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 id="2147483894" r:id="rId2"/>
    <p:sldMasterId id="2147483970" r:id="rId3"/>
    <p:sldMasterId id="2147484021" r:id="rId4"/>
    <p:sldMasterId id="2147484084" r:id="rId5"/>
  </p:sldMasterIdLst>
  <p:notesMasterIdLst>
    <p:notesMasterId r:id="rId34"/>
  </p:notesMasterIdLst>
  <p:sldIdLst>
    <p:sldId id="935" r:id="rId6"/>
    <p:sldId id="936" r:id="rId7"/>
    <p:sldId id="674" r:id="rId8"/>
    <p:sldId id="675" r:id="rId9"/>
    <p:sldId id="932" r:id="rId10"/>
    <p:sldId id="864" r:id="rId11"/>
    <p:sldId id="818" r:id="rId12"/>
    <p:sldId id="867" r:id="rId13"/>
    <p:sldId id="868" r:id="rId14"/>
    <p:sldId id="871" r:id="rId15"/>
    <p:sldId id="872" r:id="rId16"/>
    <p:sldId id="869" r:id="rId17"/>
    <p:sldId id="825" r:id="rId18"/>
    <p:sldId id="721" r:id="rId19"/>
    <p:sldId id="724" r:id="rId20"/>
    <p:sldId id="726" r:id="rId21"/>
    <p:sldId id="728" r:id="rId22"/>
    <p:sldId id="729" r:id="rId23"/>
    <p:sldId id="730" r:id="rId24"/>
    <p:sldId id="731" r:id="rId25"/>
    <p:sldId id="734" r:id="rId26"/>
    <p:sldId id="737" r:id="rId27"/>
    <p:sldId id="741" r:id="rId28"/>
    <p:sldId id="743" r:id="rId29"/>
    <p:sldId id="934" r:id="rId30"/>
    <p:sldId id="744" r:id="rId31"/>
    <p:sldId id="745" r:id="rId32"/>
    <p:sldId id="746" r:id="rId3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00"/>
    <a:srgbClr val="CC6600"/>
    <a:srgbClr val="CC3300"/>
    <a:srgbClr val="FFFFCC"/>
    <a:srgbClr val="FFCCFF"/>
    <a:srgbClr val="996633"/>
    <a:srgbClr val="66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3303" autoAdjust="0"/>
  </p:normalViewPr>
  <p:slideViewPr>
    <p:cSldViewPr>
      <p:cViewPr varScale="1">
        <p:scale>
          <a:sx n="62" d="100"/>
          <a:sy n="62" d="100"/>
        </p:scale>
        <p:origin x="153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488CF-D09F-465B-9508-8154C3DC86DE}" type="doc">
      <dgm:prSet loTypeId="urn:microsoft.com/office/officeart/2005/8/layout/arrow2" loCatId="process" qsTypeId="urn:microsoft.com/office/officeart/2005/8/quickstyle/3d1" qsCatId="3D" csTypeId="urn:microsoft.com/office/officeart/2005/8/colors/accent3_4" csCatId="accent3" phldr="1"/>
      <dgm:spPr/>
    </dgm:pt>
    <dgm:pt modelId="{A26D3EC6-CF02-4134-88A9-A06BC722D509}">
      <dgm:prSet phldrT="[Text]"/>
      <dgm:spPr/>
      <dgm:t>
        <a:bodyPr/>
        <a:lstStyle/>
        <a:p>
          <a:r>
            <a:rPr lang="id-ID" b="1" dirty="0" smtClean="0"/>
            <a:t>Konsep Dasar</a:t>
          </a:r>
          <a:endParaRPr lang="id-ID" b="1" dirty="0"/>
        </a:p>
      </dgm:t>
    </dgm:pt>
    <dgm:pt modelId="{6ADD29AF-4E4F-4E87-B869-8D27170F68FD}" type="parTrans" cxnId="{B2A56445-1FE8-4F62-A95D-E8B99BA4BAEA}">
      <dgm:prSet/>
      <dgm:spPr/>
      <dgm:t>
        <a:bodyPr/>
        <a:lstStyle/>
        <a:p>
          <a:endParaRPr lang="id-ID"/>
        </a:p>
      </dgm:t>
    </dgm:pt>
    <dgm:pt modelId="{CED9C0B9-699F-42E4-AAB7-4A896770EE15}" type="sibTrans" cxnId="{B2A56445-1FE8-4F62-A95D-E8B99BA4BAEA}">
      <dgm:prSet/>
      <dgm:spPr/>
      <dgm:t>
        <a:bodyPr/>
        <a:lstStyle/>
        <a:p>
          <a:endParaRPr lang="id-ID"/>
        </a:p>
      </dgm:t>
    </dgm:pt>
    <dgm:pt modelId="{98C64BA9-21E5-4859-B280-4B11DC7177C4}" type="pres">
      <dgm:prSet presAssocID="{4D4488CF-D09F-465B-9508-8154C3DC86DE}" presName="arrowDiagram" presStyleCnt="0">
        <dgm:presLayoutVars>
          <dgm:chMax val="5"/>
          <dgm:dir/>
          <dgm:resizeHandles val="exact"/>
        </dgm:presLayoutVars>
      </dgm:prSet>
      <dgm:spPr/>
    </dgm:pt>
    <dgm:pt modelId="{076199E8-A51F-4552-8C57-A48B37341EFA}" type="pres">
      <dgm:prSet presAssocID="{4D4488CF-D09F-465B-9508-8154C3DC86DE}" presName="arrow" presStyleLbl="bgShp" presStyleIdx="0" presStyleCnt="1"/>
      <dgm:spPr/>
    </dgm:pt>
    <dgm:pt modelId="{53C78F9F-1835-47EF-B7A8-8048C50B43AB}" type="pres">
      <dgm:prSet presAssocID="{4D4488CF-D09F-465B-9508-8154C3DC86DE}" presName="arrowDiagram1" presStyleCnt="0">
        <dgm:presLayoutVars>
          <dgm:bulletEnabled val="1"/>
        </dgm:presLayoutVars>
      </dgm:prSet>
      <dgm:spPr/>
    </dgm:pt>
    <dgm:pt modelId="{28D9CEBA-A144-466A-B0C4-8FFC5E31E389}" type="pres">
      <dgm:prSet presAssocID="{A26D3EC6-CF02-4134-88A9-A06BC722D509}" presName="bullet1" presStyleLbl="node1" presStyleIdx="0" presStyleCnt="1"/>
      <dgm:spPr/>
    </dgm:pt>
    <dgm:pt modelId="{DE0D03A9-EE9B-4B13-BF31-7688B33FC2F4}" type="pres">
      <dgm:prSet presAssocID="{A26D3EC6-CF02-4134-88A9-A06BC722D509}" presName="textBox1" presStyleLbl="revTx" presStyleIdx="0" presStyleCnt="1" custScaleX="187738" custScaleY="36845" custLinFactNeighborX="-40459" custLinFactNeighborY="-54380">
        <dgm:presLayoutVars>
          <dgm:bulletEnabled val="1"/>
        </dgm:presLayoutVars>
      </dgm:prSet>
      <dgm:spPr/>
      <dgm:t>
        <a:bodyPr/>
        <a:lstStyle/>
        <a:p>
          <a:endParaRPr lang="id-ID"/>
        </a:p>
      </dgm:t>
    </dgm:pt>
  </dgm:ptLst>
  <dgm:cxnLst>
    <dgm:cxn modelId="{B2A56445-1FE8-4F62-A95D-E8B99BA4BAEA}" srcId="{4D4488CF-D09F-465B-9508-8154C3DC86DE}" destId="{A26D3EC6-CF02-4134-88A9-A06BC722D509}" srcOrd="0" destOrd="0" parTransId="{6ADD29AF-4E4F-4E87-B869-8D27170F68FD}" sibTransId="{CED9C0B9-699F-42E4-AAB7-4A896770EE15}"/>
    <dgm:cxn modelId="{76CD30C9-F340-4643-AF5F-275945A49584}" type="presOf" srcId="{4D4488CF-D09F-465B-9508-8154C3DC86DE}" destId="{98C64BA9-21E5-4859-B280-4B11DC7177C4}" srcOrd="0" destOrd="0" presId="urn:microsoft.com/office/officeart/2005/8/layout/arrow2"/>
    <dgm:cxn modelId="{E6AD702C-5C91-4E28-A8EB-9545F8407D59}" type="presOf" srcId="{A26D3EC6-CF02-4134-88A9-A06BC722D509}" destId="{DE0D03A9-EE9B-4B13-BF31-7688B33FC2F4}" srcOrd="0" destOrd="0" presId="urn:microsoft.com/office/officeart/2005/8/layout/arrow2"/>
    <dgm:cxn modelId="{D91CA6C6-0ED1-4737-B72E-861479ABEAAF}" type="presParOf" srcId="{98C64BA9-21E5-4859-B280-4B11DC7177C4}" destId="{076199E8-A51F-4552-8C57-A48B37341EFA}" srcOrd="0" destOrd="0" presId="urn:microsoft.com/office/officeart/2005/8/layout/arrow2"/>
    <dgm:cxn modelId="{3D452C48-EFA0-46E9-9C1E-6A2E0A6167F8}" type="presParOf" srcId="{98C64BA9-21E5-4859-B280-4B11DC7177C4}" destId="{53C78F9F-1835-47EF-B7A8-8048C50B43AB}" srcOrd="1" destOrd="0" presId="urn:microsoft.com/office/officeart/2005/8/layout/arrow2"/>
    <dgm:cxn modelId="{B4346F2F-DCF8-4E9E-9BF5-D6F397D05F8E}" type="presParOf" srcId="{53C78F9F-1835-47EF-B7A8-8048C50B43AB}" destId="{28D9CEBA-A144-466A-B0C4-8FFC5E31E389}" srcOrd="0" destOrd="0" presId="urn:microsoft.com/office/officeart/2005/8/layout/arrow2"/>
    <dgm:cxn modelId="{E076FAFF-A06D-4BC0-94B5-1C10F3FD3CFF}" type="presParOf" srcId="{53C78F9F-1835-47EF-B7A8-8048C50B43AB}" destId="{DE0D03A9-EE9B-4B13-BF31-7688B33FC2F4}"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C35B3D-D2EF-43C8-88D3-8AE70B845AAD}" type="doc">
      <dgm:prSet loTypeId="urn:microsoft.com/office/officeart/2005/8/layout/pyramid2" loCatId="list" qsTypeId="urn:microsoft.com/office/officeart/2005/8/quickstyle/simple1" qsCatId="simple" csTypeId="urn:microsoft.com/office/officeart/2005/8/colors/accent1_2" csCatId="accent1" phldr="1"/>
      <dgm:spPr/>
    </dgm:pt>
    <dgm:pt modelId="{9383214B-9404-4E68-9AF9-5C03CEE957B7}">
      <dgm:prSet phldrT="[Text]"/>
      <dgm:spPr>
        <a:solidFill>
          <a:schemeClr val="tx2">
            <a:lumMod val="60000"/>
            <a:lumOff val="40000"/>
            <a:alpha val="90000"/>
          </a:schemeClr>
        </a:solidFill>
      </dgm:spPr>
      <dgm:t>
        <a:bodyPr/>
        <a:lstStyle/>
        <a:p>
          <a:r>
            <a:rPr lang="en-US" dirty="0" err="1" smtClean="0"/>
            <a:t>Tes</a:t>
          </a:r>
          <a:r>
            <a:rPr lang="en-US" dirty="0" smtClean="0"/>
            <a:t> </a:t>
          </a:r>
          <a:r>
            <a:rPr lang="en-US" dirty="0" err="1" smtClean="0"/>
            <a:t>Praktik</a:t>
          </a:r>
          <a:endParaRPr lang="en-US" dirty="0"/>
        </a:p>
      </dgm:t>
    </dgm:pt>
    <dgm:pt modelId="{5F184BE6-68B7-404A-84C8-2687F3B827C8}" type="parTrans" cxnId="{E6364448-7B40-4E92-B8F0-EA8BA19A25A5}">
      <dgm:prSet/>
      <dgm:spPr/>
      <dgm:t>
        <a:bodyPr/>
        <a:lstStyle/>
        <a:p>
          <a:endParaRPr lang="en-US"/>
        </a:p>
      </dgm:t>
    </dgm:pt>
    <dgm:pt modelId="{585BF05A-B2DD-4667-853A-E0F70EAD8E23}" type="sibTrans" cxnId="{E6364448-7B40-4E92-B8F0-EA8BA19A25A5}">
      <dgm:prSet/>
      <dgm:spPr/>
      <dgm:t>
        <a:bodyPr/>
        <a:lstStyle/>
        <a:p>
          <a:endParaRPr lang="en-US"/>
        </a:p>
      </dgm:t>
    </dgm:pt>
    <dgm:pt modelId="{4DC7D0F1-8181-4477-A723-1B08EC85AD5B}">
      <dgm:prSet phldrT="[Text]"/>
      <dgm:spPr>
        <a:solidFill>
          <a:schemeClr val="accent5">
            <a:lumMod val="60000"/>
            <a:lumOff val="40000"/>
            <a:alpha val="90000"/>
          </a:schemeClr>
        </a:solidFill>
      </dgm:spPr>
      <dgm:t>
        <a:bodyPr/>
        <a:lstStyle/>
        <a:p>
          <a:r>
            <a:rPr lang="en-US" dirty="0" err="1" smtClean="0"/>
            <a:t>Projek</a:t>
          </a:r>
          <a:endParaRPr lang="en-US" dirty="0"/>
        </a:p>
      </dgm:t>
    </dgm:pt>
    <dgm:pt modelId="{47C9FF11-8E8F-4F6C-AD19-C7BFFAE6DA15}" type="parTrans" cxnId="{DDDA42E9-1E2B-4BFA-8657-138D7F16EE84}">
      <dgm:prSet/>
      <dgm:spPr/>
      <dgm:t>
        <a:bodyPr/>
        <a:lstStyle/>
        <a:p>
          <a:endParaRPr lang="en-US"/>
        </a:p>
      </dgm:t>
    </dgm:pt>
    <dgm:pt modelId="{2AFBD191-0AB9-44E4-9094-7D02EC640BF7}" type="sibTrans" cxnId="{DDDA42E9-1E2B-4BFA-8657-138D7F16EE84}">
      <dgm:prSet/>
      <dgm:spPr/>
      <dgm:t>
        <a:bodyPr/>
        <a:lstStyle/>
        <a:p>
          <a:endParaRPr lang="en-US"/>
        </a:p>
      </dgm:t>
    </dgm:pt>
    <dgm:pt modelId="{5AA50ED2-A584-42CE-86A7-50B646CA9268}">
      <dgm:prSet phldrT="[Text]"/>
      <dgm:spPr>
        <a:solidFill>
          <a:schemeClr val="accent6">
            <a:lumMod val="40000"/>
            <a:lumOff val="60000"/>
            <a:alpha val="90000"/>
          </a:schemeClr>
        </a:solidFill>
      </dgm:spPr>
      <dgm:t>
        <a:bodyPr/>
        <a:lstStyle/>
        <a:p>
          <a:r>
            <a:rPr lang="id-ID" dirty="0" smtClean="0"/>
            <a:t>Penugasan</a:t>
          </a:r>
          <a:endParaRPr lang="en-US" dirty="0"/>
        </a:p>
      </dgm:t>
    </dgm:pt>
    <dgm:pt modelId="{77AC9CC9-4C3B-4D83-839D-B8E1D8F6DC30}" type="parTrans" cxnId="{49737459-94DC-4E3A-9807-1DB8B3C83B9D}">
      <dgm:prSet/>
      <dgm:spPr/>
      <dgm:t>
        <a:bodyPr/>
        <a:lstStyle/>
        <a:p>
          <a:endParaRPr lang="en-US"/>
        </a:p>
      </dgm:t>
    </dgm:pt>
    <dgm:pt modelId="{E6C59FFA-F121-49F6-A5F3-83B0F2A86AE0}" type="sibTrans" cxnId="{49737459-94DC-4E3A-9807-1DB8B3C83B9D}">
      <dgm:prSet/>
      <dgm:spPr/>
      <dgm:t>
        <a:bodyPr/>
        <a:lstStyle/>
        <a:p>
          <a:endParaRPr lang="en-US"/>
        </a:p>
      </dgm:t>
    </dgm:pt>
    <dgm:pt modelId="{62DB6D4A-62BE-428B-96C7-06FBF719E7C8}">
      <dgm:prSet phldrT="[Text]"/>
      <dgm:spPr>
        <a:solidFill>
          <a:schemeClr val="accent6">
            <a:lumMod val="40000"/>
            <a:lumOff val="60000"/>
            <a:alpha val="90000"/>
          </a:schemeClr>
        </a:solidFill>
      </dgm:spPr>
      <dgm:t>
        <a:bodyPr/>
        <a:lstStyle/>
        <a:p>
          <a:r>
            <a:rPr lang="id-ID" dirty="0" smtClean="0"/>
            <a:t>Unjuk Kerja</a:t>
          </a:r>
          <a:endParaRPr lang="en-US" dirty="0"/>
        </a:p>
      </dgm:t>
    </dgm:pt>
    <dgm:pt modelId="{1317104F-6F11-4079-8937-7FF6AD658ED6}" type="parTrans" cxnId="{C571BD5D-DF56-47F7-BE25-7576B29A3512}">
      <dgm:prSet/>
      <dgm:spPr/>
      <dgm:t>
        <a:bodyPr/>
        <a:lstStyle/>
        <a:p>
          <a:endParaRPr lang="id-ID"/>
        </a:p>
      </dgm:t>
    </dgm:pt>
    <dgm:pt modelId="{57EE2CAD-2DF9-4ED6-B1CC-129FFDE072CD}" type="sibTrans" cxnId="{C571BD5D-DF56-47F7-BE25-7576B29A3512}">
      <dgm:prSet/>
      <dgm:spPr/>
      <dgm:t>
        <a:bodyPr/>
        <a:lstStyle/>
        <a:p>
          <a:endParaRPr lang="id-ID"/>
        </a:p>
      </dgm:t>
    </dgm:pt>
    <dgm:pt modelId="{466D3FA5-0670-4B8F-9B31-72725FFE2A0D}">
      <dgm:prSet phldrT="[Text]"/>
      <dgm:spPr>
        <a:solidFill>
          <a:schemeClr val="accent6">
            <a:lumMod val="40000"/>
            <a:lumOff val="60000"/>
            <a:alpha val="90000"/>
          </a:schemeClr>
        </a:solidFill>
      </dgm:spPr>
      <dgm:t>
        <a:bodyPr/>
        <a:lstStyle/>
        <a:p>
          <a:r>
            <a:rPr lang="en-US" dirty="0" err="1" smtClean="0"/>
            <a:t>Portofolio</a:t>
          </a:r>
          <a:endParaRPr lang="en-US" dirty="0"/>
        </a:p>
      </dgm:t>
    </dgm:pt>
    <dgm:pt modelId="{02A28448-B4C2-48CE-92B7-F415BF51A7B6}" type="parTrans" cxnId="{5FC0D3BF-7FE8-4CE5-BA48-A2BBA5C178DB}">
      <dgm:prSet/>
      <dgm:spPr/>
      <dgm:t>
        <a:bodyPr/>
        <a:lstStyle/>
        <a:p>
          <a:endParaRPr lang="id-ID"/>
        </a:p>
      </dgm:t>
    </dgm:pt>
    <dgm:pt modelId="{1C1B2B98-C381-4EE1-8A73-44D1F57A5D07}" type="sibTrans" cxnId="{5FC0D3BF-7FE8-4CE5-BA48-A2BBA5C178DB}">
      <dgm:prSet/>
      <dgm:spPr/>
      <dgm:t>
        <a:bodyPr/>
        <a:lstStyle/>
        <a:p>
          <a:endParaRPr lang="id-ID"/>
        </a:p>
      </dgm:t>
    </dgm:pt>
    <dgm:pt modelId="{6EEF4837-A34A-4D52-9D0D-A96125B947DA}" type="pres">
      <dgm:prSet presAssocID="{7AC35B3D-D2EF-43C8-88D3-8AE70B845AAD}" presName="compositeShape" presStyleCnt="0">
        <dgm:presLayoutVars>
          <dgm:dir/>
          <dgm:resizeHandles/>
        </dgm:presLayoutVars>
      </dgm:prSet>
      <dgm:spPr/>
    </dgm:pt>
    <dgm:pt modelId="{653C28FA-5220-43F5-A043-4032AC15B098}" type="pres">
      <dgm:prSet presAssocID="{7AC35B3D-D2EF-43C8-88D3-8AE70B845AAD}" presName="pyramid" presStyleLbl="node1" presStyleIdx="0" presStyleCnt="1" custLinFactNeighborX="-1365"/>
      <dgm:spPr/>
    </dgm:pt>
    <dgm:pt modelId="{02FA4B17-84BF-4397-84B8-A6BBD588C53D}" type="pres">
      <dgm:prSet presAssocID="{7AC35B3D-D2EF-43C8-88D3-8AE70B845AAD}" presName="theList" presStyleCnt="0"/>
      <dgm:spPr/>
    </dgm:pt>
    <dgm:pt modelId="{529F2EFE-E1E6-4DA6-9775-E21B63530460}" type="pres">
      <dgm:prSet presAssocID="{9383214B-9404-4E68-9AF9-5C03CEE957B7}" presName="aNode" presStyleLbl="fgAcc1" presStyleIdx="0" presStyleCnt="5" custLinFactNeighborX="-1399" custLinFactNeighborY="1264">
        <dgm:presLayoutVars>
          <dgm:bulletEnabled val="1"/>
        </dgm:presLayoutVars>
      </dgm:prSet>
      <dgm:spPr/>
      <dgm:t>
        <a:bodyPr/>
        <a:lstStyle/>
        <a:p>
          <a:endParaRPr lang="en-US"/>
        </a:p>
      </dgm:t>
    </dgm:pt>
    <dgm:pt modelId="{76FF6E9E-9F11-47C7-9ACA-6BF5FFFF7DE0}" type="pres">
      <dgm:prSet presAssocID="{9383214B-9404-4E68-9AF9-5C03CEE957B7}" presName="aSpace" presStyleCnt="0"/>
      <dgm:spPr/>
    </dgm:pt>
    <dgm:pt modelId="{C3A7F866-4781-42C0-B060-948E7146E024}" type="pres">
      <dgm:prSet presAssocID="{4DC7D0F1-8181-4477-A723-1B08EC85AD5B}" presName="aNode" presStyleLbl="fgAcc1" presStyleIdx="1" presStyleCnt="5">
        <dgm:presLayoutVars>
          <dgm:bulletEnabled val="1"/>
        </dgm:presLayoutVars>
      </dgm:prSet>
      <dgm:spPr/>
      <dgm:t>
        <a:bodyPr/>
        <a:lstStyle/>
        <a:p>
          <a:endParaRPr lang="en-US"/>
        </a:p>
      </dgm:t>
    </dgm:pt>
    <dgm:pt modelId="{3CC40FC8-2F2E-4607-880F-8CDE846B8526}" type="pres">
      <dgm:prSet presAssocID="{4DC7D0F1-8181-4477-A723-1B08EC85AD5B}" presName="aSpace" presStyleCnt="0"/>
      <dgm:spPr/>
    </dgm:pt>
    <dgm:pt modelId="{D9188D73-C9BE-4567-BC5B-36EAC001904D}" type="pres">
      <dgm:prSet presAssocID="{5AA50ED2-A584-42CE-86A7-50B646CA9268}" presName="aNode" presStyleLbl="fgAcc1" presStyleIdx="2" presStyleCnt="5">
        <dgm:presLayoutVars>
          <dgm:bulletEnabled val="1"/>
        </dgm:presLayoutVars>
      </dgm:prSet>
      <dgm:spPr/>
      <dgm:t>
        <a:bodyPr/>
        <a:lstStyle/>
        <a:p>
          <a:endParaRPr lang="en-US"/>
        </a:p>
      </dgm:t>
    </dgm:pt>
    <dgm:pt modelId="{C92E97FA-3361-40C0-B6E2-97B6406727A5}" type="pres">
      <dgm:prSet presAssocID="{5AA50ED2-A584-42CE-86A7-50B646CA9268}" presName="aSpace" presStyleCnt="0"/>
      <dgm:spPr/>
    </dgm:pt>
    <dgm:pt modelId="{619E20D5-0D14-4469-B9B3-539C246513A5}" type="pres">
      <dgm:prSet presAssocID="{62DB6D4A-62BE-428B-96C7-06FBF719E7C8}" presName="aNode" presStyleLbl="fgAcc1" presStyleIdx="3" presStyleCnt="5">
        <dgm:presLayoutVars>
          <dgm:bulletEnabled val="1"/>
        </dgm:presLayoutVars>
      </dgm:prSet>
      <dgm:spPr/>
      <dgm:t>
        <a:bodyPr/>
        <a:lstStyle/>
        <a:p>
          <a:endParaRPr lang="id-ID"/>
        </a:p>
      </dgm:t>
    </dgm:pt>
    <dgm:pt modelId="{FD85C0C9-C9B9-4BC6-8C78-3E1EABA95DB1}" type="pres">
      <dgm:prSet presAssocID="{62DB6D4A-62BE-428B-96C7-06FBF719E7C8}" presName="aSpace" presStyleCnt="0"/>
      <dgm:spPr/>
    </dgm:pt>
    <dgm:pt modelId="{DEF4CAB5-67F2-46B9-8FBD-8E2A6B4DA9AF}" type="pres">
      <dgm:prSet presAssocID="{466D3FA5-0670-4B8F-9B31-72725FFE2A0D}" presName="aNode" presStyleLbl="fgAcc1" presStyleIdx="4" presStyleCnt="5">
        <dgm:presLayoutVars>
          <dgm:bulletEnabled val="1"/>
        </dgm:presLayoutVars>
      </dgm:prSet>
      <dgm:spPr/>
      <dgm:t>
        <a:bodyPr/>
        <a:lstStyle/>
        <a:p>
          <a:endParaRPr lang="id-ID"/>
        </a:p>
      </dgm:t>
    </dgm:pt>
    <dgm:pt modelId="{C3551DC9-3247-430B-B400-9CB4077C0E9B}" type="pres">
      <dgm:prSet presAssocID="{466D3FA5-0670-4B8F-9B31-72725FFE2A0D}" presName="aSpace" presStyleCnt="0"/>
      <dgm:spPr/>
    </dgm:pt>
  </dgm:ptLst>
  <dgm:cxnLst>
    <dgm:cxn modelId="{3EE93611-E1AB-4D5D-B3AD-439BB2ABCA58}" type="presOf" srcId="{4DC7D0F1-8181-4477-A723-1B08EC85AD5B}" destId="{C3A7F866-4781-42C0-B060-948E7146E024}" srcOrd="0" destOrd="0" presId="urn:microsoft.com/office/officeart/2005/8/layout/pyramid2"/>
    <dgm:cxn modelId="{16989D39-C8D1-427E-8416-B1FF691AC8AC}" type="presOf" srcId="{5AA50ED2-A584-42CE-86A7-50B646CA9268}" destId="{D9188D73-C9BE-4567-BC5B-36EAC001904D}" srcOrd="0" destOrd="0" presId="urn:microsoft.com/office/officeart/2005/8/layout/pyramid2"/>
    <dgm:cxn modelId="{076BB92F-36BE-4426-8D63-977674ADE2E0}" type="presOf" srcId="{62DB6D4A-62BE-428B-96C7-06FBF719E7C8}" destId="{619E20D5-0D14-4469-B9B3-539C246513A5}" srcOrd="0" destOrd="0" presId="urn:microsoft.com/office/officeart/2005/8/layout/pyramid2"/>
    <dgm:cxn modelId="{C571BD5D-DF56-47F7-BE25-7576B29A3512}" srcId="{7AC35B3D-D2EF-43C8-88D3-8AE70B845AAD}" destId="{62DB6D4A-62BE-428B-96C7-06FBF719E7C8}" srcOrd="3" destOrd="0" parTransId="{1317104F-6F11-4079-8937-7FF6AD658ED6}" sibTransId="{57EE2CAD-2DF9-4ED6-B1CC-129FFDE072CD}"/>
    <dgm:cxn modelId="{7644F2E4-D567-4764-9C49-BC7E27B91794}" type="presOf" srcId="{466D3FA5-0670-4B8F-9B31-72725FFE2A0D}" destId="{DEF4CAB5-67F2-46B9-8FBD-8E2A6B4DA9AF}" srcOrd="0" destOrd="0" presId="urn:microsoft.com/office/officeart/2005/8/layout/pyramid2"/>
    <dgm:cxn modelId="{DDDA42E9-1E2B-4BFA-8657-138D7F16EE84}" srcId="{7AC35B3D-D2EF-43C8-88D3-8AE70B845AAD}" destId="{4DC7D0F1-8181-4477-A723-1B08EC85AD5B}" srcOrd="1" destOrd="0" parTransId="{47C9FF11-8E8F-4F6C-AD19-C7BFFAE6DA15}" sibTransId="{2AFBD191-0AB9-44E4-9094-7D02EC640BF7}"/>
    <dgm:cxn modelId="{61E48E2D-C729-4A10-B8B0-630FF74B52FA}" type="presOf" srcId="{7AC35B3D-D2EF-43C8-88D3-8AE70B845AAD}" destId="{6EEF4837-A34A-4D52-9D0D-A96125B947DA}" srcOrd="0" destOrd="0" presId="urn:microsoft.com/office/officeart/2005/8/layout/pyramid2"/>
    <dgm:cxn modelId="{E6364448-7B40-4E92-B8F0-EA8BA19A25A5}" srcId="{7AC35B3D-D2EF-43C8-88D3-8AE70B845AAD}" destId="{9383214B-9404-4E68-9AF9-5C03CEE957B7}" srcOrd="0" destOrd="0" parTransId="{5F184BE6-68B7-404A-84C8-2687F3B827C8}" sibTransId="{585BF05A-B2DD-4667-853A-E0F70EAD8E23}"/>
    <dgm:cxn modelId="{49737459-94DC-4E3A-9807-1DB8B3C83B9D}" srcId="{7AC35B3D-D2EF-43C8-88D3-8AE70B845AAD}" destId="{5AA50ED2-A584-42CE-86A7-50B646CA9268}" srcOrd="2" destOrd="0" parTransId="{77AC9CC9-4C3B-4D83-839D-B8E1D8F6DC30}" sibTransId="{E6C59FFA-F121-49F6-A5F3-83B0F2A86AE0}"/>
    <dgm:cxn modelId="{5FC0D3BF-7FE8-4CE5-BA48-A2BBA5C178DB}" srcId="{7AC35B3D-D2EF-43C8-88D3-8AE70B845AAD}" destId="{466D3FA5-0670-4B8F-9B31-72725FFE2A0D}" srcOrd="4" destOrd="0" parTransId="{02A28448-B4C2-48CE-92B7-F415BF51A7B6}" sibTransId="{1C1B2B98-C381-4EE1-8A73-44D1F57A5D07}"/>
    <dgm:cxn modelId="{59E378A8-A504-4C07-84A4-F4EE57F529BD}" type="presOf" srcId="{9383214B-9404-4E68-9AF9-5C03CEE957B7}" destId="{529F2EFE-E1E6-4DA6-9775-E21B63530460}" srcOrd="0" destOrd="0" presId="urn:microsoft.com/office/officeart/2005/8/layout/pyramid2"/>
    <dgm:cxn modelId="{A4A15F7E-27AE-47A7-9A7C-EB7F06D32A1F}" type="presParOf" srcId="{6EEF4837-A34A-4D52-9D0D-A96125B947DA}" destId="{653C28FA-5220-43F5-A043-4032AC15B098}" srcOrd="0" destOrd="0" presId="urn:microsoft.com/office/officeart/2005/8/layout/pyramid2"/>
    <dgm:cxn modelId="{049B3737-CFCE-4CC6-B847-8FB056FB145D}" type="presParOf" srcId="{6EEF4837-A34A-4D52-9D0D-A96125B947DA}" destId="{02FA4B17-84BF-4397-84B8-A6BBD588C53D}" srcOrd="1" destOrd="0" presId="urn:microsoft.com/office/officeart/2005/8/layout/pyramid2"/>
    <dgm:cxn modelId="{DF7FFAAA-1E70-49D4-BA71-B036809186F0}" type="presParOf" srcId="{02FA4B17-84BF-4397-84B8-A6BBD588C53D}" destId="{529F2EFE-E1E6-4DA6-9775-E21B63530460}" srcOrd="0" destOrd="0" presId="urn:microsoft.com/office/officeart/2005/8/layout/pyramid2"/>
    <dgm:cxn modelId="{019161E4-DEE4-49DE-98A8-8C242F100023}" type="presParOf" srcId="{02FA4B17-84BF-4397-84B8-A6BBD588C53D}" destId="{76FF6E9E-9F11-47C7-9ACA-6BF5FFFF7DE0}" srcOrd="1" destOrd="0" presId="urn:microsoft.com/office/officeart/2005/8/layout/pyramid2"/>
    <dgm:cxn modelId="{52C62009-18A3-4F12-82F2-069A12470411}" type="presParOf" srcId="{02FA4B17-84BF-4397-84B8-A6BBD588C53D}" destId="{C3A7F866-4781-42C0-B060-948E7146E024}" srcOrd="2" destOrd="0" presId="urn:microsoft.com/office/officeart/2005/8/layout/pyramid2"/>
    <dgm:cxn modelId="{21B87C1D-A16F-40D7-9857-8898DFB34659}" type="presParOf" srcId="{02FA4B17-84BF-4397-84B8-A6BBD588C53D}" destId="{3CC40FC8-2F2E-4607-880F-8CDE846B8526}" srcOrd="3" destOrd="0" presId="urn:microsoft.com/office/officeart/2005/8/layout/pyramid2"/>
    <dgm:cxn modelId="{BF6B2F7F-45DA-4651-A25F-80FA6647EDF8}" type="presParOf" srcId="{02FA4B17-84BF-4397-84B8-A6BBD588C53D}" destId="{D9188D73-C9BE-4567-BC5B-36EAC001904D}" srcOrd="4" destOrd="0" presId="urn:microsoft.com/office/officeart/2005/8/layout/pyramid2"/>
    <dgm:cxn modelId="{82CA4FB0-2498-40A9-A9D9-46B94AA261C6}" type="presParOf" srcId="{02FA4B17-84BF-4397-84B8-A6BBD588C53D}" destId="{C92E97FA-3361-40C0-B6E2-97B6406727A5}" srcOrd="5" destOrd="0" presId="urn:microsoft.com/office/officeart/2005/8/layout/pyramid2"/>
    <dgm:cxn modelId="{1E8AF643-BAFD-4B62-A111-7A9795080C13}" type="presParOf" srcId="{02FA4B17-84BF-4397-84B8-A6BBD588C53D}" destId="{619E20D5-0D14-4469-B9B3-539C246513A5}" srcOrd="6" destOrd="0" presId="urn:microsoft.com/office/officeart/2005/8/layout/pyramid2"/>
    <dgm:cxn modelId="{4B65ECAB-ADFB-454D-A331-3019793BAFBD}" type="presParOf" srcId="{02FA4B17-84BF-4397-84B8-A6BBD588C53D}" destId="{FD85C0C9-C9B9-4BC6-8C78-3E1EABA95DB1}" srcOrd="7" destOrd="0" presId="urn:microsoft.com/office/officeart/2005/8/layout/pyramid2"/>
    <dgm:cxn modelId="{5DE46483-B57F-40FF-A707-24FB57D55E8B}" type="presParOf" srcId="{02FA4B17-84BF-4397-84B8-A6BBD588C53D}" destId="{DEF4CAB5-67F2-46B9-8FBD-8E2A6B4DA9AF}" srcOrd="8" destOrd="0" presId="urn:microsoft.com/office/officeart/2005/8/layout/pyramid2"/>
    <dgm:cxn modelId="{DD8FA619-8F34-45C1-8C5F-2775243D5706}" type="presParOf" srcId="{02FA4B17-84BF-4397-84B8-A6BBD588C53D}" destId="{C3551DC9-3247-430B-B400-9CB4077C0E9B}"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553DD0-C919-4B8C-84DB-AB2C561F03D1}" type="doc">
      <dgm:prSet loTypeId="urn:microsoft.com/office/officeart/2005/8/layout/pyramid1" loCatId="pyramid" qsTypeId="urn:microsoft.com/office/officeart/2005/8/quickstyle/simple1" qsCatId="simple" csTypeId="urn:microsoft.com/office/officeart/2005/8/colors/colorful1#1" csCatId="colorful" phldr="1"/>
      <dgm:spPr/>
    </dgm:pt>
    <dgm:pt modelId="{A68AA1BC-357F-4912-9928-673651F15619}">
      <dgm:prSet phldrT="[Text]" custT="1"/>
      <dgm:spPr>
        <a:solidFill>
          <a:schemeClr val="bg2">
            <a:lumMod val="75000"/>
          </a:schemeClr>
        </a:solidFill>
      </dgm:spPr>
      <dgm:t>
        <a:bodyPr/>
        <a:lstStyle/>
        <a:p>
          <a:endParaRPr lang="id-ID" sz="1800" b="1" dirty="0">
            <a:solidFill>
              <a:srgbClr val="FFC000"/>
            </a:solidFill>
          </a:endParaRPr>
        </a:p>
      </dgm:t>
    </dgm:pt>
    <dgm:pt modelId="{AD191891-852C-4DE3-934D-5534AC6EB760}" type="parTrans" cxnId="{1DC8BA0B-E25B-4810-8C88-A36E4C08F963}">
      <dgm:prSet/>
      <dgm:spPr/>
      <dgm:t>
        <a:bodyPr/>
        <a:lstStyle/>
        <a:p>
          <a:endParaRPr lang="id-ID" sz="1800" b="1">
            <a:solidFill>
              <a:srgbClr val="FFC000"/>
            </a:solidFill>
          </a:endParaRPr>
        </a:p>
      </dgm:t>
    </dgm:pt>
    <dgm:pt modelId="{20464106-947D-4C81-ADB6-EC3034A6A65F}" type="sibTrans" cxnId="{1DC8BA0B-E25B-4810-8C88-A36E4C08F963}">
      <dgm:prSet/>
      <dgm:spPr/>
      <dgm:t>
        <a:bodyPr/>
        <a:lstStyle/>
        <a:p>
          <a:endParaRPr lang="id-ID" sz="1800" b="1">
            <a:solidFill>
              <a:srgbClr val="FFC000"/>
            </a:solidFill>
          </a:endParaRPr>
        </a:p>
      </dgm:t>
    </dgm:pt>
    <dgm:pt modelId="{9B399118-7AEB-4814-99EF-E99BD1F25860}">
      <dgm:prSet phldrT="[Text]" custT="1"/>
      <dgm:spPr>
        <a:solidFill>
          <a:srgbClr val="92D050"/>
        </a:solidFill>
      </dgm:spPr>
      <dgm:t>
        <a:bodyPr/>
        <a:lstStyle/>
        <a:p>
          <a:endParaRPr lang="id-ID" sz="1800" b="1" dirty="0">
            <a:solidFill>
              <a:srgbClr val="FFC000"/>
            </a:solidFill>
          </a:endParaRPr>
        </a:p>
      </dgm:t>
    </dgm:pt>
    <dgm:pt modelId="{87401C9F-782E-4449-955F-DB890F80E94C}" type="parTrans" cxnId="{80085235-D299-4687-B31D-8AE1EE33BAD5}">
      <dgm:prSet/>
      <dgm:spPr/>
      <dgm:t>
        <a:bodyPr/>
        <a:lstStyle/>
        <a:p>
          <a:endParaRPr lang="id-ID" sz="1800" b="1">
            <a:solidFill>
              <a:srgbClr val="FFC000"/>
            </a:solidFill>
          </a:endParaRPr>
        </a:p>
      </dgm:t>
    </dgm:pt>
    <dgm:pt modelId="{6F7681C6-5405-4882-A4FE-1029C2234354}" type="sibTrans" cxnId="{80085235-D299-4687-B31D-8AE1EE33BAD5}">
      <dgm:prSet/>
      <dgm:spPr/>
      <dgm:t>
        <a:bodyPr/>
        <a:lstStyle/>
        <a:p>
          <a:endParaRPr lang="id-ID" sz="1800" b="1">
            <a:solidFill>
              <a:srgbClr val="FFC000"/>
            </a:solidFill>
          </a:endParaRPr>
        </a:p>
      </dgm:t>
    </dgm:pt>
    <dgm:pt modelId="{9F5E12A7-624F-4210-81C2-E345D6492B98}">
      <dgm:prSet phldrT="[Text]" custT="1"/>
      <dgm:spPr>
        <a:solidFill>
          <a:schemeClr val="accent4">
            <a:lumMod val="60000"/>
            <a:lumOff val="40000"/>
          </a:schemeClr>
        </a:solidFill>
      </dgm:spPr>
      <dgm:t>
        <a:bodyPr/>
        <a:lstStyle/>
        <a:p>
          <a:r>
            <a:rPr lang="id-ID" sz="1800" b="1" dirty="0" smtClean="0"/>
            <a:t>Applying</a:t>
          </a:r>
          <a:endParaRPr lang="id-ID" sz="1800" b="1" dirty="0"/>
        </a:p>
      </dgm:t>
    </dgm:pt>
    <dgm:pt modelId="{8041969E-E2BE-4A38-94D6-1C5A1278340C}" type="parTrans" cxnId="{4DC0FF88-9007-4DB5-A62D-A6348609E115}">
      <dgm:prSet/>
      <dgm:spPr/>
      <dgm:t>
        <a:bodyPr/>
        <a:lstStyle/>
        <a:p>
          <a:endParaRPr lang="id-ID" sz="1800" b="1">
            <a:solidFill>
              <a:srgbClr val="FFC000"/>
            </a:solidFill>
          </a:endParaRPr>
        </a:p>
      </dgm:t>
    </dgm:pt>
    <dgm:pt modelId="{938963B4-967F-4CB9-9B9E-75502086530E}" type="sibTrans" cxnId="{4DC0FF88-9007-4DB5-A62D-A6348609E115}">
      <dgm:prSet/>
      <dgm:spPr/>
      <dgm:t>
        <a:bodyPr/>
        <a:lstStyle/>
        <a:p>
          <a:endParaRPr lang="id-ID" sz="1800" b="1">
            <a:solidFill>
              <a:srgbClr val="FFC000"/>
            </a:solidFill>
          </a:endParaRPr>
        </a:p>
      </dgm:t>
    </dgm:pt>
    <dgm:pt modelId="{88EA338D-5D19-44E2-9151-C9B65FA7206B}">
      <dgm:prSet phldrT="[Text]" custT="1"/>
      <dgm:spPr/>
      <dgm:t>
        <a:bodyPr/>
        <a:lstStyle/>
        <a:p>
          <a:r>
            <a:rPr lang="id-ID" sz="1800" b="1" dirty="0" smtClean="0"/>
            <a:t>Under-standing</a:t>
          </a:r>
          <a:endParaRPr lang="id-ID" sz="1800" b="1" dirty="0"/>
        </a:p>
      </dgm:t>
    </dgm:pt>
    <dgm:pt modelId="{5537D94C-610E-40D2-BF8F-D138C80EBD8E}" type="parTrans" cxnId="{87BB7004-7EA4-44D3-A857-FBC89926A741}">
      <dgm:prSet/>
      <dgm:spPr/>
      <dgm:t>
        <a:bodyPr/>
        <a:lstStyle/>
        <a:p>
          <a:endParaRPr lang="id-ID" sz="1800" b="1">
            <a:solidFill>
              <a:srgbClr val="FFC000"/>
            </a:solidFill>
          </a:endParaRPr>
        </a:p>
      </dgm:t>
    </dgm:pt>
    <dgm:pt modelId="{664EBE32-281B-4EC7-BF0D-D5B5D3FF6E95}" type="sibTrans" cxnId="{87BB7004-7EA4-44D3-A857-FBC89926A741}">
      <dgm:prSet/>
      <dgm:spPr/>
      <dgm:t>
        <a:bodyPr/>
        <a:lstStyle/>
        <a:p>
          <a:endParaRPr lang="id-ID" sz="1800" b="1">
            <a:solidFill>
              <a:srgbClr val="FFC000"/>
            </a:solidFill>
          </a:endParaRPr>
        </a:p>
      </dgm:t>
    </dgm:pt>
    <dgm:pt modelId="{8E7364C3-683D-4D04-807F-4D936B67F936}">
      <dgm:prSet phldrT="[Text]" custT="1"/>
      <dgm:spPr/>
      <dgm:t>
        <a:bodyPr/>
        <a:lstStyle/>
        <a:p>
          <a:r>
            <a:rPr lang="id-ID" sz="1800" b="1" dirty="0" smtClean="0"/>
            <a:t>Knowing/ Remembering</a:t>
          </a:r>
          <a:endParaRPr lang="id-ID" sz="1800" b="1" dirty="0"/>
        </a:p>
      </dgm:t>
    </dgm:pt>
    <dgm:pt modelId="{44D755B5-AAF8-461E-80C3-82DB80F392DF}" type="parTrans" cxnId="{98BB762F-36FC-4F6E-9558-0997FF3FF298}">
      <dgm:prSet/>
      <dgm:spPr/>
      <dgm:t>
        <a:bodyPr/>
        <a:lstStyle/>
        <a:p>
          <a:endParaRPr lang="id-ID" sz="1800" b="1">
            <a:solidFill>
              <a:srgbClr val="FFC000"/>
            </a:solidFill>
          </a:endParaRPr>
        </a:p>
      </dgm:t>
    </dgm:pt>
    <dgm:pt modelId="{9F269929-9C65-42CF-85CB-2BE25F84D303}" type="sibTrans" cxnId="{98BB762F-36FC-4F6E-9558-0997FF3FF298}">
      <dgm:prSet/>
      <dgm:spPr/>
      <dgm:t>
        <a:bodyPr/>
        <a:lstStyle/>
        <a:p>
          <a:endParaRPr lang="id-ID" sz="1800" b="1">
            <a:solidFill>
              <a:srgbClr val="FFC000"/>
            </a:solidFill>
          </a:endParaRPr>
        </a:p>
      </dgm:t>
    </dgm:pt>
    <dgm:pt modelId="{14AFF837-A136-491D-A08E-AB55B82C4CCD}" type="pres">
      <dgm:prSet presAssocID="{D6553DD0-C919-4B8C-84DB-AB2C561F03D1}" presName="Name0" presStyleCnt="0">
        <dgm:presLayoutVars>
          <dgm:dir/>
          <dgm:animLvl val="lvl"/>
          <dgm:resizeHandles val="exact"/>
        </dgm:presLayoutVars>
      </dgm:prSet>
      <dgm:spPr/>
    </dgm:pt>
    <dgm:pt modelId="{CDC16140-BDB8-4DF9-B530-7901A97DE54D}" type="pres">
      <dgm:prSet presAssocID="{A68AA1BC-357F-4912-9928-673651F15619}" presName="Name8" presStyleCnt="0"/>
      <dgm:spPr/>
    </dgm:pt>
    <dgm:pt modelId="{39E075F8-12D3-477C-9967-EBF2375201C2}" type="pres">
      <dgm:prSet presAssocID="{A68AA1BC-357F-4912-9928-673651F15619}" presName="level" presStyleLbl="node1" presStyleIdx="0" presStyleCnt="5">
        <dgm:presLayoutVars>
          <dgm:chMax val="1"/>
          <dgm:bulletEnabled val="1"/>
        </dgm:presLayoutVars>
      </dgm:prSet>
      <dgm:spPr/>
      <dgm:t>
        <a:bodyPr/>
        <a:lstStyle/>
        <a:p>
          <a:endParaRPr lang="id-ID"/>
        </a:p>
      </dgm:t>
    </dgm:pt>
    <dgm:pt modelId="{CC9F98AB-C5A5-466A-AD4A-50E1BA585FE4}" type="pres">
      <dgm:prSet presAssocID="{A68AA1BC-357F-4912-9928-673651F15619}" presName="levelTx" presStyleLbl="revTx" presStyleIdx="0" presStyleCnt="0">
        <dgm:presLayoutVars>
          <dgm:chMax val="1"/>
          <dgm:bulletEnabled val="1"/>
        </dgm:presLayoutVars>
      </dgm:prSet>
      <dgm:spPr/>
      <dgm:t>
        <a:bodyPr/>
        <a:lstStyle/>
        <a:p>
          <a:endParaRPr lang="id-ID"/>
        </a:p>
      </dgm:t>
    </dgm:pt>
    <dgm:pt modelId="{9A87B787-8005-46E8-88F9-4A8F0C391BFA}" type="pres">
      <dgm:prSet presAssocID="{9B399118-7AEB-4814-99EF-E99BD1F25860}" presName="Name8" presStyleCnt="0"/>
      <dgm:spPr/>
    </dgm:pt>
    <dgm:pt modelId="{067126C9-3CB4-4B91-B606-CC2D9090EEDA}" type="pres">
      <dgm:prSet presAssocID="{9B399118-7AEB-4814-99EF-E99BD1F25860}" presName="level" presStyleLbl="node1" presStyleIdx="1" presStyleCnt="5">
        <dgm:presLayoutVars>
          <dgm:chMax val="1"/>
          <dgm:bulletEnabled val="1"/>
        </dgm:presLayoutVars>
      </dgm:prSet>
      <dgm:spPr/>
      <dgm:t>
        <a:bodyPr/>
        <a:lstStyle/>
        <a:p>
          <a:endParaRPr lang="id-ID"/>
        </a:p>
      </dgm:t>
    </dgm:pt>
    <dgm:pt modelId="{60E5C2B6-AE54-43C6-B6B1-AD1D98B2465E}" type="pres">
      <dgm:prSet presAssocID="{9B399118-7AEB-4814-99EF-E99BD1F25860}" presName="levelTx" presStyleLbl="revTx" presStyleIdx="0" presStyleCnt="0">
        <dgm:presLayoutVars>
          <dgm:chMax val="1"/>
          <dgm:bulletEnabled val="1"/>
        </dgm:presLayoutVars>
      </dgm:prSet>
      <dgm:spPr/>
      <dgm:t>
        <a:bodyPr/>
        <a:lstStyle/>
        <a:p>
          <a:endParaRPr lang="id-ID"/>
        </a:p>
      </dgm:t>
    </dgm:pt>
    <dgm:pt modelId="{CBB7190F-A4A4-4AEB-AABE-ED991E6890EF}" type="pres">
      <dgm:prSet presAssocID="{9F5E12A7-624F-4210-81C2-E345D6492B98}" presName="Name8" presStyleCnt="0"/>
      <dgm:spPr/>
    </dgm:pt>
    <dgm:pt modelId="{03EAC409-F0A9-4272-9C64-39C36C6D7937}" type="pres">
      <dgm:prSet presAssocID="{9F5E12A7-624F-4210-81C2-E345D6492B98}" presName="level" presStyleLbl="node1" presStyleIdx="2" presStyleCnt="5">
        <dgm:presLayoutVars>
          <dgm:chMax val="1"/>
          <dgm:bulletEnabled val="1"/>
        </dgm:presLayoutVars>
      </dgm:prSet>
      <dgm:spPr/>
      <dgm:t>
        <a:bodyPr/>
        <a:lstStyle/>
        <a:p>
          <a:endParaRPr lang="id-ID"/>
        </a:p>
      </dgm:t>
    </dgm:pt>
    <dgm:pt modelId="{8A4BB9F9-990B-47B8-8009-44F2454540A5}" type="pres">
      <dgm:prSet presAssocID="{9F5E12A7-624F-4210-81C2-E345D6492B98}" presName="levelTx" presStyleLbl="revTx" presStyleIdx="0" presStyleCnt="0">
        <dgm:presLayoutVars>
          <dgm:chMax val="1"/>
          <dgm:bulletEnabled val="1"/>
        </dgm:presLayoutVars>
      </dgm:prSet>
      <dgm:spPr/>
      <dgm:t>
        <a:bodyPr/>
        <a:lstStyle/>
        <a:p>
          <a:endParaRPr lang="id-ID"/>
        </a:p>
      </dgm:t>
    </dgm:pt>
    <dgm:pt modelId="{A9B63E74-2078-484D-BD3B-697BD425686A}" type="pres">
      <dgm:prSet presAssocID="{88EA338D-5D19-44E2-9151-C9B65FA7206B}" presName="Name8" presStyleCnt="0"/>
      <dgm:spPr/>
    </dgm:pt>
    <dgm:pt modelId="{87EAE1CE-AB9B-4C17-B4C6-E358457B6456}" type="pres">
      <dgm:prSet presAssocID="{88EA338D-5D19-44E2-9151-C9B65FA7206B}" presName="level" presStyleLbl="node1" presStyleIdx="3" presStyleCnt="5">
        <dgm:presLayoutVars>
          <dgm:chMax val="1"/>
          <dgm:bulletEnabled val="1"/>
        </dgm:presLayoutVars>
      </dgm:prSet>
      <dgm:spPr/>
      <dgm:t>
        <a:bodyPr/>
        <a:lstStyle/>
        <a:p>
          <a:endParaRPr lang="id-ID"/>
        </a:p>
      </dgm:t>
    </dgm:pt>
    <dgm:pt modelId="{87369ACE-9BA1-43A3-A1E4-3FFB1E515483}" type="pres">
      <dgm:prSet presAssocID="{88EA338D-5D19-44E2-9151-C9B65FA7206B}" presName="levelTx" presStyleLbl="revTx" presStyleIdx="0" presStyleCnt="0">
        <dgm:presLayoutVars>
          <dgm:chMax val="1"/>
          <dgm:bulletEnabled val="1"/>
        </dgm:presLayoutVars>
      </dgm:prSet>
      <dgm:spPr/>
      <dgm:t>
        <a:bodyPr/>
        <a:lstStyle/>
        <a:p>
          <a:endParaRPr lang="id-ID"/>
        </a:p>
      </dgm:t>
    </dgm:pt>
    <dgm:pt modelId="{57701AAB-342B-4366-8EA1-709762772AE2}" type="pres">
      <dgm:prSet presAssocID="{8E7364C3-683D-4D04-807F-4D936B67F936}" presName="Name8" presStyleCnt="0"/>
      <dgm:spPr/>
    </dgm:pt>
    <dgm:pt modelId="{CB2D68AA-B864-479A-91FD-FA359516EAE2}" type="pres">
      <dgm:prSet presAssocID="{8E7364C3-683D-4D04-807F-4D936B67F936}" presName="level" presStyleLbl="node1" presStyleIdx="4" presStyleCnt="5">
        <dgm:presLayoutVars>
          <dgm:chMax val="1"/>
          <dgm:bulletEnabled val="1"/>
        </dgm:presLayoutVars>
      </dgm:prSet>
      <dgm:spPr/>
      <dgm:t>
        <a:bodyPr/>
        <a:lstStyle/>
        <a:p>
          <a:endParaRPr lang="id-ID"/>
        </a:p>
      </dgm:t>
    </dgm:pt>
    <dgm:pt modelId="{B0EB8C0F-2130-4C90-87D5-D856F25C8120}" type="pres">
      <dgm:prSet presAssocID="{8E7364C3-683D-4D04-807F-4D936B67F936}" presName="levelTx" presStyleLbl="revTx" presStyleIdx="0" presStyleCnt="0">
        <dgm:presLayoutVars>
          <dgm:chMax val="1"/>
          <dgm:bulletEnabled val="1"/>
        </dgm:presLayoutVars>
      </dgm:prSet>
      <dgm:spPr/>
      <dgm:t>
        <a:bodyPr/>
        <a:lstStyle/>
        <a:p>
          <a:endParaRPr lang="id-ID"/>
        </a:p>
      </dgm:t>
    </dgm:pt>
  </dgm:ptLst>
  <dgm:cxnLst>
    <dgm:cxn modelId="{859A9697-D3DA-4310-B6F5-75008ADD20F0}" type="presOf" srcId="{88EA338D-5D19-44E2-9151-C9B65FA7206B}" destId="{87EAE1CE-AB9B-4C17-B4C6-E358457B6456}" srcOrd="0" destOrd="0" presId="urn:microsoft.com/office/officeart/2005/8/layout/pyramid1"/>
    <dgm:cxn modelId="{87BB7004-7EA4-44D3-A857-FBC89926A741}" srcId="{D6553DD0-C919-4B8C-84DB-AB2C561F03D1}" destId="{88EA338D-5D19-44E2-9151-C9B65FA7206B}" srcOrd="3" destOrd="0" parTransId="{5537D94C-610E-40D2-BF8F-D138C80EBD8E}" sibTransId="{664EBE32-281B-4EC7-BF0D-D5B5D3FF6E95}"/>
    <dgm:cxn modelId="{8165BF1D-5030-4F5D-8D08-8BC2E4824CA0}" type="presOf" srcId="{88EA338D-5D19-44E2-9151-C9B65FA7206B}" destId="{87369ACE-9BA1-43A3-A1E4-3FFB1E515483}" srcOrd="1" destOrd="0" presId="urn:microsoft.com/office/officeart/2005/8/layout/pyramid1"/>
    <dgm:cxn modelId="{7F647F12-672D-4ABB-9430-836CC173343F}" type="presOf" srcId="{A68AA1BC-357F-4912-9928-673651F15619}" destId="{CC9F98AB-C5A5-466A-AD4A-50E1BA585FE4}" srcOrd="1" destOrd="0" presId="urn:microsoft.com/office/officeart/2005/8/layout/pyramid1"/>
    <dgm:cxn modelId="{3FF7305E-9E00-46A2-9511-71680E422779}" type="presOf" srcId="{9F5E12A7-624F-4210-81C2-E345D6492B98}" destId="{8A4BB9F9-990B-47B8-8009-44F2454540A5}" srcOrd="1" destOrd="0" presId="urn:microsoft.com/office/officeart/2005/8/layout/pyramid1"/>
    <dgm:cxn modelId="{485CC4E4-642F-4DD6-9F2E-B3B179AF439C}" type="presOf" srcId="{8E7364C3-683D-4D04-807F-4D936B67F936}" destId="{CB2D68AA-B864-479A-91FD-FA359516EAE2}" srcOrd="0" destOrd="0" presId="urn:microsoft.com/office/officeart/2005/8/layout/pyramid1"/>
    <dgm:cxn modelId="{80085235-D299-4687-B31D-8AE1EE33BAD5}" srcId="{D6553DD0-C919-4B8C-84DB-AB2C561F03D1}" destId="{9B399118-7AEB-4814-99EF-E99BD1F25860}" srcOrd="1" destOrd="0" parTransId="{87401C9F-782E-4449-955F-DB890F80E94C}" sibTransId="{6F7681C6-5405-4882-A4FE-1029C2234354}"/>
    <dgm:cxn modelId="{602EA067-E05B-44D3-85D0-2C619BA7B66F}" type="presOf" srcId="{D6553DD0-C919-4B8C-84DB-AB2C561F03D1}" destId="{14AFF837-A136-491D-A08E-AB55B82C4CCD}" srcOrd="0" destOrd="0" presId="urn:microsoft.com/office/officeart/2005/8/layout/pyramid1"/>
    <dgm:cxn modelId="{023CB173-B5B2-44CF-9284-613DAD938A35}" type="presOf" srcId="{A68AA1BC-357F-4912-9928-673651F15619}" destId="{39E075F8-12D3-477C-9967-EBF2375201C2}" srcOrd="0" destOrd="0" presId="urn:microsoft.com/office/officeart/2005/8/layout/pyramid1"/>
    <dgm:cxn modelId="{98BB762F-36FC-4F6E-9558-0997FF3FF298}" srcId="{D6553DD0-C919-4B8C-84DB-AB2C561F03D1}" destId="{8E7364C3-683D-4D04-807F-4D936B67F936}" srcOrd="4" destOrd="0" parTransId="{44D755B5-AAF8-461E-80C3-82DB80F392DF}" sibTransId="{9F269929-9C65-42CF-85CB-2BE25F84D303}"/>
    <dgm:cxn modelId="{95782DBF-ADA8-4214-8452-A3507A0784C8}" type="presOf" srcId="{9B399118-7AEB-4814-99EF-E99BD1F25860}" destId="{60E5C2B6-AE54-43C6-B6B1-AD1D98B2465E}" srcOrd="1" destOrd="0" presId="urn:microsoft.com/office/officeart/2005/8/layout/pyramid1"/>
    <dgm:cxn modelId="{1DC8BA0B-E25B-4810-8C88-A36E4C08F963}" srcId="{D6553DD0-C919-4B8C-84DB-AB2C561F03D1}" destId="{A68AA1BC-357F-4912-9928-673651F15619}" srcOrd="0" destOrd="0" parTransId="{AD191891-852C-4DE3-934D-5534AC6EB760}" sibTransId="{20464106-947D-4C81-ADB6-EC3034A6A65F}"/>
    <dgm:cxn modelId="{4DC0FF88-9007-4DB5-A62D-A6348609E115}" srcId="{D6553DD0-C919-4B8C-84DB-AB2C561F03D1}" destId="{9F5E12A7-624F-4210-81C2-E345D6492B98}" srcOrd="2" destOrd="0" parTransId="{8041969E-E2BE-4A38-94D6-1C5A1278340C}" sibTransId="{938963B4-967F-4CB9-9B9E-75502086530E}"/>
    <dgm:cxn modelId="{19FEF4B6-7329-40B8-934D-97F5510AB688}" type="presOf" srcId="{8E7364C3-683D-4D04-807F-4D936B67F936}" destId="{B0EB8C0F-2130-4C90-87D5-D856F25C8120}" srcOrd="1" destOrd="0" presId="urn:microsoft.com/office/officeart/2005/8/layout/pyramid1"/>
    <dgm:cxn modelId="{061D58BF-46F2-4E7D-BCE8-D4EFBCFA2461}" type="presOf" srcId="{9B399118-7AEB-4814-99EF-E99BD1F25860}" destId="{067126C9-3CB4-4B91-B606-CC2D9090EEDA}" srcOrd="0" destOrd="0" presId="urn:microsoft.com/office/officeart/2005/8/layout/pyramid1"/>
    <dgm:cxn modelId="{3776FF2F-C2B2-4C74-96E0-550B022388ED}" type="presOf" srcId="{9F5E12A7-624F-4210-81C2-E345D6492B98}" destId="{03EAC409-F0A9-4272-9C64-39C36C6D7937}" srcOrd="0" destOrd="0" presId="urn:microsoft.com/office/officeart/2005/8/layout/pyramid1"/>
    <dgm:cxn modelId="{F0B23223-6454-4FFC-A82F-F2F5777C70A3}" type="presParOf" srcId="{14AFF837-A136-491D-A08E-AB55B82C4CCD}" destId="{CDC16140-BDB8-4DF9-B530-7901A97DE54D}" srcOrd="0" destOrd="0" presId="urn:microsoft.com/office/officeart/2005/8/layout/pyramid1"/>
    <dgm:cxn modelId="{E97E30BB-199F-4D86-B73E-943ECC867E3C}" type="presParOf" srcId="{CDC16140-BDB8-4DF9-B530-7901A97DE54D}" destId="{39E075F8-12D3-477C-9967-EBF2375201C2}" srcOrd="0" destOrd="0" presId="urn:microsoft.com/office/officeart/2005/8/layout/pyramid1"/>
    <dgm:cxn modelId="{A4B33B95-1F4E-4165-8332-8F95B27EBA9A}" type="presParOf" srcId="{CDC16140-BDB8-4DF9-B530-7901A97DE54D}" destId="{CC9F98AB-C5A5-466A-AD4A-50E1BA585FE4}" srcOrd="1" destOrd="0" presId="urn:microsoft.com/office/officeart/2005/8/layout/pyramid1"/>
    <dgm:cxn modelId="{204FC34D-1D30-41A3-8F2D-5341217580DB}" type="presParOf" srcId="{14AFF837-A136-491D-A08E-AB55B82C4CCD}" destId="{9A87B787-8005-46E8-88F9-4A8F0C391BFA}" srcOrd="1" destOrd="0" presId="urn:microsoft.com/office/officeart/2005/8/layout/pyramid1"/>
    <dgm:cxn modelId="{11D9448A-AD41-4911-A915-73D22252A92D}" type="presParOf" srcId="{9A87B787-8005-46E8-88F9-4A8F0C391BFA}" destId="{067126C9-3CB4-4B91-B606-CC2D9090EEDA}" srcOrd="0" destOrd="0" presId="urn:microsoft.com/office/officeart/2005/8/layout/pyramid1"/>
    <dgm:cxn modelId="{86A7E018-0985-43C6-A7AD-5471184EEAF7}" type="presParOf" srcId="{9A87B787-8005-46E8-88F9-4A8F0C391BFA}" destId="{60E5C2B6-AE54-43C6-B6B1-AD1D98B2465E}" srcOrd="1" destOrd="0" presId="urn:microsoft.com/office/officeart/2005/8/layout/pyramid1"/>
    <dgm:cxn modelId="{B71B2675-73F6-4790-AA43-78294E34A446}" type="presParOf" srcId="{14AFF837-A136-491D-A08E-AB55B82C4CCD}" destId="{CBB7190F-A4A4-4AEB-AABE-ED991E6890EF}" srcOrd="2" destOrd="0" presId="urn:microsoft.com/office/officeart/2005/8/layout/pyramid1"/>
    <dgm:cxn modelId="{6C226458-1B7A-4A73-92C0-324AB76307A9}" type="presParOf" srcId="{CBB7190F-A4A4-4AEB-AABE-ED991E6890EF}" destId="{03EAC409-F0A9-4272-9C64-39C36C6D7937}" srcOrd="0" destOrd="0" presId="urn:microsoft.com/office/officeart/2005/8/layout/pyramid1"/>
    <dgm:cxn modelId="{BF9F4352-0B61-4789-A966-DBEF4587EAFD}" type="presParOf" srcId="{CBB7190F-A4A4-4AEB-AABE-ED991E6890EF}" destId="{8A4BB9F9-990B-47B8-8009-44F2454540A5}" srcOrd="1" destOrd="0" presId="urn:microsoft.com/office/officeart/2005/8/layout/pyramid1"/>
    <dgm:cxn modelId="{40CDC9CD-1BDE-4EC2-AFAF-E5801639B60D}" type="presParOf" srcId="{14AFF837-A136-491D-A08E-AB55B82C4CCD}" destId="{A9B63E74-2078-484D-BD3B-697BD425686A}" srcOrd="3" destOrd="0" presId="urn:microsoft.com/office/officeart/2005/8/layout/pyramid1"/>
    <dgm:cxn modelId="{E60D5AAD-C6D9-4724-AC57-2B726A3203F4}" type="presParOf" srcId="{A9B63E74-2078-484D-BD3B-697BD425686A}" destId="{87EAE1CE-AB9B-4C17-B4C6-E358457B6456}" srcOrd="0" destOrd="0" presId="urn:microsoft.com/office/officeart/2005/8/layout/pyramid1"/>
    <dgm:cxn modelId="{742382E6-5E5D-4B84-833B-D70A7C331AC3}" type="presParOf" srcId="{A9B63E74-2078-484D-BD3B-697BD425686A}" destId="{87369ACE-9BA1-43A3-A1E4-3FFB1E515483}" srcOrd="1" destOrd="0" presId="urn:microsoft.com/office/officeart/2005/8/layout/pyramid1"/>
    <dgm:cxn modelId="{CE5F18D9-7888-44F7-A053-5225F6F9DBB3}" type="presParOf" srcId="{14AFF837-A136-491D-A08E-AB55B82C4CCD}" destId="{57701AAB-342B-4366-8EA1-709762772AE2}" srcOrd="4" destOrd="0" presId="urn:microsoft.com/office/officeart/2005/8/layout/pyramid1"/>
    <dgm:cxn modelId="{66B1B1AE-F9E0-4780-974E-B19C22E90A4B}" type="presParOf" srcId="{57701AAB-342B-4366-8EA1-709762772AE2}" destId="{CB2D68AA-B864-479A-91FD-FA359516EAE2}" srcOrd="0" destOrd="0" presId="urn:microsoft.com/office/officeart/2005/8/layout/pyramid1"/>
    <dgm:cxn modelId="{BE7C5BE8-C2CF-4EEF-B232-3CA1EDF3623D}" type="presParOf" srcId="{57701AAB-342B-4366-8EA1-709762772AE2}" destId="{B0EB8C0F-2130-4C90-87D5-D856F25C812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553DD0-C919-4B8C-84DB-AB2C561F03D1}" type="doc">
      <dgm:prSet loTypeId="urn:microsoft.com/office/officeart/2005/8/layout/pyramid1" loCatId="pyramid" qsTypeId="urn:microsoft.com/office/officeart/2005/8/quickstyle/simple1" qsCatId="simple" csTypeId="urn:microsoft.com/office/officeart/2005/8/colors/colorful1#2" csCatId="colorful" phldr="1"/>
      <dgm:spPr/>
    </dgm:pt>
    <dgm:pt modelId="{A68AA1BC-357F-4912-9928-673651F15619}">
      <dgm:prSet phldrT="[Text]" custT="1"/>
      <dgm:spPr>
        <a:solidFill>
          <a:schemeClr val="bg2">
            <a:lumMod val="75000"/>
          </a:schemeClr>
        </a:solidFill>
      </dgm:spPr>
      <dgm:t>
        <a:bodyPr/>
        <a:lstStyle/>
        <a:p>
          <a:endParaRPr lang="id-ID" sz="1800" b="1" dirty="0">
            <a:solidFill>
              <a:srgbClr val="FFC000"/>
            </a:solidFill>
          </a:endParaRPr>
        </a:p>
      </dgm:t>
    </dgm:pt>
    <dgm:pt modelId="{AD191891-852C-4DE3-934D-5534AC6EB760}" type="parTrans" cxnId="{1DC8BA0B-E25B-4810-8C88-A36E4C08F963}">
      <dgm:prSet/>
      <dgm:spPr/>
      <dgm:t>
        <a:bodyPr/>
        <a:lstStyle/>
        <a:p>
          <a:endParaRPr lang="id-ID" sz="1800" b="1">
            <a:solidFill>
              <a:srgbClr val="FFC000"/>
            </a:solidFill>
          </a:endParaRPr>
        </a:p>
      </dgm:t>
    </dgm:pt>
    <dgm:pt modelId="{20464106-947D-4C81-ADB6-EC3034A6A65F}" type="sibTrans" cxnId="{1DC8BA0B-E25B-4810-8C88-A36E4C08F963}">
      <dgm:prSet/>
      <dgm:spPr/>
      <dgm:t>
        <a:bodyPr/>
        <a:lstStyle/>
        <a:p>
          <a:endParaRPr lang="id-ID" sz="1800" b="1">
            <a:solidFill>
              <a:srgbClr val="FFC000"/>
            </a:solidFill>
          </a:endParaRPr>
        </a:p>
      </dgm:t>
    </dgm:pt>
    <dgm:pt modelId="{9B399118-7AEB-4814-99EF-E99BD1F25860}">
      <dgm:prSet phldrT="[Text]" custT="1"/>
      <dgm:spPr>
        <a:solidFill>
          <a:srgbClr val="92D050"/>
        </a:solidFill>
      </dgm:spPr>
      <dgm:t>
        <a:bodyPr/>
        <a:lstStyle/>
        <a:p>
          <a:endParaRPr lang="id-ID" sz="1800" b="1" dirty="0">
            <a:solidFill>
              <a:srgbClr val="FFC000"/>
            </a:solidFill>
          </a:endParaRPr>
        </a:p>
      </dgm:t>
    </dgm:pt>
    <dgm:pt modelId="{87401C9F-782E-4449-955F-DB890F80E94C}" type="parTrans" cxnId="{80085235-D299-4687-B31D-8AE1EE33BAD5}">
      <dgm:prSet/>
      <dgm:spPr/>
      <dgm:t>
        <a:bodyPr/>
        <a:lstStyle/>
        <a:p>
          <a:endParaRPr lang="id-ID" sz="1800" b="1">
            <a:solidFill>
              <a:srgbClr val="FFC000"/>
            </a:solidFill>
          </a:endParaRPr>
        </a:p>
      </dgm:t>
    </dgm:pt>
    <dgm:pt modelId="{6F7681C6-5405-4882-A4FE-1029C2234354}" type="sibTrans" cxnId="{80085235-D299-4687-B31D-8AE1EE33BAD5}">
      <dgm:prSet/>
      <dgm:spPr/>
      <dgm:t>
        <a:bodyPr/>
        <a:lstStyle/>
        <a:p>
          <a:endParaRPr lang="id-ID" sz="1800" b="1">
            <a:solidFill>
              <a:srgbClr val="FFC000"/>
            </a:solidFill>
          </a:endParaRPr>
        </a:p>
      </dgm:t>
    </dgm:pt>
    <dgm:pt modelId="{9F5E12A7-624F-4210-81C2-E345D6492B98}">
      <dgm:prSet phldrT="[Text]" custT="1"/>
      <dgm:spPr>
        <a:solidFill>
          <a:schemeClr val="accent4">
            <a:lumMod val="60000"/>
            <a:lumOff val="40000"/>
          </a:schemeClr>
        </a:solidFill>
      </dgm:spPr>
      <dgm:t>
        <a:bodyPr/>
        <a:lstStyle/>
        <a:p>
          <a:r>
            <a:rPr lang="id-ID" sz="1800" b="1" dirty="0" smtClean="0"/>
            <a:t>Valuing</a:t>
          </a:r>
          <a:endParaRPr lang="id-ID" sz="1800" b="1" dirty="0"/>
        </a:p>
      </dgm:t>
    </dgm:pt>
    <dgm:pt modelId="{8041969E-E2BE-4A38-94D6-1C5A1278340C}" type="parTrans" cxnId="{4DC0FF88-9007-4DB5-A62D-A6348609E115}">
      <dgm:prSet/>
      <dgm:spPr/>
      <dgm:t>
        <a:bodyPr/>
        <a:lstStyle/>
        <a:p>
          <a:endParaRPr lang="id-ID" sz="1800" b="1">
            <a:solidFill>
              <a:srgbClr val="FFC000"/>
            </a:solidFill>
          </a:endParaRPr>
        </a:p>
      </dgm:t>
    </dgm:pt>
    <dgm:pt modelId="{938963B4-967F-4CB9-9B9E-75502086530E}" type="sibTrans" cxnId="{4DC0FF88-9007-4DB5-A62D-A6348609E115}">
      <dgm:prSet/>
      <dgm:spPr/>
      <dgm:t>
        <a:bodyPr/>
        <a:lstStyle/>
        <a:p>
          <a:endParaRPr lang="id-ID" sz="1800" b="1">
            <a:solidFill>
              <a:srgbClr val="FFC000"/>
            </a:solidFill>
          </a:endParaRPr>
        </a:p>
      </dgm:t>
    </dgm:pt>
    <dgm:pt modelId="{88EA338D-5D19-44E2-9151-C9B65FA7206B}">
      <dgm:prSet phldrT="[Text]" custT="1"/>
      <dgm:spPr/>
      <dgm:t>
        <a:bodyPr/>
        <a:lstStyle/>
        <a:p>
          <a:r>
            <a:rPr lang="id-ID" sz="1800" b="1" dirty="0" smtClean="0"/>
            <a:t>Responding</a:t>
          </a:r>
          <a:endParaRPr lang="id-ID" sz="1800" b="1" dirty="0"/>
        </a:p>
      </dgm:t>
    </dgm:pt>
    <dgm:pt modelId="{5537D94C-610E-40D2-BF8F-D138C80EBD8E}" type="parTrans" cxnId="{87BB7004-7EA4-44D3-A857-FBC89926A741}">
      <dgm:prSet/>
      <dgm:spPr/>
      <dgm:t>
        <a:bodyPr/>
        <a:lstStyle/>
        <a:p>
          <a:endParaRPr lang="id-ID" sz="1800" b="1">
            <a:solidFill>
              <a:srgbClr val="FFC000"/>
            </a:solidFill>
          </a:endParaRPr>
        </a:p>
      </dgm:t>
    </dgm:pt>
    <dgm:pt modelId="{664EBE32-281B-4EC7-BF0D-D5B5D3FF6E95}" type="sibTrans" cxnId="{87BB7004-7EA4-44D3-A857-FBC89926A741}">
      <dgm:prSet/>
      <dgm:spPr/>
      <dgm:t>
        <a:bodyPr/>
        <a:lstStyle/>
        <a:p>
          <a:endParaRPr lang="id-ID" sz="1800" b="1">
            <a:solidFill>
              <a:srgbClr val="FFC000"/>
            </a:solidFill>
          </a:endParaRPr>
        </a:p>
      </dgm:t>
    </dgm:pt>
    <dgm:pt modelId="{8E7364C3-683D-4D04-807F-4D936B67F936}">
      <dgm:prSet phldrT="[Text]" custT="1"/>
      <dgm:spPr/>
      <dgm:t>
        <a:bodyPr/>
        <a:lstStyle/>
        <a:p>
          <a:r>
            <a:rPr lang="id-ID" sz="1800" b="1" dirty="0" smtClean="0"/>
            <a:t>Accepting</a:t>
          </a:r>
          <a:endParaRPr lang="id-ID" sz="1800" b="1" dirty="0"/>
        </a:p>
      </dgm:t>
    </dgm:pt>
    <dgm:pt modelId="{44D755B5-AAF8-461E-80C3-82DB80F392DF}" type="parTrans" cxnId="{98BB762F-36FC-4F6E-9558-0997FF3FF298}">
      <dgm:prSet/>
      <dgm:spPr/>
      <dgm:t>
        <a:bodyPr/>
        <a:lstStyle/>
        <a:p>
          <a:endParaRPr lang="id-ID" sz="1800" b="1">
            <a:solidFill>
              <a:srgbClr val="FFC000"/>
            </a:solidFill>
          </a:endParaRPr>
        </a:p>
      </dgm:t>
    </dgm:pt>
    <dgm:pt modelId="{9F269929-9C65-42CF-85CB-2BE25F84D303}" type="sibTrans" cxnId="{98BB762F-36FC-4F6E-9558-0997FF3FF298}">
      <dgm:prSet/>
      <dgm:spPr/>
      <dgm:t>
        <a:bodyPr/>
        <a:lstStyle/>
        <a:p>
          <a:endParaRPr lang="id-ID" sz="1800" b="1">
            <a:solidFill>
              <a:srgbClr val="FFC000"/>
            </a:solidFill>
          </a:endParaRPr>
        </a:p>
      </dgm:t>
    </dgm:pt>
    <dgm:pt modelId="{14AFF837-A136-491D-A08E-AB55B82C4CCD}" type="pres">
      <dgm:prSet presAssocID="{D6553DD0-C919-4B8C-84DB-AB2C561F03D1}" presName="Name0" presStyleCnt="0">
        <dgm:presLayoutVars>
          <dgm:dir/>
          <dgm:animLvl val="lvl"/>
          <dgm:resizeHandles val="exact"/>
        </dgm:presLayoutVars>
      </dgm:prSet>
      <dgm:spPr/>
    </dgm:pt>
    <dgm:pt modelId="{CDC16140-BDB8-4DF9-B530-7901A97DE54D}" type="pres">
      <dgm:prSet presAssocID="{A68AA1BC-357F-4912-9928-673651F15619}" presName="Name8" presStyleCnt="0"/>
      <dgm:spPr/>
    </dgm:pt>
    <dgm:pt modelId="{39E075F8-12D3-477C-9967-EBF2375201C2}" type="pres">
      <dgm:prSet presAssocID="{A68AA1BC-357F-4912-9928-673651F15619}" presName="level" presStyleLbl="node1" presStyleIdx="0" presStyleCnt="5">
        <dgm:presLayoutVars>
          <dgm:chMax val="1"/>
          <dgm:bulletEnabled val="1"/>
        </dgm:presLayoutVars>
      </dgm:prSet>
      <dgm:spPr/>
      <dgm:t>
        <a:bodyPr/>
        <a:lstStyle/>
        <a:p>
          <a:endParaRPr lang="id-ID"/>
        </a:p>
      </dgm:t>
    </dgm:pt>
    <dgm:pt modelId="{CC9F98AB-C5A5-466A-AD4A-50E1BA585FE4}" type="pres">
      <dgm:prSet presAssocID="{A68AA1BC-357F-4912-9928-673651F15619}" presName="levelTx" presStyleLbl="revTx" presStyleIdx="0" presStyleCnt="0">
        <dgm:presLayoutVars>
          <dgm:chMax val="1"/>
          <dgm:bulletEnabled val="1"/>
        </dgm:presLayoutVars>
      </dgm:prSet>
      <dgm:spPr/>
      <dgm:t>
        <a:bodyPr/>
        <a:lstStyle/>
        <a:p>
          <a:endParaRPr lang="id-ID"/>
        </a:p>
      </dgm:t>
    </dgm:pt>
    <dgm:pt modelId="{9A87B787-8005-46E8-88F9-4A8F0C391BFA}" type="pres">
      <dgm:prSet presAssocID="{9B399118-7AEB-4814-99EF-E99BD1F25860}" presName="Name8" presStyleCnt="0"/>
      <dgm:spPr/>
    </dgm:pt>
    <dgm:pt modelId="{067126C9-3CB4-4B91-B606-CC2D9090EEDA}" type="pres">
      <dgm:prSet presAssocID="{9B399118-7AEB-4814-99EF-E99BD1F25860}" presName="level" presStyleLbl="node1" presStyleIdx="1" presStyleCnt="5">
        <dgm:presLayoutVars>
          <dgm:chMax val="1"/>
          <dgm:bulletEnabled val="1"/>
        </dgm:presLayoutVars>
      </dgm:prSet>
      <dgm:spPr/>
      <dgm:t>
        <a:bodyPr/>
        <a:lstStyle/>
        <a:p>
          <a:endParaRPr lang="id-ID"/>
        </a:p>
      </dgm:t>
    </dgm:pt>
    <dgm:pt modelId="{60E5C2B6-AE54-43C6-B6B1-AD1D98B2465E}" type="pres">
      <dgm:prSet presAssocID="{9B399118-7AEB-4814-99EF-E99BD1F25860}" presName="levelTx" presStyleLbl="revTx" presStyleIdx="0" presStyleCnt="0">
        <dgm:presLayoutVars>
          <dgm:chMax val="1"/>
          <dgm:bulletEnabled val="1"/>
        </dgm:presLayoutVars>
      </dgm:prSet>
      <dgm:spPr/>
      <dgm:t>
        <a:bodyPr/>
        <a:lstStyle/>
        <a:p>
          <a:endParaRPr lang="id-ID"/>
        </a:p>
      </dgm:t>
    </dgm:pt>
    <dgm:pt modelId="{CBB7190F-A4A4-4AEB-AABE-ED991E6890EF}" type="pres">
      <dgm:prSet presAssocID="{9F5E12A7-624F-4210-81C2-E345D6492B98}" presName="Name8" presStyleCnt="0"/>
      <dgm:spPr/>
    </dgm:pt>
    <dgm:pt modelId="{03EAC409-F0A9-4272-9C64-39C36C6D7937}" type="pres">
      <dgm:prSet presAssocID="{9F5E12A7-624F-4210-81C2-E345D6492B98}" presName="level" presStyleLbl="node1" presStyleIdx="2" presStyleCnt="5">
        <dgm:presLayoutVars>
          <dgm:chMax val="1"/>
          <dgm:bulletEnabled val="1"/>
        </dgm:presLayoutVars>
      </dgm:prSet>
      <dgm:spPr/>
      <dgm:t>
        <a:bodyPr/>
        <a:lstStyle/>
        <a:p>
          <a:endParaRPr lang="id-ID"/>
        </a:p>
      </dgm:t>
    </dgm:pt>
    <dgm:pt modelId="{8A4BB9F9-990B-47B8-8009-44F2454540A5}" type="pres">
      <dgm:prSet presAssocID="{9F5E12A7-624F-4210-81C2-E345D6492B98}" presName="levelTx" presStyleLbl="revTx" presStyleIdx="0" presStyleCnt="0">
        <dgm:presLayoutVars>
          <dgm:chMax val="1"/>
          <dgm:bulletEnabled val="1"/>
        </dgm:presLayoutVars>
      </dgm:prSet>
      <dgm:spPr/>
      <dgm:t>
        <a:bodyPr/>
        <a:lstStyle/>
        <a:p>
          <a:endParaRPr lang="id-ID"/>
        </a:p>
      </dgm:t>
    </dgm:pt>
    <dgm:pt modelId="{A9B63E74-2078-484D-BD3B-697BD425686A}" type="pres">
      <dgm:prSet presAssocID="{88EA338D-5D19-44E2-9151-C9B65FA7206B}" presName="Name8" presStyleCnt="0"/>
      <dgm:spPr/>
    </dgm:pt>
    <dgm:pt modelId="{87EAE1CE-AB9B-4C17-B4C6-E358457B6456}" type="pres">
      <dgm:prSet presAssocID="{88EA338D-5D19-44E2-9151-C9B65FA7206B}" presName="level" presStyleLbl="node1" presStyleIdx="3" presStyleCnt="5">
        <dgm:presLayoutVars>
          <dgm:chMax val="1"/>
          <dgm:bulletEnabled val="1"/>
        </dgm:presLayoutVars>
      </dgm:prSet>
      <dgm:spPr/>
      <dgm:t>
        <a:bodyPr/>
        <a:lstStyle/>
        <a:p>
          <a:endParaRPr lang="id-ID"/>
        </a:p>
      </dgm:t>
    </dgm:pt>
    <dgm:pt modelId="{87369ACE-9BA1-43A3-A1E4-3FFB1E515483}" type="pres">
      <dgm:prSet presAssocID="{88EA338D-5D19-44E2-9151-C9B65FA7206B}" presName="levelTx" presStyleLbl="revTx" presStyleIdx="0" presStyleCnt="0">
        <dgm:presLayoutVars>
          <dgm:chMax val="1"/>
          <dgm:bulletEnabled val="1"/>
        </dgm:presLayoutVars>
      </dgm:prSet>
      <dgm:spPr/>
      <dgm:t>
        <a:bodyPr/>
        <a:lstStyle/>
        <a:p>
          <a:endParaRPr lang="id-ID"/>
        </a:p>
      </dgm:t>
    </dgm:pt>
    <dgm:pt modelId="{57701AAB-342B-4366-8EA1-709762772AE2}" type="pres">
      <dgm:prSet presAssocID="{8E7364C3-683D-4D04-807F-4D936B67F936}" presName="Name8" presStyleCnt="0"/>
      <dgm:spPr/>
    </dgm:pt>
    <dgm:pt modelId="{CB2D68AA-B864-479A-91FD-FA359516EAE2}" type="pres">
      <dgm:prSet presAssocID="{8E7364C3-683D-4D04-807F-4D936B67F936}" presName="level" presStyleLbl="node1" presStyleIdx="4" presStyleCnt="5">
        <dgm:presLayoutVars>
          <dgm:chMax val="1"/>
          <dgm:bulletEnabled val="1"/>
        </dgm:presLayoutVars>
      </dgm:prSet>
      <dgm:spPr/>
      <dgm:t>
        <a:bodyPr/>
        <a:lstStyle/>
        <a:p>
          <a:endParaRPr lang="id-ID"/>
        </a:p>
      </dgm:t>
    </dgm:pt>
    <dgm:pt modelId="{B0EB8C0F-2130-4C90-87D5-D856F25C8120}" type="pres">
      <dgm:prSet presAssocID="{8E7364C3-683D-4D04-807F-4D936B67F936}" presName="levelTx" presStyleLbl="revTx" presStyleIdx="0" presStyleCnt="0">
        <dgm:presLayoutVars>
          <dgm:chMax val="1"/>
          <dgm:bulletEnabled val="1"/>
        </dgm:presLayoutVars>
      </dgm:prSet>
      <dgm:spPr/>
      <dgm:t>
        <a:bodyPr/>
        <a:lstStyle/>
        <a:p>
          <a:endParaRPr lang="id-ID"/>
        </a:p>
      </dgm:t>
    </dgm:pt>
  </dgm:ptLst>
  <dgm:cxnLst>
    <dgm:cxn modelId="{C77CC676-47FB-4889-99A8-B63B690F9247}" type="presOf" srcId="{9F5E12A7-624F-4210-81C2-E345D6492B98}" destId="{8A4BB9F9-990B-47B8-8009-44F2454540A5}" srcOrd="1" destOrd="0" presId="urn:microsoft.com/office/officeart/2005/8/layout/pyramid1"/>
    <dgm:cxn modelId="{B6E566E9-AC05-43FD-B37A-E9D17B8D5A2E}" type="presOf" srcId="{9B399118-7AEB-4814-99EF-E99BD1F25860}" destId="{60E5C2B6-AE54-43C6-B6B1-AD1D98B2465E}" srcOrd="1" destOrd="0" presId="urn:microsoft.com/office/officeart/2005/8/layout/pyramid1"/>
    <dgm:cxn modelId="{87BB7004-7EA4-44D3-A857-FBC89926A741}" srcId="{D6553DD0-C919-4B8C-84DB-AB2C561F03D1}" destId="{88EA338D-5D19-44E2-9151-C9B65FA7206B}" srcOrd="3" destOrd="0" parTransId="{5537D94C-610E-40D2-BF8F-D138C80EBD8E}" sibTransId="{664EBE32-281B-4EC7-BF0D-D5B5D3FF6E95}"/>
    <dgm:cxn modelId="{7634A04D-5EEE-4E2D-BBBD-7D60F3D68E7B}" type="presOf" srcId="{A68AA1BC-357F-4912-9928-673651F15619}" destId="{39E075F8-12D3-477C-9967-EBF2375201C2}" srcOrd="0" destOrd="0" presId="urn:microsoft.com/office/officeart/2005/8/layout/pyramid1"/>
    <dgm:cxn modelId="{D2A5A9D2-7C8B-4668-A2D4-45C5969371BD}" type="presOf" srcId="{8E7364C3-683D-4D04-807F-4D936B67F936}" destId="{CB2D68AA-B864-479A-91FD-FA359516EAE2}" srcOrd="0" destOrd="0" presId="urn:microsoft.com/office/officeart/2005/8/layout/pyramid1"/>
    <dgm:cxn modelId="{53A11D30-EB6F-4B60-9109-B3F5B4685EEA}" type="presOf" srcId="{88EA338D-5D19-44E2-9151-C9B65FA7206B}" destId="{87369ACE-9BA1-43A3-A1E4-3FFB1E515483}" srcOrd="1" destOrd="0" presId="urn:microsoft.com/office/officeart/2005/8/layout/pyramid1"/>
    <dgm:cxn modelId="{80085235-D299-4687-B31D-8AE1EE33BAD5}" srcId="{D6553DD0-C919-4B8C-84DB-AB2C561F03D1}" destId="{9B399118-7AEB-4814-99EF-E99BD1F25860}" srcOrd="1" destOrd="0" parTransId="{87401C9F-782E-4449-955F-DB890F80E94C}" sibTransId="{6F7681C6-5405-4882-A4FE-1029C2234354}"/>
    <dgm:cxn modelId="{E0B9E76F-761A-4270-B8D1-7A711F288E0B}" type="presOf" srcId="{9F5E12A7-624F-4210-81C2-E345D6492B98}" destId="{03EAC409-F0A9-4272-9C64-39C36C6D7937}" srcOrd="0" destOrd="0" presId="urn:microsoft.com/office/officeart/2005/8/layout/pyramid1"/>
    <dgm:cxn modelId="{B6FADFBD-0C0A-457D-9DDE-4B84F8E1C4B3}" type="presOf" srcId="{8E7364C3-683D-4D04-807F-4D936B67F936}" destId="{B0EB8C0F-2130-4C90-87D5-D856F25C8120}" srcOrd="1" destOrd="0" presId="urn:microsoft.com/office/officeart/2005/8/layout/pyramid1"/>
    <dgm:cxn modelId="{A2B664BD-C9D8-4A50-A45B-02529C7EFCE6}" type="presOf" srcId="{9B399118-7AEB-4814-99EF-E99BD1F25860}" destId="{067126C9-3CB4-4B91-B606-CC2D9090EEDA}" srcOrd="0" destOrd="0" presId="urn:microsoft.com/office/officeart/2005/8/layout/pyramid1"/>
    <dgm:cxn modelId="{947F5334-3081-4540-A04F-B03A9459F10F}" type="presOf" srcId="{88EA338D-5D19-44E2-9151-C9B65FA7206B}" destId="{87EAE1CE-AB9B-4C17-B4C6-E358457B6456}" srcOrd="0" destOrd="0" presId="urn:microsoft.com/office/officeart/2005/8/layout/pyramid1"/>
    <dgm:cxn modelId="{98BB762F-36FC-4F6E-9558-0997FF3FF298}" srcId="{D6553DD0-C919-4B8C-84DB-AB2C561F03D1}" destId="{8E7364C3-683D-4D04-807F-4D936B67F936}" srcOrd="4" destOrd="0" parTransId="{44D755B5-AAF8-461E-80C3-82DB80F392DF}" sibTransId="{9F269929-9C65-42CF-85CB-2BE25F84D303}"/>
    <dgm:cxn modelId="{5EA0889D-E948-429F-BE72-B77EA62D0FD0}" type="presOf" srcId="{A68AA1BC-357F-4912-9928-673651F15619}" destId="{CC9F98AB-C5A5-466A-AD4A-50E1BA585FE4}" srcOrd="1" destOrd="0" presId="urn:microsoft.com/office/officeart/2005/8/layout/pyramid1"/>
    <dgm:cxn modelId="{AC966C24-11C1-41ED-A779-0726092941F8}" type="presOf" srcId="{D6553DD0-C919-4B8C-84DB-AB2C561F03D1}" destId="{14AFF837-A136-491D-A08E-AB55B82C4CCD}" srcOrd="0" destOrd="0" presId="urn:microsoft.com/office/officeart/2005/8/layout/pyramid1"/>
    <dgm:cxn modelId="{1DC8BA0B-E25B-4810-8C88-A36E4C08F963}" srcId="{D6553DD0-C919-4B8C-84DB-AB2C561F03D1}" destId="{A68AA1BC-357F-4912-9928-673651F15619}" srcOrd="0" destOrd="0" parTransId="{AD191891-852C-4DE3-934D-5534AC6EB760}" sibTransId="{20464106-947D-4C81-ADB6-EC3034A6A65F}"/>
    <dgm:cxn modelId="{4DC0FF88-9007-4DB5-A62D-A6348609E115}" srcId="{D6553DD0-C919-4B8C-84DB-AB2C561F03D1}" destId="{9F5E12A7-624F-4210-81C2-E345D6492B98}" srcOrd="2" destOrd="0" parTransId="{8041969E-E2BE-4A38-94D6-1C5A1278340C}" sibTransId="{938963B4-967F-4CB9-9B9E-75502086530E}"/>
    <dgm:cxn modelId="{D7F400C7-3A88-43BB-93FD-4316A295AF71}" type="presParOf" srcId="{14AFF837-A136-491D-A08E-AB55B82C4CCD}" destId="{CDC16140-BDB8-4DF9-B530-7901A97DE54D}" srcOrd="0" destOrd="0" presId="urn:microsoft.com/office/officeart/2005/8/layout/pyramid1"/>
    <dgm:cxn modelId="{030E86C2-9E17-47EA-9B06-50599B7C620D}" type="presParOf" srcId="{CDC16140-BDB8-4DF9-B530-7901A97DE54D}" destId="{39E075F8-12D3-477C-9967-EBF2375201C2}" srcOrd="0" destOrd="0" presId="urn:microsoft.com/office/officeart/2005/8/layout/pyramid1"/>
    <dgm:cxn modelId="{B3AE1AA3-7EB3-4D50-9999-0653C32F9FB1}" type="presParOf" srcId="{CDC16140-BDB8-4DF9-B530-7901A97DE54D}" destId="{CC9F98AB-C5A5-466A-AD4A-50E1BA585FE4}" srcOrd="1" destOrd="0" presId="urn:microsoft.com/office/officeart/2005/8/layout/pyramid1"/>
    <dgm:cxn modelId="{CEC78C11-B431-407C-982B-0FF86AE8B4DD}" type="presParOf" srcId="{14AFF837-A136-491D-A08E-AB55B82C4CCD}" destId="{9A87B787-8005-46E8-88F9-4A8F0C391BFA}" srcOrd="1" destOrd="0" presId="urn:microsoft.com/office/officeart/2005/8/layout/pyramid1"/>
    <dgm:cxn modelId="{D8382506-C594-4D69-A06E-83CC234EDBBD}" type="presParOf" srcId="{9A87B787-8005-46E8-88F9-4A8F0C391BFA}" destId="{067126C9-3CB4-4B91-B606-CC2D9090EEDA}" srcOrd="0" destOrd="0" presId="urn:microsoft.com/office/officeart/2005/8/layout/pyramid1"/>
    <dgm:cxn modelId="{3B4A27F5-8792-4646-8101-31B849CE5160}" type="presParOf" srcId="{9A87B787-8005-46E8-88F9-4A8F0C391BFA}" destId="{60E5C2B6-AE54-43C6-B6B1-AD1D98B2465E}" srcOrd="1" destOrd="0" presId="urn:microsoft.com/office/officeart/2005/8/layout/pyramid1"/>
    <dgm:cxn modelId="{620D5DAC-BBBB-4F66-A225-E1257167E1F0}" type="presParOf" srcId="{14AFF837-A136-491D-A08E-AB55B82C4CCD}" destId="{CBB7190F-A4A4-4AEB-AABE-ED991E6890EF}" srcOrd="2" destOrd="0" presId="urn:microsoft.com/office/officeart/2005/8/layout/pyramid1"/>
    <dgm:cxn modelId="{18B6EEED-C625-4B6C-ACEA-CDA588FBAF6D}" type="presParOf" srcId="{CBB7190F-A4A4-4AEB-AABE-ED991E6890EF}" destId="{03EAC409-F0A9-4272-9C64-39C36C6D7937}" srcOrd="0" destOrd="0" presId="urn:microsoft.com/office/officeart/2005/8/layout/pyramid1"/>
    <dgm:cxn modelId="{034A761F-A3AB-4641-8001-D50713C222E6}" type="presParOf" srcId="{CBB7190F-A4A4-4AEB-AABE-ED991E6890EF}" destId="{8A4BB9F9-990B-47B8-8009-44F2454540A5}" srcOrd="1" destOrd="0" presId="urn:microsoft.com/office/officeart/2005/8/layout/pyramid1"/>
    <dgm:cxn modelId="{8915D169-7DC5-4743-9F75-069CDE4D28AA}" type="presParOf" srcId="{14AFF837-A136-491D-A08E-AB55B82C4CCD}" destId="{A9B63E74-2078-484D-BD3B-697BD425686A}" srcOrd="3" destOrd="0" presId="urn:microsoft.com/office/officeart/2005/8/layout/pyramid1"/>
    <dgm:cxn modelId="{53F31BEF-D589-4D99-91E4-FCD0BE6651E7}" type="presParOf" srcId="{A9B63E74-2078-484D-BD3B-697BD425686A}" destId="{87EAE1CE-AB9B-4C17-B4C6-E358457B6456}" srcOrd="0" destOrd="0" presId="urn:microsoft.com/office/officeart/2005/8/layout/pyramid1"/>
    <dgm:cxn modelId="{4F435213-44FB-4CDE-A7C0-F716EA04333A}" type="presParOf" srcId="{A9B63E74-2078-484D-BD3B-697BD425686A}" destId="{87369ACE-9BA1-43A3-A1E4-3FFB1E515483}" srcOrd="1" destOrd="0" presId="urn:microsoft.com/office/officeart/2005/8/layout/pyramid1"/>
    <dgm:cxn modelId="{E9420CC9-23BF-45A8-AFCA-57B1A0235374}" type="presParOf" srcId="{14AFF837-A136-491D-A08E-AB55B82C4CCD}" destId="{57701AAB-342B-4366-8EA1-709762772AE2}" srcOrd="4" destOrd="0" presId="urn:microsoft.com/office/officeart/2005/8/layout/pyramid1"/>
    <dgm:cxn modelId="{FD72FF49-13F9-4818-ADF6-F987D7FED65F}" type="presParOf" srcId="{57701AAB-342B-4366-8EA1-709762772AE2}" destId="{CB2D68AA-B864-479A-91FD-FA359516EAE2}" srcOrd="0" destOrd="0" presId="urn:microsoft.com/office/officeart/2005/8/layout/pyramid1"/>
    <dgm:cxn modelId="{64FA30E9-2565-4B52-A921-CD9B2495AD56}" type="presParOf" srcId="{57701AAB-342B-4366-8EA1-709762772AE2}" destId="{B0EB8C0F-2130-4C90-87D5-D856F25C8120}"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553DD0-C919-4B8C-84DB-AB2C561F03D1}" type="doc">
      <dgm:prSet loTypeId="urn:microsoft.com/office/officeart/2005/8/layout/pyramid1" loCatId="pyramid" qsTypeId="urn:microsoft.com/office/officeart/2005/8/quickstyle/simple1" qsCatId="simple" csTypeId="urn:microsoft.com/office/officeart/2005/8/colors/colorful1#3" csCatId="colorful" phldr="1"/>
      <dgm:spPr/>
    </dgm:pt>
    <dgm:pt modelId="{A68AA1BC-357F-4912-9928-673651F15619}">
      <dgm:prSet phldrT="[Text]" custT="1"/>
      <dgm:spPr>
        <a:solidFill>
          <a:schemeClr val="bg2">
            <a:lumMod val="75000"/>
          </a:schemeClr>
        </a:solidFill>
      </dgm:spPr>
      <dgm:t>
        <a:bodyPr/>
        <a:lstStyle/>
        <a:p>
          <a:endParaRPr lang="id-ID" sz="1800" b="1" dirty="0">
            <a:solidFill>
              <a:srgbClr val="FFC000"/>
            </a:solidFill>
          </a:endParaRPr>
        </a:p>
      </dgm:t>
    </dgm:pt>
    <dgm:pt modelId="{AD191891-852C-4DE3-934D-5534AC6EB760}" type="parTrans" cxnId="{1DC8BA0B-E25B-4810-8C88-A36E4C08F963}">
      <dgm:prSet/>
      <dgm:spPr/>
      <dgm:t>
        <a:bodyPr/>
        <a:lstStyle/>
        <a:p>
          <a:endParaRPr lang="id-ID" sz="1800" b="1">
            <a:solidFill>
              <a:srgbClr val="FFC000"/>
            </a:solidFill>
          </a:endParaRPr>
        </a:p>
      </dgm:t>
    </dgm:pt>
    <dgm:pt modelId="{20464106-947D-4C81-ADB6-EC3034A6A65F}" type="sibTrans" cxnId="{1DC8BA0B-E25B-4810-8C88-A36E4C08F963}">
      <dgm:prSet/>
      <dgm:spPr/>
      <dgm:t>
        <a:bodyPr/>
        <a:lstStyle/>
        <a:p>
          <a:endParaRPr lang="id-ID" sz="1800" b="1">
            <a:solidFill>
              <a:srgbClr val="FFC000"/>
            </a:solidFill>
          </a:endParaRPr>
        </a:p>
      </dgm:t>
    </dgm:pt>
    <dgm:pt modelId="{9B399118-7AEB-4814-99EF-E99BD1F25860}">
      <dgm:prSet phldrT="[Text]" custT="1"/>
      <dgm:spPr>
        <a:solidFill>
          <a:srgbClr val="92D050"/>
        </a:solidFill>
      </dgm:spPr>
      <dgm:t>
        <a:bodyPr/>
        <a:lstStyle/>
        <a:p>
          <a:endParaRPr lang="id-ID" sz="1800" b="1" dirty="0">
            <a:solidFill>
              <a:srgbClr val="FFC000"/>
            </a:solidFill>
          </a:endParaRPr>
        </a:p>
      </dgm:t>
    </dgm:pt>
    <dgm:pt modelId="{87401C9F-782E-4449-955F-DB890F80E94C}" type="parTrans" cxnId="{80085235-D299-4687-B31D-8AE1EE33BAD5}">
      <dgm:prSet/>
      <dgm:spPr/>
      <dgm:t>
        <a:bodyPr/>
        <a:lstStyle/>
        <a:p>
          <a:endParaRPr lang="id-ID" sz="1800" b="1">
            <a:solidFill>
              <a:srgbClr val="FFC000"/>
            </a:solidFill>
          </a:endParaRPr>
        </a:p>
      </dgm:t>
    </dgm:pt>
    <dgm:pt modelId="{6F7681C6-5405-4882-A4FE-1029C2234354}" type="sibTrans" cxnId="{80085235-D299-4687-B31D-8AE1EE33BAD5}">
      <dgm:prSet/>
      <dgm:spPr/>
      <dgm:t>
        <a:bodyPr/>
        <a:lstStyle/>
        <a:p>
          <a:endParaRPr lang="id-ID" sz="1800" b="1">
            <a:solidFill>
              <a:srgbClr val="FFC000"/>
            </a:solidFill>
          </a:endParaRPr>
        </a:p>
      </dgm:t>
    </dgm:pt>
    <dgm:pt modelId="{9F5E12A7-624F-4210-81C2-E345D6492B98}">
      <dgm:prSet phldrT="[Text]" custT="1"/>
      <dgm:spPr>
        <a:solidFill>
          <a:schemeClr val="accent4">
            <a:lumMod val="60000"/>
            <a:lumOff val="40000"/>
          </a:schemeClr>
        </a:solidFill>
      </dgm:spPr>
      <dgm:t>
        <a:bodyPr/>
        <a:lstStyle/>
        <a:p>
          <a:pPr>
            <a:lnSpc>
              <a:spcPct val="70000"/>
            </a:lnSpc>
            <a:spcAft>
              <a:spcPts val="0"/>
            </a:spcAft>
          </a:pPr>
          <a:r>
            <a:rPr lang="id-ID" sz="1800" b="1" dirty="0" smtClean="0"/>
            <a:t>Experi-</a:t>
          </a:r>
        </a:p>
        <a:p>
          <a:pPr>
            <a:lnSpc>
              <a:spcPct val="70000"/>
            </a:lnSpc>
            <a:spcAft>
              <a:spcPts val="0"/>
            </a:spcAft>
          </a:pPr>
          <a:r>
            <a:rPr lang="id-ID" sz="1800" b="1" dirty="0" smtClean="0"/>
            <a:t>menting</a:t>
          </a:r>
          <a:endParaRPr lang="id-ID" sz="1800" b="1" dirty="0"/>
        </a:p>
      </dgm:t>
    </dgm:pt>
    <dgm:pt modelId="{8041969E-E2BE-4A38-94D6-1C5A1278340C}" type="parTrans" cxnId="{4DC0FF88-9007-4DB5-A62D-A6348609E115}">
      <dgm:prSet/>
      <dgm:spPr/>
      <dgm:t>
        <a:bodyPr/>
        <a:lstStyle/>
        <a:p>
          <a:endParaRPr lang="id-ID" sz="1800" b="1">
            <a:solidFill>
              <a:srgbClr val="FFC000"/>
            </a:solidFill>
          </a:endParaRPr>
        </a:p>
      </dgm:t>
    </dgm:pt>
    <dgm:pt modelId="{938963B4-967F-4CB9-9B9E-75502086530E}" type="sibTrans" cxnId="{4DC0FF88-9007-4DB5-A62D-A6348609E115}">
      <dgm:prSet/>
      <dgm:spPr/>
      <dgm:t>
        <a:bodyPr/>
        <a:lstStyle/>
        <a:p>
          <a:endParaRPr lang="id-ID" sz="1800" b="1">
            <a:solidFill>
              <a:srgbClr val="FFC000"/>
            </a:solidFill>
          </a:endParaRPr>
        </a:p>
      </dgm:t>
    </dgm:pt>
    <dgm:pt modelId="{88EA338D-5D19-44E2-9151-C9B65FA7206B}">
      <dgm:prSet phldrT="[Text]" custT="1"/>
      <dgm:spPr/>
      <dgm:t>
        <a:bodyPr/>
        <a:lstStyle/>
        <a:p>
          <a:r>
            <a:rPr lang="id-ID" sz="1800" b="1" dirty="0" smtClean="0"/>
            <a:t>Questioning</a:t>
          </a:r>
          <a:endParaRPr lang="id-ID" sz="1800" b="1" dirty="0"/>
        </a:p>
      </dgm:t>
    </dgm:pt>
    <dgm:pt modelId="{5537D94C-610E-40D2-BF8F-D138C80EBD8E}" type="parTrans" cxnId="{87BB7004-7EA4-44D3-A857-FBC89926A741}">
      <dgm:prSet/>
      <dgm:spPr/>
      <dgm:t>
        <a:bodyPr/>
        <a:lstStyle/>
        <a:p>
          <a:endParaRPr lang="id-ID" sz="1800" b="1">
            <a:solidFill>
              <a:srgbClr val="FFC000"/>
            </a:solidFill>
          </a:endParaRPr>
        </a:p>
      </dgm:t>
    </dgm:pt>
    <dgm:pt modelId="{664EBE32-281B-4EC7-BF0D-D5B5D3FF6E95}" type="sibTrans" cxnId="{87BB7004-7EA4-44D3-A857-FBC89926A741}">
      <dgm:prSet/>
      <dgm:spPr/>
      <dgm:t>
        <a:bodyPr/>
        <a:lstStyle/>
        <a:p>
          <a:endParaRPr lang="id-ID" sz="1800" b="1">
            <a:solidFill>
              <a:srgbClr val="FFC000"/>
            </a:solidFill>
          </a:endParaRPr>
        </a:p>
      </dgm:t>
    </dgm:pt>
    <dgm:pt modelId="{8E7364C3-683D-4D04-807F-4D936B67F936}">
      <dgm:prSet phldrT="[Text]" custT="1"/>
      <dgm:spPr/>
      <dgm:t>
        <a:bodyPr/>
        <a:lstStyle/>
        <a:p>
          <a:r>
            <a:rPr lang="id-ID" sz="1800" b="1" dirty="0" smtClean="0"/>
            <a:t>Observing</a:t>
          </a:r>
          <a:endParaRPr lang="id-ID" sz="1800" b="1" dirty="0"/>
        </a:p>
      </dgm:t>
    </dgm:pt>
    <dgm:pt modelId="{44D755B5-AAF8-461E-80C3-82DB80F392DF}" type="parTrans" cxnId="{98BB762F-36FC-4F6E-9558-0997FF3FF298}">
      <dgm:prSet/>
      <dgm:spPr/>
      <dgm:t>
        <a:bodyPr/>
        <a:lstStyle/>
        <a:p>
          <a:endParaRPr lang="id-ID" sz="1800" b="1">
            <a:solidFill>
              <a:srgbClr val="FFC000"/>
            </a:solidFill>
          </a:endParaRPr>
        </a:p>
      </dgm:t>
    </dgm:pt>
    <dgm:pt modelId="{9F269929-9C65-42CF-85CB-2BE25F84D303}" type="sibTrans" cxnId="{98BB762F-36FC-4F6E-9558-0997FF3FF298}">
      <dgm:prSet/>
      <dgm:spPr/>
      <dgm:t>
        <a:bodyPr/>
        <a:lstStyle/>
        <a:p>
          <a:endParaRPr lang="id-ID" sz="1800" b="1">
            <a:solidFill>
              <a:srgbClr val="FFC000"/>
            </a:solidFill>
          </a:endParaRPr>
        </a:p>
      </dgm:t>
    </dgm:pt>
    <dgm:pt modelId="{14AFF837-A136-491D-A08E-AB55B82C4CCD}" type="pres">
      <dgm:prSet presAssocID="{D6553DD0-C919-4B8C-84DB-AB2C561F03D1}" presName="Name0" presStyleCnt="0">
        <dgm:presLayoutVars>
          <dgm:dir/>
          <dgm:animLvl val="lvl"/>
          <dgm:resizeHandles val="exact"/>
        </dgm:presLayoutVars>
      </dgm:prSet>
      <dgm:spPr/>
    </dgm:pt>
    <dgm:pt modelId="{CDC16140-BDB8-4DF9-B530-7901A97DE54D}" type="pres">
      <dgm:prSet presAssocID="{A68AA1BC-357F-4912-9928-673651F15619}" presName="Name8" presStyleCnt="0"/>
      <dgm:spPr/>
    </dgm:pt>
    <dgm:pt modelId="{39E075F8-12D3-477C-9967-EBF2375201C2}" type="pres">
      <dgm:prSet presAssocID="{A68AA1BC-357F-4912-9928-673651F15619}" presName="level" presStyleLbl="node1" presStyleIdx="0" presStyleCnt="5">
        <dgm:presLayoutVars>
          <dgm:chMax val="1"/>
          <dgm:bulletEnabled val="1"/>
        </dgm:presLayoutVars>
      </dgm:prSet>
      <dgm:spPr/>
      <dgm:t>
        <a:bodyPr/>
        <a:lstStyle/>
        <a:p>
          <a:endParaRPr lang="id-ID"/>
        </a:p>
      </dgm:t>
    </dgm:pt>
    <dgm:pt modelId="{CC9F98AB-C5A5-466A-AD4A-50E1BA585FE4}" type="pres">
      <dgm:prSet presAssocID="{A68AA1BC-357F-4912-9928-673651F15619}" presName="levelTx" presStyleLbl="revTx" presStyleIdx="0" presStyleCnt="0">
        <dgm:presLayoutVars>
          <dgm:chMax val="1"/>
          <dgm:bulletEnabled val="1"/>
        </dgm:presLayoutVars>
      </dgm:prSet>
      <dgm:spPr/>
      <dgm:t>
        <a:bodyPr/>
        <a:lstStyle/>
        <a:p>
          <a:endParaRPr lang="id-ID"/>
        </a:p>
      </dgm:t>
    </dgm:pt>
    <dgm:pt modelId="{9A87B787-8005-46E8-88F9-4A8F0C391BFA}" type="pres">
      <dgm:prSet presAssocID="{9B399118-7AEB-4814-99EF-E99BD1F25860}" presName="Name8" presStyleCnt="0"/>
      <dgm:spPr/>
    </dgm:pt>
    <dgm:pt modelId="{067126C9-3CB4-4B91-B606-CC2D9090EEDA}" type="pres">
      <dgm:prSet presAssocID="{9B399118-7AEB-4814-99EF-E99BD1F25860}" presName="level" presStyleLbl="node1" presStyleIdx="1" presStyleCnt="5">
        <dgm:presLayoutVars>
          <dgm:chMax val="1"/>
          <dgm:bulletEnabled val="1"/>
        </dgm:presLayoutVars>
      </dgm:prSet>
      <dgm:spPr/>
      <dgm:t>
        <a:bodyPr/>
        <a:lstStyle/>
        <a:p>
          <a:endParaRPr lang="id-ID"/>
        </a:p>
      </dgm:t>
    </dgm:pt>
    <dgm:pt modelId="{60E5C2B6-AE54-43C6-B6B1-AD1D98B2465E}" type="pres">
      <dgm:prSet presAssocID="{9B399118-7AEB-4814-99EF-E99BD1F25860}" presName="levelTx" presStyleLbl="revTx" presStyleIdx="0" presStyleCnt="0">
        <dgm:presLayoutVars>
          <dgm:chMax val="1"/>
          <dgm:bulletEnabled val="1"/>
        </dgm:presLayoutVars>
      </dgm:prSet>
      <dgm:spPr/>
      <dgm:t>
        <a:bodyPr/>
        <a:lstStyle/>
        <a:p>
          <a:endParaRPr lang="id-ID"/>
        </a:p>
      </dgm:t>
    </dgm:pt>
    <dgm:pt modelId="{CBB7190F-A4A4-4AEB-AABE-ED991E6890EF}" type="pres">
      <dgm:prSet presAssocID="{9F5E12A7-624F-4210-81C2-E345D6492B98}" presName="Name8" presStyleCnt="0"/>
      <dgm:spPr/>
    </dgm:pt>
    <dgm:pt modelId="{03EAC409-F0A9-4272-9C64-39C36C6D7937}" type="pres">
      <dgm:prSet presAssocID="{9F5E12A7-624F-4210-81C2-E345D6492B98}" presName="level" presStyleLbl="node1" presStyleIdx="2" presStyleCnt="5">
        <dgm:presLayoutVars>
          <dgm:chMax val="1"/>
          <dgm:bulletEnabled val="1"/>
        </dgm:presLayoutVars>
      </dgm:prSet>
      <dgm:spPr/>
      <dgm:t>
        <a:bodyPr/>
        <a:lstStyle/>
        <a:p>
          <a:endParaRPr lang="id-ID"/>
        </a:p>
      </dgm:t>
    </dgm:pt>
    <dgm:pt modelId="{8A4BB9F9-990B-47B8-8009-44F2454540A5}" type="pres">
      <dgm:prSet presAssocID="{9F5E12A7-624F-4210-81C2-E345D6492B98}" presName="levelTx" presStyleLbl="revTx" presStyleIdx="0" presStyleCnt="0">
        <dgm:presLayoutVars>
          <dgm:chMax val="1"/>
          <dgm:bulletEnabled val="1"/>
        </dgm:presLayoutVars>
      </dgm:prSet>
      <dgm:spPr/>
      <dgm:t>
        <a:bodyPr/>
        <a:lstStyle/>
        <a:p>
          <a:endParaRPr lang="id-ID"/>
        </a:p>
      </dgm:t>
    </dgm:pt>
    <dgm:pt modelId="{A9B63E74-2078-484D-BD3B-697BD425686A}" type="pres">
      <dgm:prSet presAssocID="{88EA338D-5D19-44E2-9151-C9B65FA7206B}" presName="Name8" presStyleCnt="0"/>
      <dgm:spPr/>
    </dgm:pt>
    <dgm:pt modelId="{87EAE1CE-AB9B-4C17-B4C6-E358457B6456}" type="pres">
      <dgm:prSet presAssocID="{88EA338D-5D19-44E2-9151-C9B65FA7206B}" presName="level" presStyleLbl="node1" presStyleIdx="3" presStyleCnt="5">
        <dgm:presLayoutVars>
          <dgm:chMax val="1"/>
          <dgm:bulletEnabled val="1"/>
        </dgm:presLayoutVars>
      </dgm:prSet>
      <dgm:spPr/>
      <dgm:t>
        <a:bodyPr/>
        <a:lstStyle/>
        <a:p>
          <a:endParaRPr lang="id-ID"/>
        </a:p>
      </dgm:t>
    </dgm:pt>
    <dgm:pt modelId="{87369ACE-9BA1-43A3-A1E4-3FFB1E515483}" type="pres">
      <dgm:prSet presAssocID="{88EA338D-5D19-44E2-9151-C9B65FA7206B}" presName="levelTx" presStyleLbl="revTx" presStyleIdx="0" presStyleCnt="0">
        <dgm:presLayoutVars>
          <dgm:chMax val="1"/>
          <dgm:bulletEnabled val="1"/>
        </dgm:presLayoutVars>
      </dgm:prSet>
      <dgm:spPr/>
      <dgm:t>
        <a:bodyPr/>
        <a:lstStyle/>
        <a:p>
          <a:endParaRPr lang="id-ID"/>
        </a:p>
      </dgm:t>
    </dgm:pt>
    <dgm:pt modelId="{57701AAB-342B-4366-8EA1-709762772AE2}" type="pres">
      <dgm:prSet presAssocID="{8E7364C3-683D-4D04-807F-4D936B67F936}" presName="Name8" presStyleCnt="0"/>
      <dgm:spPr/>
    </dgm:pt>
    <dgm:pt modelId="{CB2D68AA-B864-479A-91FD-FA359516EAE2}" type="pres">
      <dgm:prSet presAssocID="{8E7364C3-683D-4D04-807F-4D936B67F936}" presName="level" presStyleLbl="node1" presStyleIdx="4" presStyleCnt="5">
        <dgm:presLayoutVars>
          <dgm:chMax val="1"/>
          <dgm:bulletEnabled val="1"/>
        </dgm:presLayoutVars>
      </dgm:prSet>
      <dgm:spPr/>
      <dgm:t>
        <a:bodyPr/>
        <a:lstStyle/>
        <a:p>
          <a:endParaRPr lang="id-ID"/>
        </a:p>
      </dgm:t>
    </dgm:pt>
    <dgm:pt modelId="{B0EB8C0F-2130-4C90-87D5-D856F25C8120}" type="pres">
      <dgm:prSet presAssocID="{8E7364C3-683D-4D04-807F-4D936B67F936}" presName="levelTx" presStyleLbl="revTx" presStyleIdx="0" presStyleCnt="0">
        <dgm:presLayoutVars>
          <dgm:chMax val="1"/>
          <dgm:bulletEnabled val="1"/>
        </dgm:presLayoutVars>
      </dgm:prSet>
      <dgm:spPr/>
      <dgm:t>
        <a:bodyPr/>
        <a:lstStyle/>
        <a:p>
          <a:endParaRPr lang="id-ID"/>
        </a:p>
      </dgm:t>
    </dgm:pt>
  </dgm:ptLst>
  <dgm:cxnLst>
    <dgm:cxn modelId="{DBF05AC8-2A7D-49A9-9F3C-DDCCA3E5C6B4}" type="presOf" srcId="{9B399118-7AEB-4814-99EF-E99BD1F25860}" destId="{067126C9-3CB4-4B91-B606-CC2D9090EEDA}" srcOrd="0" destOrd="0" presId="urn:microsoft.com/office/officeart/2005/8/layout/pyramid1"/>
    <dgm:cxn modelId="{87BB7004-7EA4-44D3-A857-FBC89926A741}" srcId="{D6553DD0-C919-4B8C-84DB-AB2C561F03D1}" destId="{88EA338D-5D19-44E2-9151-C9B65FA7206B}" srcOrd="3" destOrd="0" parTransId="{5537D94C-610E-40D2-BF8F-D138C80EBD8E}" sibTransId="{664EBE32-281B-4EC7-BF0D-D5B5D3FF6E95}"/>
    <dgm:cxn modelId="{EA0FC644-FE10-4A42-92C2-A445DA84536C}" type="presOf" srcId="{A68AA1BC-357F-4912-9928-673651F15619}" destId="{CC9F98AB-C5A5-466A-AD4A-50E1BA585FE4}" srcOrd="1" destOrd="0" presId="urn:microsoft.com/office/officeart/2005/8/layout/pyramid1"/>
    <dgm:cxn modelId="{80085235-D299-4687-B31D-8AE1EE33BAD5}" srcId="{D6553DD0-C919-4B8C-84DB-AB2C561F03D1}" destId="{9B399118-7AEB-4814-99EF-E99BD1F25860}" srcOrd="1" destOrd="0" parTransId="{87401C9F-782E-4449-955F-DB890F80E94C}" sibTransId="{6F7681C6-5405-4882-A4FE-1029C2234354}"/>
    <dgm:cxn modelId="{C74B87D0-38E2-49C7-B8A6-54DED366A3C5}" type="presOf" srcId="{A68AA1BC-357F-4912-9928-673651F15619}" destId="{39E075F8-12D3-477C-9967-EBF2375201C2}" srcOrd="0" destOrd="0" presId="urn:microsoft.com/office/officeart/2005/8/layout/pyramid1"/>
    <dgm:cxn modelId="{8A477936-B42F-44EA-B465-83AB36E7C18E}" type="presOf" srcId="{9F5E12A7-624F-4210-81C2-E345D6492B98}" destId="{8A4BB9F9-990B-47B8-8009-44F2454540A5}" srcOrd="1" destOrd="0" presId="urn:microsoft.com/office/officeart/2005/8/layout/pyramid1"/>
    <dgm:cxn modelId="{4096D8CA-289F-4B2B-B8C5-CB974916E3AD}" type="presOf" srcId="{88EA338D-5D19-44E2-9151-C9B65FA7206B}" destId="{87369ACE-9BA1-43A3-A1E4-3FFB1E515483}" srcOrd="1" destOrd="0" presId="urn:microsoft.com/office/officeart/2005/8/layout/pyramid1"/>
    <dgm:cxn modelId="{98BB762F-36FC-4F6E-9558-0997FF3FF298}" srcId="{D6553DD0-C919-4B8C-84DB-AB2C561F03D1}" destId="{8E7364C3-683D-4D04-807F-4D936B67F936}" srcOrd="4" destOrd="0" parTransId="{44D755B5-AAF8-461E-80C3-82DB80F392DF}" sibTransId="{9F269929-9C65-42CF-85CB-2BE25F84D303}"/>
    <dgm:cxn modelId="{779DE1A1-9388-44E2-B395-108D5F6CA675}" type="presOf" srcId="{9B399118-7AEB-4814-99EF-E99BD1F25860}" destId="{60E5C2B6-AE54-43C6-B6B1-AD1D98B2465E}" srcOrd="1" destOrd="0" presId="urn:microsoft.com/office/officeart/2005/8/layout/pyramid1"/>
    <dgm:cxn modelId="{99AAB11B-3705-4364-8C91-51C002C86EF3}" type="presOf" srcId="{9F5E12A7-624F-4210-81C2-E345D6492B98}" destId="{03EAC409-F0A9-4272-9C64-39C36C6D7937}" srcOrd="0" destOrd="0" presId="urn:microsoft.com/office/officeart/2005/8/layout/pyramid1"/>
    <dgm:cxn modelId="{C110351D-75DA-4F6B-A2CF-4A3787B804B0}" type="presOf" srcId="{8E7364C3-683D-4D04-807F-4D936B67F936}" destId="{CB2D68AA-B864-479A-91FD-FA359516EAE2}" srcOrd="0" destOrd="0" presId="urn:microsoft.com/office/officeart/2005/8/layout/pyramid1"/>
    <dgm:cxn modelId="{EF70EC23-D79C-4C77-976E-F2EE4F4F842D}" type="presOf" srcId="{8E7364C3-683D-4D04-807F-4D936B67F936}" destId="{B0EB8C0F-2130-4C90-87D5-D856F25C8120}" srcOrd="1" destOrd="0" presId="urn:microsoft.com/office/officeart/2005/8/layout/pyramid1"/>
    <dgm:cxn modelId="{1DC8BA0B-E25B-4810-8C88-A36E4C08F963}" srcId="{D6553DD0-C919-4B8C-84DB-AB2C561F03D1}" destId="{A68AA1BC-357F-4912-9928-673651F15619}" srcOrd="0" destOrd="0" parTransId="{AD191891-852C-4DE3-934D-5534AC6EB760}" sibTransId="{20464106-947D-4C81-ADB6-EC3034A6A65F}"/>
    <dgm:cxn modelId="{4DC0FF88-9007-4DB5-A62D-A6348609E115}" srcId="{D6553DD0-C919-4B8C-84DB-AB2C561F03D1}" destId="{9F5E12A7-624F-4210-81C2-E345D6492B98}" srcOrd="2" destOrd="0" parTransId="{8041969E-E2BE-4A38-94D6-1C5A1278340C}" sibTransId="{938963B4-967F-4CB9-9B9E-75502086530E}"/>
    <dgm:cxn modelId="{4CB3FC84-CB68-4034-8FE6-663A54142730}" type="presOf" srcId="{D6553DD0-C919-4B8C-84DB-AB2C561F03D1}" destId="{14AFF837-A136-491D-A08E-AB55B82C4CCD}" srcOrd="0" destOrd="0" presId="urn:microsoft.com/office/officeart/2005/8/layout/pyramid1"/>
    <dgm:cxn modelId="{82D0BD44-01A0-4604-97B1-4A74C3A69A87}" type="presOf" srcId="{88EA338D-5D19-44E2-9151-C9B65FA7206B}" destId="{87EAE1CE-AB9B-4C17-B4C6-E358457B6456}" srcOrd="0" destOrd="0" presId="urn:microsoft.com/office/officeart/2005/8/layout/pyramid1"/>
    <dgm:cxn modelId="{8EA7CE14-C5C5-489F-BB1A-BDD7F6F34A0A}" type="presParOf" srcId="{14AFF837-A136-491D-A08E-AB55B82C4CCD}" destId="{CDC16140-BDB8-4DF9-B530-7901A97DE54D}" srcOrd="0" destOrd="0" presId="urn:microsoft.com/office/officeart/2005/8/layout/pyramid1"/>
    <dgm:cxn modelId="{E5305DBF-A154-4BC6-B2F0-3B510D8FE2E7}" type="presParOf" srcId="{CDC16140-BDB8-4DF9-B530-7901A97DE54D}" destId="{39E075F8-12D3-477C-9967-EBF2375201C2}" srcOrd="0" destOrd="0" presId="urn:microsoft.com/office/officeart/2005/8/layout/pyramid1"/>
    <dgm:cxn modelId="{12A869A1-5675-4221-8949-57D443996314}" type="presParOf" srcId="{CDC16140-BDB8-4DF9-B530-7901A97DE54D}" destId="{CC9F98AB-C5A5-466A-AD4A-50E1BA585FE4}" srcOrd="1" destOrd="0" presId="urn:microsoft.com/office/officeart/2005/8/layout/pyramid1"/>
    <dgm:cxn modelId="{D8E3ADB0-2A6F-4BAC-B1BA-E7EFD8C491B4}" type="presParOf" srcId="{14AFF837-A136-491D-A08E-AB55B82C4CCD}" destId="{9A87B787-8005-46E8-88F9-4A8F0C391BFA}" srcOrd="1" destOrd="0" presId="urn:microsoft.com/office/officeart/2005/8/layout/pyramid1"/>
    <dgm:cxn modelId="{D5222A8D-BF3C-49BB-AB91-9A25AB60A633}" type="presParOf" srcId="{9A87B787-8005-46E8-88F9-4A8F0C391BFA}" destId="{067126C9-3CB4-4B91-B606-CC2D9090EEDA}" srcOrd="0" destOrd="0" presId="urn:microsoft.com/office/officeart/2005/8/layout/pyramid1"/>
    <dgm:cxn modelId="{E6567BA8-42E6-4EAC-9A6A-70D73DD7A03E}" type="presParOf" srcId="{9A87B787-8005-46E8-88F9-4A8F0C391BFA}" destId="{60E5C2B6-AE54-43C6-B6B1-AD1D98B2465E}" srcOrd="1" destOrd="0" presId="urn:microsoft.com/office/officeart/2005/8/layout/pyramid1"/>
    <dgm:cxn modelId="{5C4F0029-0ED6-46FC-AC66-B1C1654E23B2}" type="presParOf" srcId="{14AFF837-A136-491D-A08E-AB55B82C4CCD}" destId="{CBB7190F-A4A4-4AEB-AABE-ED991E6890EF}" srcOrd="2" destOrd="0" presId="urn:microsoft.com/office/officeart/2005/8/layout/pyramid1"/>
    <dgm:cxn modelId="{B1B0F7DA-8859-41A4-B88B-62C5126DCC1F}" type="presParOf" srcId="{CBB7190F-A4A4-4AEB-AABE-ED991E6890EF}" destId="{03EAC409-F0A9-4272-9C64-39C36C6D7937}" srcOrd="0" destOrd="0" presId="urn:microsoft.com/office/officeart/2005/8/layout/pyramid1"/>
    <dgm:cxn modelId="{6BADAB57-4D8E-4BC0-8A28-77F74CA4B448}" type="presParOf" srcId="{CBB7190F-A4A4-4AEB-AABE-ED991E6890EF}" destId="{8A4BB9F9-990B-47B8-8009-44F2454540A5}" srcOrd="1" destOrd="0" presId="urn:microsoft.com/office/officeart/2005/8/layout/pyramid1"/>
    <dgm:cxn modelId="{07377953-FA5D-44A2-9C82-62FA69FBB7CD}" type="presParOf" srcId="{14AFF837-A136-491D-A08E-AB55B82C4CCD}" destId="{A9B63E74-2078-484D-BD3B-697BD425686A}" srcOrd="3" destOrd="0" presId="urn:microsoft.com/office/officeart/2005/8/layout/pyramid1"/>
    <dgm:cxn modelId="{D22E78FA-E0F9-4F4F-8E52-E3E56AA2A8E6}" type="presParOf" srcId="{A9B63E74-2078-484D-BD3B-697BD425686A}" destId="{87EAE1CE-AB9B-4C17-B4C6-E358457B6456}" srcOrd="0" destOrd="0" presId="urn:microsoft.com/office/officeart/2005/8/layout/pyramid1"/>
    <dgm:cxn modelId="{E3565E94-1159-4786-B9CE-67F67C1DA627}" type="presParOf" srcId="{A9B63E74-2078-484D-BD3B-697BD425686A}" destId="{87369ACE-9BA1-43A3-A1E4-3FFB1E515483}" srcOrd="1" destOrd="0" presId="urn:microsoft.com/office/officeart/2005/8/layout/pyramid1"/>
    <dgm:cxn modelId="{B2E279F4-1DCE-4CDE-A261-99ABDB59DA19}" type="presParOf" srcId="{14AFF837-A136-491D-A08E-AB55B82C4CCD}" destId="{57701AAB-342B-4366-8EA1-709762772AE2}" srcOrd="4" destOrd="0" presId="urn:microsoft.com/office/officeart/2005/8/layout/pyramid1"/>
    <dgm:cxn modelId="{F118E062-355B-47F5-AF91-5EE7A32FB19C}" type="presParOf" srcId="{57701AAB-342B-4366-8EA1-709762772AE2}" destId="{CB2D68AA-B864-479A-91FD-FA359516EAE2}" srcOrd="0" destOrd="0" presId="urn:microsoft.com/office/officeart/2005/8/layout/pyramid1"/>
    <dgm:cxn modelId="{5753F48E-52FB-4713-96F8-497CB1171B1C}" type="presParOf" srcId="{57701AAB-342B-4366-8EA1-709762772AE2}" destId="{B0EB8C0F-2130-4C90-87D5-D856F25C8120}" srcOrd="1" destOrd="0" presId="urn:microsoft.com/office/officeart/2005/8/layout/pyramid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553DD0-C919-4B8C-84DB-AB2C561F03D1}" type="doc">
      <dgm:prSet loTypeId="urn:microsoft.com/office/officeart/2005/8/layout/pyramid1" loCatId="pyramid" qsTypeId="urn:microsoft.com/office/officeart/2005/8/quickstyle/simple1" qsCatId="simple" csTypeId="urn:microsoft.com/office/officeart/2005/8/colors/colorful1#4" csCatId="colorful" phldr="1"/>
      <dgm:spPr/>
    </dgm:pt>
    <dgm:pt modelId="{A68AA1BC-357F-4912-9928-673651F15619}">
      <dgm:prSet phldrT="[Text]" custT="1"/>
      <dgm:spPr>
        <a:solidFill>
          <a:schemeClr val="bg2">
            <a:lumMod val="75000"/>
          </a:schemeClr>
        </a:solidFill>
      </dgm:spPr>
      <dgm:t>
        <a:bodyPr/>
        <a:lstStyle/>
        <a:p>
          <a:endParaRPr lang="id-ID" sz="1800" b="1" dirty="0">
            <a:solidFill>
              <a:srgbClr val="FFC000"/>
            </a:solidFill>
          </a:endParaRPr>
        </a:p>
      </dgm:t>
    </dgm:pt>
    <dgm:pt modelId="{AD191891-852C-4DE3-934D-5534AC6EB760}" type="parTrans" cxnId="{1DC8BA0B-E25B-4810-8C88-A36E4C08F963}">
      <dgm:prSet/>
      <dgm:spPr/>
      <dgm:t>
        <a:bodyPr/>
        <a:lstStyle/>
        <a:p>
          <a:endParaRPr lang="id-ID" sz="1800" b="1">
            <a:solidFill>
              <a:srgbClr val="FFC000"/>
            </a:solidFill>
          </a:endParaRPr>
        </a:p>
      </dgm:t>
    </dgm:pt>
    <dgm:pt modelId="{20464106-947D-4C81-ADB6-EC3034A6A65F}" type="sibTrans" cxnId="{1DC8BA0B-E25B-4810-8C88-A36E4C08F963}">
      <dgm:prSet/>
      <dgm:spPr/>
      <dgm:t>
        <a:bodyPr/>
        <a:lstStyle/>
        <a:p>
          <a:endParaRPr lang="id-ID" sz="1800" b="1">
            <a:solidFill>
              <a:srgbClr val="FFC000"/>
            </a:solidFill>
          </a:endParaRPr>
        </a:p>
      </dgm:t>
    </dgm:pt>
    <dgm:pt modelId="{9B399118-7AEB-4814-99EF-E99BD1F25860}">
      <dgm:prSet phldrT="[Text]" custT="1"/>
      <dgm:spPr>
        <a:solidFill>
          <a:srgbClr val="92D050"/>
        </a:solidFill>
      </dgm:spPr>
      <dgm:t>
        <a:bodyPr/>
        <a:lstStyle/>
        <a:p>
          <a:endParaRPr lang="id-ID" sz="1800" b="1" dirty="0">
            <a:solidFill>
              <a:srgbClr val="FFC000"/>
            </a:solidFill>
          </a:endParaRPr>
        </a:p>
      </dgm:t>
    </dgm:pt>
    <dgm:pt modelId="{87401C9F-782E-4449-955F-DB890F80E94C}" type="parTrans" cxnId="{80085235-D299-4687-B31D-8AE1EE33BAD5}">
      <dgm:prSet/>
      <dgm:spPr/>
      <dgm:t>
        <a:bodyPr/>
        <a:lstStyle/>
        <a:p>
          <a:endParaRPr lang="id-ID" sz="1800" b="1">
            <a:solidFill>
              <a:srgbClr val="FFC000"/>
            </a:solidFill>
          </a:endParaRPr>
        </a:p>
      </dgm:t>
    </dgm:pt>
    <dgm:pt modelId="{6F7681C6-5405-4882-A4FE-1029C2234354}" type="sibTrans" cxnId="{80085235-D299-4687-B31D-8AE1EE33BAD5}">
      <dgm:prSet/>
      <dgm:spPr/>
      <dgm:t>
        <a:bodyPr/>
        <a:lstStyle/>
        <a:p>
          <a:endParaRPr lang="id-ID" sz="1800" b="1">
            <a:solidFill>
              <a:srgbClr val="FFC000"/>
            </a:solidFill>
          </a:endParaRPr>
        </a:p>
      </dgm:t>
    </dgm:pt>
    <dgm:pt modelId="{9F5E12A7-624F-4210-81C2-E345D6492B98}">
      <dgm:prSet phldrT="[Text]" custT="1"/>
      <dgm:spPr>
        <a:solidFill>
          <a:schemeClr val="accent4">
            <a:lumMod val="60000"/>
            <a:lumOff val="40000"/>
          </a:schemeClr>
        </a:solidFill>
      </dgm:spPr>
      <dgm:t>
        <a:bodyPr/>
        <a:lstStyle/>
        <a:p>
          <a:r>
            <a:rPr lang="id-ID" sz="1800" b="1" dirty="0" smtClean="0"/>
            <a:t>Applying</a:t>
          </a:r>
          <a:endParaRPr lang="id-ID" sz="1800" b="1" dirty="0"/>
        </a:p>
      </dgm:t>
    </dgm:pt>
    <dgm:pt modelId="{8041969E-E2BE-4A38-94D6-1C5A1278340C}" type="parTrans" cxnId="{4DC0FF88-9007-4DB5-A62D-A6348609E115}">
      <dgm:prSet/>
      <dgm:spPr/>
      <dgm:t>
        <a:bodyPr/>
        <a:lstStyle/>
        <a:p>
          <a:endParaRPr lang="id-ID" sz="1800" b="1">
            <a:solidFill>
              <a:srgbClr val="FFC000"/>
            </a:solidFill>
          </a:endParaRPr>
        </a:p>
      </dgm:t>
    </dgm:pt>
    <dgm:pt modelId="{938963B4-967F-4CB9-9B9E-75502086530E}" type="sibTrans" cxnId="{4DC0FF88-9007-4DB5-A62D-A6348609E115}">
      <dgm:prSet/>
      <dgm:spPr/>
      <dgm:t>
        <a:bodyPr/>
        <a:lstStyle/>
        <a:p>
          <a:endParaRPr lang="id-ID" sz="1800" b="1">
            <a:solidFill>
              <a:srgbClr val="FFC000"/>
            </a:solidFill>
          </a:endParaRPr>
        </a:p>
      </dgm:t>
    </dgm:pt>
    <dgm:pt modelId="{88EA338D-5D19-44E2-9151-C9B65FA7206B}">
      <dgm:prSet phldrT="[Text]" custT="1"/>
      <dgm:spPr/>
      <dgm:t>
        <a:bodyPr/>
        <a:lstStyle/>
        <a:p>
          <a:r>
            <a:rPr lang="id-ID" sz="1800" b="1" dirty="0" smtClean="0"/>
            <a:t>Under-standing</a:t>
          </a:r>
          <a:endParaRPr lang="id-ID" sz="1800" b="1" dirty="0"/>
        </a:p>
      </dgm:t>
    </dgm:pt>
    <dgm:pt modelId="{5537D94C-610E-40D2-BF8F-D138C80EBD8E}" type="parTrans" cxnId="{87BB7004-7EA4-44D3-A857-FBC89926A741}">
      <dgm:prSet/>
      <dgm:spPr/>
      <dgm:t>
        <a:bodyPr/>
        <a:lstStyle/>
        <a:p>
          <a:endParaRPr lang="id-ID" sz="1800" b="1">
            <a:solidFill>
              <a:srgbClr val="FFC000"/>
            </a:solidFill>
          </a:endParaRPr>
        </a:p>
      </dgm:t>
    </dgm:pt>
    <dgm:pt modelId="{664EBE32-281B-4EC7-BF0D-D5B5D3FF6E95}" type="sibTrans" cxnId="{87BB7004-7EA4-44D3-A857-FBC89926A741}">
      <dgm:prSet/>
      <dgm:spPr/>
      <dgm:t>
        <a:bodyPr/>
        <a:lstStyle/>
        <a:p>
          <a:endParaRPr lang="id-ID" sz="1800" b="1">
            <a:solidFill>
              <a:srgbClr val="FFC000"/>
            </a:solidFill>
          </a:endParaRPr>
        </a:p>
      </dgm:t>
    </dgm:pt>
    <dgm:pt modelId="{8E7364C3-683D-4D04-807F-4D936B67F936}">
      <dgm:prSet phldrT="[Text]" custT="1"/>
      <dgm:spPr/>
      <dgm:t>
        <a:bodyPr/>
        <a:lstStyle/>
        <a:p>
          <a:r>
            <a:rPr lang="id-ID" sz="1800" b="1" dirty="0" smtClean="0"/>
            <a:t>Knowing/ Remembering</a:t>
          </a:r>
          <a:endParaRPr lang="id-ID" sz="1800" b="1" dirty="0"/>
        </a:p>
      </dgm:t>
    </dgm:pt>
    <dgm:pt modelId="{44D755B5-AAF8-461E-80C3-82DB80F392DF}" type="parTrans" cxnId="{98BB762F-36FC-4F6E-9558-0997FF3FF298}">
      <dgm:prSet/>
      <dgm:spPr/>
      <dgm:t>
        <a:bodyPr/>
        <a:lstStyle/>
        <a:p>
          <a:endParaRPr lang="id-ID" sz="1800" b="1">
            <a:solidFill>
              <a:srgbClr val="FFC000"/>
            </a:solidFill>
          </a:endParaRPr>
        </a:p>
      </dgm:t>
    </dgm:pt>
    <dgm:pt modelId="{9F269929-9C65-42CF-85CB-2BE25F84D303}" type="sibTrans" cxnId="{98BB762F-36FC-4F6E-9558-0997FF3FF298}">
      <dgm:prSet/>
      <dgm:spPr/>
      <dgm:t>
        <a:bodyPr/>
        <a:lstStyle/>
        <a:p>
          <a:endParaRPr lang="id-ID" sz="1800" b="1">
            <a:solidFill>
              <a:srgbClr val="FFC000"/>
            </a:solidFill>
          </a:endParaRPr>
        </a:p>
      </dgm:t>
    </dgm:pt>
    <dgm:pt modelId="{14AFF837-A136-491D-A08E-AB55B82C4CCD}" type="pres">
      <dgm:prSet presAssocID="{D6553DD0-C919-4B8C-84DB-AB2C561F03D1}" presName="Name0" presStyleCnt="0">
        <dgm:presLayoutVars>
          <dgm:dir/>
          <dgm:animLvl val="lvl"/>
          <dgm:resizeHandles val="exact"/>
        </dgm:presLayoutVars>
      </dgm:prSet>
      <dgm:spPr/>
    </dgm:pt>
    <dgm:pt modelId="{CDC16140-BDB8-4DF9-B530-7901A97DE54D}" type="pres">
      <dgm:prSet presAssocID="{A68AA1BC-357F-4912-9928-673651F15619}" presName="Name8" presStyleCnt="0"/>
      <dgm:spPr/>
    </dgm:pt>
    <dgm:pt modelId="{39E075F8-12D3-477C-9967-EBF2375201C2}" type="pres">
      <dgm:prSet presAssocID="{A68AA1BC-357F-4912-9928-673651F15619}" presName="level" presStyleLbl="node1" presStyleIdx="0" presStyleCnt="5">
        <dgm:presLayoutVars>
          <dgm:chMax val="1"/>
          <dgm:bulletEnabled val="1"/>
        </dgm:presLayoutVars>
      </dgm:prSet>
      <dgm:spPr/>
      <dgm:t>
        <a:bodyPr/>
        <a:lstStyle/>
        <a:p>
          <a:endParaRPr lang="id-ID"/>
        </a:p>
      </dgm:t>
    </dgm:pt>
    <dgm:pt modelId="{CC9F98AB-C5A5-466A-AD4A-50E1BA585FE4}" type="pres">
      <dgm:prSet presAssocID="{A68AA1BC-357F-4912-9928-673651F15619}" presName="levelTx" presStyleLbl="revTx" presStyleIdx="0" presStyleCnt="0">
        <dgm:presLayoutVars>
          <dgm:chMax val="1"/>
          <dgm:bulletEnabled val="1"/>
        </dgm:presLayoutVars>
      </dgm:prSet>
      <dgm:spPr/>
      <dgm:t>
        <a:bodyPr/>
        <a:lstStyle/>
        <a:p>
          <a:endParaRPr lang="id-ID"/>
        </a:p>
      </dgm:t>
    </dgm:pt>
    <dgm:pt modelId="{9A87B787-8005-46E8-88F9-4A8F0C391BFA}" type="pres">
      <dgm:prSet presAssocID="{9B399118-7AEB-4814-99EF-E99BD1F25860}" presName="Name8" presStyleCnt="0"/>
      <dgm:spPr/>
    </dgm:pt>
    <dgm:pt modelId="{067126C9-3CB4-4B91-B606-CC2D9090EEDA}" type="pres">
      <dgm:prSet presAssocID="{9B399118-7AEB-4814-99EF-E99BD1F25860}" presName="level" presStyleLbl="node1" presStyleIdx="1" presStyleCnt="5">
        <dgm:presLayoutVars>
          <dgm:chMax val="1"/>
          <dgm:bulletEnabled val="1"/>
        </dgm:presLayoutVars>
      </dgm:prSet>
      <dgm:spPr/>
      <dgm:t>
        <a:bodyPr/>
        <a:lstStyle/>
        <a:p>
          <a:endParaRPr lang="id-ID"/>
        </a:p>
      </dgm:t>
    </dgm:pt>
    <dgm:pt modelId="{60E5C2B6-AE54-43C6-B6B1-AD1D98B2465E}" type="pres">
      <dgm:prSet presAssocID="{9B399118-7AEB-4814-99EF-E99BD1F25860}" presName="levelTx" presStyleLbl="revTx" presStyleIdx="0" presStyleCnt="0">
        <dgm:presLayoutVars>
          <dgm:chMax val="1"/>
          <dgm:bulletEnabled val="1"/>
        </dgm:presLayoutVars>
      </dgm:prSet>
      <dgm:spPr/>
      <dgm:t>
        <a:bodyPr/>
        <a:lstStyle/>
        <a:p>
          <a:endParaRPr lang="id-ID"/>
        </a:p>
      </dgm:t>
    </dgm:pt>
    <dgm:pt modelId="{CBB7190F-A4A4-4AEB-AABE-ED991E6890EF}" type="pres">
      <dgm:prSet presAssocID="{9F5E12A7-624F-4210-81C2-E345D6492B98}" presName="Name8" presStyleCnt="0"/>
      <dgm:spPr/>
    </dgm:pt>
    <dgm:pt modelId="{03EAC409-F0A9-4272-9C64-39C36C6D7937}" type="pres">
      <dgm:prSet presAssocID="{9F5E12A7-624F-4210-81C2-E345D6492B98}" presName="level" presStyleLbl="node1" presStyleIdx="2" presStyleCnt="5">
        <dgm:presLayoutVars>
          <dgm:chMax val="1"/>
          <dgm:bulletEnabled val="1"/>
        </dgm:presLayoutVars>
      </dgm:prSet>
      <dgm:spPr/>
      <dgm:t>
        <a:bodyPr/>
        <a:lstStyle/>
        <a:p>
          <a:endParaRPr lang="id-ID"/>
        </a:p>
      </dgm:t>
    </dgm:pt>
    <dgm:pt modelId="{8A4BB9F9-990B-47B8-8009-44F2454540A5}" type="pres">
      <dgm:prSet presAssocID="{9F5E12A7-624F-4210-81C2-E345D6492B98}" presName="levelTx" presStyleLbl="revTx" presStyleIdx="0" presStyleCnt="0">
        <dgm:presLayoutVars>
          <dgm:chMax val="1"/>
          <dgm:bulletEnabled val="1"/>
        </dgm:presLayoutVars>
      </dgm:prSet>
      <dgm:spPr/>
      <dgm:t>
        <a:bodyPr/>
        <a:lstStyle/>
        <a:p>
          <a:endParaRPr lang="id-ID"/>
        </a:p>
      </dgm:t>
    </dgm:pt>
    <dgm:pt modelId="{A9B63E74-2078-484D-BD3B-697BD425686A}" type="pres">
      <dgm:prSet presAssocID="{88EA338D-5D19-44E2-9151-C9B65FA7206B}" presName="Name8" presStyleCnt="0"/>
      <dgm:spPr/>
    </dgm:pt>
    <dgm:pt modelId="{87EAE1CE-AB9B-4C17-B4C6-E358457B6456}" type="pres">
      <dgm:prSet presAssocID="{88EA338D-5D19-44E2-9151-C9B65FA7206B}" presName="level" presStyleLbl="node1" presStyleIdx="3" presStyleCnt="5">
        <dgm:presLayoutVars>
          <dgm:chMax val="1"/>
          <dgm:bulletEnabled val="1"/>
        </dgm:presLayoutVars>
      </dgm:prSet>
      <dgm:spPr/>
      <dgm:t>
        <a:bodyPr/>
        <a:lstStyle/>
        <a:p>
          <a:endParaRPr lang="id-ID"/>
        </a:p>
      </dgm:t>
    </dgm:pt>
    <dgm:pt modelId="{87369ACE-9BA1-43A3-A1E4-3FFB1E515483}" type="pres">
      <dgm:prSet presAssocID="{88EA338D-5D19-44E2-9151-C9B65FA7206B}" presName="levelTx" presStyleLbl="revTx" presStyleIdx="0" presStyleCnt="0">
        <dgm:presLayoutVars>
          <dgm:chMax val="1"/>
          <dgm:bulletEnabled val="1"/>
        </dgm:presLayoutVars>
      </dgm:prSet>
      <dgm:spPr/>
      <dgm:t>
        <a:bodyPr/>
        <a:lstStyle/>
        <a:p>
          <a:endParaRPr lang="id-ID"/>
        </a:p>
      </dgm:t>
    </dgm:pt>
    <dgm:pt modelId="{57701AAB-342B-4366-8EA1-709762772AE2}" type="pres">
      <dgm:prSet presAssocID="{8E7364C3-683D-4D04-807F-4D936B67F936}" presName="Name8" presStyleCnt="0"/>
      <dgm:spPr/>
    </dgm:pt>
    <dgm:pt modelId="{CB2D68AA-B864-479A-91FD-FA359516EAE2}" type="pres">
      <dgm:prSet presAssocID="{8E7364C3-683D-4D04-807F-4D936B67F936}" presName="level" presStyleLbl="node1" presStyleIdx="4" presStyleCnt="5">
        <dgm:presLayoutVars>
          <dgm:chMax val="1"/>
          <dgm:bulletEnabled val="1"/>
        </dgm:presLayoutVars>
      </dgm:prSet>
      <dgm:spPr/>
      <dgm:t>
        <a:bodyPr/>
        <a:lstStyle/>
        <a:p>
          <a:endParaRPr lang="id-ID"/>
        </a:p>
      </dgm:t>
    </dgm:pt>
    <dgm:pt modelId="{B0EB8C0F-2130-4C90-87D5-D856F25C8120}" type="pres">
      <dgm:prSet presAssocID="{8E7364C3-683D-4D04-807F-4D936B67F936}" presName="levelTx" presStyleLbl="revTx" presStyleIdx="0" presStyleCnt="0">
        <dgm:presLayoutVars>
          <dgm:chMax val="1"/>
          <dgm:bulletEnabled val="1"/>
        </dgm:presLayoutVars>
      </dgm:prSet>
      <dgm:spPr/>
      <dgm:t>
        <a:bodyPr/>
        <a:lstStyle/>
        <a:p>
          <a:endParaRPr lang="id-ID"/>
        </a:p>
      </dgm:t>
    </dgm:pt>
  </dgm:ptLst>
  <dgm:cxnLst>
    <dgm:cxn modelId="{70787C13-76B7-4BBD-B027-0164533EDC16}" type="presOf" srcId="{8E7364C3-683D-4D04-807F-4D936B67F936}" destId="{CB2D68AA-B864-479A-91FD-FA359516EAE2}" srcOrd="0" destOrd="0" presId="urn:microsoft.com/office/officeart/2005/8/layout/pyramid1"/>
    <dgm:cxn modelId="{6EBE3A99-E3B6-4194-A1BA-EA3CFD3A4D63}" type="presOf" srcId="{88EA338D-5D19-44E2-9151-C9B65FA7206B}" destId="{87369ACE-9BA1-43A3-A1E4-3FFB1E515483}" srcOrd="1" destOrd="0" presId="urn:microsoft.com/office/officeart/2005/8/layout/pyramid1"/>
    <dgm:cxn modelId="{87BB7004-7EA4-44D3-A857-FBC89926A741}" srcId="{D6553DD0-C919-4B8C-84DB-AB2C561F03D1}" destId="{88EA338D-5D19-44E2-9151-C9B65FA7206B}" srcOrd="3" destOrd="0" parTransId="{5537D94C-610E-40D2-BF8F-D138C80EBD8E}" sibTransId="{664EBE32-281B-4EC7-BF0D-D5B5D3FF6E95}"/>
    <dgm:cxn modelId="{E6D0CEE2-83C8-473F-AE3F-94AAD1EA4DBE}" type="presOf" srcId="{A68AA1BC-357F-4912-9928-673651F15619}" destId="{39E075F8-12D3-477C-9967-EBF2375201C2}" srcOrd="0" destOrd="0" presId="urn:microsoft.com/office/officeart/2005/8/layout/pyramid1"/>
    <dgm:cxn modelId="{C9E546C5-CA29-462F-8D82-8005FA957406}" type="presOf" srcId="{9F5E12A7-624F-4210-81C2-E345D6492B98}" destId="{03EAC409-F0A9-4272-9C64-39C36C6D7937}" srcOrd="0" destOrd="0" presId="urn:microsoft.com/office/officeart/2005/8/layout/pyramid1"/>
    <dgm:cxn modelId="{D1E7F630-0DC0-41A5-B08B-65BDE2547538}" type="presOf" srcId="{9F5E12A7-624F-4210-81C2-E345D6492B98}" destId="{8A4BB9F9-990B-47B8-8009-44F2454540A5}" srcOrd="1" destOrd="0" presId="urn:microsoft.com/office/officeart/2005/8/layout/pyramid1"/>
    <dgm:cxn modelId="{412C183F-1B94-4F12-9B0D-304260207106}" type="presOf" srcId="{9B399118-7AEB-4814-99EF-E99BD1F25860}" destId="{60E5C2B6-AE54-43C6-B6B1-AD1D98B2465E}" srcOrd="1" destOrd="0" presId="urn:microsoft.com/office/officeart/2005/8/layout/pyramid1"/>
    <dgm:cxn modelId="{29CCA7F8-6EAF-42FC-915F-3673B63211C1}" type="presOf" srcId="{A68AA1BC-357F-4912-9928-673651F15619}" destId="{CC9F98AB-C5A5-466A-AD4A-50E1BA585FE4}" srcOrd="1" destOrd="0" presId="urn:microsoft.com/office/officeart/2005/8/layout/pyramid1"/>
    <dgm:cxn modelId="{80085235-D299-4687-B31D-8AE1EE33BAD5}" srcId="{D6553DD0-C919-4B8C-84DB-AB2C561F03D1}" destId="{9B399118-7AEB-4814-99EF-E99BD1F25860}" srcOrd="1" destOrd="0" parTransId="{87401C9F-782E-4449-955F-DB890F80E94C}" sibTransId="{6F7681C6-5405-4882-A4FE-1029C2234354}"/>
    <dgm:cxn modelId="{98BB762F-36FC-4F6E-9558-0997FF3FF298}" srcId="{D6553DD0-C919-4B8C-84DB-AB2C561F03D1}" destId="{8E7364C3-683D-4D04-807F-4D936B67F936}" srcOrd="4" destOrd="0" parTransId="{44D755B5-AAF8-461E-80C3-82DB80F392DF}" sibTransId="{9F269929-9C65-42CF-85CB-2BE25F84D303}"/>
    <dgm:cxn modelId="{1DC8BA0B-E25B-4810-8C88-A36E4C08F963}" srcId="{D6553DD0-C919-4B8C-84DB-AB2C561F03D1}" destId="{A68AA1BC-357F-4912-9928-673651F15619}" srcOrd="0" destOrd="0" parTransId="{AD191891-852C-4DE3-934D-5534AC6EB760}" sibTransId="{20464106-947D-4C81-ADB6-EC3034A6A65F}"/>
    <dgm:cxn modelId="{4DC0FF88-9007-4DB5-A62D-A6348609E115}" srcId="{D6553DD0-C919-4B8C-84DB-AB2C561F03D1}" destId="{9F5E12A7-624F-4210-81C2-E345D6492B98}" srcOrd="2" destOrd="0" parTransId="{8041969E-E2BE-4A38-94D6-1C5A1278340C}" sibTransId="{938963B4-967F-4CB9-9B9E-75502086530E}"/>
    <dgm:cxn modelId="{01B10375-C585-41CE-903A-4AA77774B49F}" type="presOf" srcId="{8E7364C3-683D-4D04-807F-4D936B67F936}" destId="{B0EB8C0F-2130-4C90-87D5-D856F25C8120}" srcOrd="1" destOrd="0" presId="urn:microsoft.com/office/officeart/2005/8/layout/pyramid1"/>
    <dgm:cxn modelId="{831EC298-3720-487A-BD6E-C81D9DE62563}" type="presOf" srcId="{D6553DD0-C919-4B8C-84DB-AB2C561F03D1}" destId="{14AFF837-A136-491D-A08E-AB55B82C4CCD}" srcOrd="0" destOrd="0" presId="urn:microsoft.com/office/officeart/2005/8/layout/pyramid1"/>
    <dgm:cxn modelId="{3DE5C154-8AFD-4199-AFF3-7D4715A8A606}" type="presOf" srcId="{9B399118-7AEB-4814-99EF-E99BD1F25860}" destId="{067126C9-3CB4-4B91-B606-CC2D9090EEDA}" srcOrd="0" destOrd="0" presId="urn:microsoft.com/office/officeart/2005/8/layout/pyramid1"/>
    <dgm:cxn modelId="{CA4BF830-FA21-4DE1-B29B-B94DC35EDA22}" type="presOf" srcId="{88EA338D-5D19-44E2-9151-C9B65FA7206B}" destId="{87EAE1CE-AB9B-4C17-B4C6-E358457B6456}" srcOrd="0" destOrd="0" presId="urn:microsoft.com/office/officeart/2005/8/layout/pyramid1"/>
    <dgm:cxn modelId="{CCF6487C-E853-4BD6-AC47-83C8C3926C34}" type="presParOf" srcId="{14AFF837-A136-491D-A08E-AB55B82C4CCD}" destId="{CDC16140-BDB8-4DF9-B530-7901A97DE54D}" srcOrd="0" destOrd="0" presId="urn:microsoft.com/office/officeart/2005/8/layout/pyramid1"/>
    <dgm:cxn modelId="{A4E000F8-5282-4605-B674-07517E7D0534}" type="presParOf" srcId="{CDC16140-BDB8-4DF9-B530-7901A97DE54D}" destId="{39E075F8-12D3-477C-9967-EBF2375201C2}" srcOrd="0" destOrd="0" presId="urn:microsoft.com/office/officeart/2005/8/layout/pyramid1"/>
    <dgm:cxn modelId="{1B50E6BC-E2CC-4BF5-80A5-8048D5C69209}" type="presParOf" srcId="{CDC16140-BDB8-4DF9-B530-7901A97DE54D}" destId="{CC9F98AB-C5A5-466A-AD4A-50E1BA585FE4}" srcOrd="1" destOrd="0" presId="urn:microsoft.com/office/officeart/2005/8/layout/pyramid1"/>
    <dgm:cxn modelId="{6356969C-9BA5-4F02-9214-A42AC6790DD5}" type="presParOf" srcId="{14AFF837-A136-491D-A08E-AB55B82C4CCD}" destId="{9A87B787-8005-46E8-88F9-4A8F0C391BFA}" srcOrd="1" destOrd="0" presId="urn:microsoft.com/office/officeart/2005/8/layout/pyramid1"/>
    <dgm:cxn modelId="{637A2B67-863A-4471-8F16-BAFCF5B770F6}" type="presParOf" srcId="{9A87B787-8005-46E8-88F9-4A8F0C391BFA}" destId="{067126C9-3CB4-4B91-B606-CC2D9090EEDA}" srcOrd="0" destOrd="0" presId="urn:microsoft.com/office/officeart/2005/8/layout/pyramid1"/>
    <dgm:cxn modelId="{581F2022-ED16-4485-8B92-570E62AE26A9}" type="presParOf" srcId="{9A87B787-8005-46E8-88F9-4A8F0C391BFA}" destId="{60E5C2B6-AE54-43C6-B6B1-AD1D98B2465E}" srcOrd="1" destOrd="0" presId="urn:microsoft.com/office/officeart/2005/8/layout/pyramid1"/>
    <dgm:cxn modelId="{2C4DAC29-B426-4C48-BA07-B5C7FD883209}" type="presParOf" srcId="{14AFF837-A136-491D-A08E-AB55B82C4CCD}" destId="{CBB7190F-A4A4-4AEB-AABE-ED991E6890EF}" srcOrd="2" destOrd="0" presId="urn:microsoft.com/office/officeart/2005/8/layout/pyramid1"/>
    <dgm:cxn modelId="{048953BE-0FAC-40FD-A557-B657306959AA}" type="presParOf" srcId="{CBB7190F-A4A4-4AEB-AABE-ED991E6890EF}" destId="{03EAC409-F0A9-4272-9C64-39C36C6D7937}" srcOrd="0" destOrd="0" presId="urn:microsoft.com/office/officeart/2005/8/layout/pyramid1"/>
    <dgm:cxn modelId="{D95E99EE-BFA7-4F9A-AE76-5F04C8E3EB29}" type="presParOf" srcId="{CBB7190F-A4A4-4AEB-AABE-ED991E6890EF}" destId="{8A4BB9F9-990B-47B8-8009-44F2454540A5}" srcOrd="1" destOrd="0" presId="urn:microsoft.com/office/officeart/2005/8/layout/pyramid1"/>
    <dgm:cxn modelId="{435C2D89-146A-41C1-A2DA-ECF1FB0998B5}" type="presParOf" srcId="{14AFF837-A136-491D-A08E-AB55B82C4CCD}" destId="{A9B63E74-2078-484D-BD3B-697BD425686A}" srcOrd="3" destOrd="0" presId="urn:microsoft.com/office/officeart/2005/8/layout/pyramid1"/>
    <dgm:cxn modelId="{ED962B8E-9971-4196-A975-B5E5A8B9EEFE}" type="presParOf" srcId="{A9B63E74-2078-484D-BD3B-697BD425686A}" destId="{87EAE1CE-AB9B-4C17-B4C6-E358457B6456}" srcOrd="0" destOrd="0" presId="urn:microsoft.com/office/officeart/2005/8/layout/pyramid1"/>
    <dgm:cxn modelId="{62B9BFD3-9D88-4A38-B0B2-88EB881C984F}" type="presParOf" srcId="{A9B63E74-2078-484D-BD3B-697BD425686A}" destId="{87369ACE-9BA1-43A3-A1E4-3FFB1E515483}" srcOrd="1" destOrd="0" presId="urn:microsoft.com/office/officeart/2005/8/layout/pyramid1"/>
    <dgm:cxn modelId="{8B5DE83A-9029-4AD1-90F5-1E202A9B2A29}" type="presParOf" srcId="{14AFF837-A136-491D-A08E-AB55B82C4CCD}" destId="{57701AAB-342B-4366-8EA1-709762772AE2}" srcOrd="4" destOrd="0" presId="urn:microsoft.com/office/officeart/2005/8/layout/pyramid1"/>
    <dgm:cxn modelId="{30078A5F-1AFB-47F4-9756-82DECEF997E2}" type="presParOf" srcId="{57701AAB-342B-4366-8EA1-709762772AE2}" destId="{CB2D68AA-B864-479A-91FD-FA359516EAE2}" srcOrd="0" destOrd="0" presId="urn:microsoft.com/office/officeart/2005/8/layout/pyramid1"/>
    <dgm:cxn modelId="{0883F069-608F-4491-920B-F8D67C8B26D6}" type="presParOf" srcId="{57701AAB-342B-4366-8EA1-709762772AE2}" destId="{B0EB8C0F-2130-4C90-87D5-D856F25C8120}" srcOrd="1" destOrd="0" presId="urn:microsoft.com/office/officeart/2005/8/layout/pyramid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BB89C9-7689-4A9D-8CEF-5B50CB8F0BDF}"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n-US"/>
        </a:p>
      </dgm:t>
    </dgm:pt>
    <dgm:pt modelId="{72B8EB3E-442C-4153-BC32-23542AB32031}">
      <dgm:prSet phldrT="[Text]"/>
      <dgm:spPr/>
      <dgm:t>
        <a:bodyPr/>
        <a:lstStyle/>
        <a:p>
          <a:r>
            <a:rPr lang="en-US" b="0" dirty="0" err="1" smtClean="0"/>
            <a:t>Belajar</a:t>
          </a:r>
          <a:r>
            <a:rPr lang="en-US" b="0" dirty="0" smtClean="0"/>
            <a:t> </a:t>
          </a:r>
          <a:r>
            <a:rPr lang="en-US" b="0" dirty="0" err="1" smtClean="0"/>
            <a:t>Tuntas</a:t>
          </a:r>
          <a:endParaRPr lang="en-US" b="0" dirty="0"/>
        </a:p>
      </dgm:t>
    </dgm:pt>
    <dgm:pt modelId="{7EB16372-5EC4-45AC-837D-7FB33D303CF9}" type="parTrans" cxnId="{85E69B7D-FF44-4BC0-9F10-51D4FF21E3F3}">
      <dgm:prSet/>
      <dgm:spPr/>
      <dgm:t>
        <a:bodyPr/>
        <a:lstStyle/>
        <a:p>
          <a:endParaRPr lang="en-US"/>
        </a:p>
      </dgm:t>
    </dgm:pt>
    <dgm:pt modelId="{9E507024-4E6A-443F-B5EF-221F25ACCE0E}" type="sibTrans" cxnId="{85E69B7D-FF44-4BC0-9F10-51D4FF21E3F3}">
      <dgm:prSet/>
      <dgm:spPr/>
      <dgm:t>
        <a:bodyPr/>
        <a:lstStyle/>
        <a:p>
          <a:endParaRPr lang="en-US"/>
        </a:p>
      </dgm:t>
    </dgm:pt>
    <dgm:pt modelId="{E098956B-1A3B-4535-A8CA-BD26F6E587F0}">
      <dgm:prSet phldrT="[Text]"/>
      <dgm:spPr/>
      <dgm:t>
        <a:bodyPr/>
        <a:lstStyle/>
        <a:p>
          <a:r>
            <a:rPr lang="en-US" dirty="0" err="1" smtClean="0"/>
            <a:t>Otentik</a:t>
          </a:r>
          <a:endParaRPr lang="en-US" dirty="0"/>
        </a:p>
      </dgm:t>
    </dgm:pt>
    <dgm:pt modelId="{F3A0AE40-9076-429A-91A7-5DBA9F9DFADC}" type="parTrans" cxnId="{F8E0B8E7-B5F3-42AB-B971-FA2E522D6F47}">
      <dgm:prSet/>
      <dgm:spPr/>
      <dgm:t>
        <a:bodyPr/>
        <a:lstStyle/>
        <a:p>
          <a:endParaRPr lang="en-US"/>
        </a:p>
      </dgm:t>
    </dgm:pt>
    <dgm:pt modelId="{36037F53-D884-45F9-8CD6-E650BB9AEE70}" type="sibTrans" cxnId="{F8E0B8E7-B5F3-42AB-B971-FA2E522D6F47}">
      <dgm:prSet/>
      <dgm:spPr/>
      <dgm:t>
        <a:bodyPr/>
        <a:lstStyle/>
        <a:p>
          <a:endParaRPr lang="en-US"/>
        </a:p>
      </dgm:t>
    </dgm:pt>
    <dgm:pt modelId="{437FD190-6CB7-4649-9DA5-7D4371B47D44}">
      <dgm:prSet phldrT="[Text]"/>
      <dgm:spPr/>
      <dgm:t>
        <a:bodyPr/>
        <a:lstStyle/>
        <a:p>
          <a:r>
            <a:rPr lang="en-US" dirty="0" err="1" smtClean="0"/>
            <a:t>Berkesinambungan</a:t>
          </a:r>
          <a:endParaRPr lang="en-US" dirty="0"/>
        </a:p>
      </dgm:t>
    </dgm:pt>
    <dgm:pt modelId="{3C985998-B517-493C-A8A2-14E39E16E5E3}" type="parTrans" cxnId="{891DA555-7A9D-4D78-8088-A418AECB0F1A}">
      <dgm:prSet/>
      <dgm:spPr/>
      <dgm:t>
        <a:bodyPr/>
        <a:lstStyle/>
        <a:p>
          <a:endParaRPr lang="en-US"/>
        </a:p>
      </dgm:t>
    </dgm:pt>
    <dgm:pt modelId="{E3B205A3-CAAF-4C59-A53E-6D55684F8BA1}" type="sibTrans" cxnId="{891DA555-7A9D-4D78-8088-A418AECB0F1A}">
      <dgm:prSet/>
      <dgm:spPr/>
      <dgm:t>
        <a:bodyPr/>
        <a:lstStyle/>
        <a:p>
          <a:endParaRPr lang="en-US"/>
        </a:p>
      </dgm:t>
    </dgm:pt>
    <dgm:pt modelId="{C2B48D36-CDF5-42AC-869A-D6506F3F5E4E}">
      <dgm:prSet phldrT="[Text]"/>
      <dgm:spPr/>
      <dgm:t>
        <a:bodyPr/>
        <a:lstStyle/>
        <a:p>
          <a:r>
            <a:rPr lang="en-US" dirty="0" err="1" smtClean="0"/>
            <a:t>Berdasarkan</a:t>
          </a:r>
          <a:r>
            <a:rPr lang="en-US" dirty="0" smtClean="0"/>
            <a:t> </a:t>
          </a:r>
          <a:r>
            <a:rPr lang="en-US" dirty="0" err="1" smtClean="0"/>
            <a:t>Acuan</a:t>
          </a:r>
          <a:r>
            <a:rPr lang="en-US" dirty="0" smtClean="0"/>
            <a:t> </a:t>
          </a:r>
          <a:r>
            <a:rPr lang="en-US" dirty="0" err="1" smtClean="0"/>
            <a:t>Kriteria</a:t>
          </a:r>
          <a:endParaRPr lang="en-US" dirty="0"/>
        </a:p>
      </dgm:t>
    </dgm:pt>
    <dgm:pt modelId="{6B2A51B5-C04D-40B2-AACF-437766475ADD}" type="parTrans" cxnId="{BE09B2F0-91B9-4CB9-90B5-2D22F11CC8EC}">
      <dgm:prSet/>
      <dgm:spPr/>
      <dgm:t>
        <a:bodyPr/>
        <a:lstStyle/>
        <a:p>
          <a:endParaRPr lang="en-US"/>
        </a:p>
      </dgm:t>
    </dgm:pt>
    <dgm:pt modelId="{4D3CCAAD-241D-4E80-9C96-B1D2C332B5FB}" type="sibTrans" cxnId="{BE09B2F0-91B9-4CB9-90B5-2D22F11CC8EC}">
      <dgm:prSet/>
      <dgm:spPr/>
      <dgm:t>
        <a:bodyPr/>
        <a:lstStyle/>
        <a:p>
          <a:endParaRPr lang="en-US"/>
        </a:p>
      </dgm:t>
    </dgm:pt>
    <dgm:pt modelId="{0769C7EC-2ADA-42A6-AD3A-40299FE9E0A4}">
      <dgm:prSet phldrT="[Text]"/>
      <dgm:spPr/>
      <dgm:t>
        <a:bodyPr/>
        <a:lstStyle/>
        <a:p>
          <a:r>
            <a:rPr lang="en-US" dirty="0" err="1" smtClean="0"/>
            <a:t>Menggunakan</a:t>
          </a:r>
          <a:r>
            <a:rPr lang="en-US" dirty="0" smtClean="0"/>
            <a:t> </a:t>
          </a:r>
          <a:r>
            <a:rPr lang="en-US" dirty="0" err="1" smtClean="0"/>
            <a:t>Teknik</a:t>
          </a:r>
          <a:r>
            <a:rPr lang="en-US" dirty="0" smtClean="0"/>
            <a:t> </a:t>
          </a:r>
          <a:r>
            <a:rPr lang="en-US" dirty="0" err="1" smtClean="0"/>
            <a:t>Penilaian</a:t>
          </a:r>
          <a:r>
            <a:rPr lang="en-US" dirty="0" smtClean="0"/>
            <a:t> </a:t>
          </a:r>
          <a:r>
            <a:rPr lang="en-US" dirty="0" err="1" smtClean="0"/>
            <a:t>Variasi</a:t>
          </a:r>
          <a:endParaRPr lang="en-US" dirty="0"/>
        </a:p>
      </dgm:t>
    </dgm:pt>
    <dgm:pt modelId="{F4BDA52E-BA53-4537-B6F3-BB41A53FE2B5}" type="parTrans" cxnId="{6A41E564-3F6B-4A2F-9C7B-C77312CC71B6}">
      <dgm:prSet/>
      <dgm:spPr/>
      <dgm:t>
        <a:bodyPr/>
        <a:lstStyle/>
        <a:p>
          <a:endParaRPr lang="en-US"/>
        </a:p>
      </dgm:t>
    </dgm:pt>
    <dgm:pt modelId="{5D472B10-1F9D-4B39-877C-3E7656F50A17}" type="sibTrans" cxnId="{6A41E564-3F6B-4A2F-9C7B-C77312CC71B6}">
      <dgm:prSet/>
      <dgm:spPr/>
      <dgm:t>
        <a:bodyPr/>
        <a:lstStyle/>
        <a:p>
          <a:endParaRPr lang="en-US"/>
        </a:p>
      </dgm:t>
    </dgm:pt>
    <dgm:pt modelId="{52FDD31D-C6EE-4A3F-8A91-C0F985317D90}" type="pres">
      <dgm:prSet presAssocID="{9FBB89C9-7689-4A9D-8CEF-5B50CB8F0BDF}" presName="Name0" presStyleCnt="0">
        <dgm:presLayoutVars>
          <dgm:chMax val="7"/>
          <dgm:dir/>
          <dgm:animLvl val="lvl"/>
          <dgm:resizeHandles val="exact"/>
        </dgm:presLayoutVars>
      </dgm:prSet>
      <dgm:spPr/>
      <dgm:t>
        <a:bodyPr/>
        <a:lstStyle/>
        <a:p>
          <a:endParaRPr lang="en-US"/>
        </a:p>
      </dgm:t>
    </dgm:pt>
    <dgm:pt modelId="{11B89EB7-5505-4816-8637-7E4DA32687B2}" type="pres">
      <dgm:prSet presAssocID="{72B8EB3E-442C-4153-BC32-23542AB32031}" presName="circle1" presStyleLbl="node1" presStyleIdx="0" presStyleCnt="5"/>
      <dgm:spPr/>
    </dgm:pt>
    <dgm:pt modelId="{E223FECC-A6EF-4FB4-A4C8-CF979852A1AE}" type="pres">
      <dgm:prSet presAssocID="{72B8EB3E-442C-4153-BC32-23542AB32031}" presName="space" presStyleCnt="0"/>
      <dgm:spPr/>
    </dgm:pt>
    <dgm:pt modelId="{50A4B123-765C-4698-9EC6-29EBA0FBDCA9}" type="pres">
      <dgm:prSet presAssocID="{72B8EB3E-442C-4153-BC32-23542AB32031}" presName="rect1" presStyleLbl="alignAcc1" presStyleIdx="0" presStyleCnt="5"/>
      <dgm:spPr/>
      <dgm:t>
        <a:bodyPr/>
        <a:lstStyle/>
        <a:p>
          <a:endParaRPr lang="en-US"/>
        </a:p>
      </dgm:t>
    </dgm:pt>
    <dgm:pt modelId="{4AB1BA71-14DF-42F0-9EDD-9BFFB83BD532}" type="pres">
      <dgm:prSet presAssocID="{E098956B-1A3B-4535-A8CA-BD26F6E587F0}" presName="vertSpace2" presStyleLbl="node1" presStyleIdx="0" presStyleCnt="5"/>
      <dgm:spPr/>
    </dgm:pt>
    <dgm:pt modelId="{25E825D2-8B6C-48D4-87A2-8D8A42D98524}" type="pres">
      <dgm:prSet presAssocID="{E098956B-1A3B-4535-A8CA-BD26F6E587F0}" presName="circle2" presStyleLbl="node1" presStyleIdx="1" presStyleCnt="5"/>
      <dgm:spPr/>
    </dgm:pt>
    <dgm:pt modelId="{B6391F73-6F6C-4D90-ABDD-64A6DF3E6502}" type="pres">
      <dgm:prSet presAssocID="{E098956B-1A3B-4535-A8CA-BD26F6E587F0}" presName="rect2" presStyleLbl="alignAcc1" presStyleIdx="1" presStyleCnt="5"/>
      <dgm:spPr/>
      <dgm:t>
        <a:bodyPr/>
        <a:lstStyle/>
        <a:p>
          <a:endParaRPr lang="en-US"/>
        </a:p>
      </dgm:t>
    </dgm:pt>
    <dgm:pt modelId="{FFF5106D-1D63-4D15-8EA6-BC7B3BBE5C52}" type="pres">
      <dgm:prSet presAssocID="{437FD190-6CB7-4649-9DA5-7D4371B47D44}" presName="vertSpace3" presStyleLbl="node1" presStyleIdx="1" presStyleCnt="5"/>
      <dgm:spPr/>
    </dgm:pt>
    <dgm:pt modelId="{D8BACA2A-1776-43B9-A959-C1F81E7224A8}" type="pres">
      <dgm:prSet presAssocID="{437FD190-6CB7-4649-9DA5-7D4371B47D44}" presName="circle3" presStyleLbl="node1" presStyleIdx="2" presStyleCnt="5"/>
      <dgm:spPr/>
    </dgm:pt>
    <dgm:pt modelId="{5521A029-5BA3-405B-A47A-5A8E112B2149}" type="pres">
      <dgm:prSet presAssocID="{437FD190-6CB7-4649-9DA5-7D4371B47D44}" presName="rect3" presStyleLbl="alignAcc1" presStyleIdx="2" presStyleCnt="5"/>
      <dgm:spPr/>
      <dgm:t>
        <a:bodyPr/>
        <a:lstStyle/>
        <a:p>
          <a:endParaRPr lang="en-US"/>
        </a:p>
      </dgm:t>
    </dgm:pt>
    <dgm:pt modelId="{BA2201A2-D7F7-4324-A3C6-43FA623FB6B2}" type="pres">
      <dgm:prSet presAssocID="{C2B48D36-CDF5-42AC-869A-D6506F3F5E4E}" presName="vertSpace4" presStyleLbl="node1" presStyleIdx="2" presStyleCnt="5"/>
      <dgm:spPr/>
    </dgm:pt>
    <dgm:pt modelId="{AE2AC3FE-AC1D-446E-A0FF-36C57E6B42A4}" type="pres">
      <dgm:prSet presAssocID="{C2B48D36-CDF5-42AC-869A-D6506F3F5E4E}" presName="circle4" presStyleLbl="node1" presStyleIdx="3" presStyleCnt="5"/>
      <dgm:spPr/>
    </dgm:pt>
    <dgm:pt modelId="{DE75D633-C154-47EC-BBDB-A0AA6ABECCF7}" type="pres">
      <dgm:prSet presAssocID="{C2B48D36-CDF5-42AC-869A-D6506F3F5E4E}" presName="rect4" presStyleLbl="alignAcc1" presStyleIdx="3" presStyleCnt="5"/>
      <dgm:spPr/>
      <dgm:t>
        <a:bodyPr/>
        <a:lstStyle/>
        <a:p>
          <a:endParaRPr lang="en-US"/>
        </a:p>
      </dgm:t>
    </dgm:pt>
    <dgm:pt modelId="{E54D91FA-F4E2-41BC-8EE6-60055F2EDE8C}" type="pres">
      <dgm:prSet presAssocID="{0769C7EC-2ADA-42A6-AD3A-40299FE9E0A4}" presName="vertSpace5" presStyleLbl="node1" presStyleIdx="3" presStyleCnt="5"/>
      <dgm:spPr/>
    </dgm:pt>
    <dgm:pt modelId="{699C574E-A532-417F-ADD1-CF036A645712}" type="pres">
      <dgm:prSet presAssocID="{0769C7EC-2ADA-42A6-AD3A-40299FE9E0A4}" presName="circle5" presStyleLbl="node1" presStyleIdx="4" presStyleCnt="5"/>
      <dgm:spPr/>
    </dgm:pt>
    <dgm:pt modelId="{D7BB1F05-AF55-4EE5-8D50-E120DC6EEA75}" type="pres">
      <dgm:prSet presAssocID="{0769C7EC-2ADA-42A6-AD3A-40299FE9E0A4}" presName="rect5" presStyleLbl="alignAcc1" presStyleIdx="4" presStyleCnt="5"/>
      <dgm:spPr/>
      <dgm:t>
        <a:bodyPr/>
        <a:lstStyle/>
        <a:p>
          <a:endParaRPr lang="en-US"/>
        </a:p>
      </dgm:t>
    </dgm:pt>
    <dgm:pt modelId="{9087A103-44E4-4D59-B528-92F0587D4D16}" type="pres">
      <dgm:prSet presAssocID="{72B8EB3E-442C-4153-BC32-23542AB32031}" presName="rect1ParTxNoCh" presStyleLbl="alignAcc1" presStyleIdx="4" presStyleCnt="5">
        <dgm:presLayoutVars>
          <dgm:chMax val="1"/>
          <dgm:bulletEnabled val="1"/>
        </dgm:presLayoutVars>
      </dgm:prSet>
      <dgm:spPr/>
      <dgm:t>
        <a:bodyPr/>
        <a:lstStyle/>
        <a:p>
          <a:endParaRPr lang="en-US"/>
        </a:p>
      </dgm:t>
    </dgm:pt>
    <dgm:pt modelId="{550F5F42-EC33-4AE9-822D-7DE6D80E8965}" type="pres">
      <dgm:prSet presAssocID="{E098956B-1A3B-4535-A8CA-BD26F6E587F0}" presName="rect2ParTxNoCh" presStyleLbl="alignAcc1" presStyleIdx="4" presStyleCnt="5">
        <dgm:presLayoutVars>
          <dgm:chMax val="1"/>
          <dgm:bulletEnabled val="1"/>
        </dgm:presLayoutVars>
      </dgm:prSet>
      <dgm:spPr/>
      <dgm:t>
        <a:bodyPr/>
        <a:lstStyle/>
        <a:p>
          <a:endParaRPr lang="en-US"/>
        </a:p>
      </dgm:t>
    </dgm:pt>
    <dgm:pt modelId="{6DFD695F-11CA-4A44-AE5C-DDD63C977898}" type="pres">
      <dgm:prSet presAssocID="{437FD190-6CB7-4649-9DA5-7D4371B47D44}" presName="rect3ParTxNoCh" presStyleLbl="alignAcc1" presStyleIdx="4" presStyleCnt="5">
        <dgm:presLayoutVars>
          <dgm:chMax val="1"/>
          <dgm:bulletEnabled val="1"/>
        </dgm:presLayoutVars>
      </dgm:prSet>
      <dgm:spPr/>
      <dgm:t>
        <a:bodyPr/>
        <a:lstStyle/>
        <a:p>
          <a:endParaRPr lang="en-US"/>
        </a:p>
      </dgm:t>
    </dgm:pt>
    <dgm:pt modelId="{873D7698-CEF6-45E9-8406-CCE384086069}" type="pres">
      <dgm:prSet presAssocID="{C2B48D36-CDF5-42AC-869A-D6506F3F5E4E}" presName="rect4ParTxNoCh" presStyleLbl="alignAcc1" presStyleIdx="4" presStyleCnt="5">
        <dgm:presLayoutVars>
          <dgm:chMax val="1"/>
          <dgm:bulletEnabled val="1"/>
        </dgm:presLayoutVars>
      </dgm:prSet>
      <dgm:spPr/>
      <dgm:t>
        <a:bodyPr/>
        <a:lstStyle/>
        <a:p>
          <a:endParaRPr lang="en-US"/>
        </a:p>
      </dgm:t>
    </dgm:pt>
    <dgm:pt modelId="{0B2AFD67-182C-43AC-851B-64B963592F3F}" type="pres">
      <dgm:prSet presAssocID="{0769C7EC-2ADA-42A6-AD3A-40299FE9E0A4}" presName="rect5ParTxNoCh" presStyleLbl="alignAcc1" presStyleIdx="4" presStyleCnt="5">
        <dgm:presLayoutVars>
          <dgm:chMax val="1"/>
          <dgm:bulletEnabled val="1"/>
        </dgm:presLayoutVars>
      </dgm:prSet>
      <dgm:spPr/>
      <dgm:t>
        <a:bodyPr/>
        <a:lstStyle/>
        <a:p>
          <a:endParaRPr lang="en-US"/>
        </a:p>
      </dgm:t>
    </dgm:pt>
  </dgm:ptLst>
  <dgm:cxnLst>
    <dgm:cxn modelId="{6A41E564-3F6B-4A2F-9C7B-C77312CC71B6}" srcId="{9FBB89C9-7689-4A9D-8CEF-5B50CB8F0BDF}" destId="{0769C7EC-2ADA-42A6-AD3A-40299FE9E0A4}" srcOrd="4" destOrd="0" parTransId="{F4BDA52E-BA53-4537-B6F3-BB41A53FE2B5}" sibTransId="{5D472B10-1F9D-4B39-877C-3E7656F50A17}"/>
    <dgm:cxn modelId="{FB2B7EC6-73B5-4553-9625-6F3757BEC2CE}" type="presOf" srcId="{72B8EB3E-442C-4153-BC32-23542AB32031}" destId="{9087A103-44E4-4D59-B528-92F0587D4D16}" srcOrd="1" destOrd="0" presId="urn:microsoft.com/office/officeart/2005/8/layout/target3"/>
    <dgm:cxn modelId="{DCFCABF0-BFB7-4F12-9213-742EB6CA2748}" type="presOf" srcId="{0769C7EC-2ADA-42A6-AD3A-40299FE9E0A4}" destId="{0B2AFD67-182C-43AC-851B-64B963592F3F}" srcOrd="1" destOrd="0" presId="urn:microsoft.com/office/officeart/2005/8/layout/target3"/>
    <dgm:cxn modelId="{3246EF5B-728F-4611-93D9-AC51B1BE44BB}" type="presOf" srcId="{437FD190-6CB7-4649-9DA5-7D4371B47D44}" destId="{6DFD695F-11CA-4A44-AE5C-DDD63C977898}" srcOrd="1" destOrd="0" presId="urn:microsoft.com/office/officeart/2005/8/layout/target3"/>
    <dgm:cxn modelId="{BA9E700F-B2F0-410B-A888-125F1EAD0036}" type="presOf" srcId="{0769C7EC-2ADA-42A6-AD3A-40299FE9E0A4}" destId="{D7BB1F05-AF55-4EE5-8D50-E120DC6EEA75}" srcOrd="0" destOrd="0" presId="urn:microsoft.com/office/officeart/2005/8/layout/target3"/>
    <dgm:cxn modelId="{85E69B7D-FF44-4BC0-9F10-51D4FF21E3F3}" srcId="{9FBB89C9-7689-4A9D-8CEF-5B50CB8F0BDF}" destId="{72B8EB3E-442C-4153-BC32-23542AB32031}" srcOrd="0" destOrd="0" parTransId="{7EB16372-5EC4-45AC-837D-7FB33D303CF9}" sibTransId="{9E507024-4E6A-443F-B5EF-221F25ACCE0E}"/>
    <dgm:cxn modelId="{933DF99C-6C48-40B5-A67C-92E46DFD5F80}" type="presOf" srcId="{C2B48D36-CDF5-42AC-869A-D6506F3F5E4E}" destId="{873D7698-CEF6-45E9-8406-CCE384086069}" srcOrd="1" destOrd="0" presId="urn:microsoft.com/office/officeart/2005/8/layout/target3"/>
    <dgm:cxn modelId="{B68A91DE-A2DA-43EB-A595-F8F8D1C9D6A3}" type="presOf" srcId="{C2B48D36-CDF5-42AC-869A-D6506F3F5E4E}" destId="{DE75D633-C154-47EC-BBDB-A0AA6ABECCF7}" srcOrd="0" destOrd="0" presId="urn:microsoft.com/office/officeart/2005/8/layout/target3"/>
    <dgm:cxn modelId="{567251EF-3C90-450E-B001-C09E785913E8}" type="presOf" srcId="{E098956B-1A3B-4535-A8CA-BD26F6E587F0}" destId="{B6391F73-6F6C-4D90-ABDD-64A6DF3E6502}" srcOrd="0" destOrd="0" presId="urn:microsoft.com/office/officeart/2005/8/layout/target3"/>
    <dgm:cxn modelId="{F8E0B8E7-B5F3-42AB-B971-FA2E522D6F47}" srcId="{9FBB89C9-7689-4A9D-8CEF-5B50CB8F0BDF}" destId="{E098956B-1A3B-4535-A8CA-BD26F6E587F0}" srcOrd="1" destOrd="0" parTransId="{F3A0AE40-9076-429A-91A7-5DBA9F9DFADC}" sibTransId="{36037F53-D884-45F9-8CD6-E650BB9AEE70}"/>
    <dgm:cxn modelId="{891DA555-7A9D-4D78-8088-A418AECB0F1A}" srcId="{9FBB89C9-7689-4A9D-8CEF-5B50CB8F0BDF}" destId="{437FD190-6CB7-4649-9DA5-7D4371B47D44}" srcOrd="2" destOrd="0" parTransId="{3C985998-B517-493C-A8A2-14E39E16E5E3}" sibTransId="{E3B205A3-CAAF-4C59-A53E-6D55684F8BA1}"/>
    <dgm:cxn modelId="{37D6AD00-727B-4C17-9BBC-685031C2E7F9}" type="presOf" srcId="{E098956B-1A3B-4535-A8CA-BD26F6E587F0}" destId="{550F5F42-EC33-4AE9-822D-7DE6D80E8965}" srcOrd="1" destOrd="0" presId="urn:microsoft.com/office/officeart/2005/8/layout/target3"/>
    <dgm:cxn modelId="{C5BC3DC8-4ED6-4584-AE3F-41244FF4E77F}" type="presOf" srcId="{437FD190-6CB7-4649-9DA5-7D4371B47D44}" destId="{5521A029-5BA3-405B-A47A-5A8E112B2149}" srcOrd="0" destOrd="0" presId="urn:microsoft.com/office/officeart/2005/8/layout/target3"/>
    <dgm:cxn modelId="{87ABCF6B-4D36-4598-A239-98A3212DC709}" type="presOf" srcId="{72B8EB3E-442C-4153-BC32-23542AB32031}" destId="{50A4B123-765C-4698-9EC6-29EBA0FBDCA9}" srcOrd="0" destOrd="0" presId="urn:microsoft.com/office/officeart/2005/8/layout/target3"/>
    <dgm:cxn modelId="{BE09B2F0-91B9-4CB9-90B5-2D22F11CC8EC}" srcId="{9FBB89C9-7689-4A9D-8CEF-5B50CB8F0BDF}" destId="{C2B48D36-CDF5-42AC-869A-D6506F3F5E4E}" srcOrd="3" destOrd="0" parTransId="{6B2A51B5-C04D-40B2-AACF-437766475ADD}" sibTransId="{4D3CCAAD-241D-4E80-9C96-B1D2C332B5FB}"/>
    <dgm:cxn modelId="{2FFB4469-8E51-4CD8-B56A-C021A90F1565}" type="presOf" srcId="{9FBB89C9-7689-4A9D-8CEF-5B50CB8F0BDF}" destId="{52FDD31D-C6EE-4A3F-8A91-C0F985317D90}" srcOrd="0" destOrd="0" presId="urn:microsoft.com/office/officeart/2005/8/layout/target3"/>
    <dgm:cxn modelId="{DC771E40-076B-41D9-8934-159D12D4EFFB}" type="presParOf" srcId="{52FDD31D-C6EE-4A3F-8A91-C0F985317D90}" destId="{11B89EB7-5505-4816-8637-7E4DA32687B2}" srcOrd="0" destOrd="0" presId="urn:microsoft.com/office/officeart/2005/8/layout/target3"/>
    <dgm:cxn modelId="{E193F126-6116-49D0-8FA8-6EAA8E70AD90}" type="presParOf" srcId="{52FDD31D-C6EE-4A3F-8A91-C0F985317D90}" destId="{E223FECC-A6EF-4FB4-A4C8-CF979852A1AE}" srcOrd="1" destOrd="0" presId="urn:microsoft.com/office/officeart/2005/8/layout/target3"/>
    <dgm:cxn modelId="{64E71C77-F92A-484B-A73E-8B7CFF3F31B1}" type="presParOf" srcId="{52FDD31D-C6EE-4A3F-8A91-C0F985317D90}" destId="{50A4B123-765C-4698-9EC6-29EBA0FBDCA9}" srcOrd="2" destOrd="0" presId="urn:microsoft.com/office/officeart/2005/8/layout/target3"/>
    <dgm:cxn modelId="{80A48400-7D89-4CC0-9DAA-BEC9273764F9}" type="presParOf" srcId="{52FDD31D-C6EE-4A3F-8A91-C0F985317D90}" destId="{4AB1BA71-14DF-42F0-9EDD-9BFFB83BD532}" srcOrd="3" destOrd="0" presId="urn:microsoft.com/office/officeart/2005/8/layout/target3"/>
    <dgm:cxn modelId="{875CB577-26D2-4F99-ACA0-CCAC8771D025}" type="presParOf" srcId="{52FDD31D-C6EE-4A3F-8A91-C0F985317D90}" destId="{25E825D2-8B6C-48D4-87A2-8D8A42D98524}" srcOrd="4" destOrd="0" presId="urn:microsoft.com/office/officeart/2005/8/layout/target3"/>
    <dgm:cxn modelId="{C1A8B44B-B984-4766-87C0-70ED133DCEBE}" type="presParOf" srcId="{52FDD31D-C6EE-4A3F-8A91-C0F985317D90}" destId="{B6391F73-6F6C-4D90-ABDD-64A6DF3E6502}" srcOrd="5" destOrd="0" presId="urn:microsoft.com/office/officeart/2005/8/layout/target3"/>
    <dgm:cxn modelId="{90A4CA70-8D93-4F15-8E4E-01CB6BD3EA4B}" type="presParOf" srcId="{52FDD31D-C6EE-4A3F-8A91-C0F985317D90}" destId="{FFF5106D-1D63-4D15-8EA6-BC7B3BBE5C52}" srcOrd="6" destOrd="0" presId="urn:microsoft.com/office/officeart/2005/8/layout/target3"/>
    <dgm:cxn modelId="{15B87576-8D29-4CB0-9B34-90EC92587841}" type="presParOf" srcId="{52FDD31D-C6EE-4A3F-8A91-C0F985317D90}" destId="{D8BACA2A-1776-43B9-A959-C1F81E7224A8}" srcOrd="7" destOrd="0" presId="urn:microsoft.com/office/officeart/2005/8/layout/target3"/>
    <dgm:cxn modelId="{530AC98D-E6FF-427A-BAB5-98A906243763}" type="presParOf" srcId="{52FDD31D-C6EE-4A3F-8A91-C0F985317D90}" destId="{5521A029-5BA3-405B-A47A-5A8E112B2149}" srcOrd="8" destOrd="0" presId="urn:microsoft.com/office/officeart/2005/8/layout/target3"/>
    <dgm:cxn modelId="{7FE77E5B-E2F2-4B4F-A503-E5C987B67C06}" type="presParOf" srcId="{52FDD31D-C6EE-4A3F-8A91-C0F985317D90}" destId="{BA2201A2-D7F7-4324-A3C6-43FA623FB6B2}" srcOrd="9" destOrd="0" presId="urn:microsoft.com/office/officeart/2005/8/layout/target3"/>
    <dgm:cxn modelId="{4B4894EE-6231-4FE6-B2C0-FF59F25C48AF}" type="presParOf" srcId="{52FDD31D-C6EE-4A3F-8A91-C0F985317D90}" destId="{AE2AC3FE-AC1D-446E-A0FF-36C57E6B42A4}" srcOrd="10" destOrd="0" presId="urn:microsoft.com/office/officeart/2005/8/layout/target3"/>
    <dgm:cxn modelId="{DADE1BDB-5726-424C-8ACF-A8A6227C5174}" type="presParOf" srcId="{52FDD31D-C6EE-4A3F-8A91-C0F985317D90}" destId="{DE75D633-C154-47EC-BBDB-A0AA6ABECCF7}" srcOrd="11" destOrd="0" presId="urn:microsoft.com/office/officeart/2005/8/layout/target3"/>
    <dgm:cxn modelId="{BDC1A6B5-D196-47F5-B47A-61FF8C72A2EB}" type="presParOf" srcId="{52FDD31D-C6EE-4A3F-8A91-C0F985317D90}" destId="{E54D91FA-F4E2-41BC-8EE6-60055F2EDE8C}" srcOrd="12" destOrd="0" presId="urn:microsoft.com/office/officeart/2005/8/layout/target3"/>
    <dgm:cxn modelId="{020FDFCB-0C68-49F3-B799-4D1974406D89}" type="presParOf" srcId="{52FDD31D-C6EE-4A3F-8A91-C0F985317D90}" destId="{699C574E-A532-417F-ADD1-CF036A645712}" srcOrd="13" destOrd="0" presId="urn:microsoft.com/office/officeart/2005/8/layout/target3"/>
    <dgm:cxn modelId="{E8A044AD-59BA-4FCC-90D1-09721C8D7721}" type="presParOf" srcId="{52FDD31D-C6EE-4A3F-8A91-C0F985317D90}" destId="{D7BB1F05-AF55-4EE5-8D50-E120DC6EEA75}" srcOrd="14" destOrd="0" presId="urn:microsoft.com/office/officeart/2005/8/layout/target3"/>
    <dgm:cxn modelId="{21778396-3ACE-4D84-B6FB-A204887358A0}" type="presParOf" srcId="{52FDD31D-C6EE-4A3F-8A91-C0F985317D90}" destId="{9087A103-44E4-4D59-B528-92F0587D4D16}" srcOrd="15" destOrd="0" presId="urn:microsoft.com/office/officeart/2005/8/layout/target3"/>
    <dgm:cxn modelId="{7F6E0757-8C78-43DE-A26F-EC584458E86A}" type="presParOf" srcId="{52FDD31D-C6EE-4A3F-8A91-C0F985317D90}" destId="{550F5F42-EC33-4AE9-822D-7DE6D80E8965}" srcOrd="16" destOrd="0" presId="urn:microsoft.com/office/officeart/2005/8/layout/target3"/>
    <dgm:cxn modelId="{B013F1FA-2398-436A-B5E5-CF68894640D2}" type="presParOf" srcId="{52FDD31D-C6EE-4A3F-8A91-C0F985317D90}" destId="{6DFD695F-11CA-4A44-AE5C-DDD63C977898}" srcOrd="17" destOrd="0" presId="urn:microsoft.com/office/officeart/2005/8/layout/target3"/>
    <dgm:cxn modelId="{B90BF162-F217-48EB-8888-B2989F6D8390}" type="presParOf" srcId="{52FDD31D-C6EE-4A3F-8A91-C0F985317D90}" destId="{873D7698-CEF6-45E9-8406-CCE384086069}" srcOrd="18" destOrd="0" presId="urn:microsoft.com/office/officeart/2005/8/layout/target3"/>
    <dgm:cxn modelId="{93AE4CE0-4B6D-46DF-82B9-D79D375D6687}" type="presParOf" srcId="{52FDD31D-C6EE-4A3F-8A91-C0F985317D90}" destId="{0B2AFD67-182C-43AC-851B-64B963592F3F}"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8DE743-5E56-4752-A148-0769AD1144BB}" type="doc">
      <dgm:prSet loTypeId="urn:microsoft.com/office/officeart/2005/8/layout/cycle8" loCatId="cycle" qsTypeId="urn:microsoft.com/office/officeart/2005/8/quickstyle/simple5" qsCatId="simple" csTypeId="urn:microsoft.com/office/officeart/2005/8/colors/colorful1#2" csCatId="colorful" phldr="1"/>
      <dgm:spPr/>
      <dgm:t>
        <a:bodyPr/>
        <a:lstStyle/>
        <a:p>
          <a:endParaRPr lang="en-US"/>
        </a:p>
      </dgm:t>
    </dgm:pt>
    <dgm:pt modelId="{C0107D92-D295-4E2D-8667-2A9851568A29}">
      <dgm:prSet phldrT="[Text]"/>
      <dgm:spPr>
        <a:solidFill>
          <a:srgbClr val="CC0000"/>
        </a:solidFill>
      </dgm:spPr>
      <dgm:t>
        <a:bodyPr/>
        <a:lstStyle/>
        <a:p>
          <a:r>
            <a:rPr lang="en-US" dirty="0" err="1" smtClean="0"/>
            <a:t>Pengetahuan</a:t>
          </a:r>
          <a:endParaRPr lang="en-US" dirty="0"/>
        </a:p>
      </dgm:t>
    </dgm:pt>
    <dgm:pt modelId="{02548234-84D2-4B77-A46D-EDA3BCDAC748}" type="parTrans" cxnId="{A52BB32D-DEC8-4837-A340-ECBCFD82A0E4}">
      <dgm:prSet/>
      <dgm:spPr/>
      <dgm:t>
        <a:bodyPr/>
        <a:lstStyle/>
        <a:p>
          <a:endParaRPr lang="en-US"/>
        </a:p>
      </dgm:t>
    </dgm:pt>
    <dgm:pt modelId="{7AD04878-7465-4102-90A9-DD3E808893CD}" type="sibTrans" cxnId="{A52BB32D-DEC8-4837-A340-ECBCFD82A0E4}">
      <dgm:prSet/>
      <dgm:spPr/>
      <dgm:t>
        <a:bodyPr/>
        <a:lstStyle/>
        <a:p>
          <a:endParaRPr lang="en-US"/>
        </a:p>
      </dgm:t>
    </dgm:pt>
    <dgm:pt modelId="{97D038B9-08FF-4C3C-82BD-475C655ACA37}">
      <dgm:prSet phldrT="[Text]"/>
      <dgm:spPr>
        <a:solidFill>
          <a:srgbClr val="0070C0"/>
        </a:solidFill>
      </dgm:spPr>
      <dgm:t>
        <a:bodyPr/>
        <a:lstStyle/>
        <a:p>
          <a:r>
            <a:rPr lang="en-US" dirty="0" err="1" smtClean="0"/>
            <a:t>Keterampilan</a:t>
          </a:r>
          <a:r>
            <a:rPr lang="id-ID" dirty="0" smtClean="0"/>
            <a:t>/Manajerial</a:t>
          </a:r>
          <a:endParaRPr lang="en-US" dirty="0"/>
        </a:p>
      </dgm:t>
    </dgm:pt>
    <dgm:pt modelId="{62E2E241-404D-4FE0-8058-83EC85A3EB66}" type="parTrans" cxnId="{86E3F6FC-6092-4BF6-B712-828EE71D4203}">
      <dgm:prSet/>
      <dgm:spPr/>
      <dgm:t>
        <a:bodyPr/>
        <a:lstStyle/>
        <a:p>
          <a:endParaRPr lang="en-US"/>
        </a:p>
      </dgm:t>
    </dgm:pt>
    <dgm:pt modelId="{7993196F-E523-42D9-BB64-35FA370FA2C9}" type="sibTrans" cxnId="{86E3F6FC-6092-4BF6-B712-828EE71D4203}">
      <dgm:prSet/>
      <dgm:spPr/>
      <dgm:t>
        <a:bodyPr/>
        <a:lstStyle/>
        <a:p>
          <a:endParaRPr lang="en-US"/>
        </a:p>
      </dgm:t>
    </dgm:pt>
    <dgm:pt modelId="{156F02A8-E2F9-4842-BA5D-CF69E4AC07AA}">
      <dgm:prSet phldrT="[Text]"/>
      <dgm:spPr>
        <a:solidFill>
          <a:schemeClr val="accent5">
            <a:lumMod val="50000"/>
          </a:schemeClr>
        </a:solidFill>
      </dgm:spPr>
      <dgm:t>
        <a:bodyPr/>
        <a:lstStyle/>
        <a:p>
          <a:r>
            <a:rPr lang="en-US" dirty="0" err="1" smtClean="0"/>
            <a:t>Sikap</a:t>
          </a:r>
          <a:endParaRPr lang="en-US" dirty="0"/>
        </a:p>
      </dgm:t>
    </dgm:pt>
    <dgm:pt modelId="{B21F588C-7785-46C5-86AA-206B271A489F}" type="parTrans" cxnId="{9F7B9081-AE3B-41A5-83D8-6CB9D8BA752C}">
      <dgm:prSet/>
      <dgm:spPr/>
      <dgm:t>
        <a:bodyPr/>
        <a:lstStyle/>
        <a:p>
          <a:endParaRPr lang="en-US"/>
        </a:p>
      </dgm:t>
    </dgm:pt>
    <dgm:pt modelId="{1A45746D-2D4A-4BFA-9F3E-C4CEDA7559ED}" type="sibTrans" cxnId="{9F7B9081-AE3B-41A5-83D8-6CB9D8BA752C}">
      <dgm:prSet/>
      <dgm:spPr/>
      <dgm:t>
        <a:bodyPr/>
        <a:lstStyle/>
        <a:p>
          <a:endParaRPr lang="en-US"/>
        </a:p>
      </dgm:t>
    </dgm:pt>
    <dgm:pt modelId="{CE3531AF-4823-4584-9339-37CFFC9C3264}" type="pres">
      <dgm:prSet presAssocID="{298DE743-5E56-4752-A148-0769AD1144BB}" presName="compositeShape" presStyleCnt="0">
        <dgm:presLayoutVars>
          <dgm:chMax val="7"/>
          <dgm:dir/>
          <dgm:resizeHandles val="exact"/>
        </dgm:presLayoutVars>
      </dgm:prSet>
      <dgm:spPr/>
      <dgm:t>
        <a:bodyPr/>
        <a:lstStyle/>
        <a:p>
          <a:endParaRPr lang="en-US"/>
        </a:p>
      </dgm:t>
    </dgm:pt>
    <dgm:pt modelId="{CC91EFFC-1D79-46C6-BB55-6C8D488EB7AA}" type="pres">
      <dgm:prSet presAssocID="{298DE743-5E56-4752-A148-0769AD1144BB}" presName="wedge1" presStyleLbl="node1" presStyleIdx="0" presStyleCnt="3"/>
      <dgm:spPr/>
      <dgm:t>
        <a:bodyPr/>
        <a:lstStyle/>
        <a:p>
          <a:endParaRPr lang="en-US"/>
        </a:p>
      </dgm:t>
    </dgm:pt>
    <dgm:pt modelId="{B45AF5A9-B979-4827-9152-51BF1D041B4D}" type="pres">
      <dgm:prSet presAssocID="{298DE743-5E56-4752-A148-0769AD1144BB}" presName="dummy1a" presStyleCnt="0"/>
      <dgm:spPr/>
      <dgm:t>
        <a:bodyPr/>
        <a:lstStyle/>
        <a:p>
          <a:endParaRPr lang="en-US"/>
        </a:p>
      </dgm:t>
    </dgm:pt>
    <dgm:pt modelId="{AB4AE5F8-00E6-4EFA-80E9-A5976F7FBDB3}" type="pres">
      <dgm:prSet presAssocID="{298DE743-5E56-4752-A148-0769AD1144BB}" presName="dummy1b" presStyleCnt="0"/>
      <dgm:spPr/>
      <dgm:t>
        <a:bodyPr/>
        <a:lstStyle/>
        <a:p>
          <a:endParaRPr lang="en-US"/>
        </a:p>
      </dgm:t>
    </dgm:pt>
    <dgm:pt modelId="{8E767C68-59CC-45D7-9A66-A3B420777E79}" type="pres">
      <dgm:prSet presAssocID="{298DE743-5E56-4752-A148-0769AD1144BB}" presName="wedge1Tx" presStyleLbl="node1" presStyleIdx="0" presStyleCnt="3">
        <dgm:presLayoutVars>
          <dgm:chMax val="0"/>
          <dgm:chPref val="0"/>
          <dgm:bulletEnabled val="1"/>
        </dgm:presLayoutVars>
      </dgm:prSet>
      <dgm:spPr/>
      <dgm:t>
        <a:bodyPr/>
        <a:lstStyle/>
        <a:p>
          <a:endParaRPr lang="en-US"/>
        </a:p>
      </dgm:t>
    </dgm:pt>
    <dgm:pt modelId="{5E11AD6A-C338-4C0A-9498-00A98F90A690}" type="pres">
      <dgm:prSet presAssocID="{298DE743-5E56-4752-A148-0769AD1144BB}" presName="wedge2" presStyleLbl="node1" presStyleIdx="1" presStyleCnt="3"/>
      <dgm:spPr/>
      <dgm:t>
        <a:bodyPr/>
        <a:lstStyle/>
        <a:p>
          <a:endParaRPr lang="en-US"/>
        </a:p>
      </dgm:t>
    </dgm:pt>
    <dgm:pt modelId="{4DB1EB5C-5EB3-41E0-A43D-CA99C35C1809}" type="pres">
      <dgm:prSet presAssocID="{298DE743-5E56-4752-A148-0769AD1144BB}" presName="dummy2a" presStyleCnt="0"/>
      <dgm:spPr/>
      <dgm:t>
        <a:bodyPr/>
        <a:lstStyle/>
        <a:p>
          <a:endParaRPr lang="en-US"/>
        </a:p>
      </dgm:t>
    </dgm:pt>
    <dgm:pt modelId="{A2ED735D-36AD-48F2-8400-0D04467FF520}" type="pres">
      <dgm:prSet presAssocID="{298DE743-5E56-4752-A148-0769AD1144BB}" presName="dummy2b" presStyleCnt="0"/>
      <dgm:spPr/>
      <dgm:t>
        <a:bodyPr/>
        <a:lstStyle/>
        <a:p>
          <a:endParaRPr lang="en-US"/>
        </a:p>
      </dgm:t>
    </dgm:pt>
    <dgm:pt modelId="{0377C12A-BBB1-44C1-9B72-AF9AFF082DEA}" type="pres">
      <dgm:prSet presAssocID="{298DE743-5E56-4752-A148-0769AD1144BB}" presName="wedge2Tx" presStyleLbl="node1" presStyleIdx="1" presStyleCnt="3">
        <dgm:presLayoutVars>
          <dgm:chMax val="0"/>
          <dgm:chPref val="0"/>
          <dgm:bulletEnabled val="1"/>
        </dgm:presLayoutVars>
      </dgm:prSet>
      <dgm:spPr/>
      <dgm:t>
        <a:bodyPr/>
        <a:lstStyle/>
        <a:p>
          <a:endParaRPr lang="en-US"/>
        </a:p>
      </dgm:t>
    </dgm:pt>
    <dgm:pt modelId="{5E4566EA-1AB9-498D-AFC9-413106937D7A}" type="pres">
      <dgm:prSet presAssocID="{298DE743-5E56-4752-A148-0769AD1144BB}" presName="wedge3" presStyleLbl="node1" presStyleIdx="2" presStyleCnt="3"/>
      <dgm:spPr/>
      <dgm:t>
        <a:bodyPr/>
        <a:lstStyle/>
        <a:p>
          <a:endParaRPr lang="en-US"/>
        </a:p>
      </dgm:t>
    </dgm:pt>
    <dgm:pt modelId="{19F4C10C-DE97-4579-881E-03CCB859ED84}" type="pres">
      <dgm:prSet presAssocID="{298DE743-5E56-4752-A148-0769AD1144BB}" presName="dummy3a" presStyleCnt="0"/>
      <dgm:spPr/>
      <dgm:t>
        <a:bodyPr/>
        <a:lstStyle/>
        <a:p>
          <a:endParaRPr lang="en-US"/>
        </a:p>
      </dgm:t>
    </dgm:pt>
    <dgm:pt modelId="{77493C00-F672-4BA1-9245-EBCEDD7C0447}" type="pres">
      <dgm:prSet presAssocID="{298DE743-5E56-4752-A148-0769AD1144BB}" presName="dummy3b" presStyleCnt="0"/>
      <dgm:spPr/>
      <dgm:t>
        <a:bodyPr/>
        <a:lstStyle/>
        <a:p>
          <a:endParaRPr lang="en-US"/>
        </a:p>
      </dgm:t>
    </dgm:pt>
    <dgm:pt modelId="{AA5C6C46-B5F6-411E-BF2D-F9771FDFC4D2}" type="pres">
      <dgm:prSet presAssocID="{298DE743-5E56-4752-A148-0769AD1144BB}" presName="wedge3Tx" presStyleLbl="node1" presStyleIdx="2" presStyleCnt="3">
        <dgm:presLayoutVars>
          <dgm:chMax val="0"/>
          <dgm:chPref val="0"/>
          <dgm:bulletEnabled val="1"/>
        </dgm:presLayoutVars>
      </dgm:prSet>
      <dgm:spPr/>
      <dgm:t>
        <a:bodyPr/>
        <a:lstStyle/>
        <a:p>
          <a:endParaRPr lang="en-US"/>
        </a:p>
      </dgm:t>
    </dgm:pt>
    <dgm:pt modelId="{04C9729A-9AD3-45F5-9EE2-AA1FCE953943}" type="pres">
      <dgm:prSet presAssocID="{7AD04878-7465-4102-90A9-DD3E808893CD}" presName="arrowWedge1" presStyleLbl="fgSibTrans2D1" presStyleIdx="0" presStyleCnt="3"/>
      <dgm:spPr/>
      <dgm:t>
        <a:bodyPr/>
        <a:lstStyle/>
        <a:p>
          <a:endParaRPr lang="en-US"/>
        </a:p>
      </dgm:t>
    </dgm:pt>
    <dgm:pt modelId="{302E5230-2524-4C5E-BCDB-49C92A10D6D2}" type="pres">
      <dgm:prSet presAssocID="{7993196F-E523-42D9-BB64-35FA370FA2C9}" presName="arrowWedge2" presStyleLbl="fgSibTrans2D1" presStyleIdx="1" presStyleCnt="3"/>
      <dgm:spPr/>
      <dgm:t>
        <a:bodyPr/>
        <a:lstStyle/>
        <a:p>
          <a:endParaRPr lang="en-US"/>
        </a:p>
      </dgm:t>
    </dgm:pt>
    <dgm:pt modelId="{A7EB1F68-3A82-4541-BEA3-974DEA47FC97}" type="pres">
      <dgm:prSet presAssocID="{1A45746D-2D4A-4BFA-9F3E-C4CEDA7559ED}" presName="arrowWedge3" presStyleLbl="fgSibTrans2D1" presStyleIdx="2" presStyleCnt="3"/>
      <dgm:spPr/>
      <dgm:t>
        <a:bodyPr/>
        <a:lstStyle/>
        <a:p>
          <a:endParaRPr lang="en-US"/>
        </a:p>
      </dgm:t>
    </dgm:pt>
  </dgm:ptLst>
  <dgm:cxnLst>
    <dgm:cxn modelId="{1ADAF7E9-2FA7-4156-854B-9199E08F5252}" type="presOf" srcId="{156F02A8-E2F9-4842-BA5D-CF69E4AC07AA}" destId="{AA5C6C46-B5F6-411E-BF2D-F9771FDFC4D2}" srcOrd="1" destOrd="0" presId="urn:microsoft.com/office/officeart/2005/8/layout/cycle8"/>
    <dgm:cxn modelId="{10027E87-F576-4B7B-94FB-C96E9F94EA2C}" type="presOf" srcId="{97D038B9-08FF-4C3C-82BD-475C655ACA37}" destId="{5E11AD6A-C338-4C0A-9498-00A98F90A690}" srcOrd="0" destOrd="0" presId="urn:microsoft.com/office/officeart/2005/8/layout/cycle8"/>
    <dgm:cxn modelId="{992AC742-B665-4E11-A2B8-1397BFB125EF}" type="presOf" srcId="{156F02A8-E2F9-4842-BA5D-CF69E4AC07AA}" destId="{5E4566EA-1AB9-498D-AFC9-413106937D7A}" srcOrd="0" destOrd="0" presId="urn:microsoft.com/office/officeart/2005/8/layout/cycle8"/>
    <dgm:cxn modelId="{CAC21348-8104-4A17-A66C-AE03631679F6}" type="presOf" srcId="{298DE743-5E56-4752-A148-0769AD1144BB}" destId="{CE3531AF-4823-4584-9339-37CFFC9C3264}" srcOrd="0" destOrd="0" presId="urn:microsoft.com/office/officeart/2005/8/layout/cycle8"/>
    <dgm:cxn modelId="{624E5101-C808-4F38-B52A-766E983546EA}" type="presOf" srcId="{97D038B9-08FF-4C3C-82BD-475C655ACA37}" destId="{0377C12A-BBB1-44C1-9B72-AF9AFF082DEA}" srcOrd="1" destOrd="0" presId="urn:microsoft.com/office/officeart/2005/8/layout/cycle8"/>
    <dgm:cxn modelId="{A52BB32D-DEC8-4837-A340-ECBCFD82A0E4}" srcId="{298DE743-5E56-4752-A148-0769AD1144BB}" destId="{C0107D92-D295-4E2D-8667-2A9851568A29}" srcOrd="0" destOrd="0" parTransId="{02548234-84D2-4B77-A46D-EDA3BCDAC748}" sibTransId="{7AD04878-7465-4102-90A9-DD3E808893CD}"/>
    <dgm:cxn modelId="{AAFCFAE5-62EC-4275-853D-145130775713}" type="presOf" srcId="{C0107D92-D295-4E2D-8667-2A9851568A29}" destId="{CC91EFFC-1D79-46C6-BB55-6C8D488EB7AA}" srcOrd="0" destOrd="0" presId="urn:microsoft.com/office/officeart/2005/8/layout/cycle8"/>
    <dgm:cxn modelId="{7873B293-901E-4E47-BE2F-22617DCBD207}" type="presOf" srcId="{C0107D92-D295-4E2D-8667-2A9851568A29}" destId="{8E767C68-59CC-45D7-9A66-A3B420777E79}" srcOrd="1" destOrd="0" presId="urn:microsoft.com/office/officeart/2005/8/layout/cycle8"/>
    <dgm:cxn modelId="{86E3F6FC-6092-4BF6-B712-828EE71D4203}" srcId="{298DE743-5E56-4752-A148-0769AD1144BB}" destId="{97D038B9-08FF-4C3C-82BD-475C655ACA37}" srcOrd="1" destOrd="0" parTransId="{62E2E241-404D-4FE0-8058-83EC85A3EB66}" sibTransId="{7993196F-E523-42D9-BB64-35FA370FA2C9}"/>
    <dgm:cxn modelId="{9F7B9081-AE3B-41A5-83D8-6CB9D8BA752C}" srcId="{298DE743-5E56-4752-A148-0769AD1144BB}" destId="{156F02A8-E2F9-4842-BA5D-CF69E4AC07AA}" srcOrd="2" destOrd="0" parTransId="{B21F588C-7785-46C5-86AA-206B271A489F}" sibTransId="{1A45746D-2D4A-4BFA-9F3E-C4CEDA7559ED}"/>
    <dgm:cxn modelId="{252B5605-86CE-4E2A-BF8B-033F993FD2B1}" type="presParOf" srcId="{CE3531AF-4823-4584-9339-37CFFC9C3264}" destId="{CC91EFFC-1D79-46C6-BB55-6C8D488EB7AA}" srcOrd="0" destOrd="0" presId="urn:microsoft.com/office/officeart/2005/8/layout/cycle8"/>
    <dgm:cxn modelId="{8A42A0FB-6107-41A5-9FB3-F62299221587}" type="presParOf" srcId="{CE3531AF-4823-4584-9339-37CFFC9C3264}" destId="{B45AF5A9-B979-4827-9152-51BF1D041B4D}" srcOrd="1" destOrd="0" presId="urn:microsoft.com/office/officeart/2005/8/layout/cycle8"/>
    <dgm:cxn modelId="{B4C9E35D-2C17-496D-B69A-77FB27CADFEF}" type="presParOf" srcId="{CE3531AF-4823-4584-9339-37CFFC9C3264}" destId="{AB4AE5F8-00E6-4EFA-80E9-A5976F7FBDB3}" srcOrd="2" destOrd="0" presId="urn:microsoft.com/office/officeart/2005/8/layout/cycle8"/>
    <dgm:cxn modelId="{88571C9A-11AA-428F-BC77-D992FE6C46DB}" type="presParOf" srcId="{CE3531AF-4823-4584-9339-37CFFC9C3264}" destId="{8E767C68-59CC-45D7-9A66-A3B420777E79}" srcOrd="3" destOrd="0" presId="urn:microsoft.com/office/officeart/2005/8/layout/cycle8"/>
    <dgm:cxn modelId="{192827D0-C4FB-4772-A703-EAB9E88F95BB}" type="presParOf" srcId="{CE3531AF-4823-4584-9339-37CFFC9C3264}" destId="{5E11AD6A-C338-4C0A-9498-00A98F90A690}" srcOrd="4" destOrd="0" presId="urn:microsoft.com/office/officeart/2005/8/layout/cycle8"/>
    <dgm:cxn modelId="{8F283CEB-6AD8-4FC9-9EB6-88D5485547A3}" type="presParOf" srcId="{CE3531AF-4823-4584-9339-37CFFC9C3264}" destId="{4DB1EB5C-5EB3-41E0-A43D-CA99C35C1809}" srcOrd="5" destOrd="0" presId="urn:microsoft.com/office/officeart/2005/8/layout/cycle8"/>
    <dgm:cxn modelId="{8A27E4B7-1A09-43F6-BF71-F043D684E69B}" type="presParOf" srcId="{CE3531AF-4823-4584-9339-37CFFC9C3264}" destId="{A2ED735D-36AD-48F2-8400-0D04467FF520}" srcOrd="6" destOrd="0" presId="urn:microsoft.com/office/officeart/2005/8/layout/cycle8"/>
    <dgm:cxn modelId="{48050E0A-9805-44EA-BE00-7359CC2CB448}" type="presParOf" srcId="{CE3531AF-4823-4584-9339-37CFFC9C3264}" destId="{0377C12A-BBB1-44C1-9B72-AF9AFF082DEA}" srcOrd="7" destOrd="0" presId="urn:microsoft.com/office/officeart/2005/8/layout/cycle8"/>
    <dgm:cxn modelId="{0433D049-69FE-4091-B7A5-0F76699C7D95}" type="presParOf" srcId="{CE3531AF-4823-4584-9339-37CFFC9C3264}" destId="{5E4566EA-1AB9-498D-AFC9-413106937D7A}" srcOrd="8" destOrd="0" presId="urn:microsoft.com/office/officeart/2005/8/layout/cycle8"/>
    <dgm:cxn modelId="{A1FFD043-733D-4D69-A34A-9B257DFF3528}" type="presParOf" srcId="{CE3531AF-4823-4584-9339-37CFFC9C3264}" destId="{19F4C10C-DE97-4579-881E-03CCB859ED84}" srcOrd="9" destOrd="0" presId="urn:microsoft.com/office/officeart/2005/8/layout/cycle8"/>
    <dgm:cxn modelId="{A1F38BA8-AE83-45E7-9127-D54F1B5E1F39}" type="presParOf" srcId="{CE3531AF-4823-4584-9339-37CFFC9C3264}" destId="{77493C00-F672-4BA1-9245-EBCEDD7C0447}" srcOrd="10" destOrd="0" presId="urn:microsoft.com/office/officeart/2005/8/layout/cycle8"/>
    <dgm:cxn modelId="{2E88CB24-8F18-4734-9E30-165893D52691}" type="presParOf" srcId="{CE3531AF-4823-4584-9339-37CFFC9C3264}" destId="{AA5C6C46-B5F6-411E-BF2D-F9771FDFC4D2}" srcOrd="11" destOrd="0" presId="urn:microsoft.com/office/officeart/2005/8/layout/cycle8"/>
    <dgm:cxn modelId="{715FF5AB-4E30-4FB6-99A5-CD7A89D8951A}" type="presParOf" srcId="{CE3531AF-4823-4584-9339-37CFFC9C3264}" destId="{04C9729A-9AD3-45F5-9EE2-AA1FCE953943}" srcOrd="12" destOrd="0" presId="urn:microsoft.com/office/officeart/2005/8/layout/cycle8"/>
    <dgm:cxn modelId="{531252FD-7B20-47DC-9C0F-D9447AD442AB}" type="presParOf" srcId="{CE3531AF-4823-4584-9339-37CFFC9C3264}" destId="{302E5230-2524-4C5E-BCDB-49C92A10D6D2}" srcOrd="13" destOrd="0" presId="urn:microsoft.com/office/officeart/2005/8/layout/cycle8"/>
    <dgm:cxn modelId="{B98A8AE0-7D06-41CF-9E29-3567D19702F0}" type="presParOf" srcId="{CE3531AF-4823-4584-9339-37CFFC9C3264}" destId="{A7EB1F68-3A82-4541-BEA3-974DEA47FC97}"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58BD1D-D6D4-4EE1-8686-B0A8D6305492}" type="doc">
      <dgm:prSet loTypeId="urn:microsoft.com/office/officeart/2005/8/layout/cycle4#2" loCatId="cycle" qsTypeId="urn:microsoft.com/office/officeart/2005/8/quickstyle/simple5" qsCatId="simple" csTypeId="urn:microsoft.com/office/officeart/2005/8/colors/accent1_2" csCatId="accent1" phldr="1"/>
      <dgm:spPr/>
      <dgm:t>
        <a:bodyPr/>
        <a:lstStyle/>
        <a:p>
          <a:endParaRPr lang="en-US"/>
        </a:p>
      </dgm:t>
    </dgm:pt>
    <dgm:pt modelId="{F2A60C27-A684-44FC-ADEB-E6A177F9D712}">
      <dgm:prSet phldrT="[Text]" custT="1"/>
      <dgm:spPr/>
      <dgm:t>
        <a:bodyPr/>
        <a:lstStyle/>
        <a:p>
          <a:r>
            <a:rPr lang="en-US" sz="1800" b="1" dirty="0" err="1" smtClean="0"/>
            <a:t>Observasi</a:t>
          </a:r>
          <a:endParaRPr lang="en-US" sz="1800" b="1" dirty="0"/>
        </a:p>
      </dgm:t>
    </dgm:pt>
    <dgm:pt modelId="{EF39CAA3-1615-4963-8012-3BF55E8C4D17}" type="parTrans" cxnId="{5900C4B7-28F1-4071-9701-A9FB30524539}">
      <dgm:prSet/>
      <dgm:spPr/>
      <dgm:t>
        <a:bodyPr/>
        <a:lstStyle/>
        <a:p>
          <a:endParaRPr lang="en-US"/>
        </a:p>
      </dgm:t>
    </dgm:pt>
    <dgm:pt modelId="{45FC7734-85A1-43C9-A01A-93AE4FD3DD2A}" type="sibTrans" cxnId="{5900C4B7-28F1-4071-9701-A9FB30524539}">
      <dgm:prSet/>
      <dgm:spPr/>
      <dgm:t>
        <a:bodyPr/>
        <a:lstStyle/>
        <a:p>
          <a:endParaRPr lang="en-US"/>
        </a:p>
      </dgm:t>
    </dgm:pt>
    <dgm:pt modelId="{09988960-5121-43DD-AF99-ECD539A66520}">
      <dgm:prSet phldrT="[Text]" custT="1"/>
      <dgm:spPr/>
      <dgm:t>
        <a:bodyPr/>
        <a:lstStyle/>
        <a:p>
          <a:r>
            <a:rPr lang="en-US" sz="2000" dirty="0" err="1" smtClean="0"/>
            <a:t>Penilaian</a:t>
          </a:r>
          <a:r>
            <a:rPr lang="en-US" sz="2000" dirty="0" smtClean="0"/>
            <a:t> </a:t>
          </a:r>
          <a:r>
            <a:rPr lang="en-US" sz="2000" dirty="0" err="1" smtClean="0"/>
            <a:t>Diri</a:t>
          </a:r>
          <a:endParaRPr lang="en-US" sz="2000" dirty="0"/>
        </a:p>
      </dgm:t>
    </dgm:pt>
    <dgm:pt modelId="{14021914-B492-4778-A4C3-344B5E449468}" type="parTrans" cxnId="{D23799D5-B138-442A-874B-A72B18BFC763}">
      <dgm:prSet/>
      <dgm:spPr/>
      <dgm:t>
        <a:bodyPr/>
        <a:lstStyle/>
        <a:p>
          <a:endParaRPr lang="en-US"/>
        </a:p>
      </dgm:t>
    </dgm:pt>
    <dgm:pt modelId="{6BA0EC20-B3AF-42E8-B409-196F7216AE69}" type="sibTrans" cxnId="{D23799D5-B138-442A-874B-A72B18BFC763}">
      <dgm:prSet/>
      <dgm:spPr/>
      <dgm:t>
        <a:bodyPr/>
        <a:lstStyle/>
        <a:p>
          <a:endParaRPr lang="en-US"/>
        </a:p>
      </dgm:t>
    </dgm:pt>
    <dgm:pt modelId="{037B6D9D-1D4A-4DCA-B48E-A5EB279DE96D}">
      <dgm:prSet phldrT="[Text]"/>
      <dgm:spPr/>
      <dgm:t>
        <a:bodyPr/>
        <a:lstStyle/>
        <a:p>
          <a:r>
            <a:rPr lang="en-US" dirty="0" err="1" smtClean="0"/>
            <a:t>Jurnal</a:t>
          </a:r>
          <a:endParaRPr lang="en-US" dirty="0"/>
        </a:p>
      </dgm:t>
    </dgm:pt>
    <dgm:pt modelId="{3BDBB10A-E32D-4874-B6FB-491D5291A08C}" type="parTrans" cxnId="{273203F8-506E-442F-A42A-670DB9987BBA}">
      <dgm:prSet/>
      <dgm:spPr/>
      <dgm:t>
        <a:bodyPr/>
        <a:lstStyle/>
        <a:p>
          <a:endParaRPr lang="en-US"/>
        </a:p>
      </dgm:t>
    </dgm:pt>
    <dgm:pt modelId="{E78B2E96-2EFA-40BE-89CD-06DFAC60ED1A}" type="sibTrans" cxnId="{273203F8-506E-442F-A42A-670DB9987BBA}">
      <dgm:prSet/>
      <dgm:spPr/>
      <dgm:t>
        <a:bodyPr/>
        <a:lstStyle/>
        <a:p>
          <a:endParaRPr lang="en-US"/>
        </a:p>
      </dgm:t>
    </dgm:pt>
    <dgm:pt modelId="{2754DE0A-EF42-4468-B575-12FF29EEE397}">
      <dgm:prSet phldrT="[Text]" custT="1"/>
      <dgm:spPr/>
      <dgm:t>
        <a:bodyPr/>
        <a:lstStyle/>
        <a:p>
          <a:r>
            <a:rPr lang="en-US" sz="2000" dirty="0" err="1" smtClean="0"/>
            <a:t>Penilaian</a:t>
          </a:r>
          <a:r>
            <a:rPr lang="en-US" sz="2000" dirty="0" smtClean="0"/>
            <a:t> </a:t>
          </a:r>
          <a:r>
            <a:rPr lang="en-US" sz="2000" dirty="0" err="1" smtClean="0"/>
            <a:t>Antarpeserta</a:t>
          </a:r>
          <a:r>
            <a:rPr lang="en-US" sz="2000" dirty="0" smtClean="0"/>
            <a:t> </a:t>
          </a:r>
          <a:r>
            <a:rPr lang="en-US" sz="2000" dirty="0" err="1" smtClean="0"/>
            <a:t>Didik</a:t>
          </a:r>
          <a:endParaRPr lang="en-US" sz="2000" dirty="0"/>
        </a:p>
      </dgm:t>
    </dgm:pt>
    <dgm:pt modelId="{FD7F857F-211B-4754-9C2A-96A40D694D51}" type="parTrans" cxnId="{2536385D-69A0-446E-8DE6-23DB782AACA1}">
      <dgm:prSet/>
      <dgm:spPr/>
      <dgm:t>
        <a:bodyPr/>
        <a:lstStyle/>
        <a:p>
          <a:endParaRPr lang="en-US"/>
        </a:p>
      </dgm:t>
    </dgm:pt>
    <dgm:pt modelId="{4D6E5FD2-E970-460A-AB21-6DDF6005ABA9}" type="sibTrans" cxnId="{2536385D-69A0-446E-8DE6-23DB782AACA1}">
      <dgm:prSet/>
      <dgm:spPr/>
      <dgm:t>
        <a:bodyPr/>
        <a:lstStyle/>
        <a:p>
          <a:endParaRPr lang="en-US"/>
        </a:p>
      </dgm:t>
    </dgm:pt>
    <dgm:pt modelId="{7984540E-A121-497B-9FFC-48D20305D04C}" type="pres">
      <dgm:prSet presAssocID="{E858BD1D-D6D4-4EE1-8686-B0A8D6305492}" presName="cycleMatrixDiagram" presStyleCnt="0">
        <dgm:presLayoutVars>
          <dgm:chMax val="1"/>
          <dgm:dir/>
          <dgm:animLvl val="lvl"/>
          <dgm:resizeHandles val="exact"/>
        </dgm:presLayoutVars>
      </dgm:prSet>
      <dgm:spPr/>
      <dgm:t>
        <a:bodyPr/>
        <a:lstStyle/>
        <a:p>
          <a:endParaRPr lang="en-US"/>
        </a:p>
      </dgm:t>
    </dgm:pt>
    <dgm:pt modelId="{46FCBC1D-C855-415F-9217-3EBC385D29AD}" type="pres">
      <dgm:prSet presAssocID="{E858BD1D-D6D4-4EE1-8686-B0A8D6305492}" presName="children" presStyleCnt="0"/>
      <dgm:spPr/>
      <dgm:t>
        <a:bodyPr/>
        <a:lstStyle/>
        <a:p>
          <a:endParaRPr lang="en-US"/>
        </a:p>
      </dgm:t>
    </dgm:pt>
    <dgm:pt modelId="{2E2ED403-43DB-47FE-BA43-184426649BD6}" type="pres">
      <dgm:prSet presAssocID="{E858BD1D-D6D4-4EE1-8686-B0A8D6305492}" presName="childPlaceholder" presStyleCnt="0"/>
      <dgm:spPr/>
      <dgm:t>
        <a:bodyPr/>
        <a:lstStyle/>
        <a:p>
          <a:endParaRPr lang="en-US"/>
        </a:p>
      </dgm:t>
    </dgm:pt>
    <dgm:pt modelId="{E01C0FDF-7B86-4A90-81DB-4BD860F02653}" type="pres">
      <dgm:prSet presAssocID="{E858BD1D-D6D4-4EE1-8686-B0A8D6305492}" presName="circle" presStyleCnt="0"/>
      <dgm:spPr/>
      <dgm:t>
        <a:bodyPr/>
        <a:lstStyle/>
        <a:p>
          <a:endParaRPr lang="en-US"/>
        </a:p>
      </dgm:t>
    </dgm:pt>
    <dgm:pt modelId="{D2BD46B3-8283-45AE-B270-9FFEF02E8D24}" type="pres">
      <dgm:prSet presAssocID="{E858BD1D-D6D4-4EE1-8686-B0A8D6305492}" presName="quadrant1" presStyleLbl="node1" presStyleIdx="0" presStyleCnt="4">
        <dgm:presLayoutVars>
          <dgm:chMax val="1"/>
          <dgm:bulletEnabled val="1"/>
        </dgm:presLayoutVars>
      </dgm:prSet>
      <dgm:spPr/>
      <dgm:t>
        <a:bodyPr/>
        <a:lstStyle/>
        <a:p>
          <a:endParaRPr lang="en-US"/>
        </a:p>
      </dgm:t>
    </dgm:pt>
    <dgm:pt modelId="{A5D9642D-9800-40C7-9017-E278D015D081}" type="pres">
      <dgm:prSet presAssocID="{E858BD1D-D6D4-4EE1-8686-B0A8D6305492}" presName="quadrant2" presStyleLbl="node1" presStyleIdx="1" presStyleCnt="4">
        <dgm:presLayoutVars>
          <dgm:chMax val="1"/>
          <dgm:bulletEnabled val="1"/>
        </dgm:presLayoutVars>
      </dgm:prSet>
      <dgm:spPr/>
      <dgm:t>
        <a:bodyPr/>
        <a:lstStyle/>
        <a:p>
          <a:endParaRPr lang="en-US"/>
        </a:p>
      </dgm:t>
    </dgm:pt>
    <dgm:pt modelId="{07231963-CFEC-4C70-99A1-B53DB0F349B8}" type="pres">
      <dgm:prSet presAssocID="{E858BD1D-D6D4-4EE1-8686-B0A8D6305492}" presName="quadrant3" presStyleLbl="node1" presStyleIdx="2" presStyleCnt="4">
        <dgm:presLayoutVars>
          <dgm:chMax val="1"/>
          <dgm:bulletEnabled val="1"/>
        </dgm:presLayoutVars>
      </dgm:prSet>
      <dgm:spPr/>
      <dgm:t>
        <a:bodyPr/>
        <a:lstStyle/>
        <a:p>
          <a:endParaRPr lang="en-US"/>
        </a:p>
      </dgm:t>
    </dgm:pt>
    <dgm:pt modelId="{6A38A3B6-956F-4DCF-9AB4-C4C967CFB44D}" type="pres">
      <dgm:prSet presAssocID="{E858BD1D-D6D4-4EE1-8686-B0A8D6305492}" presName="quadrant4" presStyleLbl="node1" presStyleIdx="3" presStyleCnt="4">
        <dgm:presLayoutVars>
          <dgm:chMax val="1"/>
          <dgm:bulletEnabled val="1"/>
        </dgm:presLayoutVars>
      </dgm:prSet>
      <dgm:spPr/>
      <dgm:t>
        <a:bodyPr/>
        <a:lstStyle/>
        <a:p>
          <a:endParaRPr lang="en-US"/>
        </a:p>
      </dgm:t>
    </dgm:pt>
    <dgm:pt modelId="{BEA4264D-A5D9-4970-A59D-70A77220E3CA}" type="pres">
      <dgm:prSet presAssocID="{E858BD1D-D6D4-4EE1-8686-B0A8D6305492}" presName="quadrantPlaceholder" presStyleCnt="0"/>
      <dgm:spPr/>
      <dgm:t>
        <a:bodyPr/>
        <a:lstStyle/>
        <a:p>
          <a:endParaRPr lang="en-US"/>
        </a:p>
      </dgm:t>
    </dgm:pt>
    <dgm:pt modelId="{E1BEF419-2A38-40C3-9721-D5F23BC28FF9}" type="pres">
      <dgm:prSet presAssocID="{E858BD1D-D6D4-4EE1-8686-B0A8D6305492}" presName="center1" presStyleLbl="fgShp" presStyleIdx="0" presStyleCnt="2"/>
      <dgm:spPr/>
      <dgm:t>
        <a:bodyPr/>
        <a:lstStyle/>
        <a:p>
          <a:endParaRPr lang="en-US"/>
        </a:p>
      </dgm:t>
    </dgm:pt>
    <dgm:pt modelId="{94096AEC-19BA-4B16-A31E-97A1C79FE30E}" type="pres">
      <dgm:prSet presAssocID="{E858BD1D-D6D4-4EE1-8686-B0A8D6305492}" presName="center2" presStyleLbl="fgShp" presStyleIdx="1" presStyleCnt="2"/>
      <dgm:spPr/>
      <dgm:t>
        <a:bodyPr/>
        <a:lstStyle/>
        <a:p>
          <a:endParaRPr lang="en-US"/>
        </a:p>
      </dgm:t>
    </dgm:pt>
  </dgm:ptLst>
  <dgm:cxnLst>
    <dgm:cxn modelId="{273203F8-506E-442F-A42A-670DB9987BBA}" srcId="{E858BD1D-D6D4-4EE1-8686-B0A8D6305492}" destId="{037B6D9D-1D4A-4DCA-B48E-A5EB279DE96D}" srcOrd="2" destOrd="0" parTransId="{3BDBB10A-E32D-4874-B6FB-491D5291A08C}" sibTransId="{E78B2E96-2EFA-40BE-89CD-06DFAC60ED1A}"/>
    <dgm:cxn modelId="{255B1717-E70A-4D09-9BAB-FBA1788AC5CF}" type="presOf" srcId="{E858BD1D-D6D4-4EE1-8686-B0A8D6305492}" destId="{7984540E-A121-497B-9FFC-48D20305D04C}" srcOrd="0" destOrd="0" presId="urn:microsoft.com/office/officeart/2005/8/layout/cycle4#2"/>
    <dgm:cxn modelId="{AA02AA22-1FBD-4520-8978-D56A65B9C05E}" type="presOf" srcId="{F2A60C27-A684-44FC-ADEB-E6A177F9D712}" destId="{D2BD46B3-8283-45AE-B270-9FFEF02E8D24}" srcOrd="0" destOrd="0" presId="urn:microsoft.com/office/officeart/2005/8/layout/cycle4#2"/>
    <dgm:cxn modelId="{5900C4B7-28F1-4071-9701-A9FB30524539}" srcId="{E858BD1D-D6D4-4EE1-8686-B0A8D6305492}" destId="{F2A60C27-A684-44FC-ADEB-E6A177F9D712}" srcOrd="0" destOrd="0" parTransId="{EF39CAA3-1615-4963-8012-3BF55E8C4D17}" sibTransId="{45FC7734-85A1-43C9-A01A-93AE4FD3DD2A}"/>
    <dgm:cxn modelId="{2536385D-69A0-446E-8DE6-23DB782AACA1}" srcId="{E858BD1D-D6D4-4EE1-8686-B0A8D6305492}" destId="{2754DE0A-EF42-4468-B575-12FF29EEE397}" srcOrd="3" destOrd="0" parTransId="{FD7F857F-211B-4754-9C2A-96A40D694D51}" sibTransId="{4D6E5FD2-E970-460A-AB21-6DDF6005ABA9}"/>
    <dgm:cxn modelId="{8357575E-2F0E-4F3C-BB1B-D0CBE853ACAF}" type="presOf" srcId="{2754DE0A-EF42-4468-B575-12FF29EEE397}" destId="{6A38A3B6-956F-4DCF-9AB4-C4C967CFB44D}" srcOrd="0" destOrd="0" presId="urn:microsoft.com/office/officeart/2005/8/layout/cycle4#2"/>
    <dgm:cxn modelId="{D23799D5-B138-442A-874B-A72B18BFC763}" srcId="{E858BD1D-D6D4-4EE1-8686-B0A8D6305492}" destId="{09988960-5121-43DD-AF99-ECD539A66520}" srcOrd="1" destOrd="0" parTransId="{14021914-B492-4778-A4C3-344B5E449468}" sibTransId="{6BA0EC20-B3AF-42E8-B409-196F7216AE69}"/>
    <dgm:cxn modelId="{1D89AA13-DBD3-4268-A415-638C31DBA039}" type="presOf" srcId="{09988960-5121-43DD-AF99-ECD539A66520}" destId="{A5D9642D-9800-40C7-9017-E278D015D081}" srcOrd="0" destOrd="0" presId="urn:microsoft.com/office/officeart/2005/8/layout/cycle4#2"/>
    <dgm:cxn modelId="{EA62787F-C217-45B6-A654-4E9FA302A2AF}" type="presOf" srcId="{037B6D9D-1D4A-4DCA-B48E-A5EB279DE96D}" destId="{07231963-CFEC-4C70-99A1-B53DB0F349B8}" srcOrd="0" destOrd="0" presId="urn:microsoft.com/office/officeart/2005/8/layout/cycle4#2"/>
    <dgm:cxn modelId="{1C2750BD-D806-4218-9F04-6870DDCC3A19}" type="presParOf" srcId="{7984540E-A121-497B-9FFC-48D20305D04C}" destId="{46FCBC1D-C855-415F-9217-3EBC385D29AD}" srcOrd="0" destOrd="0" presId="urn:microsoft.com/office/officeart/2005/8/layout/cycle4#2"/>
    <dgm:cxn modelId="{6DEE81D4-FA4B-4F5A-90F1-A3B14838F20B}" type="presParOf" srcId="{46FCBC1D-C855-415F-9217-3EBC385D29AD}" destId="{2E2ED403-43DB-47FE-BA43-184426649BD6}" srcOrd="0" destOrd="0" presId="urn:microsoft.com/office/officeart/2005/8/layout/cycle4#2"/>
    <dgm:cxn modelId="{19F97058-477D-46F3-A7E2-8C41FA876C23}" type="presParOf" srcId="{7984540E-A121-497B-9FFC-48D20305D04C}" destId="{E01C0FDF-7B86-4A90-81DB-4BD860F02653}" srcOrd="1" destOrd="0" presId="urn:microsoft.com/office/officeart/2005/8/layout/cycle4#2"/>
    <dgm:cxn modelId="{A08F2E51-4130-496F-965D-CA566A25C87A}" type="presParOf" srcId="{E01C0FDF-7B86-4A90-81DB-4BD860F02653}" destId="{D2BD46B3-8283-45AE-B270-9FFEF02E8D24}" srcOrd="0" destOrd="0" presId="urn:microsoft.com/office/officeart/2005/8/layout/cycle4#2"/>
    <dgm:cxn modelId="{FAE101DA-CE90-4549-8E91-565547308FB1}" type="presParOf" srcId="{E01C0FDF-7B86-4A90-81DB-4BD860F02653}" destId="{A5D9642D-9800-40C7-9017-E278D015D081}" srcOrd="1" destOrd="0" presId="urn:microsoft.com/office/officeart/2005/8/layout/cycle4#2"/>
    <dgm:cxn modelId="{CECAC5ED-BD03-4513-B1F4-92BEA4FE800F}" type="presParOf" srcId="{E01C0FDF-7B86-4A90-81DB-4BD860F02653}" destId="{07231963-CFEC-4C70-99A1-B53DB0F349B8}" srcOrd="2" destOrd="0" presId="urn:microsoft.com/office/officeart/2005/8/layout/cycle4#2"/>
    <dgm:cxn modelId="{02AEE72E-E7C4-49D8-A4C5-ED4700A14CDD}" type="presParOf" srcId="{E01C0FDF-7B86-4A90-81DB-4BD860F02653}" destId="{6A38A3B6-956F-4DCF-9AB4-C4C967CFB44D}" srcOrd="3" destOrd="0" presId="urn:microsoft.com/office/officeart/2005/8/layout/cycle4#2"/>
    <dgm:cxn modelId="{B4F895BA-5895-471C-9055-7DA6123C58EC}" type="presParOf" srcId="{E01C0FDF-7B86-4A90-81DB-4BD860F02653}" destId="{BEA4264D-A5D9-4970-A59D-70A77220E3CA}" srcOrd="4" destOrd="0" presId="urn:microsoft.com/office/officeart/2005/8/layout/cycle4#2"/>
    <dgm:cxn modelId="{98F3272F-17C9-435E-8579-C66651A8C92A}" type="presParOf" srcId="{7984540E-A121-497B-9FFC-48D20305D04C}" destId="{E1BEF419-2A38-40C3-9721-D5F23BC28FF9}" srcOrd="2" destOrd="0" presId="urn:microsoft.com/office/officeart/2005/8/layout/cycle4#2"/>
    <dgm:cxn modelId="{CCB1128F-98FE-4B6F-8E4F-8E05F866CDD4}" type="presParOf" srcId="{7984540E-A121-497B-9FFC-48D20305D04C}" destId="{94096AEC-19BA-4B16-A31E-97A1C79FE30E}" srcOrd="3" destOrd="0" presId="urn:microsoft.com/office/officeart/2005/8/layout/cycle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6F890F-2DCF-41E8-8C10-92C67F7A74AD}" type="doc">
      <dgm:prSet loTypeId="urn:microsoft.com/office/officeart/2005/8/layout/cycle8" loCatId="cycle" qsTypeId="urn:microsoft.com/office/officeart/2005/8/quickstyle/3d1" qsCatId="3D" csTypeId="urn:microsoft.com/office/officeart/2005/8/colors/accent1_2" csCatId="accent1" phldr="1"/>
      <dgm:spPr/>
    </dgm:pt>
    <dgm:pt modelId="{3AC810C3-E6E8-4928-A8EA-B19E697F4CCA}">
      <dgm:prSet phldrT="[Text]"/>
      <dgm:spPr>
        <a:solidFill>
          <a:srgbClr val="008000"/>
        </a:solidFill>
      </dgm:spPr>
      <dgm:t>
        <a:bodyPr/>
        <a:lstStyle/>
        <a:p>
          <a:r>
            <a:rPr lang="en-US" dirty="0" err="1" smtClean="0"/>
            <a:t>Tes</a:t>
          </a:r>
          <a:r>
            <a:rPr lang="en-US" dirty="0" smtClean="0"/>
            <a:t> </a:t>
          </a:r>
          <a:r>
            <a:rPr lang="en-US" dirty="0" err="1" smtClean="0"/>
            <a:t>Lisan</a:t>
          </a:r>
          <a:endParaRPr lang="en-US" dirty="0"/>
        </a:p>
      </dgm:t>
    </dgm:pt>
    <dgm:pt modelId="{78F9491A-7EDF-4394-99F3-6A003B178592}" type="parTrans" cxnId="{4389C308-07C5-462C-85E9-37B5849BA4F8}">
      <dgm:prSet/>
      <dgm:spPr/>
      <dgm:t>
        <a:bodyPr/>
        <a:lstStyle/>
        <a:p>
          <a:endParaRPr lang="en-US"/>
        </a:p>
      </dgm:t>
    </dgm:pt>
    <dgm:pt modelId="{E987C3E2-66D1-4580-8348-200C5DBE23EE}" type="sibTrans" cxnId="{4389C308-07C5-462C-85E9-37B5849BA4F8}">
      <dgm:prSet/>
      <dgm:spPr/>
      <dgm:t>
        <a:bodyPr/>
        <a:lstStyle/>
        <a:p>
          <a:endParaRPr lang="en-US"/>
        </a:p>
      </dgm:t>
    </dgm:pt>
    <dgm:pt modelId="{18380437-4DDF-45EB-82E0-14C9D0E9EB3A}">
      <dgm:prSet phldrT="[Text]"/>
      <dgm:spPr>
        <a:solidFill>
          <a:srgbClr val="0033CC"/>
        </a:solidFill>
      </dgm:spPr>
      <dgm:t>
        <a:bodyPr/>
        <a:lstStyle/>
        <a:p>
          <a:r>
            <a:rPr lang="en-US" dirty="0" err="1" smtClean="0"/>
            <a:t>Penugasan</a:t>
          </a:r>
          <a:endParaRPr lang="en-US" dirty="0"/>
        </a:p>
      </dgm:t>
    </dgm:pt>
    <dgm:pt modelId="{D50D6C36-8646-4F96-9B04-A12C6476DC2B}" type="parTrans" cxnId="{4ABB2C2C-53EA-4A51-AFA1-AD025FCB9B3E}">
      <dgm:prSet/>
      <dgm:spPr/>
      <dgm:t>
        <a:bodyPr/>
        <a:lstStyle/>
        <a:p>
          <a:endParaRPr lang="en-US"/>
        </a:p>
      </dgm:t>
    </dgm:pt>
    <dgm:pt modelId="{79DE4A47-4E5A-464B-9C98-1482C67E36AA}" type="sibTrans" cxnId="{4ABB2C2C-53EA-4A51-AFA1-AD025FCB9B3E}">
      <dgm:prSet/>
      <dgm:spPr/>
      <dgm:t>
        <a:bodyPr/>
        <a:lstStyle/>
        <a:p>
          <a:endParaRPr lang="en-US"/>
        </a:p>
      </dgm:t>
    </dgm:pt>
    <dgm:pt modelId="{B064689E-7810-4129-92A3-65E3E2B962F9}">
      <dgm:prSet phldrT="[Text]"/>
      <dgm:spPr>
        <a:solidFill>
          <a:srgbClr val="FF0000"/>
        </a:solidFill>
      </dgm:spPr>
      <dgm:t>
        <a:bodyPr/>
        <a:lstStyle/>
        <a:p>
          <a:r>
            <a:rPr lang="en-US" dirty="0" err="1" smtClean="0"/>
            <a:t>Tes</a:t>
          </a:r>
          <a:r>
            <a:rPr lang="en-US" dirty="0" smtClean="0"/>
            <a:t> </a:t>
          </a:r>
          <a:r>
            <a:rPr lang="en-US" dirty="0" err="1" smtClean="0"/>
            <a:t>Tertulis</a:t>
          </a:r>
          <a:endParaRPr lang="en-US" dirty="0"/>
        </a:p>
      </dgm:t>
    </dgm:pt>
    <dgm:pt modelId="{8E854F17-6203-4412-A0B8-1FFD287540F5}" type="parTrans" cxnId="{280A8607-EFBD-4D7F-B127-1A141A8F1C7A}">
      <dgm:prSet/>
      <dgm:spPr/>
      <dgm:t>
        <a:bodyPr/>
        <a:lstStyle/>
        <a:p>
          <a:endParaRPr lang="en-US"/>
        </a:p>
      </dgm:t>
    </dgm:pt>
    <dgm:pt modelId="{8FEED2D3-CF85-437D-8360-671FE921D13E}" type="sibTrans" cxnId="{280A8607-EFBD-4D7F-B127-1A141A8F1C7A}">
      <dgm:prSet/>
      <dgm:spPr/>
      <dgm:t>
        <a:bodyPr/>
        <a:lstStyle/>
        <a:p>
          <a:endParaRPr lang="en-US"/>
        </a:p>
      </dgm:t>
    </dgm:pt>
    <dgm:pt modelId="{061BB3D7-F065-4123-A485-1CD0966A57B7}" type="pres">
      <dgm:prSet presAssocID="{976F890F-2DCF-41E8-8C10-92C67F7A74AD}" presName="compositeShape" presStyleCnt="0">
        <dgm:presLayoutVars>
          <dgm:chMax val="7"/>
          <dgm:dir/>
          <dgm:resizeHandles val="exact"/>
        </dgm:presLayoutVars>
      </dgm:prSet>
      <dgm:spPr/>
    </dgm:pt>
    <dgm:pt modelId="{EBB6E17D-1D76-4191-BB76-D8FE749134F8}" type="pres">
      <dgm:prSet presAssocID="{976F890F-2DCF-41E8-8C10-92C67F7A74AD}" presName="wedge1" presStyleLbl="node1" presStyleIdx="0" presStyleCnt="3" custLinFactNeighborX="-112" custLinFactNeighborY="-1731"/>
      <dgm:spPr/>
      <dgm:t>
        <a:bodyPr/>
        <a:lstStyle/>
        <a:p>
          <a:endParaRPr lang="en-US"/>
        </a:p>
      </dgm:t>
    </dgm:pt>
    <dgm:pt modelId="{DB383F05-913E-494C-B39C-86EA1D5DF2B4}" type="pres">
      <dgm:prSet presAssocID="{976F890F-2DCF-41E8-8C10-92C67F7A74AD}" presName="dummy1a" presStyleCnt="0"/>
      <dgm:spPr/>
    </dgm:pt>
    <dgm:pt modelId="{FE2408A7-8D6B-4673-9CC3-A82272B79C93}" type="pres">
      <dgm:prSet presAssocID="{976F890F-2DCF-41E8-8C10-92C67F7A74AD}" presName="dummy1b" presStyleCnt="0"/>
      <dgm:spPr/>
    </dgm:pt>
    <dgm:pt modelId="{1ED51CC4-C9DA-4B14-8F60-07748014307A}" type="pres">
      <dgm:prSet presAssocID="{976F890F-2DCF-41E8-8C10-92C67F7A74AD}" presName="wedge1Tx" presStyleLbl="node1" presStyleIdx="0" presStyleCnt="3">
        <dgm:presLayoutVars>
          <dgm:chMax val="0"/>
          <dgm:chPref val="0"/>
          <dgm:bulletEnabled val="1"/>
        </dgm:presLayoutVars>
      </dgm:prSet>
      <dgm:spPr/>
      <dgm:t>
        <a:bodyPr/>
        <a:lstStyle/>
        <a:p>
          <a:endParaRPr lang="en-US"/>
        </a:p>
      </dgm:t>
    </dgm:pt>
    <dgm:pt modelId="{CAFC75AE-EF4A-41C9-A39F-DD9BADD845FC}" type="pres">
      <dgm:prSet presAssocID="{976F890F-2DCF-41E8-8C10-92C67F7A74AD}" presName="wedge2" presStyleLbl="node1" presStyleIdx="1" presStyleCnt="3"/>
      <dgm:spPr/>
      <dgm:t>
        <a:bodyPr/>
        <a:lstStyle/>
        <a:p>
          <a:endParaRPr lang="en-US"/>
        </a:p>
      </dgm:t>
    </dgm:pt>
    <dgm:pt modelId="{3D29674E-E01E-4FD6-92F4-088EB5870CD0}" type="pres">
      <dgm:prSet presAssocID="{976F890F-2DCF-41E8-8C10-92C67F7A74AD}" presName="dummy2a" presStyleCnt="0"/>
      <dgm:spPr/>
    </dgm:pt>
    <dgm:pt modelId="{A657DAA1-A4E4-4573-A4B5-9B50AB645FB1}" type="pres">
      <dgm:prSet presAssocID="{976F890F-2DCF-41E8-8C10-92C67F7A74AD}" presName="dummy2b" presStyleCnt="0"/>
      <dgm:spPr/>
    </dgm:pt>
    <dgm:pt modelId="{48D8B49A-C1D8-4608-AE26-97897683CD9C}" type="pres">
      <dgm:prSet presAssocID="{976F890F-2DCF-41E8-8C10-92C67F7A74AD}" presName="wedge2Tx" presStyleLbl="node1" presStyleIdx="1" presStyleCnt="3">
        <dgm:presLayoutVars>
          <dgm:chMax val="0"/>
          <dgm:chPref val="0"/>
          <dgm:bulletEnabled val="1"/>
        </dgm:presLayoutVars>
      </dgm:prSet>
      <dgm:spPr/>
      <dgm:t>
        <a:bodyPr/>
        <a:lstStyle/>
        <a:p>
          <a:endParaRPr lang="en-US"/>
        </a:p>
      </dgm:t>
    </dgm:pt>
    <dgm:pt modelId="{61E1C5A9-F168-4470-BB32-C86049851C20}" type="pres">
      <dgm:prSet presAssocID="{976F890F-2DCF-41E8-8C10-92C67F7A74AD}" presName="wedge3" presStyleLbl="node1" presStyleIdx="2" presStyleCnt="3"/>
      <dgm:spPr/>
      <dgm:t>
        <a:bodyPr/>
        <a:lstStyle/>
        <a:p>
          <a:endParaRPr lang="en-US"/>
        </a:p>
      </dgm:t>
    </dgm:pt>
    <dgm:pt modelId="{F41337B7-5167-4AB3-8795-3DA5412AF07E}" type="pres">
      <dgm:prSet presAssocID="{976F890F-2DCF-41E8-8C10-92C67F7A74AD}" presName="dummy3a" presStyleCnt="0"/>
      <dgm:spPr/>
    </dgm:pt>
    <dgm:pt modelId="{ED08D304-0CB4-43A4-9186-12A3B31BD145}" type="pres">
      <dgm:prSet presAssocID="{976F890F-2DCF-41E8-8C10-92C67F7A74AD}" presName="dummy3b" presStyleCnt="0"/>
      <dgm:spPr/>
    </dgm:pt>
    <dgm:pt modelId="{EC70B3D8-D330-4C52-9098-D9C766F3FB6E}" type="pres">
      <dgm:prSet presAssocID="{976F890F-2DCF-41E8-8C10-92C67F7A74AD}" presName="wedge3Tx" presStyleLbl="node1" presStyleIdx="2" presStyleCnt="3">
        <dgm:presLayoutVars>
          <dgm:chMax val="0"/>
          <dgm:chPref val="0"/>
          <dgm:bulletEnabled val="1"/>
        </dgm:presLayoutVars>
      </dgm:prSet>
      <dgm:spPr/>
      <dgm:t>
        <a:bodyPr/>
        <a:lstStyle/>
        <a:p>
          <a:endParaRPr lang="en-US"/>
        </a:p>
      </dgm:t>
    </dgm:pt>
    <dgm:pt modelId="{53763365-EB76-41E1-9EB9-AFD0EA44C2DE}" type="pres">
      <dgm:prSet presAssocID="{E987C3E2-66D1-4580-8348-200C5DBE23EE}" presName="arrowWedge1" presStyleLbl="fgSibTrans2D1" presStyleIdx="0" presStyleCnt="3"/>
      <dgm:spPr/>
    </dgm:pt>
    <dgm:pt modelId="{359680A1-CA03-4E52-9087-4C0CDDDB1762}" type="pres">
      <dgm:prSet presAssocID="{79DE4A47-4E5A-464B-9C98-1482C67E36AA}" presName="arrowWedge2" presStyleLbl="fgSibTrans2D1" presStyleIdx="1" presStyleCnt="3"/>
      <dgm:spPr/>
    </dgm:pt>
    <dgm:pt modelId="{D7301A76-D1A8-42AD-BD72-3D264C0BCC19}" type="pres">
      <dgm:prSet presAssocID="{8FEED2D3-CF85-437D-8360-671FE921D13E}" presName="arrowWedge3" presStyleLbl="fgSibTrans2D1" presStyleIdx="2" presStyleCnt="3"/>
      <dgm:spPr/>
    </dgm:pt>
  </dgm:ptLst>
  <dgm:cxnLst>
    <dgm:cxn modelId="{35D78EA4-6E82-4EDA-8F1B-F2F0DAC30A06}" type="presOf" srcId="{3AC810C3-E6E8-4928-A8EA-B19E697F4CCA}" destId="{1ED51CC4-C9DA-4B14-8F60-07748014307A}" srcOrd="1" destOrd="0" presId="urn:microsoft.com/office/officeart/2005/8/layout/cycle8"/>
    <dgm:cxn modelId="{4389C308-07C5-462C-85E9-37B5849BA4F8}" srcId="{976F890F-2DCF-41E8-8C10-92C67F7A74AD}" destId="{3AC810C3-E6E8-4928-A8EA-B19E697F4CCA}" srcOrd="0" destOrd="0" parTransId="{78F9491A-7EDF-4394-99F3-6A003B178592}" sibTransId="{E987C3E2-66D1-4580-8348-200C5DBE23EE}"/>
    <dgm:cxn modelId="{280A8607-EFBD-4D7F-B127-1A141A8F1C7A}" srcId="{976F890F-2DCF-41E8-8C10-92C67F7A74AD}" destId="{B064689E-7810-4129-92A3-65E3E2B962F9}" srcOrd="2" destOrd="0" parTransId="{8E854F17-6203-4412-A0B8-1FFD287540F5}" sibTransId="{8FEED2D3-CF85-437D-8360-671FE921D13E}"/>
    <dgm:cxn modelId="{D0EA87C9-9ADA-4924-A02C-E983BD24FF71}" type="presOf" srcId="{18380437-4DDF-45EB-82E0-14C9D0E9EB3A}" destId="{48D8B49A-C1D8-4608-AE26-97897683CD9C}" srcOrd="1" destOrd="0" presId="urn:microsoft.com/office/officeart/2005/8/layout/cycle8"/>
    <dgm:cxn modelId="{0B42C8F7-0218-4BB1-B1D5-9B575ED7B6F9}" type="presOf" srcId="{18380437-4DDF-45EB-82E0-14C9D0E9EB3A}" destId="{CAFC75AE-EF4A-41C9-A39F-DD9BADD845FC}" srcOrd="0" destOrd="0" presId="urn:microsoft.com/office/officeart/2005/8/layout/cycle8"/>
    <dgm:cxn modelId="{9CCB7964-676A-454E-9A5E-867F8A91B0EF}" type="presOf" srcId="{976F890F-2DCF-41E8-8C10-92C67F7A74AD}" destId="{061BB3D7-F065-4123-A485-1CD0966A57B7}" srcOrd="0" destOrd="0" presId="urn:microsoft.com/office/officeart/2005/8/layout/cycle8"/>
    <dgm:cxn modelId="{6EBADDAE-ABB5-4526-BF1C-AD34F42B8F4C}" type="presOf" srcId="{B064689E-7810-4129-92A3-65E3E2B962F9}" destId="{EC70B3D8-D330-4C52-9098-D9C766F3FB6E}" srcOrd="1" destOrd="0" presId="urn:microsoft.com/office/officeart/2005/8/layout/cycle8"/>
    <dgm:cxn modelId="{4ABB2C2C-53EA-4A51-AFA1-AD025FCB9B3E}" srcId="{976F890F-2DCF-41E8-8C10-92C67F7A74AD}" destId="{18380437-4DDF-45EB-82E0-14C9D0E9EB3A}" srcOrd="1" destOrd="0" parTransId="{D50D6C36-8646-4F96-9B04-A12C6476DC2B}" sibTransId="{79DE4A47-4E5A-464B-9C98-1482C67E36AA}"/>
    <dgm:cxn modelId="{67169DBB-9D17-4B9A-8B1F-0BF0EFC01777}" type="presOf" srcId="{B064689E-7810-4129-92A3-65E3E2B962F9}" destId="{61E1C5A9-F168-4470-BB32-C86049851C20}" srcOrd="0" destOrd="0" presId="urn:microsoft.com/office/officeart/2005/8/layout/cycle8"/>
    <dgm:cxn modelId="{EBFAED14-9452-481E-A22B-48B52FB4D390}" type="presOf" srcId="{3AC810C3-E6E8-4928-A8EA-B19E697F4CCA}" destId="{EBB6E17D-1D76-4191-BB76-D8FE749134F8}" srcOrd="0" destOrd="0" presId="urn:microsoft.com/office/officeart/2005/8/layout/cycle8"/>
    <dgm:cxn modelId="{90ACF1FD-295A-40B1-8A21-D1493AB63C51}" type="presParOf" srcId="{061BB3D7-F065-4123-A485-1CD0966A57B7}" destId="{EBB6E17D-1D76-4191-BB76-D8FE749134F8}" srcOrd="0" destOrd="0" presId="urn:microsoft.com/office/officeart/2005/8/layout/cycle8"/>
    <dgm:cxn modelId="{DF8B235E-F362-447D-9518-D57DEC3DDED8}" type="presParOf" srcId="{061BB3D7-F065-4123-A485-1CD0966A57B7}" destId="{DB383F05-913E-494C-B39C-86EA1D5DF2B4}" srcOrd="1" destOrd="0" presId="urn:microsoft.com/office/officeart/2005/8/layout/cycle8"/>
    <dgm:cxn modelId="{8F868BAA-37E5-43AA-B15C-8750CF952575}" type="presParOf" srcId="{061BB3D7-F065-4123-A485-1CD0966A57B7}" destId="{FE2408A7-8D6B-4673-9CC3-A82272B79C93}" srcOrd="2" destOrd="0" presId="urn:microsoft.com/office/officeart/2005/8/layout/cycle8"/>
    <dgm:cxn modelId="{391C60C5-387D-47E9-A088-87F0F9FAD17A}" type="presParOf" srcId="{061BB3D7-F065-4123-A485-1CD0966A57B7}" destId="{1ED51CC4-C9DA-4B14-8F60-07748014307A}" srcOrd="3" destOrd="0" presId="urn:microsoft.com/office/officeart/2005/8/layout/cycle8"/>
    <dgm:cxn modelId="{B315ADAD-A604-486D-83A2-D117E8E7FF5C}" type="presParOf" srcId="{061BB3D7-F065-4123-A485-1CD0966A57B7}" destId="{CAFC75AE-EF4A-41C9-A39F-DD9BADD845FC}" srcOrd="4" destOrd="0" presId="urn:microsoft.com/office/officeart/2005/8/layout/cycle8"/>
    <dgm:cxn modelId="{C07535A7-F185-4736-9EC7-E8CBE683B984}" type="presParOf" srcId="{061BB3D7-F065-4123-A485-1CD0966A57B7}" destId="{3D29674E-E01E-4FD6-92F4-088EB5870CD0}" srcOrd="5" destOrd="0" presId="urn:microsoft.com/office/officeart/2005/8/layout/cycle8"/>
    <dgm:cxn modelId="{0051458E-9C63-42C2-8732-1609B8A08F38}" type="presParOf" srcId="{061BB3D7-F065-4123-A485-1CD0966A57B7}" destId="{A657DAA1-A4E4-4573-A4B5-9B50AB645FB1}" srcOrd="6" destOrd="0" presId="urn:microsoft.com/office/officeart/2005/8/layout/cycle8"/>
    <dgm:cxn modelId="{C237A71E-528B-496F-AEC7-A961C08325E6}" type="presParOf" srcId="{061BB3D7-F065-4123-A485-1CD0966A57B7}" destId="{48D8B49A-C1D8-4608-AE26-97897683CD9C}" srcOrd="7" destOrd="0" presId="urn:microsoft.com/office/officeart/2005/8/layout/cycle8"/>
    <dgm:cxn modelId="{DC8D4B36-B781-4A91-8323-C9435E345EDD}" type="presParOf" srcId="{061BB3D7-F065-4123-A485-1CD0966A57B7}" destId="{61E1C5A9-F168-4470-BB32-C86049851C20}" srcOrd="8" destOrd="0" presId="urn:microsoft.com/office/officeart/2005/8/layout/cycle8"/>
    <dgm:cxn modelId="{C59A0723-FA01-478F-B6A8-C603A0630EBA}" type="presParOf" srcId="{061BB3D7-F065-4123-A485-1CD0966A57B7}" destId="{F41337B7-5167-4AB3-8795-3DA5412AF07E}" srcOrd="9" destOrd="0" presId="urn:microsoft.com/office/officeart/2005/8/layout/cycle8"/>
    <dgm:cxn modelId="{48D03C3B-5B20-44D9-B555-48CA41276577}" type="presParOf" srcId="{061BB3D7-F065-4123-A485-1CD0966A57B7}" destId="{ED08D304-0CB4-43A4-9186-12A3B31BD145}" srcOrd="10" destOrd="0" presId="urn:microsoft.com/office/officeart/2005/8/layout/cycle8"/>
    <dgm:cxn modelId="{CD17E553-56B5-420B-9C13-E87C680C7002}" type="presParOf" srcId="{061BB3D7-F065-4123-A485-1CD0966A57B7}" destId="{EC70B3D8-D330-4C52-9098-D9C766F3FB6E}" srcOrd="11" destOrd="0" presId="urn:microsoft.com/office/officeart/2005/8/layout/cycle8"/>
    <dgm:cxn modelId="{DEDFF37B-087F-4EED-B849-65F7B020BDA8}" type="presParOf" srcId="{061BB3D7-F065-4123-A485-1CD0966A57B7}" destId="{53763365-EB76-41E1-9EB9-AFD0EA44C2DE}" srcOrd="12" destOrd="0" presId="urn:microsoft.com/office/officeart/2005/8/layout/cycle8"/>
    <dgm:cxn modelId="{A9994826-3309-4AAF-BD36-30823BD89783}" type="presParOf" srcId="{061BB3D7-F065-4123-A485-1CD0966A57B7}" destId="{359680A1-CA03-4E52-9087-4C0CDDDB1762}" srcOrd="13" destOrd="0" presId="urn:microsoft.com/office/officeart/2005/8/layout/cycle8"/>
    <dgm:cxn modelId="{9B64AD0C-4B93-4169-877C-12874C818B4D}" type="presParOf" srcId="{061BB3D7-F065-4123-A485-1CD0966A57B7}" destId="{D7301A76-D1A8-42AD-BD72-3D264C0BCC1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199E8-A51F-4552-8C57-A48B37341EFA}">
      <dsp:nvSpPr>
        <dsp:cNvPr id="0" name=""/>
        <dsp:cNvSpPr/>
      </dsp:nvSpPr>
      <dsp:spPr>
        <a:xfrm>
          <a:off x="828396" y="0"/>
          <a:ext cx="3527782" cy="2204864"/>
        </a:xfrm>
        <a:prstGeom prst="swooshArrow">
          <a:avLst>
            <a:gd name="adj1" fmla="val 25000"/>
            <a:gd name="adj2" fmla="val 25000"/>
          </a:avLst>
        </a:prstGeom>
        <a:gradFill rotWithShape="0">
          <a:gsLst>
            <a:gs pos="0">
              <a:schemeClr val="accent3">
                <a:tint val="55000"/>
                <a:hueOff val="0"/>
                <a:satOff val="0"/>
                <a:lumOff val="0"/>
                <a:alphaOff val="0"/>
                <a:shade val="51000"/>
                <a:satMod val="130000"/>
              </a:schemeClr>
            </a:gs>
            <a:gs pos="80000">
              <a:schemeClr val="accent3">
                <a:tint val="55000"/>
                <a:hueOff val="0"/>
                <a:satOff val="0"/>
                <a:lumOff val="0"/>
                <a:alphaOff val="0"/>
                <a:shade val="93000"/>
                <a:satMod val="130000"/>
              </a:schemeClr>
            </a:gs>
            <a:gs pos="100000">
              <a:schemeClr val="accent3">
                <a:tint val="55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8D9CEBA-A144-466A-B0C4-8FFC5E31E389}">
      <dsp:nvSpPr>
        <dsp:cNvPr id="0" name=""/>
        <dsp:cNvSpPr/>
      </dsp:nvSpPr>
      <dsp:spPr>
        <a:xfrm>
          <a:off x="3520094" y="447146"/>
          <a:ext cx="261055" cy="261055"/>
        </a:xfrm>
        <a:prstGeom prst="ellips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0D03A9-EE9B-4B13-BF31-7688B33FC2F4}">
      <dsp:nvSpPr>
        <dsp:cNvPr id="0" name=""/>
        <dsp:cNvSpPr/>
      </dsp:nvSpPr>
      <dsp:spPr>
        <a:xfrm>
          <a:off x="1049546" y="206634"/>
          <a:ext cx="2649195" cy="599538"/>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8328" bIns="0" numCol="1" spcCol="1270" anchor="t" anchorCtr="0">
          <a:noAutofit/>
        </a:bodyPr>
        <a:lstStyle/>
        <a:p>
          <a:pPr lvl="0" algn="r" defTabSz="1511300">
            <a:lnSpc>
              <a:spcPct val="90000"/>
            </a:lnSpc>
            <a:spcBef>
              <a:spcPct val="0"/>
            </a:spcBef>
            <a:spcAft>
              <a:spcPct val="35000"/>
            </a:spcAft>
          </a:pPr>
          <a:r>
            <a:rPr lang="id-ID" sz="3400" b="1" kern="1200" dirty="0" smtClean="0"/>
            <a:t>Konsep Dasar</a:t>
          </a:r>
          <a:endParaRPr lang="id-ID" sz="3400" b="1" kern="1200" dirty="0"/>
        </a:p>
      </dsp:txBody>
      <dsp:txXfrm>
        <a:off x="1078813" y="235901"/>
        <a:ext cx="2590661" cy="5410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C28FA-5220-43F5-A043-4032AC15B098}">
      <dsp:nvSpPr>
        <dsp:cNvPr id="0" name=""/>
        <dsp:cNvSpPr/>
      </dsp:nvSpPr>
      <dsp:spPr>
        <a:xfrm>
          <a:off x="596637" y="0"/>
          <a:ext cx="5976663" cy="59766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9F2EFE-E1E6-4DA6-9775-E21B63530460}">
      <dsp:nvSpPr>
        <dsp:cNvPr id="0" name=""/>
        <dsp:cNvSpPr/>
      </dsp:nvSpPr>
      <dsp:spPr>
        <a:xfrm>
          <a:off x="3612201" y="599592"/>
          <a:ext cx="3884830" cy="849806"/>
        </a:xfrm>
        <a:prstGeom prst="roundRect">
          <a:avLst/>
        </a:prstGeom>
        <a:solidFill>
          <a:schemeClr val="tx2">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smtClean="0"/>
            <a:t>Tes</a:t>
          </a:r>
          <a:r>
            <a:rPr lang="en-US" sz="3600" kern="1200" dirty="0" smtClean="0"/>
            <a:t> </a:t>
          </a:r>
          <a:r>
            <a:rPr lang="en-US" sz="3600" kern="1200" dirty="0" err="1" smtClean="0"/>
            <a:t>Praktik</a:t>
          </a:r>
          <a:endParaRPr lang="en-US" sz="3600" kern="1200" dirty="0"/>
        </a:p>
      </dsp:txBody>
      <dsp:txXfrm>
        <a:off x="3653685" y="641076"/>
        <a:ext cx="3801862" cy="766838"/>
      </dsp:txXfrm>
    </dsp:sp>
    <dsp:sp modelId="{C3A7F866-4781-42C0-B060-948E7146E024}">
      <dsp:nvSpPr>
        <dsp:cNvPr id="0" name=""/>
        <dsp:cNvSpPr/>
      </dsp:nvSpPr>
      <dsp:spPr>
        <a:xfrm>
          <a:off x="3666550" y="1554282"/>
          <a:ext cx="3884830" cy="849806"/>
        </a:xfrm>
        <a:prstGeom prst="roundRect">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smtClean="0"/>
            <a:t>Projek</a:t>
          </a:r>
          <a:endParaRPr lang="en-US" sz="3600" kern="1200" dirty="0"/>
        </a:p>
      </dsp:txBody>
      <dsp:txXfrm>
        <a:off x="3708034" y="1595766"/>
        <a:ext cx="3801862" cy="766838"/>
      </dsp:txXfrm>
    </dsp:sp>
    <dsp:sp modelId="{D9188D73-C9BE-4567-BC5B-36EAC001904D}">
      <dsp:nvSpPr>
        <dsp:cNvPr id="0" name=""/>
        <dsp:cNvSpPr/>
      </dsp:nvSpPr>
      <dsp:spPr>
        <a:xfrm>
          <a:off x="3666550" y="2510315"/>
          <a:ext cx="3884830" cy="849806"/>
        </a:xfrm>
        <a:prstGeom prst="roundRect">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d-ID" sz="3600" kern="1200" dirty="0" smtClean="0"/>
            <a:t>Penugasan</a:t>
          </a:r>
          <a:endParaRPr lang="en-US" sz="3600" kern="1200" dirty="0"/>
        </a:p>
      </dsp:txBody>
      <dsp:txXfrm>
        <a:off x="3708034" y="2551799"/>
        <a:ext cx="3801862" cy="766838"/>
      </dsp:txXfrm>
    </dsp:sp>
    <dsp:sp modelId="{619E20D5-0D14-4469-B9B3-539C246513A5}">
      <dsp:nvSpPr>
        <dsp:cNvPr id="0" name=""/>
        <dsp:cNvSpPr/>
      </dsp:nvSpPr>
      <dsp:spPr>
        <a:xfrm>
          <a:off x="3666550" y="3466347"/>
          <a:ext cx="3884830" cy="849806"/>
        </a:xfrm>
        <a:prstGeom prst="roundRect">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d-ID" sz="3600" kern="1200" dirty="0" smtClean="0"/>
            <a:t>Unjuk Kerja</a:t>
          </a:r>
          <a:endParaRPr lang="en-US" sz="3600" kern="1200" dirty="0"/>
        </a:p>
      </dsp:txBody>
      <dsp:txXfrm>
        <a:off x="3708034" y="3507831"/>
        <a:ext cx="3801862" cy="766838"/>
      </dsp:txXfrm>
    </dsp:sp>
    <dsp:sp modelId="{DEF4CAB5-67F2-46B9-8FBD-8E2A6B4DA9AF}">
      <dsp:nvSpPr>
        <dsp:cNvPr id="0" name=""/>
        <dsp:cNvSpPr/>
      </dsp:nvSpPr>
      <dsp:spPr>
        <a:xfrm>
          <a:off x="3666550" y="4422380"/>
          <a:ext cx="3884830" cy="849806"/>
        </a:xfrm>
        <a:prstGeom prst="roundRect">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smtClean="0"/>
            <a:t>Portofolio</a:t>
          </a:r>
          <a:endParaRPr lang="en-US" sz="3600" kern="1200" dirty="0"/>
        </a:p>
      </dsp:txBody>
      <dsp:txXfrm>
        <a:off x="3708034" y="4463864"/>
        <a:ext cx="3801862" cy="766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075F8-12D3-477C-9967-EBF2375201C2}">
      <dsp:nvSpPr>
        <dsp:cNvPr id="0" name=""/>
        <dsp:cNvSpPr/>
      </dsp:nvSpPr>
      <dsp:spPr>
        <a:xfrm>
          <a:off x="958150" y="0"/>
          <a:ext cx="479075" cy="812799"/>
        </a:xfrm>
        <a:prstGeom prst="trapezoid">
          <a:avLst>
            <a:gd name="adj" fmla="val 5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958150" y="0"/>
        <a:ext cx="479075" cy="812799"/>
      </dsp:txXfrm>
    </dsp:sp>
    <dsp:sp modelId="{067126C9-3CB4-4B91-B606-CC2D9090EEDA}">
      <dsp:nvSpPr>
        <dsp:cNvPr id="0" name=""/>
        <dsp:cNvSpPr/>
      </dsp:nvSpPr>
      <dsp:spPr>
        <a:xfrm>
          <a:off x="718612" y="812799"/>
          <a:ext cx="958150" cy="812799"/>
        </a:xfrm>
        <a:prstGeom prst="trapezoid">
          <a:avLst>
            <a:gd name="adj" fmla="val 29471"/>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886289" y="812799"/>
        <a:ext cx="622797" cy="812799"/>
      </dsp:txXfrm>
    </dsp:sp>
    <dsp:sp modelId="{03EAC409-F0A9-4272-9C64-39C36C6D7937}">
      <dsp:nvSpPr>
        <dsp:cNvPr id="0" name=""/>
        <dsp:cNvSpPr/>
      </dsp:nvSpPr>
      <dsp:spPr>
        <a:xfrm>
          <a:off x="479075" y="1625599"/>
          <a:ext cx="1437225" cy="812799"/>
        </a:xfrm>
        <a:prstGeom prst="trapezoid">
          <a:avLst>
            <a:gd name="adj" fmla="val 29471"/>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b="1" kern="1200" dirty="0" smtClean="0"/>
            <a:t>Applying</a:t>
          </a:r>
          <a:endParaRPr lang="id-ID" sz="1800" b="1" kern="1200" dirty="0"/>
        </a:p>
      </dsp:txBody>
      <dsp:txXfrm>
        <a:off x="730589" y="1625599"/>
        <a:ext cx="934196" cy="812799"/>
      </dsp:txXfrm>
    </dsp:sp>
    <dsp:sp modelId="{87EAE1CE-AB9B-4C17-B4C6-E358457B6456}">
      <dsp:nvSpPr>
        <dsp:cNvPr id="0" name=""/>
        <dsp:cNvSpPr/>
      </dsp:nvSpPr>
      <dsp:spPr>
        <a:xfrm>
          <a:off x="239537" y="2438399"/>
          <a:ext cx="1916300" cy="812799"/>
        </a:xfrm>
        <a:prstGeom prst="trapezoid">
          <a:avLst>
            <a:gd name="adj" fmla="val 29471"/>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b="1" kern="1200" dirty="0" smtClean="0"/>
            <a:t>Under-standing</a:t>
          </a:r>
          <a:endParaRPr lang="id-ID" sz="1800" b="1" kern="1200" dirty="0"/>
        </a:p>
      </dsp:txBody>
      <dsp:txXfrm>
        <a:off x="574890" y="2438399"/>
        <a:ext cx="1245595" cy="812799"/>
      </dsp:txXfrm>
    </dsp:sp>
    <dsp:sp modelId="{CB2D68AA-B864-479A-91FD-FA359516EAE2}">
      <dsp:nvSpPr>
        <dsp:cNvPr id="0" name=""/>
        <dsp:cNvSpPr/>
      </dsp:nvSpPr>
      <dsp:spPr>
        <a:xfrm>
          <a:off x="0" y="3251199"/>
          <a:ext cx="2395375" cy="812799"/>
        </a:xfrm>
        <a:prstGeom prst="trapezoid">
          <a:avLst>
            <a:gd name="adj" fmla="val 29471"/>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b="1" kern="1200" dirty="0" smtClean="0"/>
            <a:t>Knowing/ Remembering</a:t>
          </a:r>
          <a:endParaRPr lang="id-ID" sz="1800" b="1" kern="1200" dirty="0"/>
        </a:p>
      </dsp:txBody>
      <dsp:txXfrm>
        <a:off x="419190" y="3251199"/>
        <a:ext cx="1556994" cy="812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075F8-12D3-477C-9967-EBF2375201C2}">
      <dsp:nvSpPr>
        <dsp:cNvPr id="0" name=""/>
        <dsp:cNvSpPr/>
      </dsp:nvSpPr>
      <dsp:spPr>
        <a:xfrm>
          <a:off x="958150" y="0"/>
          <a:ext cx="479075" cy="812799"/>
        </a:xfrm>
        <a:prstGeom prst="trapezoid">
          <a:avLst>
            <a:gd name="adj" fmla="val 5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958150" y="0"/>
        <a:ext cx="479075" cy="812799"/>
      </dsp:txXfrm>
    </dsp:sp>
    <dsp:sp modelId="{067126C9-3CB4-4B91-B606-CC2D9090EEDA}">
      <dsp:nvSpPr>
        <dsp:cNvPr id="0" name=""/>
        <dsp:cNvSpPr/>
      </dsp:nvSpPr>
      <dsp:spPr>
        <a:xfrm>
          <a:off x="718612" y="812799"/>
          <a:ext cx="958150" cy="812799"/>
        </a:xfrm>
        <a:prstGeom prst="trapezoid">
          <a:avLst>
            <a:gd name="adj" fmla="val 29471"/>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886289" y="812799"/>
        <a:ext cx="622797" cy="812799"/>
      </dsp:txXfrm>
    </dsp:sp>
    <dsp:sp modelId="{03EAC409-F0A9-4272-9C64-39C36C6D7937}">
      <dsp:nvSpPr>
        <dsp:cNvPr id="0" name=""/>
        <dsp:cNvSpPr/>
      </dsp:nvSpPr>
      <dsp:spPr>
        <a:xfrm>
          <a:off x="479075" y="1625599"/>
          <a:ext cx="1437225" cy="812799"/>
        </a:xfrm>
        <a:prstGeom prst="trapezoid">
          <a:avLst>
            <a:gd name="adj" fmla="val 29471"/>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b="1" kern="1200" dirty="0" smtClean="0"/>
            <a:t>Valuing</a:t>
          </a:r>
          <a:endParaRPr lang="id-ID" sz="1800" b="1" kern="1200" dirty="0"/>
        </a:p>
      </dsp:txBody>
      <dsp:txXfrm>
        <a:off x="730589" y="1625599"/>
        <a:ext cx="934196" cy="812799"/>
      </dsp:txXfrm>
    </dsp:sp>
    <dsp:sp modelId="{87EAE1CE-AB9B-4C17-B4C6-E358457B6456}">
      <dsp:nvSpPr>
        <dsp:cNvPr id="0" name=""/>
        <dsp:cNvSpPr/>
      </dsp:nvSpPr>
      <dsp:spPr>
        <a:xfrm>
          <a:off x="239537" y="2438399"/>
          <a:ext cx="1916300" cy="812799"/>
        </a:xfrm>
        <a:prstGeom prst="trapezoid">
          <a:avLst>
            <a:gd name="adj" fmla="val 29471"/>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b="1" kern="1200" dirty="0" smtClean="0"/>
            <a:t>Responding</a:t>
          </a:r>
          <a:endParaRPr lang="id-ID" sz="1800" b="1" kern="1200" dirty="0"/>
        </a:p>
      </dsp:txBody>
      <dsp:txXfrm>
        <a:off x="574890" y="2438399"/>
        <a:ext cx="1245595" cy="812799"/>
      </dsp:txXfrm>
    </dsp:sp>
    <dsp:sp modelId="{CB2D68AA-B864-479A-91FD-FA359516EAE2}">
      <dsp:nvSpPr>
        <dsp:cNvPr id="0" name=""/>
        <dsp:cNvSpPr/>
      </dsp:nvSpPr>
      <dsp:spPr>
        <a:xfrm>
          <a:off x="0" y="3251199"/>
          <a:ext cx="2395375" cy="812799"/>
        </a:xfrm>
        <a:prstGeom prst="trapezoid">
          <a:avLst>
            <a:gd name="adj" fmla="val 29471"/>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b="1" kern="1200" dirty="0" smtClean="0"/>
            <a:t>Accepting</a:t>
          </a:r>
          <a:endParaRPr lang="id-ID" sz="1800" b="1" kern="1200" dirty="0"/>
        </a:p>
      </dsp:txBody>
      <dsp:txXfrm>
        <a:off x="419190" y="3251199"/>
        <a:ext cx="1556994" cy="812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075F8-12D3-477C-9967-EBF2375201C2}">
      <dsp:nvSpPr>
        <dsp:cNvPr id="0" name=""/>
        <dsp:cNvSpPr/>
      </dsp:nvSpPr>
      <dsp:spPr>
        <a:xfrm>
          <a:off x="958150" y="0"/>
          <a:ext cx="479075" cy="812799"/>
        </a:xfrm>
        <a:prstGeom prst="trapezoid">
          <a:avLst>
            <a:gd name="adj" fmla="val 5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958150" y="0"/>
        <a:ext cx="479075" cy="812799"/>
      </dsp:txXfrm>
    </dsp:sp>
    <dsp:sp modelId="{067126C9-3CB4-4B91-B606-CC2D9090EEDA}">
      <dsp:nvSpPr>
        <dsp:cNvPr id="0" name=""/>
        <dsp:cNvSpPr/>
      </dsp:nvSpPr>
      <dsp:spPr>
        <a:xfrm>
          <a:off x="718612" y="812799"/>
          <a:ext cx="958150" cy="812799"/>
        </a:xfrm>
        <a:prstGeom prst="trapezoid">
          <a:avLst>
            <a:gd name="adj" fmla="val 29471"/>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886289" y="812799"/>
        <a:ext cx="622797" cy="812799"/>
      </dsp:txXfrm>
    </dsp:sp>
    <dsp:sp modelId="{03EAC409-F0A9-4272-9C64-39C36C6D7937}">
      <dsp:nvSpPr>
        <dsp:cNvPr id="0" name=""/>
        <dsp:cNvSpPr/>
      </dsp:nvSpPr>
      <dsp:spPr>
        <a:xfrm>
          <a:off x="479075" y="1625599"/>
          <a:ext cx="1437225" cy="812799"/>
        </a:xfrm>
        <a:prstGeom prst="trapezoid">
          <a:avLst>
            <a:gd name="adj" fmla="val 29471"/>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70000"/>
            </a:lnSpc>
            <a:spcBef>
              <a:spcPct val="0"/>
            </a:spcBef>
            <a:spcAft>
              <a:spcPts val="0"/>
            </a:spcAft>
          </a:pPr>
          <a:r>
            <a:rPr lang="id-ID" sz="1800" b="1" kern="1200" dirty="0" smtClean="0"/>
            <a:t>Experi-</a:t>
          </a:r>
        </a:p>
        <a:p>
          <a:pPr lvl="0" algn="ctr" defTabSz="800100">
            <a:lnSpc>
              <a:spcPct val="70000"/>
            </a:lnSpc>
            <a:spcBef>
              <a:spcPct val="0"/>
            </a:spcBef>
            <a:spcAft>
              <a:spcPts val="0"/>
            </a:spcAft>
          </a:pPr>
          <a:r>
            <a:rPr lang="id-ID" sz="1800" b="1" kern="1200" dirty="0" smtClean="0"/>
            <a:t>menting</a:t>
          </a:r>
          <a:endParaRPr lang="id-ID" sz="1800" b="1" kern="1200" dirty="0"/>
        </a:p>
      </dsp:txBody>
      <dsp:txXfrm>
        <a:off x="730589" y="1625599"/>
        <a:ext cx="934196" cy="812799"/>
      </dsp:txXfrm>
    </dsp:sp>
    <dsp:sp modelId="{87EAE1CE-AB9B-4C17-B4C6-E358457B6456}">
      <dsp:nvSpPr>
        <dsp:cNvPr id="0" name=""/>
        <dsp:cNvSpPr/>
      </dsp:nvSpPr>
      <dsp:spPr>
        <a:xfrm>
          <a:off x="239537" y="2438399"/>
          <a:ext cx="1916300" cy="812799"/>
        </a:xfrm>
        <a:prstGeom prst="trapezoid">
          <a:avLst>
            <a:gd name="adj" fmla="val 29471"/>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b="1" kern="1200" dirty="0" smtClean="0"/>
            <a:t>Questioning</a:t>
          </a:r>
          <a:endParaRPr lang="id-ID" sz="1800" b="1" kern="1200" dirty="0"/>
        </a:p>
      </dsp:txBody>
      <dsp:txXfrm>
        <a:off x="574890" y="2438399"/>
        <a:ext cx="1245595" cy="812799"/>
      </dsp:txXfrm>
    </dsp:sp>
    <dsp:sp modelId="{CB2D68AA-B864-479A-91FD-FA359516EAE2}">
      <dsp:nvSpPr>
        <dsp:cNvPr id="0" name=""/>
        <dsp:cNvSpPr/>
      </dsp:nvSpPr>
      <dsp:spPr>
        <a:xfrm>
          <a:off x="0" y="3251199"/>
          <a:ext cx="2395375" cy="812799"/>
        </a:xfrm>
        <a:prstGeom prst="trapezoid">
          <a:avLst>
            <a:gd name="adj" fmla="val 29471"/>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b="1" kern="1200" dirty="0" smtClean="0"/>
            <a:t>Observing</a:t>
          </a:r>
          <a:endParaRPr lang="id-ID" sz="1800" b="1" kern="1200" dirty="0"/>
        </a:p>
      </dsp:txBody>
      <dsp:txXfrm>
        <a:off x="419190" y="3251199"/>
        <a:ext cx="1556994" cy="812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075F8-12D3-477C-9967-EBF2375201C2}">
      <dsp:nvSpPr>
        <dsp:cNvPr id="0" name=""/>
        <dsp:cNvSpPr/>
      </dsp:nvSpPr>
      <dsp:spPr>
        <a:xfrm>
          <a:off x="958150" y="0"/>
          <a:ext cx="479075" cy="812799"/>
        </a:xfrm>
        <a:prstGeom prst="trapezoid">
          <a:avLst>
            <a:gd name="adj" fmla="val 5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958150" y="0"/>
        <a:ext cx="479075" cy="812799"/>
      </dsp:txXfrm>
    </dsp:sp>
    <dsp:sp modelId="{067126C9-3CB4-4B91-B606-CC2D9090EEDA}">
      <dsp:nvSpPr>
        <dsp:cNvPr id="0" name=""/>
        <dsp:cNvSpPr/>
      </dsp:nvSpPr>
      <dsp:spPr>
        <a:xfrm>
          <a:off x="718612" y="812799"/>
          <a:ext cx="958150" cy="812799"/>
        </a:xfrm>
        <a:prstGeom prst="trapezoid">
          <a:avLst>
            <a:gd name="adj" fmla="val 29471"/>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886289" y="812799"/>
        <a:ext cx="622797" cy="812799"/>
      </dsp:txXfrm>
    </dsp:sp>
    <dsp:sp modelId="{03EAC409-F0A9-4272-9C64-39C36C6D7937}">
      <dsp:nvSpPr>
        <dsp:cNvPr id="0" name=""/>
        <dsp:cNvSpPr/>
      </dsp:nvSpPr>
      <dsp:spPr>
        <a:xfrm>
          <a:off x="479075" y="1625599"/>
          <a:ext cx="1437225" cy="812799"/>
        </a:xfrm>
        <a:prstGeom prst="trapezoid">
          <a:avLst>
            <a:gd name="adj" fmla="val 29471"/>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b="1" kern="1200" dirty="0" smtClean="0"/>
            <a:t>Applying</a:t>
          </a:r>
          <a:endParaRPr lang="id-ID" sz="1800" b="1" kern="1200" dirty="0"/>
        </a:p>
      </dsp:txBody>
      <dsp:txXfrm>
        <a:off x="730589" y="1625599"/>
        <a:ext cx="934196" cy="812799"/>
      </dsp:txXfrm>
    </dsp:sp>
    <dsp:sp modelId="{87EAE1CE-AB9B-4C17-B4C6-E358457B6456}">
      <dsp:nvSpPr>
        <dsp:cNvPr id="0" name=""/>
        <dsp:cNvSpPr/>
      </dsp:nvSpPr>
      <dsp:spPr>
        <a:xfrm>
          <a:off x="239537" y="2438399"/>
          <a:ext cx="1916300" cy="812799"/>
        </a:xfrm>
        <a:prstGeom prst="trapezoid">
          <a:avLst>
            <a:gd name="adj" fmla="val 29471"/>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b="1" kern="1200" dirty="0" smtClean="0"/>
            <a:t>Under-standing</a:t>
          </a:r>
          <a:endParaRPr lang="id-ID" sz="1800" b="1" kern="1200" dirty="0"/>
        </a:p>
      </dsp:txBody>
      <dsp:txXfrm>
        <a:off x="574890" y="2438399"/>
        <a:ext cx="1245595" cy="812799"/>
      </dsp:txXfrm>
    </dsp:sp>
    <dsp:sp modelId="{CB2D68AA-B864-479A-91FD-FA359516EAE2}">
      <dsp:nvSpPr>
        <dsp:cNvPr id="0" name=""/>
        <dsp:cNvSpPr/>
      </dsp:nvSpPr>
      <dsp:spPr>
        <a:xfrm>
          <a:off x="0" y="3251199"/>
          <a:ext cx="2395375" cy="812799"/>
        </a:xfrm>
        <a:prstGeom prst="trapezoid">
          <a:avLst>
            <a:gd name="adj" fmla="val 29471"/>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b="1" kern="1200" dirty="0" smtClean="0"/>
            <a:t>Knowing/ Remembering</a:t>
          </a:r>
          <a:endParaRPr lang="id-ID" sz="1800" b="1" kern="1200" dirty="0"/>
        </a:p>
      </dsp:txBody>
      <dsp:txXfrm>
        <a:off x="419190" y="3251199"/>
        <a:ext cx="1556994" cy="8127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89EB7-5505-4816-8637-7E4DA32687B2}">
      <dsp:nvSpPr>
        <dsp:cNvPr id="0" name=""/>
        <dsp:cNvSpPr/>
      </dsp:nvSpPr>
      <dsp:spPr>
        <a:xfrm>
          <a:off x="0" y="0"/>
          <a:ext cx="4530725" cy="4530725"/>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4B123-765C-4698-9EC6-29EBA0FBDCA9}">
      <dsp:nvSpPr>
        <dsp:cNvPr id="0" name=""/>
        <dsp:cNvSpPr/>
      </dsp:nvSpPr>
      <dsp:spPr>
        <a:xfrm>
          <a:off x="2265362" y="0"/>
          <a:ext cx="5964237" cy="453072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dirty="0" err="1" smtClean="0"/>
            <a:t>Belajar</a:t>
          </a:r>
          <a:r>
            <a:rPr lang="en-US" sz="2800" b="0" kern="1200" dirty="0" smtClean="0"/>
            <a:t> </a:t>
          </a:r>
          <a:r>
            <a:rPr lang="en-US" sz="2800" b="0" kern="1200" dirty="0" err="1" smtClean="0"/>
            <a:t>Tuntas</a:t>
          </a:r>
          <a:endParaRPr lang="en-US" sz="2800" b="0" kern="1200" dirty="0"/>
        </a:p>
      </dsp:txBody>
      <dsp:txXfrm>
        <a:off x="2265362" y="0"/>
        <a:ext cx="5964237" cy="724915"/>
      </dsp:txXfrm>
    </dsp:sp>
    <dsp:sp modelId="{25E825D2-8B6C-48D4-87A2-8D8A42D98524}">
      <dsp:nvSpPr>
        <dsp:cNvPr id="0" name=""/>
        <dsp:cNvSpPr/>
      </dsp:nvSpPr>
      <dsp:spPr>
        <a:xfrm>
          <a:off x="475726" y="724915"/>
          <a:ext cx="3579272" cy="3579272"/>
        </a:xfrm>
        <a:prstGeom prst="pie">
          <a:avLst>
            <a:gd name="adj1" fmla="val 5400000"/>
            <a:gd name="adj2" fmla="val 1620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391F73-6F6C-4D90-ABDD-64A6DF3E6502}">
      <dsp:nvSpPr>
        <dsp:cNvPr id="0" name=""/>
        <dsp:cNvSpPr/>
      </dsp:nvSpPr>
      <dsp:spPr>
        <a:xfrm>
          <a:off x="2265362" y="724915"/>
          <a:ext cx="5964237" cy="3579272"/>
        </a:xfrm>
        <a:prstGeom prst="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Otentik</a:t>
          </a:r>
          <a:endParaRPr lang="en-US" sz="2800" kern="1200" dirty="0"/>
        </a:p>
      </dsp:txBody>
      <dsp:txXfrm>
        <a:off x="2265362" y="724915"/>
        <a:ext cx="5964237" cy="724916"/>
      </dsp:txXfrm>
    </dsp:sp>
    <dsp:sp modelId="{D8BACA2A-1776-43B9-A959-C1F81E7224A8}">
      <dsp:nvSpPr>
        <dsp:cNvPr id="0" name=""/>
        <dsp:cNvSpPr/>
      </dsp:nvSpPr>
      <dsp:spPr>
        <a:xfrm>
          <a:off x="951452" y="1449831"/>
          <a:ext cx="2627820" cy="2627820"/>
        </a:xfrm>
        <a:prstGeom prst="pie">
          <a:avLst>
            <a:gd name="adj1" fmla="val 5400000"/>
            <a:gd name="adj2" fmla="val 162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21A029-5BA3-405B-A47A-5A8E112B2149}">
      <dsp:nvSpPr>
        <dsp:cNvPr id="0" name=""/>
        <dsp:cNvSpPr/>
      </dsp:nvSpPr>
      <dsp:spPr>
        <a:xfrm>
          <a:off x="2265362" y="1449831"/>
          <a:ext cx="5964237" cy="262782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Berkesinambungan</a:t>
          </a:r>
          <a:endParaRPr lang="en-US" sz="2800" kern="1200" dirty="0"/>
        </a:p>
      </dsp:txBody>
      <dsp:txXfrm>
        <a:off x="2265362" y="1449831"/>
        <a:ext cx="5964237" cy="724915"/>
      </dsp:txXfrm>
    </dsp:sp>
    <dsp:sp modelId="{AE2AC3FE-AC1D-446E-A0FF-36C57E6B42A4}">
      <dsp:nvSpPr>
        <dsp:cNvPr id="0" name=""/>
        <dsp:cNvSpPr/>
      </dsp:nvSpPr>
      <dsp:spPr>
        <a:xfrm>
          <a:off x="1427178" y="2174747"/>
          <a:ext cx="1676368" cy="1676368"/>
        </a:xfrm>
        <a:prstGeom prst="pie">
          <a:avLst>
            <a:gd name="adj1" fmla="val 5400000"/>
            <a:gd name="adj2" fmla="val 1620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75D633-C154-47EC-BBDB-A0AA6ABECCF7}">
      <dsp:nvSpPr>
        <dsp:cNvPr id="0" name=""/>
        <dsp:cNvSpPr/>
      </dsp:nvSpPr>
      <dsp:spPr>
        <a:xfrm>
          <a:off x="2265362" y="2174747"/>
          <a:ext cx="5964237" cy="1676368"/>
        </a:xfrm>
        <a:prstGeom prst="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Berdasarkan</a:t>
          </a:r>
          <a:r>
            <a:rPr lang="en-US" sz="2800" kern="1200" dirty="0" smtClean="0"/>
            <a:t> </a:t>
          </a:r>
          <a:r>
            <a:rPr lang="en-US" sz="2800" kern="1200" dirty="0" err="1" smtClean="0"/>
            <a:t>Acuan</a:t>
          </a:r>
          <a:r>
            <a:rPr lang="en-US" sz="2800" kern="1200" dirty="0" smtClean="0"/>
            <a:t> </a:t>
          </a:r>
          <a:r>
            <a:rPr lang="en-US" sz="2800" kern="1200" dirty="0" err="1" smtClean="0"/>
            <a:t>Kriteria</a:t>
          </a:r>
          <a:endParaRPr lang="en-US" sz="2800" kern="1200" dirty="0"/>
        </a:p>
      </dsp:txBody>
      <dsp:txXfrm>
        <a:off x="2265362" y="2174747"/>
        <a:ext cx="5964237" cy="724915"/>
      </dsp:txXfrm>
    </dsp:sp>
    <dsp:sp modelId="{699C574E-A532-417F-ADD1-CF036A645712}">
      <dsp:nvSpPr>
        <dsp:cNvPr id="0" name=""/>
        <dsp:cNvSpPr/>
      </dsp:nvSpPr>
      <dsp:spPr>
        <a:xfrm>
          <a:off x="1902904" y="2899663"/>
          <a:ext cx="724916" cy="724916"/>
        </a:xfrm>
        <a:prstGeom prst="pie">
          <a:avLst>
            <a:gd name="adj1" fmla="val 54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BB1F05-AF55-4EE5-8D50-E120DC6EEA75}">
      <dsp:nvSpPr>
        <dsp:cNvPr id="0" name=""/>
        <dsp:cNvSpPr/>
      </dsp:nvSpPr>
      <dsp:spPr>
        <a:xfrm>
          <a:off x="2265362" y="2899663"/>
          <a:ext cx="5964237" cy="724916"/>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Menggunakan</a:t>
          </a:r>
          <a:r>
            <a:rPr lang="en-US" sz="2800" kern="1200" dirty="0" smtClean="0"/>
            <a:t> </a:t>
          </a:r>
          <a:r>
            <a:rPr lang="en-US" sz="2800" kern="1200" dirty="0" err="1" smtClean="0"/>
            <a:t>Teknik</a:t>
          </a:r>
          <a:r>
            <a:rPr lang="en-US" sz="2800" kern="1200" dirty="0" smtClean="0"/>
            <a:t> </a:t>
          </a:r>
          <a:r>
            <a:rPr lang="en-US" sz="2800" kern="1200" dirty="0" err="1" smtClean="0"/>
            <a:t>Penilaian</a:t>
          </a:r>
          <a:r>
            <a:rPr lang="en-US" sz="2800" kern="1200" dirty="0" smtClean="0"/>
            <a:t> </a:t>
          </a:r>
          <a:r>
            <a:rPr lang="en-US" sz="2800" kern="1200" dirty="0" err="1" smtClean="0"/>
            <a:t>Variasi</a:t>
          </a:r>
          <a:endParaRPr lang="en-US" sz="2800" kern="1200" dirty="0"/>
        </a:p>
      </dsp:txBody>
      <dsp:txXfrm>
        <a:off x="2265362" y="2899663"/>
        <a:ext cx="5964237" cy="7249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1EFFC-1D79-46C6-BB55-6C8D488EB7AA}">
      <dsp:nvSpPr>
        <dsp:cNvPr id="0" name=""/>
        <dsp:cNvSpPr/>
      </dsp:nvSpPr>
      <dsp:spPr>
        <a:xfrm>
          <a:off x="2028169" y="336803"/>
          <a:ext cx="4352544" cy="4352544"/>
        </a:xfrm>
        <a:prstGeom prst="pie">
          <a:avLst>
            <a:gd name="adj1" fmla="val 16200000"/>
            <a:gd name="adj2" fmla="val 1800000"/>
          </a:avLst>
        </a:prstGeom>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Pengetahuan</a:t>
          </a:r>
          <a:endParaRPr lang="en-US" sz="1600" kern="1200" dirty="0"/>
        </a:p>
      </dsp:txBody>
      <dsp:txXfrm>
        <a:off x="4322064" y="1259128"/>
        <a:ext cx="1554480" cy="1295400"/>
      </dsp:txXfrm>
    </dsp:sp>
    <dsp:sp modelId="{5E11AD6A-C338-4C0A-9498-00A98F90A690}">
      <dsp:nvSpPr>
        <dsp:cNvPr id="0" name=""/>
        <dsp:cNvSpPr/>
      </dsp:nvSpPr>
      <dsp:spPr>
        <a:xfrm>
          <a:off x="1938528" y="492251"/>
          <a:ext cx="4352544" cy="4352544"/>
        </a:xfrm>
        <a:prstGeom prst="pie">
          <a:avLst>
            <a:gd name="adj1" fmla="val 1800000"/>
            <a:gd name="adj2" fmla="val 900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Keterampilan</a:t>
          </a:r>
          <a:r>
            <a:rPr lang="id-ID" sz="1600" kern="1200" dirty="0" smtClean="0"/>
            <a:t>/Manajerial</a:t>
          </a:r>
          <a:endParaRPr lang="en-US" sz="1600" kern="1200" dirty="0"/>
        </a:p>
      </dsp:txBody>
      <dsp:txXfrm>
        <a:off x="2974848" y="3316224"/>
        <a:ext cx="2331720" cy="1139952"/>
      </dsp:txXfrm>
    </dsp:sp>
    <dsp:sp modelId="{5E4566EA-1AB9-498D-AFC9-413106937D7A}">
      <dsp:nvSpPr>
        <dsp:cNvPr id="0" name=""/>
        <dsp:cNvSpPr/>
      </dsp:nvSpPr>
      <dsp:spPr>
        <a:xfrm>
          <a:off x="1848886" y="336803"/>
          <a:ext cx="4352544" cy="4352544"/>
        </a:xfrm>
        <a:prstGeom prst="pie">
          <a:avLst>
            <a:gd name="adj1" fmla="val 9000000"/>
            <a:gd name="adj2" fmla="val 1620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Sikap</a:t>
          </a:r>
          <a:endParaRPr lang="en-US" sz="1600" kern="1200" dirty="0"/>
        </a:p>
      </dsp:txBody>
      <dsp:txXfrm>
        <a:off x="2353055" y="1259128"/>
        <a:ext cx="1554480" cy="1295400"/>
      </dsp:txXfrm>
    </dsp:sp>
    <dsp:sp modelId="{04C9729A-9AD3-45F5-9EE2-AA1FCE953943}">
      <dsp:nvSpPr>
        <dsp:cNvPr id="0" name=""/>
        <dsp:cNvSpPr/>
      </dsp:nvSpPr>
      <dsp:spPr>
        <a:xfrm>
          <a:off x="1759085" y="67360"/>
          <a:ext cx="4891430" cy="4891430"/>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02E5230-2524-4C5E-BCDB-49C92A10D6D2}">
      <dsp:nvSpPr>
        <dsp:cNvPr id="0" name=""/>
        <dsp:cNvSpPr/>
      </dsp:nvSpPr>
      <dsp:spPr>
        <a:xfrm>
          <a:off x="1669084" y="222533"/>
          <a:ext cx="4891430" cy="4891430"/>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7EB1F68-3A82-4541-BEA3-974DEA47FC97}">
      <dsp:nvSpPr>
        <dsp:cNvPr id="0" name=""/>
        <dsp:cNvSpPr/>
      </dsp:nvSpPr>
      <dsp:spPr>
        <a:xfrm>
          <a:off x="1579083" y="67360"/>
          <a:ext cx="4891430" cy="4891430"/>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D46B3-8283-45AE-B270-9FFEF02E8D24}">
      <dsp:nvSpPr>
        <dsp:cNvPr id="0" name=""/>
        <dsp:cNvSpPr/>
      </dsp:nvSpPr>
      <dsp:spPr>
        <a:xfrm>
          <a:off x="2169700" y="307834"/>
          <a:ext cx="2338459" cy="2338459"/>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err="1" smtClean="0"/>
            <a:t>Observasi</a:t>
          </a:r>
          <a:endParaRPr lang="en-US" sz="1800" b="1" kern="1200" dirty="0"/>
        </a:p>
      </dsp:txBody>
      <dsp:txXfrm>
        <a:off x="2854619" y="992753"/>
        <a:ext cx="1653540" cy="1653540"/>
      </dsp:txXfrm>
    </dsp:sp>
    <dsp:sp modelId="{A5D9642D-9800-40C7-9017-E278D015D081}">
      <dsp:nvSpPr>
        <dsp:cNvPr id="0" name=""/>
        <dsp:cNvSpPr/>
      </dsp:nvSpPr>
      <dsp:spPr>
        <a:xfrm rot="5400000">
          <a:off x="4616172" y="307834"/>
          <a:ext cx="2338459" cy="2338459"/>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smtClean="0"/>
            <a:t>Penilaian</a:t>
          </a:r>
          <a:r>
            <a:rPr lang="en-US" sz="2000" kern="1200" dirty="0" smtClean="0"/>
            <a:t> </a:t>
          </a:r>
          <a:r>
            <a:rPr lang="en-US" sz="2000" kern="1200" dirty="0" err="1" smtClean="0"/>
            <a:t>Diri</a:t>
          </a:r>
          <a:endParaRPr lang="en-US" sz="2000" kern="1200" dirty="0"/>
        </a:p>
      </dsp:txBody>
      <dsp:txXfrm rot="-5400000">
        <a:off x="4616172" y="992753"/>
        <a:ext cx="1653540" cy="1653540"/>
      </dsp:txXfrm>
    </dsp:sp>
    <dsp:sp modelId="{07231963-CFEC-4C70-99A1-B53DB0F349B8}">
      <dsp:nvSpPr>
        <dsp:cNvPr id="0" name=""/>
        <dsp:cNvSpPr/>
      </dsp:nvSpPr>
      <dsp:spPr>
        <a:xfrm rot="10800000">
          <a:off x="4616172" y="2754306"/>
          <a:ext cx="2338459" cy="2338459"/>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err="1" smtClean="0"/>
            <a:t>Jurnal</a:t>
          </a:r>
          <a:endParaRPr lang="en-US" sz="3300" kern="1200" dirty="0"/>
        </a:p>
      </dsp:txBody>
      <dsp:txXfrm rot="10800000">
        <a:off x="4616172" y="2754306"/>
        <a:ext cx="1653540" cy="1653540"/>
      </dsp:txXfrm>
    </dsp:sp>
    <dsp:sp modelId="{6A38A3B6-956F-4DCF-9AB4-C4C967CFB44D}">
      <dsp:nvSpPr>
        <dsp:cNvPr id="0" name=""/>
        <dsp:cNvSpPr/>
      </dsp:nvSpPr>
      <dsp:spPr>
        <a:xfrm rot="16200000">
          <a:off x="2169700" y="2754306"/>
          <a:ext cx="2338459" cy="2338459"/>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smtClean="0"/>
            <a:t>Penilaian</a:t>
          </a:r>
          <a:r>
            <a:rPr lang="en-US" sz="2000" kern="1200" dirty="0" smtClean="0"/>
            <a:t> </a:t>
          </a:r>
          <a:r>
            <a:rPr lang="en-US" sz="2000" kern="1200" dirty="0" err="1" smtClean="0"/>
            <a:t>Antarpeserta</a:t>
          </a:r>
          <a:r>
            <a:rPr lang="en-US" sz="2000" kern="1200" dirty="0" smtClean="0"/>
            <a:t> </a:t>
          </a:r>
          <a:r>
            <a:rPr lang="en-US" sz="2000" kern="1200" dirty="0" err="1" smtClean="0"/>
            <a:t>Didik</a:t>
          </a:r>
          <a:endParaRPr lang="en-US" sz="2000" kern="1200" dirty="0"/>
        </a:p>
      </dsp:txBody>
      <dsp:txXfrm rot="5400000">
        <a:off x="2854619" y="2754306"/>
        <a:ext cx="1653540" cy="1653540"/>
      </dsp:txXfrm>
    </dsp:sp>
    <dsp:sp modelId="{E1BEF419-2A38-40C3-9721-D5F23BC28FF9}">
      <dsp:nvSpPr>
        <dsp:cNvPr id="0" name=""/>
        <dsp:cNvSpPr/>
      </dsp:nvSpPr>
      <dsp:spPr>
        <a:xfrm>
          <a:off x="4158471" y="2214246"/>
          <a:ext cx="807389" cy="702078"/>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94096AEC-19BA-4B16-A31E-97A1C79FE30E}">
      <dsp:nvSpPr>
        <dsp:cNvPr id="0" name=""/>
        <dsp:cNvSpPr/>
      </dsp:nvSpPr>
      <dsp:spPr>
        <a:xfrm rot="10800000">
          <a:off x="4158471" y="2484276"/>
          <a:ext cx="807389" cy="702078"/>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E17D-1D76-4191-BB76-D8FE749134F8}">
      <dsp:nvSpPr>
        <dsp:cNvPr id="0" name=""/>
        <dsp:cNvSpPr/>
      </dsp:nvSpPr>
      <dsp:spPr>
        <a:xfrm>
          <a:off x="2290691" y="159873"/>
          <a:ext cx="2661415" cy="2661415"/>
        </a:xfrm>
        <a:prstGeom prst="pie">
          <a:avLst>
            <a:gd name="adj1" fmla="val 16200000"/>
            <a:gd name="adj2" fmla="val 1800000"/>
          </a:avLst>
        </a:prstGeom>
        <a:solidFill>
          <a:srgbClr val="008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err="1" smtClean="0"/>
            <a:t>Tes</a:t>
          </a:r>
          <a:r>
            <a:rPr lang="en-US" sz="2100" kern="1200" dirty="0" smtClean="0"/>
            <a:t> </a:t>
          </a:r>
          <a:r>
            <a:rPr lang="en-US" sz="2100" kern="1200" dirty="0" err="1" smtClean="0"/>
            <a:t>Lisan</a:t>
          </a:r>
          <a:endParaRPr lang="en-US" sz="2100" kern="1200" dirty="0"/>
        </a:p>
      </dsp:txBody>
      <dsp:txXfrm>
        <a:off x="3693321" y="723840"/>
        <a:ext cx="950505" cy="792087"/>
      </dsp:txXfrm>
    </dsp:sp>
    <dsp:sp modelId="{CAFC75AE-EF4A-41C9-A39F-DD9BADD845FC}">
      <dsp:nvSpPr>
        <dsp:cNvPr id="0" name=""/>
        <dsp:cNvSpPr/>
      </dsp:nvSpPr>
      <dsp:spPr>
        <a:xfrm>
          <a:off x="2238860" y="300993"/>
          <a:ext cx="2661415" cy="2661415"/>
        </a:xfrm>
        <a:prstGeom prst="pie">
          <a:avLst>
            <a:gd name="adj1" fmla="val 1800000"/>
            <a:gd name="adj2" fmla="val 9000000"/>
          </a:avLst>
        </a:prstGeom>
        <a:solidFill>
          <a:srgbClr val="0033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err="1" smtClean="0"/>
            <a:t>Penugasan</a:t>
          </a:r>
          <a:endParaRPr lang="en-US" sz="2100" kern="1200" dirty="0"/>
        </a:p>
      </dsp:txBody>
      <dsp:txXfrm>
        <a:off x="2872530" y="2027745"/>
        <a:ext cx="1425758" cy="697037"/>
      </dsp:txXfrm>
    </dsp:sp>
    <dsp:sp modelId="{61E1C5A9-F168-4470-BB32-C86049851C20}">
      <dsp:nvSpPr>
        <dsp:cNvPr id="0" name=""/>
        <dsp:cNvSpPr/>
      </dsp:nvSpPr>
      <dsp:spPr>
        <a:xfrm>
          <a:off x="2184047" y="205942"/>
          <a:ext cx="2661415" cy="2661415"/>
        </a:xfrm>
        <a:prstGeom prst="pie">
          <a:avLst>
            <a:gd name="adj1" fmla="val 9000000"/>
            <a:gd name="adj2" fmla="val 1620000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err="1" smtClean="0"/>
            <a:t>Tes</a:t>
          </a:r>
          <a:r>
            <a:rPr lang="en-US" sz="2100" kern="1200" dirty="0" smtClean="0"/>
            <a:t> </a:t>
          </a:r>
          <a:r>
            <a:rPr lang="en-US" sz="2100" kern="1200" dirty="0" err="1" smtClean="0"/>
            <a:t>Tertulis</a:t>
          </a:r>
          <a:endParaRPr lang="en-US" sz="2100" kern="1200" dirty="0"/>
        </a:p>
      </dsp:txBody>
      <dsp:txXfrm>
        <a:off x="2492328" y="769909"/>
        <a:ext cx="950505" cy="792087"/>
      </dsp:txXfrm>
    </dsp:sp>
    <dsp:sp modelId="{53763365-EB76-41E1-9EB9-AFD0EA44C2DE}">
      <dsp:nvSpPr>
        <dsp:cNvPr id="0" name=""/>
        <dsp:cNvSpPr/>
      </dsp:nvSpPr>
      <dsp:spPr>
        <a:xfrm>
          <a:off x="2126157" y="-4880"/>
          <a:ext cx="2990924" cy="2990924"/>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59680A1-CA03-4E52-9087-4C0CDDDB1762}">
      <dsp:nvSpPr>
        <dsp:cNvPr id="0" name=""/>
        <dsp:cNvSpPr/>
      </dsp:nvSpPr>
      <dsp:spPr>
        <a:xfrm>
          <a:off x="2074105" y="136070"/>
          <a:ext cx="2990924" cy="2990924"/>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7301A76-D1A8-42AD-BD72-3D264C0BCC19}">
      <dsp:nvSpPr>
        <dsp:cNvPr id="0" name=""/>
        <dsp:cNvSpPr/>
      </dsp:nvSpPr>
      <dsp:spPr>
        <a:xfrm>
          <a:off x="2019073" y="41188"/>
          <a:ext cx="2990924" cy="2990924"/>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ECEF9-8763-4F13-B513-354253E4FE0C}" type="datetimeFigureOut">
              <a:rPr lang="id-ID" smtClean="0"/>
              <a:t>30/03/2021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784BDA-F9E1-4325-B637-91938ECF23D1}" type="slidenum">
              <a:rPr lang="id-ID" smtClean="0"/>
              <a:t>‹#›</a:t>
            </a:fld>
            <a:endParaRPr lang="id-ID"/>
          </a:p>
        </p:txBody>
      </p:sp>
    </p:spTree>
    <p:extLst>
      <p:ext uri="{BB962C8B-B14F-4D97-AF65-F5344CB8AC3E}">
        <p14:creationId xmlns:p14="http://schemas.microsoft.com/office/powerpoint/2010/main" val="184780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992188" y="768350"/>
            <a:ext cx="5114925" cy="3836988"/>
          </a:xfrm>
          <a:ln/>
        </p:spPr>
      </p:sp>
      <p:sp>
        <p:nvSpPr>
          <p:cNvPr id="57347" name="Rectangle 3"/>
          <p:cNvSpPr>
            <a:spLocks noGrp="1" noChangeArrowheads="1"/>
          </p:cNvSpPr>
          <p:nvPr>
            <p:ph type="body" idx="1"/>
          </p:nvPr>
        </p:nvSpPr>
        <p:spPr/>
        <p:txBody>
          <a:bodyPr/>
          <a:lstStyle/>
          <a:p>
            <a:endParaRPr lang="id-ID" dirty="0"/>
          </a:p>
        </p:txBody>
      </p:sp>
    </p:spTree>
    <p:extLst>
      <p:ext uri="{BB962C8B-B14F-4D97-AF65-F5344CB8AC3E}">
        <p14:creationId xmlns:p14="http://schemas.microsoft.com/office/powerpoint/2010/main" val="255746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d-ID"/>
          </a:p>
        </p:txBody>
      </p:sp>
    </p:spTree>
    <p:extLst>
      <p:ext uri="{BB962C8B-B14F-4D97-AF65-F5344CB8AC3E}">
        <p14:creationId xmlns:p14="http://schemas.microsoft.com/office/powerpoint/2010/main" val="232626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d-ID"/>
          </a:p>
        </p:txBody>
      </p:sp>
    </p:spTree>
    <p:extLst>
      <p:ext uri="{BB962C8B-B14F-4D97-AF65-F5344CB8AC3E}">
        <p14:creationId xmlns:p14="http://schemas.microsoft.com/office/powerpoint/2010/main" val="337775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345BE6-D857-4831-B69A-4DAA66B9D299}" type="slidenum">
              <a:rPr lang="en-US"/>
              <a:pPr eaLnBrk="1" hangingPunct="1"/>
              <a:t>12</a:t>
            </a:fld>
            <a:endParaRPr lang="en-US"/>
          </a:p>
        </p:txBody>
      </p:sp>
      <p:sp>
        <p:nvSpPr>
          <p:cNvPr id="34819" name="Rectangle 2"/>
          <p:cNvSpPr>
            <a:spLocks noGrp="1" noChangeArrowheads="1"/>
          </p:cNvSpPr>
          <p:nvPr>
            <p:ph type="body" idx="1"/>
          </p:nvPr>
        </p:nvSpPr>
        <p:spPr>
          <a:xfrm>
            <a:off x="914400" y="4613275"/>
            <a:ext cx="5029200" cy="436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GB" smtClean="0">
              <a:latin typeface="Arial" panose="020B0604020202020204" pitchFamily="34" charset="0"/>
            </a:endParaRPr>
          </a:p>
        </p:txBody>
      </p:sp>
      <p:sp>
        <p:nvSpPr>
          <p:cNvPr id="34820" name="Rectangle 3"/>
          <p:cNvSpPr>
            <a:spLocks noGrp="1" noRot="1" noChangeAspect="1" noChangeArrowheads="1" noTextEdit="1"/>
          </p:cNvSpPr>
          <p:nvPr>
            <p:ph type="sldImg"/>
          </p:nvPr>
        </p:nvSpPr>
        <p:spPr>
          <a:xfrm>
            <a:off x="1003300" y="728663"/>
            <a:ext cx="4852988" cy="3641725"/>
          </a:xfrm>
          <a:ln w="12700" cap="flat">
            <a:solidFill>
              <a:schemeClr val="tx1"/>
            </a:solidFill>
          </a:ln>
        </p:spPr>
      </p:sp>
    </p:spTree>
    <p:extLst>
      <p:ext uri="{BB962C8B-B14F-4D97-AF65-F5344CB8AC3E}">
        <p14:creationId xmlns:p14="http://schemas.microsoft.com/office/powerpoint/2010/main" val="65471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92188" y="768350"/>
            <a:ext cx="5114925" cy="3836988"/>
          </a:xfrm>
          <a:ln/>
        </p:spPr>
      </p:sp>
      <p:sp>
        <p:nvSpPr>
          <p:cNvPr id="67587" name="Rectangle 3"/>
          <p:cNvSpPr>
            <a:spLocks noGrp="1" noChangeArrowheads="1"/>
          </p:cNvSpPr>
          <p:nvPr>
            <p:ph type="body" idx="1"/>
          </p:nvPr>
        </p:nvSpPr>
        <p:spPr/>
        <p:txBody>
          <a:bodyPr/>
          <a:lstStyle/>
          <a:p>
            <a:endParaRPr lang="id-ID"/>
          </a:p>
        </p:txBody>
      </p:sp>
    </p:spTree>
    <p:extLst>
      <p:ext uri="{BB962C8B-B14F-4D97-AF65-F5344CB8AC3E}">
        <p14:creationId xmlns:p14="http://schemas.microsoft.com/office/powerpoint/2010/main" val="4095782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latin typeface="Arial" panose="020B0604020202020204" pitchFamily="34" charset="0"/>
            </a:endParaRPr>
          </a:p>
        </p:txBody>
      </p:sp>
      <p:sp>
        <p:nvSpPr>
          <p:cNvPr id="59396" name="Slide Number Placeholder 3"/>
          <p:cNvSpPr>
            <a:spLocks noGrp="1"/>
          </p:cNvSpPr>
          <p:nvPr>
            <p:ph type="sldNum" sz="quarter" idx="5"/>
          </p:nvPr>
        </p:nvSpPr>
        <p:spPr/>
        <p:txBody>
          <a:bodyPr/>
          <a:lstStyle>
            <a:lvl1pPr defTabSz="900113" eaLnBrk="0" hangingPunct="0">
              <a:defRPr>
                <a:solidFill>
                  <a:schemeClr val="tx1"/>
                </a:solidFill>
                <a:latin typeface="Arial" panose="020B0604020202020204" pitchFamily="34" charset="0"/>
                <a:cs typeface="Arial" panose="020B0604020202020204" pitchFamily="34" charset="0"/>
              </a:defRPr>
            </a:lvl1pPr>
            <a:lvl2pPr marL="742950" indent="-285750" defTabSz="900113" eaLnBrk="0" hangingPunct="0">
              <a:defRPr>
                <a:solidFill>
                  <a:schemeClr val="tx1"/>
                </a:solidFill>
                <a:latin typeface="Arial" panose="020B0604020202020204" pitchFamily="34" charset="0"/>
                <a:cs typeface="Arial" panose="020B0604020202020204" pitchFamily="34" charset="0"/>
              </a:defRPr>
            </a:lvl2pPr>
            <a:lvl3pPr marL="1143000" indent="-228600" defTabSz="900113" eaLnBrk="0" hangingPunct="0">
              <a:defRPr>
                <a:solidFill>
                  <a:schemeClr val="tx1"/>
                </a:solidFill>
                <a:latin typeface="Arial" panose="020B0604020202020204" pitchFamily="34" charset="0"/>
                <a:cs typeface="Arial" panose="020B0604020202020204" pitchFamily="34" charset="0"/>
              </a:defRPr>
            </a:lvl3pPr>
            <a:lvl4pPr marL="1600200" indent="-228600" defTabSz="900113" eaLnBrk="0" hangingPunct="0">
              <a:defRPr>
                <a:solidFill>
                  <a:schemeClr val="tx1"/>
                </a:solidFill>
                <a:latin typeface="Arial" panose="020B0604020202020204" pitchFamily="34" charset="0"/>
                <a:cs typeface="Arial" panose="020B0604020202020204" pitchFamily="34" charset="0"/>
              </a:defRPr>
            </a:lvl4pPr>
            <a:lvl5pPr marL="2057400" indent="-228600" defTabSz="900113" eaLnBrk="0" hangingPunct="0">
              <a:defRPr>
                <a:solidFill>
                  <a:schemeClr val="tx1"/>
                </a:solidFill>
                <a:latin typeface="Arial" panose="020B0604020202020204" pitchFamily="34" charset="0"/>
                <a:cs typeface="Arial" panose="020B0604020202020204" pitchFamily="34" charset="0"/>
              </a:defRPr>
            </a:lvl5pPr>
            <a:lvl6pPr marL="2514600" indent="-228600" defTabSz="9001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01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01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01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038AED-9449-46EE-B71C-488B382FF251}" type="slidenum">
              <a:rPr lang="en-US">
                <a:solidFill>
                  <a:prstClr val="black"/>
                </a:solidFill>
              </a:rPr>
              <a:pPr eaLnBrk="1" hangingPunct="1"/>
              <a:t>15</a:t>
            </a:fld>
            <a:endParaRPr lang="en-US">
              <a:solidFill>
                <a:prstClr val="black"/>
              </a:solidFill>
            </a:endParaRPr>
          </a:p>
        </p:txBody>
      </p:sp>
    </p:spTree>
    <p:extLst>
      <p:ext uri="{BB962C8B-B14F-4D97-AF65-F5344CB8AC3E}">
        <p14:creationId xmlns:p14="http://schemas.microsoft.com/office/powerpoint/2010/main" val="364660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0784BDA-F9E1-4325-B637-91938ECF23D1}" type="slidenum">
              <a:rPr lang="id-ID" smtClean="0"/>
              <a:t>21</a:t>
            </a:fld>
            <a:endParaRPr lang="id-ID"/>
          </a:p>
        </p:txBody>
      </p:sp>
    </p:spTree>
    <p:extLst>
      <p:ext uri="{BB962C8B-B14F-4D97-AF65-F5344CB8AC3E}">
        <p14:creationId xmlns:p14="http://schemas.microsoft.com/office/powerpoint/2010/main" val="225143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8A89D6-2880-46B1-B63E-A07A514980C4}"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8A9F44-1515-4462-AB81-4728BFAAEE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239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A89D6-2880-46B1-B63E-A07A514980C4}"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8A9F44-1515-4462-AB81-4728BFAAEE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580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A89D6-2880-46B1-B63E-A07A514980C4}"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8A9F44-1515-4462-AB81-4728BFAAEE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423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AF6AA7-FCFE-4F65-9BE4-1B74709D4E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171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7001D3-5468-41E0-ABCC-605CED976A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0375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E63CAB-CBF5-4EC9-8C16-6733F33DF2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1746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88E7AE-631C-455C-BEFF-47BB19F613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3321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17E60D-F3DA-4859-8625-7E17CF4248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9672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A51678-11B1-4654-88E6-2BB35FA77F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0207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10FAFB8-8563-4310-A135-2F2AABA0A1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7884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A84154-4A75-423F-BCA0-3CFA2D33D6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2385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A89D6-2880-46B1-B63E-A07A514980C4}"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8A9F44-1515-4462-AB81-4728BFAAEE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096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ADCB6B-4457-4AEF-A686-347C81A68C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5808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275CDF-0D55-4E7A-B763-52BF16C94C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5044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4CEE17-88EE-477D-8C98-7D65E6539D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1360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D4C26A-79AE-46B1-8707-CDEB447924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6527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83532C-4B42-459C-A7B2-1C15427504E4}" type="datetime1">
              <a:rPr lang="en-US" smtClean="0">
                <a:solidFill>
                  <a:prstClr val="black">
                    <a:tint val="75000"/>
                  </a:prstClr>
                </a:solidFill>
              </a:rPr>
              <a:pPr/>
              <a:t>3/30/2021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6031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3CDED-A5DA-4228-BB0E-D469AFD7A9DD}" type="datetime1">
              <a:rPr lang="en-US" smtClean="0">
                <a:solidFill>
                  <a:prstClr val="black">
                    <a:tint val="75000"/>
                  </a:prstClr>
                </a:solidFill>
              </a:rPr>
              <a:pPr/>
              <a:t>3/30/2021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011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0B79D2-513F-49EE-BF8C-BAB8388D15F3}" type="datetime1">
              <a:rPr lang="en-US" smtClean="0">
                <a:solidFill>
                  <a:prstClr val="black">
                    <a:tint val="75000"/>
                  </a:prstClr>
                </a:solidFill>
              </a:rPr>
              <a:pPr/>
              <a:t>3/30/2021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8271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1509DC-01FE-4EF0-8D59-B92CD2A74A02}" type="datetime1">
              <a:rPr lang="en-US" smtClean="0">
                <a:solidFill>
                  <a:prstClr val="black">
                    <a:tint val="75000"/>
                  </a:prstClr>
                </a:solidFill>
              </a:rPr>
              <a:pPr/>
              <a:t>3/30/2021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5629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88579-A36F-4CCA-939D-1C19E8A96BAE}" type="datetime1">
              <a:rPr lang="en-US" smtClean="0">
                <a:solidFill>
                  <a:prstClr val="black">
                    <a:tint val="75000"/>
                  </a:prstClr>
                </a:solidFill>
              </a:rPr>
              <a:pPr/>
              <a:t>3/30/2021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1157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107649-8F30-44F9-86DC-B2A308BFB70B}" type="datetime1">
              <a:rPr lang="en-US" smtClean="0">
                <a:solidFill>
                  <a:prstClr val="black">
                    <a:tint val="75000"/>
                  </a:prstClr>
                </a:solidFill>
              </a:rPr>
              <a:pPr/>
              <a:t>3/30/2021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7702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A89D6-2880-46B1-B63E-A07A514980C4}"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8A9F44-1515-4462-AB81-4728BFAAEE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858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AEBF5-8629-41EA-BC4C-0F21CB5FA32A}" type="datetime1">
              <a:rPr lang="en-US" smtClean="0">
                <a:solidFill>
                  <a:prstClr val="black">
                    <a:tint val="75000"/>
                  </a:prstClr>
                </a:solidFill>
              </a:rPr>
              <a:pPr/>
              <a:t>3/30/2021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5287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E3B71-E5B7-49C6-B02A-E5D1DC3D079E}" type="datetime1">
              <a:rPr lang="en-US" smtClean="0">
                <a:solidFill>
                  <a:prstClr val="black">
                    <a:tint val="75000"/>
                  </a:prstClr>
                </a:solidFill>
              </a:rPr>
              <a:pPr/>
              <a:t>3/30/2021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546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757E4-44B8-4B79-8BCD-2935279AF19C}" type="datetime1">
              <a:rPr lang="en-US" smtClean="0">
                <a:solidFill>
                  <a:prstClr val="black">
                    <a:tint val="75000"/>
                  </a:prstClr>
                </a:solidFill>
              </a:rPr>
              <a:pPr/>
              <a:t>3/30/2021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6635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E8849-C719-4B46-BDD5-1ED39FD567E1}" type="datetime1">
              <a:rPr lang="en-US" smtClean="0">
                <a:solidFill>
                  <a:prstClr val="black">
                    <a:tint val="75000"/>
                  </a:prstClr>
                </a:solidFill>
              </a:rPr>
              <a:pPr/>
              <a:t>3/30/2021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5384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B01C3-B385-4DC5-B956-07F8C498D3E8}" type="datetime1">
              <a:rPr lang="en-US" smtClean="0">
                <a:solidFill>
                  <a:prstClr val="black">
                    <a:tint val="75000"/>
                  </a:prstClr>
                </a:solidFill>
              </a:rPr>
              <a:pPr/>
              <a:t>3/30/2021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6194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43C527F-4B95-4CC8-AEB5-3067F0A1B78A}" type="slidenum">
              <a:rPr lang="en-US"/>
              <a:pPr/>
              <a:t>‹#›</a:t>
            </a:fld>
            <a:endParaRPr lang="en-US"/>
          </a:p>
        </p:txBody>
      </p:sp>
    </p:spTree>
    <p:extLst>
      <p:ext uri="{BB962C8B-B14F-4D97-AF65-F5344CB8AC3E}">
        <p14:creationId xmlns:p14="http://schemas.microsoft.com/office/powerpoint/2010/main" val="315246671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41E283-5538-408C-81E7-C03F47C0AE3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64202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79E254-1600-4A59-B582-C92B38FDDD9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41634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DF55C7-C8BB-4AF0-9B11-A60200F5631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03278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CB0B40-50F2-4E66-953D-1C40734684A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5012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8A89D6-2880-46B1-B63E-A07A514980C4}" type="datetimeFigureOut">
              <a:rPr lang="en-US" smtClean="0">
                <a:solidFill>
                  <a:prstClr val="black">
                    <a:tint val="75000"/>
                  </a:prstClr>
                </a:solidFill>
              </a:rPr>
              <a:pPr/>
              <a:t>3/30/2021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8A9F44-1515-4462-AB81-4728BFAAEE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460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7F45427-9875-4381-938D-ACE0AAAD361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29443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25FB84-5AE2-4F29-967E-9C1E8491820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4169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E7258C-08C7-470E-8BCD-F62CC474E63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24787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D4392D-7C5D-4CE4-9599-4C68CBFC22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88842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0119EA-75AD-48CB-A3C2-26639ABF2F7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76012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54AAAE-BBFF-4811-B2B3-C69DA8FD90E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853340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004790-A5F7-4F47-B829-0E4734D6FDC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99787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6CC13A-E245-4BD7-9AAD-CAC316CE625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542000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C9BD60-D311-4532-9827-B9586714B3F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26405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noProof="0" smtClean="0"/>
              <a:t>Click to edit Master title style</a:t>
            </a:r>
          </a:p>
        </p:txBody>
      </p:sp>
      <p:sp>
        <p:nvSpPr>
          <p:cNvPr id="1126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1126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1126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11270" name="Rectangle 6"/>
          <p:cNvSpPr>
            <a:spLocks noGrp="1" noChangeArrowheads="1"/>
          </p:cNvSpPr>
          <p:nvPr>
            <p:ph type="sldNum" sz="quarter" idx="4"/>
          </p:nvPr>
        </p:nvSpPr>
        <p:spPr/>
        <p:txBody>
          <a:bodyPr/>
          <a:lstStyle>
            <a:lvl1pPr>
              <a:defRPr/>
            </a:lvl1pPr>
          </a:lstStyle>
          <a:p>
            <a:fld id="{AF90D997-C122-4A2B-91A3-9BC5525D14FF}" type="slidenum">
              <a:rPr lang="en-US">
                <a:solidFill>
                  <a:srgbClr val="000000"/>
                </a:solidFill>
              </a:rPr>
              <a:pPr/>
              <a:t>‹#›</a:t>
            </a:fld>
            <a:endParaRPr lang="en-US">
              <a:solidFill>
                <a:srgbClr val="000000"/>
              </a:solidFill>
            </a:endParaRPr>
          </a:p>
        </p:txBody>
      </p:sp>
      <p:grpSp>
        <p:nvGrpSpPr>
          <p:cNvPr id="11271" name="Group 7"/>
          <p:cNvGrpSpPr>
            <a:grpSpLocks/>
          </p:cNvGrpSpPr>
          <p:nvPr/>
        </p:nvGrpSpPr>
        <p:grpSpPr bwMode="auto">
          <a:xfrm>
            <a:off x="228600" y="2889250"/>
            <a:ext cx="8610600" cy="201613"/>
            <a:chOff x="144" y="1680"/>
            <a:chExt cx="5424" cy="144"/>
          </a:xfrm>
        </p:grpSpPr>
        <p:sp>
          <p:nvSpPr>
            <p:cNvPr id="11272"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id-ID" smtClean="0">
                <a:solidFill>
                  <a:srgbClr val="000000"/>
                </a:solidFill>
              </a:endParaRPr>
            </a:p>
          </p:txBody>
        </p:sp>
        <p:sp>
          <p:nvSpPr>
            <p:cNvPr id="11273"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id-ID" smtClean="0">
                <a:solidFill>
                  <a:srgbClr val="000000"/>
                </a:solidFill>
              </a:endParaRPr>
            </a:p>
          </p:txBody>
        </p:sp>
        <p:sp>
          <p:nvSpPr>
            <p:cNvPr id="11274"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id-ID" smtClean="0">
                <a:solidFill>
                  <a:srgbClr val="000000"/>
                </a:solidFill>
              </a:endParaRPr>
            </a:p>
          </p:txBody>
        </p:sp>
      </p:grpSp>
    </p:spTree>
    <p:extLst>
      <p:ext uri="{BB962C8B-B14F-4D97-AF65-F5344CB8AC3E}">
        <p14:creationId xmlns:p14="http://schemas.microsoft.com/office/powerpoint/2010/main" val="3724089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8A89D6-2880-46B1-B63E-A07A514980C4}" type="datetimeFigureOut">
              <a:rPr lang="en-US" smtClean="0">
                <a:solidFill>
                  <a:prstClr val="black">
                    <a:tint val="75000"/>
                  </a:prstClr>
                </a:solidFill>
              </a:rPr>
              <a:pPr/>
              <a:t>3/30/2021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8A9F44-1515-4462-AB81-4728BFAAEE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815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778575-1D43-4455-81BE-29F10C230B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1264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0681F0-9A13-47BC-B187-CC3B464846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0353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310E8A-B5EE-456E-86AF-9D2511C04B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1063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1C34D49-1E72-442E-8A06-DAE1B53978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2774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C788EF3-0B41-4F70-B093-989762D769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8007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8419FA7-66E8-4F64-8721-A794548458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6624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12401-F10F-40FE-9F70-B09FDB996F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1239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4AFA45-6BA3-4489-BCF4-61050AE01E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7196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51015F-B8B6-4AAB-8DAA-4416C8BF60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2111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E17E9CD-4920-43E8-8845-AC443EEA24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513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8A89D6-2880-46B1-B63E-A07A514980C4}" type="datetimeFigureOut">
              <a:rPr lang="en-US" smtClean="0">
                <a:solidFill>
                  <a:prstClr val="black">
                    <a:tint val="75000"/>
                  </a:prstClr>
                </a:solidFill>
              </a:rPr>
              <a:pPr/>
              <a:t>3/30/2021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8A9F44-1515-4462-AB81-4728BFAAEE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95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2F24170E-000D-4E1A-B384-10990EB171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8308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A89D6-2880-46B1-B63E-A07A514980C4}" type="datetimeFigureOut">
              <a:rPr lang="en-US" smtClean="0">
                <a:solidFill>
                  <a:prstClr val="black">
                    <a:tint val="75000"/>
                  </a:prstClr>
                </a:solidFill>
              </a:rPr>
              <a:pPr/>
              <a:t>3/30/2021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8A9F44-1515-4462-AB81-4728BFAAEE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51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A89D6-2880-46B1-B63E-A07A514980C4}" type="datetimeFigureOut">
              <a:rPr lang="en-US" smtClean="0">
                <a:solidFill>
                  <a:prstClr val="black">
                    <a:tint val="75000"/>
                  </a:prstClr>
                </a:solidFill>
              </a:rPr>
              <a:pPr/>
              <a:t>3/30/2021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8A9F44-1515-4462-AB81-4728BFAAEE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769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A89D6-2880-46B1-B63E-A07A514980C4}" type="datetimeFigureOut">
              <a:rPr lang="en-US" smtClean="0">
                <a:solidFill>
                  <a:prstClr val="black">
                    <a:tint val="75000"/>
                  </a:prstClr>
                </a:solidFill>
              </a:rPr>
              <a:pPr/>
              <a:t>3/30/2021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8A9F44-1515-4462-AB81-4728BFAAEE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076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A89D6-2880-46B1-B63E-A07A514980C4}"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A9F44-1515-4462-AB81-4728BFAAEE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814351"/>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D6A16C0B-0A7F-4343-9716-B348919E72A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9495659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F9DD1-DF1B-4616-A455-05846C809719}" type="datetime1">
              <a:rPr lang="en-US" smtClean="0">
                <a:solidFill>
                  <a:prstClr val="black">
                    <a:tint val="75000"/>
                  </a:prstClr>
                </a:solidFill>
              </a:rPr>
              <a:pPr/>
              <a:t>3/30/2021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3282237"/>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4035"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dkHorz">
          <a:fgClr>
            <a:schemeClr val="bg1"/>
          </a:fgClr>
          <a:bgClr>
            <a:srgbClr val="FFFF99"/>
          </a:bgClr>
        </a:patt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prstClr val="black"/>
              </a:solidFill>
            </a:endParaRPr>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prstClr val="black"/>
              </a:solidFill>
            </a:endParaRPr>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D184FE4-5521-4960-BE68-6D8786F5AA3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4346767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pPr>
            <a:endParaRPr lang="en-US" smtClean="0">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pPr>
            <a:endParaRPr lang="en-US" smtClean="0">
              <a:solidFill>
                <a:srgbClr val="000000"/>
              </a:solidFill>
            </a:endParaRPr>
          </a:p>
        </p:txBody>
      </p:sp>
      <p:sp>
        <p:nvSpPr>
          <p:cNvPr id="10246"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pPr>
            <a:fld id="{DC5A20C5-55E1-4F02-9FD8-2F1D3A0C5E5D}" type="slidenum">
              <a:rPr lang="en-US" smtClean="0">
                <a:solidFill>
                  <a:srgbClr val="000000"/>
                </a:solidFill>
              </a:rPr>
              <a:pPr fontAlgn="base">
                <a:spcBef>
                  <a:spcPct val="0"/>
                </a:spcBef>
                <a:spcAft>
                  <a:spcPct val="0"/>
                </a:spcAft>
              </a:pPr>
              <a:t>‹#›</a:t>
            </a:fld>
            <a:endParaRPr lang="en-US" smtClean="0">
              <a:solidFill>
                <a:srgbClr val="000000"/>
              </a:solidFill>
            </a:endParaRPr>
          </a:p>
        </p:txBody>
      </p:sp>
      <p:sp>
        <p:nvSpPr>
          <p:cNvPr id="10247"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d-ID" sz="2400" smtClean="0">
              <a:solidFill>
                <a:srgbClr val="000000"/>
              </a:solidFill>
              <a:latin typeface="Times New Roman" pitchFamily="18" charset="0"/>
            </a:endParaRPr>
          </a:p>
        </p:txBody>
      </p:sp>
      <p:sp>
        <p:nvSpPr>
          <p:cNvPr id="10248"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id-ID" smtClean="0">
              <a:solidFill>
                <a:srgbClr val="000000"/>
              </a:solidFill>
            </a:endParaRPr>
          </a:p>
        </p:txBody>
      </p:sp>
      <p:sp>
        <p:nvSpPr>
          <p:cNvPr id="10249"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d-ID" sz="2400" smtClean="0">
              <a:solidFill>
                <a:srgbClr val="000000"/>
              </a:solidFill>
              <a:latin typeface="Times New Roman" pitchFamily="18" charset="0"/>
            </a:endParaRPr>
          </a:p>
        </p:txBody>
      </p:sp>
      <p:sp>
        <p:nvSpPr>
          <p:cNvPr id="10250"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d-ID" sz="2400" smtClean="0">
              <a:solidFill>
                <a:srgbClr val="000000"/>
              </a:solidFill>
              <a:latin typeface="Times New Roman" pitchFamily="18" charset="0"/>
            </a:endParaRPr>
          </a:p>
        </p:txBody>
      </p:sp>
    </p:spTree>
    <p:extLst>
      <p:ext uri="{BB962C8B-B14F-4D97-AF65-F5344CB8AC3E}">
        <p14:creationId xmlns:p14="http://schemas.microsoft.com/office/powerpoint/2010/main" val="290549809"/>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PENGERTIAN PENGUKURAN</a:t>
            </a:r>
            <a:endParaRPr lang="en-US" sz="2400" b="1" dirty="0">
              <a:solidFill>
                <a:srgbClr val="FFFF66"/>
              </a:solidFill>
              <a:latin typeface="Arial Unicode MS" pitchFamily="34" charset="-128"/>
            </a:endParaRPr>
          </a:p>
        </p:txBody>
      </p:sp>
      <p:sp>
        <p:nvSpPr>
          <p:cNvPr id="5"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PENILAIAN DAN EVALUASI</a:t>
            </a:r>
            <a:endParaRPr lang="en-US" sz="2400" b="1" dirty="0">
              <a:solidFill>
                <a:srgbClr val="FFFF66"/>
              </a:solidFill>
              <a:latin typeface="Arial Unicode MS" pitchFamily="34" charset="-128"/>
            </a:endParaRPr>
          </a:p>
        </p:txBody>
      </p:sp>
      <p:sp>
        <p:nvSpPr>
          <p:cNvPr id="2" name="Rectangle 1"/>
          <p:cNvSpPr/>
          <p:nvPr/>
        </p:nvSpPr>
        <p:spPr>
          <a:xfrm>
            <a:off x="179512" y="757005"/>
            <a:ext cx="5904656" cy="1738938"/>
          </a:xfrm>
          <a:prstGeom prst="rect">
            <a:avLst/>
          </a:prstGeom>
        </p:spPr>
        <p:txBody>
          <a:bodyPr wrap="square">
            <a:spAutoFit/>
          </a:bodyPr>
          <a:lstStyle/>
          <a:p>
            <a:pPr>
              <a:lnSpc>
                <a:spcPct val="107000"/>
              </a:lnSpc>
              <a:spcAft>
                <a:spcPts val="800"/>
              </a:spcAft>
            </a:pPr>
            <a:r>
              <a:rPr lang="id-ID" sz="2000" dirty="0">
                <a:solidFill>
                  <a:srgbClr val="FF0000"/>
                </a:solidFill>
              </a:rPr>
              <a:t>PENGUKURAN </a:t>
            </a:r>
            <a:r>
              <a:rPr lang="id-ID" sz="2000" dirty="0"/>
              <a:t>ADALAH SUATU KEGIATAN YANG DILAKUKAN UNTUK MENENTUKAN FAKTA KUANTITATIF YANG DISESUAIKAN DENGAN KRITERIA-KRITERIA TERTENTU SESUAI DENGAN OBJEK YANG AKAN </a:t>
            </a:r>
            <a:r>
              <a:rPr lang="id-ID" sz="2000" dirty="0" smtClean="0"/>
              <a:t>DIUKUR</a:t>
            </a:r>
            <a:r>
              <a:rPr lang="id-ID" sz="2000" dirty="0"/>
              <a:t> (</a:t>
            </a:r>
            <a:r>
              <a:rPr lang="id-ID" sz="2000" dirty="0" smtClean="0"/>
              <a:t>CANGELOSI, 2005)</a:t>
            </a:r>
            <a:endParaRPr lang="id-ID" sz="2000" dirty="0"/>
          </a:p>
        </p:txBody>
      </p:sp>
      <p:sp>
        <p:nvSpPr>
          <p:cNvPr id="3" name="Rectangle 2"/>
          <p:cNvSpPr/>
          <p:nvPr/>
        </p:nvSpPr>
        <p:spPr>
          <a:xfrm>
            <a:off x="1907704" y="2481323"/>
            <a:ext cx="4572000" cy="2062103"/>
          </a:xfrm>
          <a:prstGeom prst="rect">
            <a:avLst/>
          </a:prstGeom>
        </p:spPr>
        <p:txBody>
          <a:bodyPr>
            <a:spAutoFit/>
          </a:bodyPr>
          <a:lstStyle/>
          <a:p>
            <a:r>
              <a:rPr lang="en-US" b="1" dirty="0">
                <a:solidFill>
                  <a:srgbClr val="FF0000"/>
                </a:solidFill>
              </a:rPr>
              <a:t>PENILAIAN</a:t>
            </a:r>
            <a:r>
              <a:rPr lang="en-US" dirty="0"/>
              <a:t> </a:t>
            </a:r>
            <a:r>
              <a:rPr lang="id-ID" dirty="0"/>
              <a:t>DALAM BAHASA INGGRIS DISEBUT ASSESSMENT </a:t>
            </a:r>
            <a:r>
              <a:rPr lang="en-US" dirty="0"/>
              <a:t>ADALAH PROSES SISTEMATIS  MELIPUTI PENGUMPULAN INFORMASI (ANGKA, DESKRIPSI VERBAL), ANALISIS, INTERPRETASI INFORMASI UNTUK </a:t>
            </a:r>
            <a:r>
              <a:rPr lang="id-ID" dirty="0" smtClean="0"/>
              <a:t> </a:t>
            </a:r>
            <a:r>
              <a:rPr lang="id-ID" dirty="0"/>
              <a:t>MEMBERIKAN </a:t>
            </a:r>
            <a:r>
              <a:rPr lang="id-ID" dirty="0" smtClean="0"/>
              <a:t>KEPUTUSAN TERHADAP </a:t>
            </a:r>
            <a:r>
              <a:rPr lang="id-ID" dirty="0"/>
              <a:t>OBJEK </a:t>
            </a:r>
            <a:r>
              <a:rPr lang="id-ID" dirty="0" smtClean="0"/>
              <a:t>YANG DINILAI (STINGGINS</a:t>
            </a:r>
            <a:r>
              <a:rPr lang="en-US" dirty="0" smtClean="0"/>
              <a:t>, 200</a:t>
            </a:r>
            <a:r>
              <a:rPr lang="id-ID" dirty="0" smtClean="0"/>
              <a:t>4).</a:t>
            </a:r>
            <a:endParaRPr lang="id-ID" dirty="0"/>
          </a:p>
        </p:txBody>
      </p:sp>
      <p:sp>
        <p:nvSpPr>
          <p:cNvPr id="6" name="Rectangle 5"/>
          <p:cNvSpPr/>
          <p:nvPr/>
        </p:nvSpPr>
        <p:spPr>
          <a:xfrm>
            <a:off x="3995936" y="4773173"/>
            <a:ext cx="4769768" cy="2031325"/>
          </a:xfrm>
          <a:prstGeom prst="rect">
            <a:avLst/>
          </a:prstGeom>
        </p:spPr>
        <p:txBody>
          <a:bodyPr wrap="square">
            <a:spAutoFit/>
          </a:bodyPr>
          <a:lstStyle/>
          <a:p>
            <a:r>
              <a:rPr lang="id-ID" b="1" dirty="0">
                <a:solidFill>
                  <a:srgbClr val="FF0000"/>
                </a:solidFill>
              </a:rPr>
              <a:t>EVALUASI</a:t>
            </a:r>
            <a:r>
              <a:rPr lang="id-ID" dirty="0"/>
              <a:t> DALAM BAHASA INGGRIS DIKENAL DENGAN ISTILA </a:t>
            </a:r>
            <a:r>
              <a:rPr lang="id-ID" i="1" dirty="0"/>
              <a:t>EVALUATION</a:t>
            </a:r>
            <a:r>
              <a:rPr lang="id-ID" dirty="0"/>
              <a:t> ADALAH PROSES MENILAI SESUAT BERDASARKAN CRITERIA TERTENTU, YANG SELANJUNYA DIIKUTI DENGAN PENGAMBILAN SEBUAH KEPUTUSAN ATAS OBJEK YANG </a:t>
            </a:r>
            <a:r>
              <a:rPr lang="id-ID" dirty="0" smtClean="0"/>
              <a:t>DIEVALUASI UNTUK PERBAIKAN TINDAK LANJUT (GRONLUND, 2001).</a:t>
            </a:r>
            <a:endParaRPr lang="id-ID" dirty="0"/>
          </a:p>
        </p:txBody>
      </p:sp>
      <p:graphicFrame>
        <p:nvGraphicFramePr>
          <p:cNvPr id="10" name="Diagram 9"/>
          <p:cNvGraphicFramePr/>
          <p:nvPr>
            <p:extLst/>
          </p:nvPr>
        </p:nvGraphicFramePr>
        <p:xfrm>
          <a:off x="-632244" y="4512648"/>
          <a:ext cx="5184576" cy="2204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7514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9668" y="1164828"/>
            <a:ext cx="9163668" cy="5504532"/>
          </a:xfrm>
        </p:spPr>
        <p:txBody>
          <a:bodyPr>
            <a:noAutofit/>
          </a:bodyPr>
          <a:lstStyle/>
          <a:p>
            <a:pPr marL="609600" indent="-609600" eaLnBrk="1" hangingPunct="1">
              <a:lnSpc>
                <a:spcPct val="90000"/>
              </a:lnSpc>
            </a:pPr>
            <a:r>
              <a:rPr lang="sv-SE" sz="2800" dirty="0" smtClean="0"/>
              <a:t>Penilaian yang dilakukan harus mengukur semua aspek pembelajaran</a:t>
            </a:r>
            <a:r>
              <a:rPr lang="id-ID" sz="2800" dirty="0" smtClean="0"/>
              <a:t>:</a:t>
            </a:r>
            <a:r>
              <a:rPr lang="sv-SE" sz="2800" dirty="0" smtClean="0"/>
              <a:t> proses, kinerja, dan produk.</a:t>
            </a:r>
            <a:endParaRPr lang="en-US" sz="2800" dirty="0" smtClean="0"/>
          </a:p>
          <a:p>
            <a:pPr marL="609600" indent="-609600" eaLnBrk="1" hangingPunct="1">
              <a:lnSpc>
                <a:spcPct val="90000"/>
              </a:lnSpc>
            </a:pPr>
            <a:r>
              <a:rPr lang="en-US" sz="2800" dirty="0" err="1" smtClean="0"/>
              <a:t>Dilaksanakan</a:t>
            </a:r>
            <a:r>
              <a:rPr lang="en-US" sz="2800" dirty="0" smtClean="0"/>
              <a:t> </a:t>
            </a:r>
            <a:r>
              <a:rPr lang="en-US" sz="2800" dirty="0" err="1" smtClean="0"/>
              <a:t>selama</a:t>
            </a:r>
            <a:r>
              <a:rPr lang="en-US" sz="2800" dirty="0" smtClean="0"/>
              <a:t> </a:t>
            </a:r>
            <a:r>
              <a:rPr lang="en-US" sz="2800" dirty="0" err="1" smtClean="0"/>
              <a:t>dan</a:t>
            </a:r>
            <a:r>
              <a:rPr lang="en-US" sz="2800" dirty="0" smtClean="0"/>
              <a:t> </a:t>
            </a:r>
            <a:r>
              <a:rPr lang="en-US" sz="2800" dirty="0" err="1" smtClean="0"/>
              <a:t>sesudah</a:t>
            </a:r>
            <a:r>
              <a:rPr lang="en-US" sz="2800" dirty="0" smtClean="0"/>
              <a:t> proses </a:t>
            </a:r>
            <a:r>
              <a:rPr lang="en-US" sz="2800" dirty="0" err="1" smtClean="0"/>
              <a:t>pembelajaran</a:t>
            </a:r>
            <a:r>
              <a:rPr lang="en-US" sz="2800" dirty="0" smtClean="0"/>
              <a:t> </a:t>
            </a:r>
            <a:r>
              <a:rPr lang="en-US" sz="2800" dirty="0" err="1" smtClean="0"/>
              <a:t>berlangsung</a:t>
            </a:r>
            <a:r>
              <a:rPr lang="en-US" sz="2800" dirty="0" smtClean="0"/>
              <a:t>.</a:t>
            </a:r>
          </a:p>
          <a:p>
            <a:pPr marL="609600" indent="-609600" eaLnBrk="1" hangingPunct="1">
              <a:lnSpc>
                <a:spcPct val="90000"/>
              </a:lnSpc>
            </a:pPr>
            <a:r>
              <a:rPr lang="en-US" sz="2800" dirty="0" smtClean="0"/>
              <a:t>E</a:t>
            </a:r>
            <a:r>
              <a:rPr lang="id-ID" sz="2800" dirty="0" smtClean="0"/>
              <a:t>dukatif, Otentik, Objektif, Transparant, Akuntabel</a:t>
            </a:r>
            <a:endParaRPr lang="fi-FI" sz="2800" dirty="0" smtClean="0"/>
          </a:p>
          <a:p>
            <a:pPr marL="609600" indent="-609600" eaLnBrk="1" hangingPunct="1">
              <a:lnSpc>
                <a:spcPct val="90000"/>
              </a:lnSpc>
            </a:pPr>
            <a:r>
              <a:rPr lang="fi-FI" sz="2800" dirty="0" smtClean="0"/>
              <a:t>Tes hanya merupakan salah satu alat pengumpul data penilaian.</a:t>
            </a:r>
          </a:p>
          <a:p>
            <a:pPr marL="609600" indent="-609600" eaLnBrk="1" hangingPunct="1">
              <a:lnSpc>
                <a:spcPct val="90000"/>
              </a:lnSpc>
            </a:pPr>
            <a:r>
              <a:rPr lang="fi-FI" sz="2800" dirty="0" smtClean="0"/>
              <a:t>Tugas-tugas yang diberikan kepada siswa harus mencerminkan bagian-bagian kehidupan siswa yang nyata setiap hari, mereka harus dapat menceritakan pengalaman atau kegiatan yang mereka lakukan setiap hari (</a:t>
            </a:r>
            <a:r>
              <a:rPr lang="fi-FI" sz="2800" i="1" dirty="0" smtClean="0"/>
              <a:t>involves real-world experience)</a:t>
            </a:r>
            <a:r>
              <a:rPr lang="fi-FI" sz="2800" dirty="0" smtClean="0"/>
              <a:t>.</a:t>
            </a:r>
          </a:p>
        </p:txBody>
      </p:sp>
      <p:sp>
        <p:nvSpPr>
          <p:cNvPr id="4"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Maiandra GD" panose="020E0502030308020204" pitchFamily="34" charset="0"/>
              </a:rPr>
              <a:t>PRINSIP-PRINSIP</a:t>
            </a:r>
            <a:endParaRPr lang="en-US" sz="2400" b="1" dirty="0">
              <a:solidFill>
                <a:srgbClr val="FFFF66"/>
              </a:solidFill>
              <a:latin typeface="Maiandra GD" panose="020E0502030308020204" pitchFamily="34" charset="0"/>
            </a:endParaRPr>
          </a:p>
        </p:txBody>
      </p:sp>
      <p:sp>
        <p:nvSpPr>
          <p:cNvPr id="5"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Maiandra GD" panose="020E0502030308020204" pitchFamily="34" charset="0"/>
              </a:rPr>
              <a:t>PENILAIAN AUTHENTIC</a:t>
            </a:r>
            <a:endParaRPr lang="en-US" sz="2400" b="1" dirty="0">
              <a:solidFill>
                <a:srgbClr val="FFFF66"/>
              </a:solidFill>
              <a:latin typeface="Maiandra GD" panose="020E0502030308020204" pitchFamily="34" charset="0"/>
            </a:endParaRPr>
          </a:p>
        </p:txBody>
      </p:sp>
    </p:spTree>
    <p:extLst>
      <p:ext uri="{BB962C8B-B14F-4D97-AF65-F5344CB8AC3E}">
        <p14:creationId xmlns:p14="http://schemas.microsoft.com/office/powerpoint/2010/main" val="3136687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179512" y="878160"/>
            <a:ext cx="8872812" cy="5791200"/>
          </a:xfrm>
        </p:spPr>
        <p:txBody>
          <a:bodyPr>
            <a:noAutofit/>
          </a:bodyPr>
          <a:lstStyle/>
          <a:p>
            <a:pPr marL="609600" indent="-609600" eaLnBrk="1" hangingPunct="1">
              <a:lnSpc>
                <a:spcPct val="90000"/>
              </a:lnSpc>
            </a:pPr>
            <a:r>
              <a:rPr lang="fi-FI" sz="2600" dirty="0" smtClean="0"/>
              <a:t>Penilaian harus menekankan pada kedalaman pengetahuan dan keahlian siswa, bukan keluasannya (kuantitas).</a:t>
            </a:r>
            <a:endParaRPr lang="en-US" sz="2600" dirty="0" smtClean="0"/>
          </a:p>
          <a:p>
            <a:pPr marL="609600" indent="-609600" eaLnBrk="1" hangingPunct="1">
              <a:lnSpc>
                <a:spcPct val="90000"/>
              </a:lnSpc>
            </a:pPr>
            <a:r>
              <a:rPr lang="en-US" sz="2600" dirty="0" err="1" smtClean="0"/>
              <a:t>Memperkenankan</a:t>
            </a:r>
            <a:r>
              <a:rPr lang="en-US" sz="2600" dirty="0" smtClean="0"/>
              <a:t> </a:t>
            </a:r>
            <a:r>
              <a:rPr lang="en-US" sz="2600" dirty="0" err="1" smtClean="0"/>
              <a:t>mengakses</a:t>
            </a:r>
            <a:r>
              <a:rPr lang="en-US" sz="2600" dirty="0" smtClean="0"/>
              <a:t> </a:t>
            </a:r>
            <a:r>
              <a:rPr lang="en-US" sz="2600" dirty="0" err="1" smtClean="0"/>
              <a:t>informasi</a:t>
            </a:r>
            <a:r>
              <a:rPr lang="en-US" sz="2600" dirty="0" smtClean="0"/>
              <a:t> (</a:t>
            </a:r>
            <a:r>
              <a:rPr lang="en-US" sz="2600" i="1" dirty="0" err="1" smtClean="0"/>
              <a:t>allowes</a:t>
            </a:r>
            <a:r>
              <a:rPr lang="en-US" sz="2600" i="1" dirty="0" smtClean="0"/>
              <a:t> access to information.</a:t>
            </a:r>
            <a:endParaRPr lang="en-US" sz="2600" dirty="0" smtClean="0"/>
          </a:p>
          <a:p>
            <a:pPr marL="609600" indent="-609600" eaLnBrk="1" hangingPunct="1">
              <a:lnSpc>
                <a:spcPct val="90000"/>
              </a:lnSpc>
            </a:pPr>
            <a:r>
              <a:rPr lang="en-US" sz="2600" dirty="0" err="1" smtClean="0"/>
              <a:t>Mendorong</a:t>
            </a:r>
            <a:r>
              <a:rPr lang="en-US" sz="2600" dirty="0" smtClean="0"/>
              <a:t> </a:t>
            </a:r>
            <a:r>
              <a:rPr lang="en-US" sz="2600" dirty="0" err="1" smtClean="0"/>
              <a:t>pemanfaatan</a:t>
            </a:r>
            <a:r>
              <a:rPr lang="en-US" sz="2600" dirty="0" smtClean="0"/>
              <a:t> </a:t>
            </a:r>
            <a:r>
              <a:rPr lang="en-US" sz="2600" dirty="0" err="1" smtClean="0"/>
              <a:t>berbagai</a:t>
            </a:r>
            <a:r>
              <a:rPr lang="en-US" sz="2600" dirty="0" smtClean="0"/>
              <a:t> </a:t>
            </a:r>
            <a:r>
              <a:rPr lang="en-US" sz="2600" dirty="0" err="1" smtClean="0"/>
              <a:t>sumber</a:t>
            </a:r>
            <a:r>
              <a:rPr lang="en-US" sz="2600" dirty="0" smtClean="0"/>
              <a:t> </a:t>
            </a:r>
            <a:r>
              <a:rPr lang="en-US" sz="2600" dirty="0" err="1" smtClean="0"/>
              <a:t>belajar</a:t>
            </a:r>
            <a:r>
              <a:rPr lang="en-US" sz="2600" dirty="0" smtClean="0"/>
              <a:t>, </a:t>
            </a:r>
            <a:r>
              <a:rPr lang="en-US" sz="2600" dirty="0" err="1" smtClean="0"/>
              <a:t>seperti</a:t>
            </a:r>
            <a:r>
              <a:rPr lang="en-US" sz="2600" dirty="0" smtClean="0"/>
              <a:t> computer, </a:t>
            </a:r>
            <a:r>
              <a:rPr lang="en-US" sz="2600" dirty="0" err="1" smtClean="0"/>
              <a:t>nara</a:t>
            </a:r>
            <a:r>
              <a:rPr lang="en-US" sz="2600" dirty="0" smtClean="0"/>
              <a:t> </a:t>
            </a:r>
            <a:r>
              <a:rPr lang="en-US" sz="2600" dirty="0" err="1" smtClean="0"/>
              <a:t>sumber</a:t>
            </a:r>
            <a:r>
              <a:rPr lang="en-US" sz="2600" dirty="0" smtClean="0"/>
              <a:t> </a:t>
            </a:r>
            <a:r>
              <a:rPr lang="en-US" sz="2600" dirty="0" err="1" smtClean="0"/>
              <a:t>dan</a:t>
            </a:r>
            <a:r>
              <a:rPr lang="en-US" sz="2600" dirty="0" smtClean="0"/>
              <a:t> </a:t>
            </a:r>
            <a:r>
              <a:rPr lang="en-US" sz="2600" dirty="0" err="1" smtClean="0"/>
              <a:t>lainnya</a:t>
            </a:r>
            <a:r>
              <a:rPr lang="en-US" sz="2600" dirty="0" smtClean="0"/>
              <a:t>.</a:t>
            </a:r>
          </a:p>
          <a:p>
            <a:pPr marL="609600" indent="-609600" eaLnBrk="1" hangingPunct="1">
              <a:lnSpc>
                <a:spcPct val="90000"/>
              </a:lnSpc>
            </a:pPr>
            <a:r>
              <a:rPr lang="en-US" sz="2600" dirty="0" err="1" smtClean="0"/>
              <a:t>Menanamkan</a:t>
            </a:r>
            <a:r>
              <a:rPr lang="en-US" sz="2600" dirty="0" smtClean="0"/>
              <a:t> </a:t>
            </a:r>
            <a:r>
              <a:rPr lang="en-US" sz="2600" dirty="0" err="1" smtClean="0"/>
              <a:t>usaha</a:t>
            </a:r>
            <a:r>
              <a:rPr lang="en-US" sz="2600" dirty="0" smtClean="0"/>
              <a:t> </a:t>
            </a:r>
            <a:r>
              <a:rPr lang="en-US" sz="2600" dirty="0" err="1" smtClean="0"/>
              <a:t>dan</a:t>
            </a:r>
            <a:r>
              <a:rPr lang="en-US" sz="2600" dirty="0" smtClean="0"/>
              <a:t> </a:t>
            </a:r>
            <a:r>
              <a:rPr lang="en-US" sz="2600" dirty="0" err="1" smtClean="0"/>
              <a:t>latihan-latihan</a:t>
            </a:r>
            <a:r>
              <a:rPr lang="en-US" sz="2600" dirty="0" smtClean="0"/>
              <a:t> (</a:t>
            </a:r>
            <a:r>
              <a:rPr lang="en-US" sz="2600" i="1" dirty="0" smtClean="0"/>
              <a:t>effort and practice).</a:t>
            </a:r>
            <a:endParaRPr lang="en-US" sz="2600" dirty="0" smtClean="0"/>
          </a:p>
          <a:p>
            <a:pPr marL="609600" indent="-609600" eaLnBrk="1" hangingPunct="1">
              <a:lnSpc>
                <a:spcPct val="90000"/>
              </a:lnSpc>
            </a:pPr>
            <a:r>
              <a:rPr lang="en-US" sz="2600" dirty="0" err="1" smtClean="0"/>
              <a:t>Mencakup</a:t>
            </a:r>
            <a:r>
              <a:rPr lang="en-US" sz="2600" dirty="0" smtClean="0"/>
              <a:t> </a:t>
            </a:r>
            <a:r>
              <a:rPr lang="en-US" sz="2600" dirty="0" err="1" smtClean="0"/>
              <a:t>penilaian</a:t>
            </a:r>
            <a:r>
              <a:rPr lang="en-US" sz="2600" dirty="0" smtClean="0"/>
              <a:t> </a:t>
            </a:r>
            <a:r>
              <a:rPr lang="en-US" sz="2600" dirty="0" err="1" smtClean="0"/>
              <a:t>diri</a:t>
            </a:r>
            <a:r>
              <a:rPr lang="en-US" sz="2600" dirty="0" smtClean="0"/>
              <a:t> </a:t>
            </a:r>
            <a:r>
              <a:rPr lang="en-US" sz="2600" i="1" dirty="0" smtClean="0"/>
              <a:t>(self  assessment)</a:t>
            </a:r>
            <a:r>
              <a:rPr lang="en-US" sz="2600" dirty="0" smtClean="0"/>
              <a:t> </a:t>
            </a:r>
            <a:r>
              <a:rPr lang="en-US" sz="2600" dirty="0" err="1" smtClean="0"/>
              <a:t>dan</a:t>
            </a:r>
            <a:r>
              <a:rPr lang="en-US" sz="2600" dirty="0" smtClean="0"/>
              <a:t> </a:t>
            </a:r>
            <a:r>
              <a:rPr lang="en-US" sz="2600" dirty="0" err="1" smtClean="0"/>
              <a:t>refleksi</a:t>
            </a:r>
            <a:r>
              <a:rPr lang="en-US" sz="2600" dirty="0" smtClean="0"/>
              <a:t> </a:t>
            </a:r>
            <a:r>
              <a:rPr lang="en-US" sz="2600" i="1" dirty="0" smtClean="0"/>
              <a:t>(reflection).</a:t>
            </a:r>
            <a:endParaRPr lang="en-US" sz="2600" dirty="0" smtClean="0"/>
          </a:p>
          <a:p>
            <a:pPr marL="609600" indent="-609600" eaLnBrk="1" hangingPunct="1">
              <a:lnSpc>
                <a:spcPct val="90000"/>
              </a:lnSpc>
            </a:pPr>
            <a:r>
              <a:rPr lang="en-US" sz="2600" dirty="0" err="1" smtClean="0"/>
              <a:t>Mampu</a:t>
            </a:r>
            <a:r>
              <a:rPr lang="en-US" sz="2600" dirty="0" smtClean="0"/>
              <a:t> </a:t>
            </a:r>
            <a:r>
              <a:rPr lang="en-US" sz="2600" dirty="0" err="1" smtClean="0"/>
              <a:t>mengidentifikasi</a:t>
            </a:r>
            <a:r>
              <a:rPr lang="en-US" sz="2600" dirty="0" smtClean="0"/>
              <a:t> </a:t>
            </a:r>
            <a:r>
              <a:rPr lang="en-US" sz="2600" dirty="0" err="1" smtClean="0"/>
              <a:t>kekuatan</a:t>
            </a:r>
            <a:r>
              <a:rPr lang="en-US" sz="2600" dirty="0" smtClean="0"/>
              <a:t> yang </a:t>
            </a:r>
            <a:r>
              <a:rPr lang="en-US" sz="2600" dirty="0" err="1" smtClean="0"/>
              <a:t>memungkinkan</a:t>
            </a:r>
            <a:r>
              <a:rPr lang="en-US" sz="2600" dirty="0" smtClean="0"/>
              <a:t> </a:t>
            </a:r>
            <a:r>
              <a:rPr lang="en-US" sz="2600" dirty="0" err="1" smtClean="0"/>
              <a:t>siswa</a:t>
            </a:r>
            <a:r>
              <a:rPr lang="en-US" sz="2600" dirty="0" smtClean="0"/>
              <a:t> </a:t>
            </a:r>
            <a:r>
              <a:rPr lang="en-US" sz="2600" dirty="0" err="1" smtClean="0"/>
              <a:t>untuk</a:t>
            </a:r>
            <a:r>
              <a:rPr lang="en-US" sz="2600" dirty="0" smtClean="0"/>
              <a:t> </a:t>
            </a:r>
            <a:r>
              <a:rPr lang="en-US" sz="2600" dirty="0" err="1" smtClean="0"/>
              <a:t>menunjukkan</a:t>
            </a:r>
            <a:r>
              <a:rPr lang="en-US" sz="2600" dirty="0" smtClean="0"/>
              <a:t> </a:t>
            </a:r>
            <a:r>
              <a:rPr lang="en-US" sz="2600" dirty="0" err="1" smtClean="0"/>
              <a:t>apa</a:t>
            </a:r>
            <a:r>
              <a:rPr lang="en-US" sz="2600" dirty="0" smtClean="0"/>
              <a:t> yang </a:t>
            </a:r>
            <a:r>
              <a:rPr lang="en-US" sz="2600" dirty="0" err="1" smtClean="0"/>
              <a:t>dapat</a:t>
            </a:r>
            <a:r>
              <a:rPr lang="en-US" sz="2600" dirty="0" smtClean="0"/>
              <a:t> </a:t>
            </a:r>
            <a:r>
              <a:rPr lang="en-US" sz="2600" dirty="0" err="1" smtClean="0"/>
              <a:t>mereka</a:t>
            </a:r>
            <a:r>
              <a:rPr lang="en-US" sz="2600" dirty="0" smtClean="0"/>
              <a:t> </a:t>
            </a:r>
            <a:r>
              <a:rPr lang="en-US" sz="2600" dirty="0" err="1" smtClean="0"/>
              <a:t>lakukan</a:t>
            </a:r>
            <a:r>
              <a:rPr lang="en-US" sz="2600" dirty="0" smtClean="0"/>
              <a:t>.</a:t>
            </a:r>
          </a:p>
          <a:p>
            <a:pPr marL="609600" indent="-609600" eaLnBrk="1" hangingPunct="1">
              <a:lnSpc>
                <a:spcPct val="90000"/>
              </a:lnSpc>
            </a:pPr>
            <a:r>
              <a:rPr lang="en-US" sz="2600" dirty="0" err="1" smtClean="0"/>
              <a:t>Membuat</a:t>
            </a:r>
            <a:r>
              <a:rPr lang="en-US" sz="2600" dirty="0" smtClean="0"/>
              <a:t> </a:t>
            </a:r>
            <a:r>
              <a:rPr lang="en-US" sz="2600" dirty="0" err="1" smtClean="0"/>
              <a:t>kriteria</a:t>
            </a:r>
            <a:r>
              <a:rPr lang="en-US" sz="2600" dirty="0" smtClean="0"/>
              <a:t> </a:t>
            </a:r>
            <a:r>
              <a:rPr lang="en-US" sz="2600" dirty="0" err="1" smtClean="0"/>
              <a:t>penilaian</a:t>
            </a:r>
            <a:r>
              <a:rPr lang="en-US" sz="2600" dirty="0" smtClean="0"/>
              <a:t> yang </a:t>
            </a:r>
            <a:r>
              <a:rPr lang="en-US" sz="2600" dirty="0" err="1" smtClean="0"/>
              <a:t>lebih</a:t>
            </a:r>
            <a:r>
              <a:rPr lang="en-US" sz="2600" dirty="0" smtClean="0"/>
              <a:t> </a:t>
            </a:r>
            <a:r>
              <a:rPr lang="en-US" sz="2600" dirty="0" err="1" smtClean="0"/>
              <a:t>jelas</a:t>
            </a:r>
            <a:r>
              <a:rPr lang="en-US" sz="2600" dirty="0" smtClean="0"/>
              <a:t> </a:t>
            </a:r>
            <a:r>
              <a:rPr lang="en-US" sz="2600" dirty="0" err="1" smtClean="0"/>
              <a:t>bagi</a:t>
            </a:r>
            <a:r>
              <a:rPr lang="en-US" sz="2600" dirty="0" smtClean="0"/>
              <a:t> </a:t>
            </a:r>
            <a:r>
              <a:rPr lang="en-US" sz="2600" dirty="0" err="1" smtClean="0"/>
              <a:t>siswa</a:t>
            </a:r>
            <a:r>
              <a:rPr lang="en-US" sz="2600" dirty="0" smtClean="0"/>
              <a:t>.</a:t>
            </a:r>
          </a:p>
        </p:txBody>
      </p:sp>
      <p:sp>
        <p:nvSpPr>
          <p:cNvPr id="9"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Maiandra GD" panose="020E0502030308020204" pitchFamily="34" charset="0"/>
              </a:rPr>
              <a:t>PRINSIP-PRINSIP</a:t>
            </a:r>
            <a:endParaRPr lang="en-US" sz="2400" b="1" dirty="0">
              <a:solidFill>
                <a:srgbClr val="FFFF66"/>
              </a:solidFill>
              <a:latin typeface="Maiandra GD" panose="020E0502030308020204" pitchFamily="34" charset="0"/>
            </a:endParaRPr>
          </a:p>
        </p:txBody>
      </p:sp>
      <p:sp>
        <p:nvSpPr>
          <p:cNvPr id="10"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Maiandra GD" panose="020E0502030308020204" pitchFamily="34" charset="0"/>
              </a:rPr>
              <a:t>PENILAIAN AUTHENTIC</a:t>
            </a:r>
            <a:endParaRPr lang="en-US" sz="2400" b="1" dirty="0">
              <a:solidFill>
                <a:srgbClr val="FFFF66"/>
              </a:solidFill>
              <a:latin typeface="Maiandra GD" panose="020E0502030308020204" pitchFamily="34" charset="0"/>
            </a:endParaRPr>
          </a:p>
        </p:txBody>
      </p:sp>
    </p:spTree>
    <p:extLst>
      <p:ext uri="{BB962C8B-B14F-4D97-AF65-F5344CB8AC3E}">
        <p14:creationId xmlns:p14="http://schemas.microsoft.com/office/powerpoint/2010/main" val="1166826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30992" name="Group 240"/>
          <p:cNvGraphicFramePr>
            <a:graphicFrameLocks noGrp="1"/>
          </p:cNvGraphicFramePr>
          <p:nvPr>
            <p:ph/>
            <p:extLst>
              <p:ext uri="{D42A27DB-BD31-4B8C-83A1-F6EECF244321}">
                <p14:modId xmlns:p14="http://schemas.microsoft.com/office/powerpoint/2010/main" val="1834435173"/>
              </p:ext>
            </p:extLst>
          </p:nvPr>
        </p:nvGraphicFramePr>
        <p:xfrm>
          <a:off x="838375" y="1052736"/>
          <a:ext cx="7427913" cy="5044442"/>
        </p:xfrm>
        <a:graphic>
          <a:graphicData uri="http://schemas.openxmlformats.org/drawingml/2006/table">
            <a:tbl>
              <a:tblPr/>
              <a:tblGrid>
                <a:gridCol w="2474913"/>
                <a:gridCol w="2478087"/>
                <a:gridCol w="2474913"/>
              </a:tblGrid>
              <a:tr h="4079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Maiandra GD" panose="020E0502030308020204" pitchFamily="34" charset="0"/>
                          <a:cs typeface="Times New Roman" pitchFamily="18" charset="0"/>
                        </a:rPr>
                        <a:t>Traditional</a:t>
                      </a:r>
                      <a:endParaRPr kumimoji="0" lang="en-US" sz="2800" b="1" i="0" u="none" strike="noStrike" cap="none" normalizeH="0" baseline="0" dirty="0" smtClean="0">
                        <a:ln>
                          <a:noFill/>
                        </a:ln>
                        <a:solidFill>
                          <a:schemeClr val="tx1"/>
                        </a:solidFill>
                        <a:effectLst/>
                        <a:latin typeface="Maiandra GD" panose="020E0502030308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Maiandra GD" panose="020E0502030308020204" pitchFamily="34" charset="0"/>
                          <a:cs typeface="Times New Roman" pitchFamily="18" charset="0"/>
                        </a:rPr>
                        <a:t>Aspects</a:t>
                      </a:r>
                      <a:endParaRPr kumimoji="0" lang="en-US" sz="2800" b="1" i="0" u="none" strike="noStrike" cap="none" normalizeH="0" baseline="0" dirty="0" smtClean="0">
                        <a:ln>
                          <a:noFill/>
                        </a:ln>
                        <a:solidFill>
                          <a:schemeClr val="tx1"/>
                        </a:solidFill>
                        <a:effectLst/>
                        <a:latin typeface="Maiandra GD" panose="020E0502030308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Maiandra GD" panose="020E0502030308020204" pitchFamily="34" charset="0"/>
                          <a:cs typeface="Times New Roman" pitchFamily="18" charset="0"/>
                        </a:rPr>
                        <a:t>Authentic</a:t>
                      </a:r>
                      <a:endParaRPr kumimoji="0" lang="en-US" sz="2800" b="1" i="0" u="none" strike="noStrike" cap="none" normalizeH="0" baseline="0" dirty="0" smtClean="0">
                        <a:ln>
                          <a:noFill/>
                        </a:ln>
                        <a:solidFill>
                          <a:schemeClr val="tx1"/>
                        </a:solidFill>
                        <a:effectLst/>
                        <a:latin typeface="Maiandra GD" panose="020E0502030308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r>
              <a:tr h="812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aiandra GD" panose="020E0502030308020204" pitchFamily="34" charset="0"/>
                          <a:cs typeface="Times New Roman" pitchFamily="18" charset="0"/>
                        </a:rPr>
                        <a:t>Cognitive,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aiandra GD" panose="020E0502030308020204" pitchFamily="34" charset="0"/>
                          <a:cs typeface="Times New Roman" pitchFamily="18" charset="0"/>
                        </a:rPr>
                        <a:t>affective,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aiandra GD" panose="020E0502030308020204" pitchFamily="34" charset="0"/>
                          <a:cs typeface="Times New Roman" pitchFamily="18" charset="0"/>
                        </a:rPr>
                        <a:t>psychomotor</a:t>
                      </a:r>
                      <a:endParaRPr kumimoji="0" lang="en-US" sz="2000" b="0" i="0" u="none" strike="noStrike" cap="none" normalizeH="0" baseline="0" dirty="0" smtClean="0">
                        <a:ln>
                          <a:noFill/>
                        </a:ln>
                        <a:solidFill>
                          <a:schemeClr val="tx1"/>
                        </a:solidFill>
                        <a:effectLst/>
                        <a:latin typeface="Maiandra GD" panose="020E0502030308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Maiandra GD" panose="020E0502030308020204" pitchFamily="34" charset="0"/>
                          <a:cs typeface="Times New Roman" pitchFamily="18" charset="0"/>
                        </a:rPr>
                        <a:t>Domain</a:t>
                      </a:r>
                      <a:endParaRPr kumimoji="0" lang="en-US" sz="2000" b="0" i="0" u="none" strike="noStrike" cap="none" normalizeH="0" baseline="0" dirty="0" smtClean="0">
                        <a:ln>
                          <a:noFill/>
                        </a:ln>
                        <a:solidFill>
                          <a:srgbClr val="FF0000"/>
                        </a:solidFill>
                        <a:effectLst/>
                        <a:latin typeface="Maiandra GD" panose="020E0502030308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aiandra GD" panose="020E0502030308020204" pitchFamily="34" charset="0"/>
                        </a:rPr>
                        <a:t>Cognitive, affective,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aiandra GD" panose="020E0502030308020204" pitchFamily="34" charset="0"/>
                        </a:rPr>
                        <a:t>psychomotor,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aiandra GD" panose="020E0502030308020204" pitchFamily="34" charset="0"/>
                        </a:rPr>
                        <a:t>Metacognitive,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Maiandra GD" panose="020E0502030308020204" pitchFamily="34" charset="0"/>
                        </a:rPr>
                        <a:t>behavioural</a:t>
                      </a:r>
                      <a:r>
                        <a:rPr kumimoji="0" lang="en-US" sz="2000" b="0" i="0" u="none" strike="noStrike" cap="none" normalizeH="0" baseline="0" dirty="0" smtClean="0">
                          <a:ln>
                            <a:noFill/>
                          </a:ln>
                          <a:solidFill>
                            <a:schemeClr val="tx1"/>
                          </a:solidFill>
                          <a:effectLst/>
                          <a:latin typeface="Maiandra GD" panose="020E0502030308020204" pitchFamily="34" charset="0"/>
                        </a:rPr>
                        <a:t> and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aiandra GD" panose="020E0502030308020204" pitchFamily="34" charset="0"/>
                        </a:rPr>
                        <a:t>developmental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07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aiandra GD" panose="020E0502030308020204" pitchFamily="34" charset="0"/>
                          <a:cs typeface="Times New Roman" pitchFamily="18" charset="0"/>
                        </a:rPr>
                        <a:t>Memorizing</a:t>
                      </a:r>
                      <a:endParaRPr kumimoji="0" lang="en-US" sz="2000" b="0" i="0" u="none" strike="noStrike" cap="none" normalizeH="0" baseline="0" smtClean="0">
                        <a:ln>
                          <a:noFill/>
                        </a:ln>
                        <a:solidFill>
                          <a:schemeClr val="tx1"/>
                        </a:solidFill>
                        <a:effectLst/>
                        <a:latin typeface="Maiandra GD" panose="020E0502030308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Maiandra GD" panose="020E0502030308020204" pitchFamily="34" charset="0"/>
                          <a:cs typeface="Times New Roman" pitchFamily="18" charset="0"/>
                        </a:rPr>
                        <a:t>Performance</a:t>
                      </a:r>
                      <a:endParaRPr kumimoji="0" lang="en-US" sz="2000" b="0" i="0" u="none" strike="noStrike" cap="none" normalizeH="0" baseline="0" smtClean="0">
                        <a:ln>
                          <a:noFill/>
                        </a:ln>
                        <a:solidFill>
                          <a:srgbClr val="FF0000"/>
                        </a:solidFill>
                        <a:effectLst/>
                        <a:latin typeface="Maiandra GD" panose="020E0502030308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aiandra GD" panose="020E0502030308020204" pitchFamily="34" charset="0"/>
                          <a:cs typeface="Times New Roman" pitchFamily="18" charset="0"/>
                        </a:rPr>
                        <a:t>Understanding</a:t>
                      </a:r>
                      <a:endParaRPr kumimoji="0" lang="en-US" sz="2000" b="0" i="0" u="none" strike="noStrike" cap="none" normalizeH="0" baseline="0" dirty="0" smtClean="0">
                        <a:ln>
                          <a:noFill/>
                        </a:ln>
                        <a:solidFill>
                          <a:schemeClr val="tx1"/>
                        </a:solidFill>
                        <a:effectLst/>
                        <a:latin typeface="Maiandra GD" panose="020E0502030308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7159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aiandra GD" panose="020E0502030308020204" pitchFamily="34" charset="0"/>
                        </a:rPr>
                        <a:t>Particular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aiandra GD" panose="020E0502030308020204" pitchFamily="34" charset="0"/>
                        </a:rPr>
                        <a:t>Competence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Maiandra GD" panose="020E0502030308020204" pitchFamily="34" charset="0"/>
                        </a:rPr>
                        <a:t>Coverage</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FF0000"/>
                        </a:solidFill>
                        <a:effectLst/>
                        <a:latin typeface="Maiandra GD" panose="020E0502030308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aiandra GD" panose="020E0502030308020204" pitchFamily="34" charset="0"/>
                        </a:rPr>
                        <a:t>Multiple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aiandra GD" panose="020E0502030308020204" pitchFamily="34" charset="0"/>
                        </a:rPr>
                        <a:t>Competence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07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aiandra GD" panose="020E0502030308020204" pitchFamily="34" charset="0"/>
                          <a:cs typeface="Times New Roman" pitchFamily="18" charset="0"/>
                        </a:rPr>
                        <a:t>Correct Answer</a:t>
                      </a:r>
                      <a:endParaRPr kumimoji="0" lang="en-US" sz="2000" b="0" i="0" u="none" strike="noStrike" cap="none" normalizeH="0" baseline="0" smtClean="0">
                        <a:ln>
                          <a:noFill/>
                        </a:ln>
                        <a:solidFill>
                          <a:schemeClr val="tx1"/>
                        </a:solidFill>
                        <a:effectLst/>
                        <a:latin typeface="Maiandra GD" panose="020E0502030308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Maiandra GD" panose="020E0502030308020204" pitchFamily="34" charset="0"/>
                          <a:cs typeface="Times New Roman" pitchFamily="18" charset="0"/>
                        </a:rPr>
                        <a:t>Outcome</a:t>
                      </a:r>
                      <a:endParaRPr kumimoji="0" lang="en-US" sz="2000" b="0" i="0" u="none" strike="noStrike" cap="none" normalizeH="0" baseline="0" dirty="0" smtClean="0">
                        <a:ln>
                          <a:noFill/>
                        </a:ln>
                        <a:solidFill>
                          <a:srgbClr val="FF0000"/>
                        </a:solidFill>
                        <a:effectLst/>
                        <a:latin typeface="Maiandra GD" panose="020E0502030308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aiandra GD" panose="020E0502030308020204" pitchFamily="34" charset="0"/>
                          <a:cs typeface="Times New Roman" pitchFamily="18" charset="0"/>
                        </a:rPr>
                        <a:t>Process Oriented   </a:t>
                      </a:r>
                      <a:endParaRPr kumimoji="0" lang="en-US" sz="2000" b="0" i="0" u="none" strike="noStrike" cap="none" normalizeH="0" baseline="0" dirty="0" smtClean="0">
                        <a:ln>
                          <a:noFill/>
                        </a:ln>
                        <a:solidFill>
                          <a:schemeClr val="tx1"/>
                        </a:solidFill>
                        <a:effectLst/>
                        <a:latin typeface="Maiandra GD" panose="020E0502030308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07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aiandra GD" panose="020E0502030308020204" pitchFamily="34" charset="0"/>
                          <a:cs typeface="Times New Roman" pitchFamily="18" charset="0"/>
                        </a:rPr>
                        <a:t>Periodic </a:t>
                      </a:r>
                      <a:endParaRPr kumimoji="0" lang="en-US" sz="2000" b="0" i="0" u="none" strike="noStrike" cap="none" normalizeH="0" baseline="0" smtClean="0">
                        <a:ln>
                          <a:noFill/>
                        </a:ln>
                        <a:solidFill>
                          <a:schemeClr val="tx1"/>
                        </a:solidFill>
                        <a:effectLst/>
                        <a:latin typeface="Maiandra GD" panose="020E0502030308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Maiandra GD" panose="020E0502030308020204" pitchFamily="34" charset="0"/>
                          <a:cs typeface="Times New Roman" pitchFamily="18" charset="0"/>
                        </a:rPr>
                        <a:t>Time Frame</a:t>
                      </a:r>
                      <a:endParaRPr kumimoji="0" lang="en-US" sz="2000" b="0" i="0" u="none" strike="noStrike" cap="none" normalizeH="0" baseline="0" dirty="0" smtClean="0">
                        <a:ln>
                          <a:noFill/>
                        </a:ln>
                        <a:solidFill>
                          <a:srgbClr val="FF0000"/>
                        </a:solidFill>
                        <a:effectLst/>
                        <a:latin typeface="Maiandra GD" panose="020E0502030308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aiandra GD" panose="020E0502030308020204" pitchFamily="34" charset="0"/>
                          <a:cs typeface="Times New Roman" pitchFamily="18" charset="0"/>
                        </a:rPr>
                        <a:t>Continual </a:t>
                      </a:r>
                      <a:endParaRPr kumimoji="0" lang="en-US" sz="2000" b="0" i="0" u="none" strike="noStrike" cap="none" normalizeH="0" baseline="0" dirty="0" smtClean="0">
                        <a:ln>
                          <a:noFill/>
                        </a:ln>
                        <a:solidFill>
                          <a:schemeClr val="tx1"/>
                        </a:solidFill>
                        <a:effectLst/>
                        <a:latin typeface="Maiandra GD" panose="020E0502030308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72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aiandra GD" panose="020E0502030308020204" pitchFamily="34" charset="0"/>
                          <a:cs typeface="Times New Roman" pitchFamily="18" charset="0"/>
                        </a:rPr>
                        <a:t>Progress report</a:t>
                      </a:r>
                      <a:endParaRPr kumimoji="0" lang="en-US" sz="2000" b="0" i="0" u="none" strike="noStrike" cap="none" normalizeH="0" baseline="0" smtClean="0">
                        <a:ln>
                          <a:noFill/>
                        </a:ln>
                        <a:solidFill>
                          <a:schemeClr val="tx1"/>
                        </a:solidFill>
                        <a:effectLst/>
                        <a:latin typeface="Maiandra GD" panose="020E0502030308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Maiandra GD" panose="020E0502030308020204" pitchFamily="34" charset="0"/>
                          <a:cs typeface="Times New Roman" pitchFamily="18" charset="0"/>
                        </a:rPr>
                        <a:t>Purpose</a:t>
                      </a:r>
                      <a:endParaRPr kumimoji="0" lang="en-US" sz="2000" b="0" i="0" u="none" strike="noStrike" cap="none" normalizeH="0" baseline="0" dirty="0" smtClean="0">
                        <a:ln>
                          <a:noFill/>
                        </a:ln>
                        <a:solidFill>
                          <a:srgbClr val="FF0000"/>
                        </a:solidFill>
                        <a:effectLst/>
                        <a:latin typeface="Maiandra GD" panose="020E0502030308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aiandra GD" panose="020E0502030308020204" pitchFamily="34" charset="0"/>
                          <a:cs typeface="Times New Roman" pitchFamily="18" charset="0"/>
                        </a:rPr>
                        <a:t>Progress Report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aiandra GD" panose="020E0502030308020204" pitchFamily="34" charset="0"/>
                          <a:cs typeface="Times New Roman" pitchFamily="18" charset="0"/>
                        </a:rPr>
                        <a:t>And Diagnosis </a:t>
                      </a:r>
                      <a:endParaRPr kumimoji="0" lang="en-US" sz="2000" b="0" i="0" u="none" strike="noStrike" cap="none" normalizeH="0" baseline="0" dirty="0" smtClean="0">
                        <a:ln>
                          <a:noFill/>
                        </a:ln>
                        <a:solidFill>
                          <a:schemeClr val="tx1"/>
                        </a:solidFill>
                        <a:effectLst/>
                        <a:latin typeface="Maiandra GD" panose="020E0502030308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11"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Arial Unicode MS" pitchFamily="34" charset="-128"/>
              </a:rPr>
              <a:t>SUDUT PANDANG </a:t>
            </a:r>
            <a:endParaRPr lang="en-US" sz="2000" b="1" dirty="0">
              <a:solidFill>
                <a:srgbClr val="FFFF66"/>
              </a:solidFill>
              <a:latin typeface="Arial Unicode MS" pitchFamily="34" charset="-128"/>
            </a:endParaRPr>
          </a:p>
        </p:txBody>
      </p:sp>
      <p:sp>
        <p:nvSpPr>
          <p:cNvPr id="12"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PERBEDAAN </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4340468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Maiandra GD" panose="020E0502030308020204" pitchFamily="34" charset="0"/>
              </a:rPr>
              <a:t>BEBERAPA MODEL </a:t>
            </a:r>
            <a:endParaRPr lang="en-US" sz="2400" b="1" dirty="0">
              <a:solidFill>
                <a:srgbClr val="FFFF66"/>
              </a:solidFill>
              <a:latin typeface="Maiandra GD" panose="020E0502030308020204" pitchFamily="34" charset="0"/>
            </a:endParaRPr>
          </a:p>
        </p:txBody>
      </p:sp>
      <p:sp>
        <p:nvSpPr>
          <p:cNvPr id="5"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Maiandra GD" panose="020E0502030308020204" pitchFamily="34" charset="0"/>
              </a:rPr>
              <a:t>PENILAIAN AUTHENTIC</a:t>
            </a:r>
            <a:endParaRPr lang="en-US" sz="2400" b="1" dirty="0">
              <a:solidFill>
                <a:srgbClr val="FFFF66"/>
              </a:solidFill>
              <a:latin typeface="Maiandra GD" panose="020E0502030308020204" pitchFamily="34" charset="0"/>
            </a:endParaRPr>
          </a:p>
        </p:txBody>
      </p:sp>
      <p:sp>
        <p:nvSpPr>
          <p:cNvPr id="8" name="Rectangle 3"/>
          <p:cNvSpPr txBox="1">
            <a:spLocks noChangeArrowheads="1"/>
          </p:cNvSpPr>
          <p:nvPr/>
        </p:nvSpPr>
        <p:spPr>
          <a:xfrm>
            <a:off x="899592" y="1412875"/>
            <a:ext cx="7560567" cy="4641850"/>
          </a:xfrm>
          <a:prstGeom prst="rect">
            <a:avLst/>
          </a:prstGeom>
          <a:solidFill>
            <a:srgbClr val="FFFF00"/>
          </a:solidFill>
          <a:ln>
            <a:solidFill>
              <a:srgbClr val="CC00CC"/>
            </a:solidFill>
            <a:miter lim="800000"/>
            <a:headEnd/>
            <a:tailEnd/>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
            </a:pPr>
            <a:r>
              <a:rPr lang="id-ID" dirty="0" smtClean="0">
                <a:solidFill>
                  <a:srgbClr val="000099"/>
                </a:solidFill>
                <a:latin typeface="Tahoma" panose="020B0604030504040204" pitchFamily="34" charset="0"/>
              </a:rPr>
              <a:t> </a:t>
            </a:r>
            <a:r>
              <a:rPr lang="en-US" dirty="0" err="1" smtClean="0">
                <a:solidFill>
                  <a:srgbClr val="000099"/>
                </a:solidFill>
                <a:latin typeface="Tahoma" panose="020B0604030504040204" pitchFamily="34" charset="0"/>
              </a:rPr>
              <a:t>Sikap</a:t>
            </a:r>
            <a:r>
              <a:rPr lang="en-US" dirty="0" smtClean="0">
                <a:solidFill>
                  <a:srgbClr val="000099"/>
                </a:solidFill>
                <a:latin typeface="Tahoma" panose="020B0604030504040204" pitchFamily="34" charset="0"/>
              </a:rPr>
              <a:t> </a:t>
            </a:r>
            <a:r>
              <a:rPr lang="en-US" dirty="0">
                <a:solidFill>
                  <a:srgbClr val="000099"/>
                </a:solidFill>
                <a:latin typeface="Tahoma" panose="020B0604030504040204" pitchFamily="34" charset="0"/>
              </a:rPr>
              <a:t>(</a:t>
            </a:r>
            <a:r>
              <a:rPr lang="en-US" dirty="0" err="1">
                <a:solidFill>
                  <a:srgbClr val="000099"/>
                </a:solidFill>
                <a:latin typeface="Tahoma" panose="020B0604030504040204" pitchFamily="34" charset="0"/>
              </a:rPr>
              <a:t>Behaviour</a:t>
            </a:r>
            <a:r>
              <a:rPr lang="en-US" dirty="0">
                <a:solidFill>
                  <a:srgbClr val="000099"/>
                </a:solidFill>
                <a:latin typeface="Tahoma" panose="020B0604030504040204" pitchFamily="34" charset="0"/>
              </a:rPr>
              <a:t>) </a:t>
            </a:r>
          </a:p>
          <a:p>
            <a:pPr>
              <a:lnSpc>
                <a:spcPct val="90000"/>
              </a:lnSpc>
              <a:buFont typeface="Wingdings" panose="05000000000000000000" pitchFamily="2" charset="2"/>
              <a:buChar char="§"/>
            </a:pPr>
            <a:r>
              <a:rPr lang="en-US" dirty="0">
                <a:solidFill>
                  <a:srgbClr val="000099"/>
                </a:solidFill>
                <a:latin typeface="Tahoma" panose="020B0604030504040204" pitchFamily="34" charset="0"/>
              </a:rPr>
              <a:t> </a:t>
            </a:r>
            <a:r>
              <a:rPr lang="en-US" dirty="0" err="1">
                <a:solidFill>
                  <a:srgbClr val="000099"/>
                </a:solidFill>
                <a:latin typeface="Tahoma" panose="020B0604030504040204" pitchFamily="34" charset="0"/>
              </a:rPr>
              <a:t>Diri</a:t>
            </a:r>
            <a:r>
              <a:rPr lang="en-US" dirty="0">
                <a:solidFill>
                  <a:srgbClr val="000099"/>
                </a:solidFill>
                <a:latin typeface="Tahoma" panose="020B0604030504040204" pitchFamily="34" charset="0"/>
              </a:rPr>
              <a:t> (Self Assessment)</a:t>
            </a:r>
          </a:p>
          <a:p>
            <a:pPr>
              <a:lnSpc>
                <a:spcPct val="90000"/>
              </a:lnSpc>
              <a:buFont typeface="Wingdings" panose="05000000000000000000" pitchFamily="2" charset="2"/>
              <a:buChar char="§"/>
            </a:pPr>
            <a:r>
              <a:rPr lang="id-ID" dirty="0" smtClean="0">
                <a:solidFill>
                  <a:srgbClr val="000099"/>
                </a:solidFill>
                <a:latin typeface="Tahoma" panose="020B0604030504040204" pitchFamily="34" charset="0"/>
              </a:rPr>
              <a:t> Tertulis </a:t>
            </a:r>
            <a:r>
              <a:rPr lang="id-ID" i="1" dirty="0" smtClean="0">
                <a:solidFill>
                  <a:srgbClr val="000099"/>
                </a:solidFill>
                <a:latin typeface="Tahoma" panose="020B0604030504040204" pitchFamily="34" charset="0"/>
              </a:rPr>
              <a:t>(Makalah, Prosiding,   Paper)</a:t>
            </a:r>
            <a:endParaRPr lang="en-US" i="1" dirty="0" smtClean="0">
              <a:solidFill>
                <a:srgbClr val="000099"/>
              </a:solidFill>
              <a:latin typeface="Tahoma" panose="020B0604030504040204" pitchFamily="34" charset="0"/>
            </a:endParaRPr>
          </a:p>
          <a:p>
            <a:pPr>
              <a:lnSpc>
                <a:spcPct val="90000"/>
              </a:lnSpc>
              <a:buFont typeface="Wingdings" panose="05000000000000000000" pitchFamily="2" charset="2"/>
              <a:buChar char="§"/>
            </a:pPr>
            <a:r>
              <a:rPr lang="id-ID" i="1" dirty="0" smtClean="0">
                <a:solidFill>
                  <a:srgbClr val="000099"/>
                </a:solidFill>
                <a:latin typeface="Tahoma" panose="020B0604030504040204" pitchFamily="34" charset="0"/>
              </a:rPr>
              <a:t> </a:t>
            </a:r>
            <a:r>
              <a:rPr lang="en-US" dirty="0" err="1" smtClean="0">
                <a:solidFill>
                  <a:srgbClr val="000099"/>
                </a:solidFill>
                <a:latin typeface="Tahoma" panose="020B0604030504040204" pitchFamily="34" charset="0"/>
              </a:rPr>
              <a:t>Lisan</a:t>
            </a:r>
            <a:r>
              <a:rPr lang="en-US" dirty="0" smtClean="0">
                <a:solidFill>
                  <a:srgbClr val="000099"/>
                </a:solidFill>
                <a:latin typeface="Tahoma" panose="020B0604030504040204" pitchFamily="34" charset="0"/>
              </a:rPr>
              <a:t> </a:t>
            </a:r>
            <a:r>
              <a:rPr lang="en-US" i="1" dirty="0" smtClean="0">
                <a:solidFill>
                  <a:srgbClr val="000099"/>
                </a:solidFill>
                <a:latin typeface="Tahoma" panose="020B0604030504040204" pitchFamily="34" charset="0"/>
              </a:rPr>
              <a:t>(Oral)</a:t>
            </a:r>
            <a:endParaRPr lang="en-US" dirty="0" smtClean="0">
              <a:solidFill>
                <a:srgbClr val="000099"/>
              </a:solidFill>
              <a:latin typeface="Tahoma" panose="020B0604030504040204" pitchFamily="34" charset="0"/>
            </a:endParaRPr>
          </a:p>
          <a:p>
            <a:pPr>
              <a:lnSpc>
                <a:spcPct val="90000"/>
              </a:lnSpc>
              <a:buFont typeface="Wingdings" panose="05000000000000000000" pitchFamily="2" charset="2"/>
              <a:buChar char="§"/>
            </a:pPr>
            <a:r>
              <a:rPr lang="en-US" dirty="0" smtClean="0">
                <a:solidFill>
                  <a:schemeClr val="tx2"/>
                </a:solidFill>
                <a:latin typeface="Tahoma" panose="020B0604030504040204" pitchFamily="34" charset="0"/>
              </a:rPr>
              <a:t> </a:t>
            </a:r>
            <a:r>
              <a:rPr lang="en-US" dirty="0" err="1" smtClean="0">
                <a:solidFill>
                  <a:schemeClr val="tx2"/>
                </a:solidFill>
                <a:latin typeface="Tahoma" panose="020B0604030504040204" pitchFamily="34" charset="0"/>
              </a:rPr>
              <a:t>Portofolio</a:t>
            </a:r>
            <a:r>
              <a:rPr lang="en-US" dirty="0" smtClean="0">
                <a:solidFill>
                  <a:schemeClr val="tx2"/>
                </a:solidFill>
                <a:latin typeface="Tahoma" panose="020B0604030504040204" pitchFamily="34" charset="0"/>
              </a:rPr>
              <a:t> </a:t>
            </a:r>
            <a:r>
              <a:rPr lang="en-US" i="1" dirty="0" smtClean="0">
                <a:solidFill>
                  <a:schemeClr val="tx2"/>
                </a:solidFill>
                <a:latin typeface="Tahoma" panose="020B0604030504040204" pitchFamily="34" charset="0"/>
              </a:rPr>
              <a:t>(Portfolio)</a:t>
            </a:r>
            <a:endParaRPr lang="id-ID" i="1" dirty="0" smtClean="0">
              <a:solidFill>
                <a:schemeClr val="tx2"/>
              </a:solidFill>
              <a:latin typeface="Tahoma" panose="020B0604030504040204" pitchFamily="34" charset="0"/>
            </a:endParaRPr>
          </a:p>
          <a:p>
            <a:pPr>
              <a:lnSpc>
                <a:spcPct val="90000"/>
              </a:lnSpc>
              <a:buFont typeface="Wingdings" panose="05000000000000000000" pitchFamily="2" charset="2"/>
              <a:buChar char="§"/>
            </a:pPr>
            <a:r>
              <a:rPr lang="id-ID" dirty="0" smtClean="0">
                <a:solidFill>
                  <a:schemeClr val="tx2"/>
                </a:solidFill>
                <a:latin typeface="Tahoma" panose="020B0604030504040204" pitchFamily="34" charset="0"/>
              </a:rPr>
              <a:t> Praktek Lapangan/Laboratorium</a:t>
            </a:r>
            <a:endParaRPr lang="en-US" dirty="0" smtClean="0">
              <a:solidFill>
                <a:schemeClr val="tx2"/>
              </a:solidFill>
              <a:latin typeface="Tahoma" panose="020B0604030504040204" pitchFamily="34" charset="0"/>
            </a:endParaRPr>
          </a:p>
          <a:p>
            <a:pPr>
              <a:lnSpc>
                <a:spcPct val="90000"/>
              </a:lnSpc>
              <a:buFont typeface="Wingdings" panose="05000000000000000000" pitchFamily="2" charset="2"/>
              <a:buChar char="§"/>
            </a:pPr>
            <a:r>
              <a:rPr lang="en-US" dirty="0" smtClean="0">
                <a:solidFill>
                  <a:srgbClr val="000099"/>
                </a:solidFill>
                <a:latin typeface="Tahoma" panose="020B0604030504040204" pitchFamily="34" charset="0"/>
              </a:rPr>
              <a:t> </a:t>
            </a:r>
            <a:r>
              <a:rPr lang="id-ID" dirty="0">
                <a:solidFill>
                  <a:srgbClr val="000099"/>
                </a:solidFill>
                <a:latin typeface="Tahoma" panose="020B0604030504040204" pitchFamily="34" charset="0"/>
              </a:rPr>
              <a:t>Unjuk Kerja </a:t>
            </a:r>
            <a:r>
              <a:rPr lang="id-ID" i="1" dirty="0">
                <a:solidFill>
                  <a:srgbClr val="000099"/>
                </a:solidFill>
                <a:latin typeface="Tahoma" panose="020B0604030504040204" pitchFamily="34" charset="0"/>
              </a:rPr>
              <a:t>(Performance)</a:t>
            </a:r>
          </a:p>
          <a:p>
            <a:pPr>
              <a:lnSpc>
                <a:spcPct val="90000"/>
              </a:lnSpc>
              <a:buFont typeface="Wingdings" panose="05000000000000000000" pitchFamily="2" charset="2"/>
              <a:buChar char="§"/>
            </a:pPr>
            <a:r>
              <a:rPr lang="en-US" dirty="0">
                <a:solidFill>
                  <a:srgbClr val="000099"/>
                </a:solidFill>
                <a:latin typeface="Tahoma" panose="020B0604030504040204" pitchFamily="34" charset="0"/>
              </a:rPr>
              <a:t> </a:t>
            </a:r>
            <a:r>
              <a:rPr lang="id-ID" dirty="0">
                <a:solidFill>
                  <a:srgbClr val="000099"/>
                </a:solidFill>
                <a:latin typeface="Tahoma" panose="020B0604030504040204" pitchFamily="34" charset="0"/>
              </a:rPr>
              <a:t>Penugasan </a:t>
            </a:r>
            <a:r>
              <a:rPr lang="id-ID" i="1" dirty="0">
                <a:solidFill>
                  <a:srgbClr val="000099"/>
                </a:solidFill>
                <a:latin typeface="Tahoma" panose="020B0604030504040204" pitchFamily="34" charset="0"/>
              </a:rPr>
              <a:t>(Project)</a:t>
            </a:r>
          </a:p>
          <a:p>
            <a:pPr>
              <a:lnSpc>
                <a:spcPct val="90000"/>
              </a:lnSpc>
              <a:buFont typeface="Wingdings" panose="05000000000000000000" pitchFamily="2" charset="2"/>
              <a:buChar char="§"/>
            </a:pPr>
            <a:r>
              <a:rPr lang="en-US" dirty="0">
                <a:solidFill>
                  <a:srgbClr val="000099"/>
                </a:solidFill>
                <a:latin typeface="Tahoma" panose="020B0604030504040204" pitchFamily="34" charset="0"/>
              </a:rPr>
              <a:t> </a:t>
            </a:r>
            <a:r>
              <a:rPr lang="id-ID" dirty="0">
                <a:solidFill>
                  <a:srgbClr val="000099"/>
                </a:solidFill>
                <a:latin typeface="Tahoma" panose="020B0604030504040204" pitchFamily="34" charset="0"/>
              </a:rPr>
              <a:t>Hasil kerja </a:t>
            </a:r>
            <a:r>
              <a:rPr lang="id-ID" i="1" dirty="0">
                <a:solidFill>
                  <a:srgbClr val="000099"/>
                </a:solidFill>
                <a:latin typeface="Tahoma" panose="020B0604030504040204" pitchFamily="34" charset="0"/>
              </a:rPr>
              <a:t>(Product)</a:t>
            </a:r>
          </a:p>
          <a:p>
            <a:pPr marL="0" indent="0">
              <a:lnSpc>
                <a:spcPct val="90000"/>
              </a:lnSpc>
              <a:buNone/>
            </a:pPr>
            <a:endParaRPr lang="en-US" dirty="0" smtClean="0">
              <a:solidFill>
                <a:srgbClr val="000099"/>
              </a:solidFill>
              <a:latin typeface="Tahoma" panose="020B0604030504040204" pitchFamily="34" charset="0"/>
            </a:endParaRPr>
          </a:p>
        </p:txBody>
      </p:sp>
    </p:spTree>
    <p:extLst>
      <p:ext uri="{BB962C8B-B14F-4D97-AF65-F5344CB8AC3E}">
        <p14:creationId xmlns:p14="http://schemas.microsoft.com/office/powerpoint/2010/main" val="2633991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78305763"/>
              </p:ext>
            </p:extLst>
          </p:nvPr>
        </p:nvGraphicFramePr>
        <p:xfrm>
          <a:off x="457200" y="945232"/>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bwMode="auto">
          <a:xfrm>
            <a:off x="3429000" y="5517232"/>
            <a:ext cx="2438400" cy="1219200"/>
          </a:xfrm>
          <a:prstGeom prst="round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buFont typeface="Arial" pitchFamily="34" charset="0"/>
              <a:buChar char="•"/>
              <a:defRPr/>
            </a:pPr>
            <a:r>
              <a:rPr lang="en-US" dirty="0" err="1">
                <a:solidFill>
                  <a:prstClr val="black"/>
                </a:solidFill>
              </a:rPr>
              <a:t>Tes</a:t>
            </a:r>
            <a:r>
              <a:rPr lang="en-US" dirty="0">
                <a:solidFill>
                  <a:prstClr val="black"/>
                </a:solidFill>
              </a:rPr>
              <a:t> </a:t>
            </a:r>
            <a:r>
              <a:rPr lang="en-US" dirty="0" err="1">
                <a:solidFill>
                  <a:prstClr val="black"/>
                </a:solidFill>
              </a:rPr>
              <a:t>Praktek</a:t>
            </a:r>
            <a:endParaRPr lang="en-US" dirty="0">
              <a:solidFill>
                <a:prstClr val="black"/>
              </a:solidFill>
            </a:endParaRPr>
          </a:p>
          <a:p>
            <a:pPr eaLnBrk="0" hangingPunct="0">
              <a:buFont typeface="Arial" pitchFamily="34" charset="0"/>
              <a:buChar char="•"/>
              <a:defRPr/>
            </a:pPr>
            <a:r>
              <a:rPr lang="en-US" dirty="0">
                <a:solidFill>
                  <a:prstClr val="black"/>
                </a:solidFill>
              </a:rPr>
              <a:t> </a:t>
            </a:r>
            <a:r>
              <a:rPr lang="en-US" dirty="0" err="1">
                <a:solidFill>
                  <a:prstClr val="black"/>
                </a:solidFill>
              </a:rPr>
              <a:t>Projek</a:t>
            </a:r>
            <a:endParaRPr lang="en-US" dirty="0">
              <a:solidFill>
                <a:prstClr val="black"/>
              </a:solidFill>
            </a:endParaRPr>
          </a:p>
          <a:p>
            <a:pPr eaLnBrk="0" hangingPunct="0">
              <a:buFont typeface="Arial" pitchFamily="34" charset="0"/>
              <a:buChar char="•"/>
              <a:defRPr/>
            </a:pPr>
            <a:r>
              <a:rPr lang="en-US" dirty="0">
                <a:solidFill>
                  <a:prstClr val="black"/>
                </a:solidFill>
              </a:rPr>
              <a:t> </a:t>
            </a:r>
            <a:r>
              <a:rPr lang="en-US" dirty="0" err="1">
                <a:solidFill>
                  <a:prstClr val="black"/>
                </a:solidFill>
              </a:rPr>
              <a:t>Portofolio</a:t>
            </a:r>
            <a:endParaRPr lang="en-US" dirty="0">
              <a:solidFill>
                <a:prstClr val="black"/>
              </a:solidFill>
            </a:endParaRPr>
          </a:p>
        </p:txBody>
      </p:sp>
      <p:sp>
        <p:nvSpPr>
          <p:cNvPr id="7" name="Rounded Rectangle 6"/>
          <p:cNvSpPr/>
          <p:nvPr/>
        </p:nvSpPr>
        <p:spPr bwMode="auto">
          <a:xfrm>
            <a:off x="152400" y="1478632"/>
            <a:ext cx="2819400" cy="1447800"/>
          </a:xfrm>
          <a:prstGeom prst="round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a:lstStyle/>
          <a:p>
            <a:pPr eaLnBrk="0" hangingPunct="0">
              <a:buFont typeface="Wingdings" pitchFamily="2" charset="2"/>
              <a:buChar char="§"/>
              <a:defRPr/>
            </a:pPr>
            <a:r>
              <a:rPr lang="en-US" sz="1700" dirty="0">
                <a:solidFill>
                  <a:prstClr val="black"/>
                </a:solidFill>
              </a:rPr>
              <a:t> </a:t>
            </a:r>
            <a:r>
              <a:rPr lang="en-US" sz="1700" dirty="0" err="1">
                <a:solidFill>
                  <a:prstClr val="black"/>
                </a:solidFill>
              </a:rPr>
              <a:t>Observasi</a:t>
            </a:r>
            <a:endParaRPr lang="en-US" sz="1700" dirty="0">
              <a:solidFill>
                <a:prstClr val="black"/>
              </a:solidFill>
            </a:endParaRPr>
          </a:p>
          <a:p>
            <a:pPr eaLnBrk="0" hangingPunct="0">
              <a:buFont typeface="Wingdings" pitchFamily="2" charset="2"/>
              <a:buChar char="§"/>
              <a:defRPr/>
            </a:pPr>
            <a:r>
              <a:rPr lang="en-US" sz="1700" dirty="0">
                <a:solidFill>
                  <a:prstClr val="black"/>
                </a:solidFill>
              </a:rPr>
              <a:t> </a:t>
            </a:r>
            <a:r>
              <a:rPr lang="en-US" sz="1700" dirty="0" err="1">
                <a:solidFill>
                  <a:prstClr val="black"/>
                </a:solidFill>
              </a:rPr>
              <a:t>Penilaian</a:t>
            </a:r>
            <a:r>
              <a:rPr lang="en-US" sz="1700" dirty="0">
                <a:solidFill>
                  <a:prstClr val="black"/>
                </a:solidFill>
              </a:rPr>
              <a:t> </a:t>
            </a:r>
            <a:r>
              <a:rPr lang="en-US" sz="1700" dirty="0" err="1">
                <a:solidFill>
                  <a:prstClr val="black"/>
                </a:solidFill>
              </a:rPr>
              <a:t>diri</a:t>
            </a:r>
            <a:endParaRPr lang="en-US" sz="1700" dirty="0">
              <a:solidFill>
                <a:prstClr val="black"/>
              </a:solidFill>
            </a:endParaRPr>
          </a:p>
          <a:p>
            <a:pPr eaLnBrk="0" hangingPunct="0">
              <a:buFont typeface="Wingdings" pitchFamily="2" charset="2"/>
              <a:buChar char="§"/>
              <a:defRPr/>
            </a:pPr>
            <a:r>
              <a:rPr lang="en-US" sz="1700" dirty="0">
                <a:solidFill>
                  <a:prstClr val="black"/>
                </a:solidFill>
              </a:rPr>
              <a:t> </a:t>
            </a:r>
            <a:r>
              <a:rPr lang="en-US" sz="1700" dirty="0" err="1">
                <a:solidFill>
                  <a:prstClr val="black"/>
                </a:solidFill>
              </a:rPr>
              <a:t>Peni</a:t>
            </a:r>
            <a:r>
              <a:rPr lang="en-US" sz="1700" dirty="0">
                <a:solidFill>
                  <a:prstClr val="black"/>
                </a:solidFill>
              </a:rPr>
              <a:t>. </a:t>
            </a:r>
            <a:r>
              <a:rPr lang="en-US" sz="1700" dirty="0" err="1">
                <a:solidFill>
                  <a:prstClr val="black"/>
                </a:solidFill>
              </a:rPr>
              <a:t>antarpeserta</a:t>
            </a:r>
            <a:r>
              <a:rPr lang="en-US" sz="1700" dirty="0">
                <a:solidFill>
                  <a:prstClr val="black"/>
                </a:solidFill>
              </a:rPr>
              <a:t> </a:t>
            </a:r>
            <a:r>
              <a:rPr lang="en-US" sz="1700" dirty="0" err="1">
                <a:solidFill>
                  <a:prstClr val="black"/>
                </a:solidFill>
              </a:rPr>
              <a:t>didik</a:t>
            </a:r>
            <a:endParaRPr lang="en-US" sz="1700" dirty="0">
              <a:solidFill>
                <a:prstClr val="black"/>
              </a:solidFill>
            </a:endParaRPr>
          </a:p>
          <a:p>
            <a:pPr eaLnBrk="0" hangingPunct="0">
              <a:buFont typeface="Wingdings" pitchFamily="2" charset="2"/>
              <a:buChar char="§"/>
              <a:defRPr/>
            </a:pPr>
            <a:r>
              <a:rPr lang="en-US" sz="1700" dirty="0">
                <a:solidFill>
                  <a:prstClr val="black"/>
                </a:solidFill>
              </a:rPr>
              <a:t> </a:t>
            </a:r>
            <a:r>
              <a:rPr lang="en-US" sz="1700" dirty="0" err="1">
                <a:solidFill>
                  <a:prstClr val="black"/>
                </a:solidFill>
              </a:rPr>
              <a:t>Jurnal</a:t>
            </a:r>
            <a:endParaRPr lang="en-US" sz="1700" dirty="0">
              <a:solidFill>
                <a:prstClr val="black"/>
              </a:solidFill>
            </a:endParaRPr>
          </a:p>
        </p:txBody>
      </p:sp>
      <p:sp>
        <p:nvSpPr>
          <p:cNvPr id="15365" name="Rounded Rectangle 7"/>
          <p:cNvSpPr>
            <a:spLocks noChangeArrowheads="1"/>
          </p:cNvSpPr>
          <p:nvPr/>
        </p:nvSpPr>
        <p:spPr bwMode="auto">
          <a:xfrm>
            <a:off x="6172200" y="1402432"/>
            <a:ext cx="2743200" cy="1447800"/>
          </a:xfrm>
          <a:prstGeom prst="roundRect">
            <a:avLst>
              <a:gd name="adj" fmla="val 16667"/>
            </a:avLst>
          </a:prstGeom>
          <a:solidFill>
            <a:srgbClr val="FFF0C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
            </a:pPr>
            <a:r>
              <a:rPr lang="en-US">
                <a:solidFill>
                  <a:prstClr val="black"/>
                </a:solidFill>
              </a:rPr>
              <a:t> Tes Tulis</a:t>
            </a:r>
          </a:p>
          <a:p>
            <a:pPr>
              <a:buFont typeface="Wingdings" panose="05000000000000000000" pitchFamily="2" charset="2"/>
              <a:buChar char="§"/>
            </a:pPr>
            <a:r>
              <a:rPr lang="en-US">
                <a:solidFill>
                  <a:prstClr val="black"/>
                </a:solidFill>
              </a:rPr>
              <a:t> Tes Lisan</a:t>
            </a:r>
          </a:p>
          <a:p>
            <a:pPr>
              <a:buFont typeface="Wingdings" panose="05000000000000000000" pitchFamily="2" charset="2"/>
              <a:buChar char="§"/>
            </a:pPr>
            <a:r>
              <a:rPr lang="en-US">
                <a:solidFill>
                  <a:prstClr val="black"/>
                </a:solidFill>
              </a:rPr>
              <a:t> Penugasan</a:t>
            </a:r>
          </a:p>
        </p:txBody>
      </p:sp>
      <p:sp>
        <p:nvSpPr>
          <p:cNvPr id="8"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Maiandra GD" panose="020E0502030308020204" pitchFamily="34" charset="0"/>
              </a:rPr>
              <a:t>KETERCAKUPAN PENILAIAN</a:t>
            </a:r>
            <a:endParaRPr lang="en-US" sz="2400" b="1" dirty="0">
              <a:solidFill>
                <a:srgbClr val="FFFF66"/>
              </a:solidFill>
              <a:latin typeface="Maiandra GD" panose="020E0502030308020204" pitchFamily="34" charset="0"/>
            </a:endParaRPr>
          </a:p>
        </p:txBody>
      </p:sp>
      <p:sp>
        <p:nvSpPr>
          <p:cNvPr id="10"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Maiandra GD" panose="020E0502030308020204" pitchFamily="34" charset="0"/>
              </a:rPr>
              <a:t>TERHADAP RANAH SKL</a:t>
            </a:r>
            <a:endParaRPr lang="en-US" sz="2400" b="1" dirty="0">
              <a:solidFill>
                <a:srgbClr val="FFFF66"/>
              </a:solidFill>
              <a:latin typeface="Maiandra GD" panose="020E0502030308020204" pitchFamily="34" charset="0"/>
            </a:endParaRPr>
          </a:p>
        </p:txBody>
      </p:sp>
    </p:spTree>
    <p:extLst>
      <p:ext uri="{BB962C8B-B14F-4D97-AF65-F5344CB8AC3E}">
        <p14:creationId xmlns:p14="http://schemas.microsoft.com/office/powerpoint/2010/main" val="946511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4"/>
            <p:extLst>
              <p:ext uri="{D42A27DB-BD31-4B8C-83A1-F6EECF244321}">
                <p14:modId xmlns:p14="http://schemas.microsoft.com/office/powerpoint/2010/main" val="3516138404"/>
              </p:ext>
            </p:extLst>
          </p:nvPr>
        </p:nvGraphicFramePr>
        <p:xfrm>
          <a:off x="457200" y="1044919"/>
          <a:ext cx="8229599" cy="4832353"/>
        </p:xfrm>
        <a:graphic>
          <a:graphicData uri="http://schemas.openxmlformats.org/drawingml/2006/table">
            <a:tbl>
              <a:tblPr firstRow="1" bandRow="1">
                <a:tableStyleId>{5C22544A-7EE6-4342-B048-85BDC9FD1C3A}</a:tableStyleId>
              </a:tblPr>
              <a:tblGrid>
                <a:gridCol w="1600200"/>
                <a:gridCol w="3124200"/>
                <a:gridCol w="1828800"/>
                <a:gridCol w="1676399"/>
              </a:tblGrid>
              <a:tr h="425322">
                <a:tc>
                  <a:txBody>
                    <a:bodyPr/>
                    <a:lstStyle/>
                    <a:p>
                      <a:pPr algn="ctr"/>
                      <a:r>
                        <a:rPr lang="id-ID" sz="1600" dirty="0" smtClean="0"/>
                        <a:t>Ranah SKL</a:t>
                      </a:r>
                      <a:endParaRPr lang="en-US" sz="1600" dirty="0"/>
                    </a:p>
                  </a:txBody>
                  <a:tcPr marT="45721" marB="45721"/>
                </a:tc>
                <a:tc>
                  <a:txBody>
                    <a:bodyPr/>
                    <a:lstStyle/>
                    <a:p>
                      <a:pPr algn="ctr"/>
                      <a:r>
                        <a:rPr lang="en-US" sz="1600" dirty="0" err="1" smtClean="0"/>
                        <a:t>Teknik</a:t>
                      </a:r>
                      <a:endParaRPr lang="en-US" sz="1600" dirty="0"/>
                    </a:p>
                  </a:txBody>
                  <a:tcPr marT="45721" marB="45721"/>
                </a:tc>
                <a:tc>
                  <a:txBody>
                    <a:bodyPr/>
                    <a:lstStyle/>
                    <a:p>
                      <a:pPr algn="ctr"/>
                      <a:r>
                        <a:rPr lang="en-US" sz="1600" dirty="0" err="1" smtClean="0"/>
                        <a:t>Proses</a:t>
                      </a:r>
                      <a:endParaRPr lang="en-US" sz="1600" dirty="0"/>
                    </a:p>
                  </a:txBody>
                  <a:tcPr marT="45721" marB="45721"/>
                </a:tc>
                <a:tc>
                  <a:txBody>
                    <a:bodyPr/>
                    <a:lstStyle/>
                    <a:p>
                      <a:pPr algn="ctr"/>
                      <a:r>
                        <a:rPr lang="en-US" sz="1600" dirty="0" err="1" smtClean="0"/>
                        <a:t>Hasil</a:t>
                      </a:r>
                      <a:endParaRPr lang="en-US" sz="1600" dirty="0"/>
                    </a:p>
                  </a:txBody>
                  <a:tcPr marT="45721" marB="45721"/>
                </a:tc>
              </a:tr>
              <a:tr h="579133">
                <a:tc rowSpan="4">
                  <a:txBody>
                    <a:bodyPr/>
                    <a:lstStyle/>
                    <a:p>
                      <a:pPr algn="ctr"/>
                      <a:r>
                        <a:rPr lang="en-US" sz="1600" dirty="0" err="1" smtClean="0"/>
                        <a:t>Sikap</a:t>
                      </a:r>
                      <a:endParaRPr lang="en-US" sz="1600" dirty="0"/>
                    </a:p>
                  </a:txBody>
                  <a:tcPr marT="45721" marB="45721" anchor="ctr"/>
                </a:tc>
                <a:tc>
                  <a:txBody>
                    <a:bodyPr/>
                    <a:lstStyle/>
                    <a:p>
                      <a:r>
                        <a:rPr lang="en-US" sz="1600" dirty="0" err="1" smtClean="0"/>
                        <a:t>Observasi</a:t>
                      </a:r>
                      <a:r>
                        <a:rPr lang="en-US" sz="1600" dirty="0" smtClean="0"/>
                        <a:t> (</a:t>
                      </a:r>
                      <a:r>
                        <a:rPr lang="en-US" sz="1600" dirty="0" err="1" smtClean="0"/>
                        <a:t>langsung</a:t>
                      </a:r>
                      <a:r>
                        <a:rPr lang="en-US" sz="1600" dirty="0" smtClean="0"/>
                        <a:t> </a:t>
                      </a:r>
                      <a:r>
                        <a:rPr lang="en-US" sz="1600" dirty="0" err="1" smtClean="0"/>
                        <a:t>atau</a:t>
                      </a:r>
                      <a:r>
                        <a:rPr lang="en-US" sz="1600" dirty="0" smtClean="0"/>
                        <a:t> </a:t>
                      </a:r>
                      <a:r>
                        <a:rPr lang="en-US" sz="1600" dirty="0" err="1" smtClean="0"/>
                        <a:t>tidak</a:t>
                      </a:r>
                      <a:r>
                        <a:rPr lang="en-US" sz="1600" dirty="0" smtClean="0"/>
                        <a:t> </a:t>
                      </a:r>
                      <a:r>
                        <a:rPr lang="en-US" sz="1600" dirty="0" err="1" smtClean="0"/>
                        <a:t>langsung</a:t>
                      </a:r>
                      <a:r>
                        <a:rPr lang="en-US" sz="1600" dirty="0" smtClean="0"/>
                        <a:t>)</a:t>
                      </a:r>
                      <a:endParaRPr lang="en-US" sz="1600" dirty="0"/>
                    </a:p>
                  </a:txBody>
                  <a:tcPr marT="45721" marB="45721"/>
                </a:tc>
                <a:tc>
                  <a:txBody>
                    <a:bodyPr/>
                    <a:lstStyle/>
                    <a:p>
                      <a:pPr algn="ctr"/>
                      <a:r>
                        <a:rPr lang="en-US" sz="1600" dirty="0" smtClean="0"/>
                        <a:t>v</a:t>
                      </a:r>
                      <a:endParaRPr lang="en-US" sz="1600" dirty="0"/>
                    </a:p>
                  </a:txBody>
                  <a:tcPr marT="45721" marB="45721"/>
                </a:tc>
                <a:tc>
                  <a:txBody>
                    <a:bodyPr/>
                    <a:lstStyle/>
                    <a:p>
                      <a:pPr algn="ctr"/>
                      <a:r>
                        <a:rPr lang="en-US" sz="1600" dirty="0" smtClean="0"/>
                        <a:t>v</a:t>
                      </a:r>
                      <a:endParaRPr lang="en-US" sz="1600" dirty="0"/>
                    </a:p>
                  </a:txBody>
                  <a:tcPr marT="45721" marB="45721"/>
                </a:tc>
              </a:tr>
              <a:tr h="425322">
                <a:tc vMerge="1">
                  <a:txBody>
                    <a:bodyPr/>
                    <a:lstStyle/>
                    <a:p>
                      <a:endParaRPr lang="en-US" sz="1600" dirty="0"/>
                    </a:p>
                  </a:txBody>
                  <a:tcPr/>
                </a:tc>
                <a:tc>
                  <a:txBody>
                    <a:bodyPr/>
                    <a:lstStyle/>
                    <a:p>
                      <a:r>
                        <a:rPr lang="en-US" sz="1600" dirty="0" err="1" smtClean="0"/>
                        <a:t>Penilaian</a:t>
                      </a:r>
                      <a:r>
                        <a:rPr lang="en-US" sz="1600" dirty="0" smtClean="0"/>
                        <a:t> </a:t>
                      </a:r>
                      <a:r>
                        <a:rPr lang="en-US" sz="1600" dirty="0" err="1" smtClean="0"/>
                        <a:t>Diri</a:t>
                      </a:r>
                      <a:endParaRPr lang="en-US" sz="1600" dirty="0"/>
                    </a:p>
                  </a:txBody>
                  <a:tcPr marT="45721" marB="45721"/>
                </a:tc>
                <a:tc>
                  <a:txBody>
                    <a:bodyPr/>
                    <a:lstStyle/>
                    <a:p>
                      <a:pPr algn="ctr"/>
                      <a:endParaRPr lang="en-US" sz="1600" dirty="0"/>
                    </a:p>
                  </a:txBody>
                  <a:tcPr marT="45721" marB="45721"/>
                </a:tc>
                <a:tc>
                  <a:txBody>
                    <a:bodyPr/>
                    <a:lstStyle/>
                    <a:p>
                      <a:pPr algn="ctr"/>
                      <a:r>
                        <a:rPr lang="en-US" sz="1600" dirty="0" smtClean="0"/>
                        <a:t>v</a:t>
                      </a:r>
                      <a:endParaRPr lang="en-US" sz="1600" dirty="0"/>
                    </a:p>
                  </a:txBody>
                  <a:tcPr marT="45721" marB="45721"/>
                </a:tc>
              </a:tr>
              <a:tr h="425322">
                <a:tc vMerge="1">
                  <a:txBody>
                    <a:bodyPr/>
                    <a:lstStyle/>
                    <a:p>
                      <a:endParaRPr lang="en-US" sz="1600" dirty="0"/>
                    </a:p>
                  </a:txBody>
                  <a:tcPr/>
                </a:tc>
                <a:tc>
                  <a:txBody>
                    <a:bodyPr/>
                    <a:lstStyle/>
                    <a:p>
                      <a:r>
                        <a:rPr lang="en-US" sz="1600" dirty="0" err="1" smtClean="0"/>
                        <a:t>Penilaian</a:t>
                      </a:r>
                      <a:r>
                        <a:rPr lang="en-US" sz="1600" dirty="0" smtClean="0"/>
                        <a:t> </a:t>
                      </a:r>
                      <a:r>
                        <a:rPr lang="en-US" sz="1600" dirty="0" err="1" smtClean="0"/>
                        <a:t>teman</a:t>
                      </a:r>
                      <a:r>
                        <a:rPr lang="en-US" sz="1600" dirty="0" smtClean="0"/>
                        <a:t> </a:t>
                      </a:r>
                      <a:r>
                        <a:rPr lang="en-US" sz="1600" dirty="0" err="1" smtClean="0"/>
                        <a:t>sejawat</a:t>
                      </a:r>
                      <a:endParaRPr lang="en-US" sz="1600" dirty="0"/>
                    </a:p>
                  </a:txBody>
                  <a:tcPr marT="45721" marB="45721"/>
                </a:tc>
                <a:tc>
                  <a:txBody>
                    <a:bodyPr/>
                    <a:lstStyle/>
                    <a:p>
                      <a:pPr algn="ctr"/>
                      <a:endParaRPr lang="en-US" sz="1600" dirty="0"/>
                    </a:p>
                  </a:txBody>
                  <a:tcPr marT="45721" marB="45721"/>
                </a:tc>
                <a:tc>
                  <a:txBody>
                    <a:bodyPr/>
                    <a:lstStyle/>
                    <a:p>
                      <a:pPr algn="ctr"/>
                      <a:r>
                        <a:rPr lang="en-US" sz="1600" dirty="0" smtClean="0"/>
                        <a:t>v</a:t>
                      </a:r>
                      <a:endParaRPr lang="en-US" sz="1600" dirty="0"/>
                    </a:p>
                  </a:txBody>
                  <a:tcPr marT="45721" marB="45721"/>
                </a:tc>
              </a:tr>
              <a:tr h="425322">
                <a:tc vMerge="1">
                  <a:txBody>
                    <a:bodyPr/>
                    <a:lstStyle/>
                    <a:p>
                      <a:endParaRPr lang="en-US" sz="1600" dirty="0"/>
                    </a:p>
                  </a:txBody>
                  <a:tcPr/>
                </a:tc>
                <a:tc>
                  <a:txBody>
                    <a:bodyPr/>
                    <a:lstStyle/>
                    <a:p>
                      <a:r>
                        <a:rPr lang="en-US" sz="1600" dirty="0" err="1" smtClean="0"/>
                        <a:t>Jurnal</a:t>
                      </a:r>
                      <a:endParaRPr lang="en-US" sz="1600" dirty="0"/>
                    </a:p>
                  </a:txBody>
                  <a:tcPr marT="45721" marB="45721"/>
                </a:tc>
                <a:tc>
                  <a:txBody>
                    <a:bodyPr/>
                    <a:lstStyle/>
                    <a:p>
                      <a:pPr algn="ctr"/>
                      <a:r>
                        <a:rPr lang="en-US" sz="1600" dirty="0" smtClean="0"/>
                        <a:t>v</a:t>
                      </a:r>
                      <a:endParaRPr lang="en-US" sz="1600" dirty="0"/>
                    </a:p>
                  </a:txBody>
                  <a:tcPr marT="45721" marB="45721"/>
                </a:tc>
                <a:tc>
                  <a:txBody>
                    <a:bodyPr/>
                    <a:lstStyle/>
                    <a:p>
                      <a:pPr algn="ctr"/>
                      <a:endParaRPr lang="en-US" sz="1600" dirty="0"/>
                    </a:p>
                  </a:txBody>
                  <a:tcPr marT="45721" marB="45721"/>
                </a:tc>
              </a:tr>
              <a:tr h="425322">
                <a:tc rowSpan="3">
                  <a:txBody>
                    <a:bodyPr/>
                    <a:lstStyle/>
                    <a:p>
                      <a:pPr algn="ctr"/>
                      <a:r>
                        <a:rPr lang="en-US" sz="1600" dirty="0" err="1" smtClean="0"/>
                        <a:t>Pengetahuan</a:t>
                      </a:r>
                      <a:endParaRPr lang="en-US" sz="1600" dirty="0"/>
                    </a:p>
                  </a:txBody>
                  <a:tcPr marT="45721" marB="45721" anchor="ctr"/>
                </a:tc>
                <a:tc>
                  <a:txBody>
                    <a:bodyPr/>
                    <a:lstStyle/>
                    <a:p>
                      <a:r>
                        <a:rPr lang="en-US" sz="1600" dirty="0" err="1" smtClean="0"/>
                        <a:t>Tes</a:t>
                      </a:r>
                      <a:r>
                        <a:rPr lang="en-US" sz="1600" dirty="0" smtClean="0"/>
                        <a:t> </a:t>
                      </a:r>
                      <a:r>
                        <a:rPr lang="en-US" sz="1600" dirty="0" err="1" smtClean="0"/>
                        <a:t>Tulis</a:t>
                      </a:r>
                      <a:endParaRPr lang="en-US" sz="1600" dirty="0"/>
                    </a:p>
                  </a:txBody>
                  <a:tcPr marT="45721" marB="45721"/>
                </a:tc>
                <a:tc>
                  <a:txBody>
                    <a:bodyPr/>
                    <a:lstStyle/>
                    <a:p>
                      <a:pPr algn="ctr"/>
                      <a:endParaRPr lang="en-US" sz="1600" dirty="0"/>
                    </a:p>
                  </a:txBody>
                  <a:tcPr marT="45721" marB="45721"/>
                </a:tc>
                <a:tc>
                  <a:txBody>
                    <a:bodyPr/>
                    <a:lstStyle/>
                    <a:p>
                      <a:pPr algn="ctr"/>
                      <a:r>
                        <a:rPr lang="en-US" sz="1600" dirty="0" smtClean="0"/>
                        <a:t>v</a:t>
                      </a:r>
                      <a:endParaRPr lang="en-US" sz="1600" dirty="0"/>
                    </a:p>
                  </a:txBody>
                  <a:tcPr marT="45721" marB="45721"/>
                </a:tc>
              </a:tr>
              <a:tr h="425322">
                <a:tc vMerge="1">
                  <a:txBody>
                    <a:bodyPr/>
                    <a:lstStyle/>
                    <a:p>
                      <a:endParaRPr lang="en-US" sz="1600" dirty="0"/>
                    </a:p>
                  </a:txBody>
                  <a:tcPr/>
                </a:tc>
                <a:tc>
                  <a:txBody>
                    <a:bodyPr/>
                    <a:lstStyle/>
                    <a:p>
                      <a:r>
                        <a:rPr lang="en-US" sz="1600" dirty="0" err="1" smtClean="0"/>
                        <a:t>Tes</a:t>
                      </a:r>
                      <a:r>
                        <a:rPr lang="en-US" sz="1600" dirty="0" smtClean="0"/>
                        <a:t> </a:t>
                      </a:r>
                      <a:r>
                        <a:rPr lang="en-US" sz="1600" dirty="0" err="1" smtClean="0"/>
                        <a:t>Lisan</a:t>
                      </a:r>
                      <a:endParaRPr lang="en-US" sz="1600" dirty="0"/>
                    </a:p>
                  </a:txBody>
                  <a:tcPr marT="45721" marB="45721"/>
                </a:tc>
                <a:tc>
                  <a:txBody>
                    <a:bodyPr/>
                    <a:lstStyle/>
                    <a:p>
                      <a:pPr algn="ctr"/>
                      <a:endParaRPr lang="en-US" sz="1600" dirty="0"/>
                    </a:p>
                  </a:txBody>
                  <a:tcPr marT="45721" marB="45721"/>
                </a:tc>
                <a:tc>
                  <a:txBody>
                    <a:bodyPr/>
                    <a:lstStyle/>
                    <a:p>
                      <a:pPr algn="ctr"/>
                      <a:r>
                        <a:rPr lang="en-US" sz="1600" dirty="0" smtClean="0"/>
                        <a:t>v</a:t>
                      </a:r>
                      <a:endParaRPr lang="en-US" sz="1600" dirty="0"/>
                    </a:p>
                  </a:txBody>
                  <a:tcPr marT="45721" marB="45721"/>
                </a:tc>
              </a:tr>
              <a:tr h="425322">
                <a:tc vMerge="1">
                  <a:txBody>
                    <a:bodyPr/>
                    <a:lstStyle/>
                    <a:p>
                      <a:endParaRPr lang="en-US" sz="1600" dirty="0"/>
                    </a:p>
                  </a:txBody>
                  <a:tcPr/>
                </a:tc>
                <a:tc>
                  <a:txBody>
                    <a:bodyPr/>
                    <a:lstStyle/>
                    <a:p>
                      <a:r>
                        <a:rPr lang="en-US" sz="1600" dirty="0" err="1" smtClean="0"/>
                        <a:t>Penugasan</a:t>
                      </a:r>
                      <a:endParaRPr lang="en-US" sz="1600" dirty="0"/>
                    </a:p>
                  </a:txBody>
                  <a:tcPr marT="45721" marB="45721"/>
                </a:tc>
                <a:tc>
                  <a:txBody>
                    <a:bodyPr/>
                    <a:lstStyle/>
                    <a:p>
                      <a:pPr algn="ctr"/>
                      <a:r>
                        <a:rPr lang="en-US" sz="1600" dirty="0" smtClean="0"/>
                        <a:t>v</a:t>
                      </a:r>
                      <a:endParaRPr lang="en-US" sz="1600" dirty="0"/>
                    </a:p>
                  </a:txBody>
                  <a:tcPr marT="45721" marB="45721"/>
                </a:tc>
                <a:tc>
                  <a:txBody>
                    <a:bodyPr/>
                    <a:lstStyle/>
                    <a:p>
                      <a:pPr algn="ctr"/>
                      <a:r>
                        <a:rPr lang="en-US" sz="1600" dirty="0" smtClean="0"/>
                        <a:t>v</a:t>
                      </a:r>
                      <a:endParaRPr lang="en-US" sz="1600" dirty="0"/>
                    </a:p>
                  </a:txBody>
                  <a:tcPr marT="45721" marB="45721"/>
                </a:tc>
              </a:tr>
              <a:tr h="425322">
                <a:tc rowSpan="3">
                  <a:txBody>
                    <a:bodyPr/>
                    <a:lstStyle/>
                    <a:p>
                      <a:pPr algn="ctr"/>
                      <a:r>
                        <a:rPr lang="en-US" sz="1600" dirty="0" err="1" smtClean="0"/>
                        <a:t>Ketrampilan</a:t>
                      </a:r>
                      <a:r>
                        <a:rPr lang="id-ID" sz="1600" dirty="0" smtClean="0"/>
                        <a:t>/</a:t>
                      </a:r>
                    </a:p>
                    <a:p>
                      <a:pPr algn="ctr"/>
                      <a:r>
                        <a:rPr lang="id-ID" sz="1600" dirty="0" smtClean="0"/>
                        <a:t>Manajerial</a:t>
                      </a:r>
                    </a:p>
                    <a:p>
                      <a:pPr algn="ctr"/>
                      <a:endParaRPr lang="en-US" sz="1600" dirty="0"/>
                    </a:p>
                  </a:txBody>
                  <a:tcPr marT="45721" marB="45721" anchor="ctr"/>
                </a:tc>
                <a:tc>
                  <a:txBody>
                    <a:bodyPr/>
                    <a:lstStyle/>
                    <a:p>
                      <a:r>
                        <a:rPr lang="en-US" sz="1600" dirty="0" err="1" smtClean="0"/>
                        <a:t>Tes</a:t>
                      </a:r>
                      <a:r>
                        <a:rPr lang="en-US" sz="1600" dirty="0" smtClean="0"/>
                        <a:t> </a:t>
                      </a:r>
                      <a:r>
                        <a:rPr lang="en-US" sz="1600" dirty="0" err="1" smtClean="0"/>
                        <a:t>Praktik</a:t>
                      </a:r>
                      <a:endParaRPr lang="en-US" sz="1600" dirty="0"/>
                    </a:p>
                  </a:txBody>
                  <a:tcPr marT="45721" marB="45721"/>
                </a:tc>
                <a:tc>
                  <a:txBody>
                    <a:bodyPr/>
                    <a:lstStyle/>
                    <a:p>
                      <a:pPr algn="ctr"/>
                      <a:r>
                        <a:rPr lang="en-US" sz="1600" dirty="0" smtClean="0"/>
                        <a:t>v</a:t>
                      </a:r>
                      <a:endParaRPr lang="en-US" sz="1600" dirty="0"/>
                    </a:p>
                  </a:txBody>
                  <a:tcPr marT="45721" marB="45721"/>
                </a:tc>
                <a:tc>
                  <a:txBody>
                    <a:bodyPr/>
                    <a:lstStyle/>
                    <a:p>
                      <a:pPr algn="ctr"/>
                      <a:r>
                        <a:rPr lang="en-US" sz="1600" dirty="0" smtClean="0"/>
                        <a:t>v</a:t>
                      </a:r>
                      <a:endParaRPr lang="en-US" sz="1600" dirty="0"/>
                    </a:p>
                  </a:txBody>
                  <a:tcPr marT="45721" marB="45721"/>
                </a:tc>
              </a:tr>
              <a:tr h="425322">
                <a:tc vMerge="1">
                  <a:txBody>
                    <a:bodyPr/>
                    <a:lstStyle/>
                    <a:p>
                      <a:endParaRPr lang="en-US" sz="1600" dirty="0"/>
                    </a:p>
                  </a:txBody>
                  <a:tcPr/>
                </a:tc>
                <a:tc>
                  <a:txBody>
                    <a:bodyPr/>
                    <a:lstStyle/>
                    <a:p>
                      <a:r>
                        <a:rPr lang="en-US" sz="1600" dirty="0" err="1" smtClean="0"/>
                        <a:t>Projek</a:t>
                      </a:r>
                      <a:endParaRPr lang="en-US" sz="1600" dirty="0"/>
                    </a:p>
                  </a:txBody>
                  <a:tcPr marT="45721" marB="45721"/>
                </a:tc>
                <a:tc>
                  <a:txBody>
                    <a:bodyPr/>
                    <a:lstStyle/>
                    <a:p>
                      <a:pPr algn="ctr"/>
                      <a:r>
                        <a:rPr lang="en-US" sz="1600" dirty="0" smtClean="0"/>
                        <a:t>v</a:t>
                      </a:r>
                      <a:endParaRPr lang="en-US" sz="1600" dirty="0"/>
                    </a:p>
                  </a:txBody>
                  <a:tcPr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v</a:t>
                      </a:r>
                    </a:p>
                  </a:txBody>
                  <a:tcPr marT="45721" marB="45721"/>
                </a:tc>
              </a:tr>
              <a:tr h="425322">
                <a:tc vMerge="1">
                  <a:txBody>
                    <a:bodyPr/>
                    <a:lstStyle/>
                    <a:p>
                      <a:endParaRPr lang="en-US" sz="1600" dirty="0"/>
                    </a:p>
                  </a:txBody>
                  <a:tcPr/>
                </a:tc>
                <a:tc>
                  <a:txBody>
                    <a:bodyPr/>
                    <a:lstStyle/>
                    <a:p>
                      <a:r>
                        <a:rPr lang="en-US" sz="1600" dirty="0" err="1" smtClean="0"/>
                        <a:t>Portofolio</a:t>
                      </a:r>
                      <a:endParaRPr lang="en-US" sz="1600" dirty="0"/>
                    </a:p>
                  </a:txBody>
                  <a:tcPr marT="45721" marB="45721"/>
                </a:tc>
                <a:tc>
                  <a:txBody>
                    <a:bodyPr/>
                    <a:lstStyle/>
                    <a:p>
                      <a:pPr algn="ctr"/>
                      <a:r>
                        <a:rPr lang="en-US" sz="1600" dirty="0" smtClean="0"/>
                        <a:t>v</a:t>
                      </a:r>
                      <a:endParaRPr lang="en-US" sz="1600" dirty="0"/>
                    </a:p>
                  </a:txBody>
                  <a:tcPr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v</a:t>
                      </a:r>
                    </a:p>
                  </a:txBody>
                  <a:tcPr marT="45721" marB="45721"/>
                </a:tc>
              </a:tr>
            </a:tbl>
          </a:graphicData>
        </a:graphic>
      </p:graphicFrame>
      <p:sp>
        <p:nvSpPr>
          <p:cNvPr id="5"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Arial Unicode MS" pitchFamily="34" charset="-128"/>
              </a:rPr>
              <a:t>TEKNIK DAN INSTRUMEN</a:t>
            </a:r>
            <a:endParaRPr lang="en-US" sz="2000" b="1" dirty="0">
              <a:solidFill>
                <a:srgbClr val="FFFF66"/>
              </a:solidFill>
              <a:latin typeface="Arial Unicode MS" pitchFamily="34" charset="-128"/>
            </a:endParaRPr>
          </a:p>
        </p:txBody>
      </p:sp>
      <p:sp>
        <p:nvSpPr>
          <p:cNvPr id="6"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PENILAIAN AUTHENTIC</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3012609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4"/>
            <p:extLst>
              <p:ext uri="{D42A27DB-BD31-4B8C-83A1-F6EECF244321}">
                <p14:modId xmlns:p14="http://schemas.microsoft.com/office/powerpoint/2010/main" val="3494501971"/>
              </p:ext>
            </p:extLst>
          </p:nvPr>
        </p:nvGraphicFramePr>
        <p:xfrm>
          <a:off x="446856" y="1414272"/>
          <a:ext cx="8229600" cy="4030952"/>
        </p:xfrm>
        <a:graphic>
          <a:graphicData uri="http://schemas.openxmlformats.org/drawingml/2006/table">
            <a:tbl>
              <a:tblPr firstRow="1" bandRow="1">
                <a:tableStyleId>{5C22544A-7EE6-4342-B048-85BDC9FD1C3A}</a:tableStyleId>
              </a:tblPr>
              <a:tblGrid>
                <a:gridCol w="1752600"/>
                <a:gridCol w="3048000"/>
                <a:gridCol w="3429000"/>
              </a:tblGrid>
              <a:tr h="673100">
                <a:tc>
                  <a:txBody>
                    <a:bodyPr/>
                    <a:lstStyle/>
                    <a:p>
                      <a:pPr algn="ctr"/>
                      <a:r>
                        <a:rPr lang="id-ID" sz="2000" dirty="0" smtClean="0"/>
                        <a:t>Ranah</a:t>
                      </a:r>
                      <a:r>
                        <a:rPr lang="id-ID" sz="2000" baseline="0" dirty="0" smtClean="0"/>
                        <a:t> SKL</a:t>
                      </a:r>
                      <a:endParaRPr lang="en-US" sz="2000" dirty="0"/>
                    </a:p>
                  </a:txBody>
                  <a:tcPr marT="45713" marB="45713"/>
                </a:tc>
                <a:tc>
                  <a:txBody>
                    <a:bodyPr/>
                    <a:lstStyle/>
                    <a:p>
                      <a:pPr algn="ctr"/>
                      <a:r>
                        <a:rPr lang="en-US" sz="2000" dirty="0" err="1" smtClean="0"/>
                        <a:t>Teknik</a:t>
                      </a:r>
                      <a:endParaRPr lang="en-US" sz="2000" dirty="0"/>
                    </a:p>
                  </a:txBody>
                  <a:tcPr marT="45713" marB="45713"/>
                </a:tc>
                <a:tc>
                  <a:txBody>
                    <a:bodyPr/>
                    <a:lstStyle/>
                    <a:p>
                      <a:pPr algn="ctr"/>
                      <a:r>
                        <a:rPr lang="en-US" sz="2000" dirty="0" err="1" smtClean="0"/>
                        <a:t>Bentuk</a:t>
                      </a:r>
                      <a:r>
                        <a:rPr lang="en-US" sz="2000" dirty="0" smtClean="0"/>
                        <a:t> </a:t>
                      </a:r>
                      <a:r>
                        <a:rPr lang="en-US" sz="2000" dirty="0" err="1" smtClean="0"/>
                        <a:t>Instrumen</a:t>
                      </a:r>
                      <a:endParaRPr lang="en-US" sz="2000" dirty="0"/>
                    </a:p>
                  </a:txBody>
                  <a:tcPr marT="45713" marB="45713"/>
                </a:tc>
              </a:tr>
              <a:tr h="1310433">
                <a:tc rowSpan="4">
                  <a:txBody>
                    <a:bodyPr/>
                    <a:lstStyle/>
                    <a:p>
                      <a:pPr algn="ctr"/>
                      <a:r>
                        <a:rPr lang="en-US" sz="2000" dirty="0" err="1" smtClean="0"/>
                        <a:t>Sikap</a:t>
                      </a:r>
                      <a:endParaRPr lang="en-US" sz="2000" dirty="0"/>
                    </a:p>
                  </a:txBody>
                  <a:tcPr marT="45713" marB="45713" anchor="ctr"/>
                </a:tc>
                <a:tc>
                  <a:txBody>
                    <a:bodyPr/>
                    <a:lstStyle/>
                    <a:p>
                      <a:r>
                        <a:rPr lang="en-US" sz="2000" dirty="0" err="1" smtClean="0"/>
                        <a:t>Observasi</a:t>
                      </a:r>
                      <a:r>
                        <a:rPr lang="en-US" sz="2000" dirty="0" smtClean="0"/>
                        <a:t> (</a:t>
                      </a:r>
                      <a:r>
                        <a:rPr lang="en-US" sz="2000" dirty="0" err="1" smtClean="0"/>
                        <a:t>langsung</a:t>
                      </a:r>
                      <a:r>
                        <a:rPr lang="en-US" sz="2000" dirty="0" smtClean="0"/>
                        <a:t> </a:t>
                      </a:r>
                      <a:r>
                        <a:rPr lang="en-US" sz="2000" dirty="0" err="1" smtClean="0"/>
                        <a:t>atau</a:t>
                      </a:r>
                      <a:r>
                        <a:rPr lang="en-US" sz="2000" dirty="0" smtClean="0"/>
                        <a:t> </a:t>
                      </a:r>
                      <a:r>
                        <a:rPr lang="en-US" sz="2000" dirty="0" err="1" smtClean="0"/>
                        <a:t>tidak</a:t>
                      </a:r>
                      <a:r>
                        <a:rPr lang="en-US" sz="2000" dirty="0" smtClean="0"/>
                        <a:t> </a:t>
                      </a:r>
                      <a:r>
                        <a:rPr lang="en-US" sz="2000" dirty="0" err="1" smtClean="0"/>
                        <a:t>langsung</a:t>
                      </a:r>
                      <a:r>
                        <a:rPr lang="en-US" sz="2000" dirty="0" smtClean="0"/>
                        <a:t>)</a:t>
                      </a:r>
                      <a:endParaRPr lang="en-US" sz="2000" dirty="0"/>
                    </a:p>
                  </a:txBody>
                  <a:tcPr marT="45713" marB="45713"/>
                </a:tc>
                <a:tc>
                  <a:txBody>
                    <a:bodyPr/>
                    <a:lstStyle/>
                    <a:p>
                      <a:r>
                        <a:rPr lang="en-US" sz="2000" dirty="0" err="1" smtClean="0"/>
                        <a:t>Pedoman</a:t>
                      </a:r>
                      <a:r>
                        <a:rPr lang="en-US" sz="2000" dirty="0" smtClean="0"/>
                        <a:t> </a:t>
                      </a:r>
                      <a:r>
                        <a:rPr lang="en-US" sz="2000" dirty="0" err="1" smtClean="0"/>
                        <a:t>observasi</a:t>
                      </a:r>
                      <a:endParaRPr lang="en-US" sz="2000" dirty="0" smtClean="0"/>
                    </a:p>
                    <a:p>
                      <a:r>
                        <a:rPr lang="en-US" sz="2000" dirty="0" err="1" smtClean="0"/>
                        <a:t>Daftar</a:t>
                      </a:r>
                      <a:r>
                        <a:rPr lang="en-US" sz="2000" baseline="0" dirty="0" smtClean="0"/>
                        <a:t> </a:t>
                      </a:r>
                      <a:r>
                        <a:rPr lang="en-US" sz="2000" baseline="0" dirty="0" err="1" smtClean="0"/>
                        <a:t>cek</a:t>
                      </a:r>
                      <a:r>
                        <a:rPr lang="en-US" sz="2000" dirty="0" smtClean="0"/>
                        <a:t> </a:t>
                      </a:r>
                      <a:r>
                        <a:rPr lang="en-US" sz="2000" dirty="0" err="1" smtClean="0"/>
                        <a:t>dan</a:t>
                      </a:r>
                      <a:r>
                        <a:rPr lang="en-US" sz="2000" dirty="0" smtClean="0"/>
                        <a:t> </a:t>
                      </a:r>
                      <a:r>
                        <a:rPr lang="en-US" sz="2000" dirty="0" err="1" smtClean="0"/>
                        <a:t>skala</a:t>
                      </a:r>
                      <a:r>
                        <a:rPr lang="en-US" sz="2000" dirty="0" smtClean="0"/>
                        <a:t> </a:t>
                      </a:r>
                      <a:r>
                        <a:rPr lang="en-US" sz="2000" dirty="0" err="1" smtClean="0"/>
                        <a:t>penilaian</a:t>
                      </a:r>
                      <a:endParaRPr lang="en-US" sz="2000" dirty="0" smtClean="0"/>
                    </a:p>
                    <a:p>
                      <a:r>
                        <a:rPr lang="en-US" sz="2000" dirty="0" err="1" smtClean="0"/>
                        <a:t>disertai</a:t>
                      </a:r>
                      <a:r>
                        <a:rPr lang="en-US" sz="2000" baseline="0" dirty="0" smtClean="0"/>
                        <a:t> </a:t>
                      </a:r>
                      <a:r>
                        <a:rPr lang="en-US" sz="2000" baseline="0" dirty="0" err="1" smtClean="0"/>
                        <a:t>rubrik</a:t>
                      </a:r>
                      <a:endParaRPr lang="en-US" sz="2000" dirty="0"/>
                    </a:p>
                  </a:txBody>
                  <a:tcPr marT="45713" marB="45713"/>
                </a:tc>
              </a:tr>
              <a:tr h="673100">
                <a:tc vMerge="1">
                  <a:txBody>
                    <a:bodyPr/>
                    <a:lstStyle/>
                    <a:p>
                      <a:endParaRPr lang="en-US" sz="1600" dirty="0"/>
                    </a:p>
                  </a:txBody>
                  <a:tcPr/>
                </a:tc>
                <a:tc>
                  <a:txBody>
                    <a:bodyPr/>
                    <a:lstStyle/>
                    <a:p>
                      <a:r>
                        <a:rPr lang="en-US" sz="2000" dirty="0" err="1" smtClean="0"/>
                        <a:t>Penilaian</a:t>
                      </a:r>
                      <a:r>
                        <a:rPr lang="en-US" sz="2000" dirty="0" smtClean="0"/>
                        <a:t> </a:t>
                      </a:r>
                      <a:r>
                        <a:rPr lang="en-US" sz="2000" dirty="0" err="1" smtClean="0"/>
                        <a:t>Diri</a:t>
                      </a:r>
                      <a:endParaRPr lang="en-US" sz="2000" dirty="0"/>
                    </a:p>
                  </a:txBody>
                  <a:tcPr marT="45713" marB="45713"/>
                </a:tc>
                <a:tc>
                  <a:txBody>
                    <a:bodyPr/>
                    <a:lstStyle/>
                    <a:p>
                      <a:r>
                        <a:rPr lang="en-US" sz="2000" dirty="0" err="1" smtClean="0"/>
                        <a:t>Lembar</a:t>
                      </a:r>
                      <a:r>
                        <a:rPr lang="en-US" sz="2000" dirty="0" smtClean="0"/>
                        <a:t> </a:t>
                      </a:r>
                      <a:r>
                        <a:rPr lang="en-US" sz="2000" dirty="0" err="1" smtClean="0"/>
                        <a:t>Penilaian</a:t>
                      </a:r>
                      <a:r>
                        <a:rPr lang="en-US" sz="2000" dirty="0" smtClean="0"/>
                        <a:t> </a:t>
                      </a:r>
                      <a:r>
                        <a:rPr lang="en-US" sz="2000" dirty="0" err="1" smtClean="0"/>
                        <a:t>Diri</a:t>
                      </a:r>
                      <a:endParaRPr lang="en-US" sz="2000" dirty="0"/>
                    </a:p>
                  </a:txBody>
                  <a:tcPr marT="45713" marB="45713"/>
                </a:tc>
              </a:tr>
              <a:tr h="700929">
                <a:tc vMerge="1">
                  <a:txBody>
                    <a:bodyPr/>
                    <a:lstStyle/>
                    <a:p>
                      <a:endParaRPr lang="en-US" sz="1600" dirty="0"/>
                    </a:p>
                  </a:txBody>
                  <a:tcPr/>
                </a:tc>
                <a:tc>
                  <a:txBody>
                    <a:bodyPr/>
                    <a:lstStyle/>
                    <a:p>
                      <a:r>
                        <a:rPr lang="en-US" sz="2000" dirty="0" err="1" smtClean="0"/>
                        <a:t>Penilaian</a:t>
                      </a:r>
                      <a:r>
                        <a:rPr lang="en-US" sz="2000" dirty="0" smtClean="0"/>
                        <a:t> </a:t>
                      </a:r>
                      <a:r>
                        <a:rPr lang="en-US" sz="2000" dirty="0" err="1" smtClean="0"/>
                        <a:t>Antarpeserta</a:t>
                      </a:r>
                      <a:r>
                        <a:rPr lang="en-US" sz="2000" baseline="0" dirty="0" smtClean="0"/>
                        <a:t> </a:t>
                      </a:r>
                      <a:r>
                        <a:rPr lang="en-US" sz="2000" baseline="0" dirty="0" err="1" smtClean="0"/>
                        <a:t>didik</a:t>
                      </a:r>
                      <a:endParaRPr lang="en-US" sz="2000" dirty="0"/>
                    </a:p>
                  </a:txBody>
                  <a:tcPr marT="45713" marB="45713"/>
                </a:tc>
                <a:tc>
                  <a:txBody>
                    <a:bodyPr/>
                    <a:lstStyle/>
                    <a:p>
                      <a:r>
                        <a:rPr lang="en-US" sz="2000" dirty="0" err="1" smtClean="0"/>
                        <a:t>Lembar</a:t>
                      </a:r>
                      <a:r>
                        <a:rPr lang="en-US" sz="2000" baseline="0" dirty="0" smtClean="0"/>
                        <a:t> </a:t>
                      </a:r>
                      <a:r>
                        <a:rPr lang="en-US" sz="2000" baseline="0" dirty="0" err="1" smtClean="0"/>
                        <a:t>Penilaian</a:t>
                      </a:r>
                      <a:r>
                        <a:rPr lang="en-US" sz="2000" baseline="0" dirty="0" smtClean="0"/>
                        <a:t> </a:t>
                      </a:r>
                      <a:r>
                        <a:rPr lang="en-US" sz="2000" baseline="0" dirty="0" err="1" smtClean="0"/>
                        <a:t>Antarpeserta</a:t>
                      </a:r>
                      <a:r>
                        <a:rPr lang="en-US" sz="2000" baseline="0" dirty="0" smtClean="0"/>
                        <a:t> </a:t>
                      </a:r>
                      <a:r>
                        <a:rPr lang="en-US" sz="2000" baseline="0" dirty="0" err="1" smtClean="0"/>
                        <a:t>didik</a:t>
                      </a:r>
                      <a:endParaRPr lang="en-US" sz="2000" dirty="0"/>
                    </a:p>
                  </a:txBody>
                  <a:tcPr marT="45713" marB="45713"/>
                </a:tc>
              </a:tr>
              <a:tr h="673100">
                <a:tc vMerge="1">
                  <a:txBody>
                    <a:bodyPr/>
                    <a:lstStyle/>
                    <a:p>
                      <a:endParaRPr lang="en-US" sz="1600" dirty="0"/>
                    </a:p>
                  </a:txBody>
                  <a:tcPr/>
                </a:tc>
                <a:tc>
                  <a:txBody>
                    <a:bodyPr/>
                    <a:lstStyle/>
                    <a:p>
                      <a:r>
                        <a:rPr lang="en-US" sz="2000" dirty="0" err="1" smtClean="0"/>
                        <a:t>Jurnal</a:t>
                      </a:r>
                      <a:endParaRPr lang="en-US" sz="2000" dirty="0"/>
                    </a:p>
                  </a:txBody>
                  <a:tcPr marT="45713" marB="45713"/>
                </a:tc>
                <a:tc>
                  <a:txBody>
                    <a:bodyPr/>
                    <a:lstStyle/>
                    <a:p>
                      <a:r>
                        <a:rPr lang="en-US" sz="2000" baseline="0" dirty="0" err="1" smtClean="0"/>
                        <a:t>Lembar</a:t>
                      </a:r>
                      <a:r>
                        <a:rPr lang="en-US" sz="2000" baseline="0" dirty="0" smtClean="0"/>
                        <a:t> </a:t>
                      </a:r>
                      <a:r>
                        <a:rPr lang="en-US" sz="2000" baseline="0" dirty="0" err="1" smtClean="0"/>
                        <a:t>Jurnal</a:t>
                      </a:r>
                      <a:endParaRPr lang="en-US" sz="2000" dirty="0"/>
                    </a:p>
                  </a:txBody>
                  <a:tcPr marT="45713" marB="45713"/>
                </a:tc>
              </a:tr>
            </a:tbl>
          </a:graphicData>
        </a:graphic>
      </p:graphicFrame>
      <p:sp>
        <p:nvSpPr>
          <p:cNvPr id="7"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Arial Unicode MS" pitchFamily="34" charset="-128"/>
              </a:rPr>
              <a:t>TEKNIK DAN INSTRUMEN</a:t>
            </a:r>
            <a:endParaRPr lang="en-US" sz="2000" b="1" dirty="0">
              <a:solidFill>
                <a:srgbClr val="FFFF66"/>
              </a:solidFill>
              <a:latin typeface="Arial Unicode MS" pitchFamily="34" charset="-128"/>
            </a:endParaRPr>
          </a:p>
        </p:txBody>
      </p:sp>
      <p:sp>
        <p:nvSpPr>
          <p:cNvPr id="8"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PENILAIAN  SIKAP</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2954762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3099527969"/>
              </p:ext>
            </p:extLst>
          </p:nvPr>
        </p:nvGraphicFramePr>
        <p:xfrm>
          <a:off x="0" y="1052736"/>
          <a:ext cx="912433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Arial Unicode MS" pitchFamily="34" charset="-128"/>
              </a:rPr>
              <a:t>TEKNIK DAN INSTRUMEN</a:t>
            </a:r>
            <a:endParaRPr lang="en-US" sz="2000" b="1" dirty="0">
              <a:solidFill>
                <a:srgbClr val="FFFF66"/>
              </a:solidFill>
              <a:latin typeface="Arial Unicode MS" pitchFamily="34" charset="-128"/>
            </a:endParaRPr>
          </a:p>
        </p:txBody>
      </p:sp>
      <p:sp>
        <p:nvSpPr>
          <p:cNvPr id="9"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RANAH SIKAP</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2985257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79971843"/>
              </p:ext>
            </p:extLst>
          </p:nvPr>
        </p:nvGraphicFramePr>
        <p:xfrm>
          <a:off x="685800" y="4727104"/>
          <a:ext cx="7391400" cy="1968724"/>
        </p:xfrm>
        <a:graphic>
          <a:graphicData uri="http://schemas.openxmlformats.org/drawingml/2006/table">
            <a:tbl>
              <a:tblPr/>
              <a:tblGrid>
                <a:gridCol w="581598"/>
                <a:gridCol w="4483410"/>
                <a:gridCol w="581598"/>
                <a:gridCol w="581598"/>
                <a:gridCol w="581598"/>
                <a:gridCol w="581598"/>
              </a:tblGrid>
              <a:tr h="192761">
                <a:tc rowSpan="2">
                  <a:txBody>
                    <a:bodyPr/>
                    <a:lstStyle/>
                    <a:p>
                      <a:pPr algn="ctr">
                        <a:lnSpc>
                          <a:spcPct val="115000"/>
                        </a:lnSpc>
                        <a:spcAft>
                          <a:spcPts val="0"/>
                        </a:spcAft>
                      </a:pPr>
                      <a:r>
                        <a:rPr lang="en-US" sz="1100" dirty="0">
                          <a:latin typeface="Calibri"/>
                          <a:ea typeface="Times New Roman"/>
                          <a:cs typeface="Times New Roman"/>
                        </a:rPr>
                        <a:t>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100">
                          <a:latin typeface="Calibri"/>
                          <a:ea typeface="Times New Roman"/>
                          <a:cs typeface="Times New Roman"/>
                        </a:rPr>
                        <a:t>Aspek Pengamatan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n-US" sz="1100">
                          <a:latin typeface="Calibri"/>
                          <a:ea typeface="Times New Roman"/>
                          <a:cs typeface="Times New Roman"/>
                        </a:rPr>
                        <a:t>Skor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3650">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100">
                          <a:latin typeface="Calibri"/>
                          <a:ea typeface="Times New Roman"/>
                          <a:cs typeface="Times New Roman"/>
                        </a:rPr>
                        <a: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Times New Roman"/>
                          <a:cs typeface="Times New Roman"/>
                        </a:rPr>
                        <a:t>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Times New Roman"/>
                          <a:cs typeface="Times New Roman"/>
                        </a:rPr>
                        <a:t>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Times New Roman"/>
                          <a:cs typeface="Times New Roman"/>
                        </a:rPr>
                        <a:t>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61">
                <a:tc>
                  <a:txBody>
                    <a:bodyPr/>
                    <a:lstStyle/>
                    <a:p>
                      <a:pPr algn="ctr">
                        <a:lnSpc>
                          <a:spcPct val="115000"/>
                        </a:lnSpc>
                        <a:spcAft>
                          <a:spcPts val="0"/>
                        </a:spcAft>
                      </a:pPr>
                      <a:r>
                        <a:rPr lang="en-US" sz="11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err="1">
                          <a:latin typeface="Calibri"/>
                          <a:ea typeface="Times New Roman"/>
                          <a:cs typeface="Times New Roman"/>
                        </a:rPr>
                        <a:t>Berdoa</a:t>
                      </a:r>
                      <a:r>
                        <a:rPr lang="en-US" sz="1100" dirty="0">
                          <a:latin typeface="Calibri"/>
                          <a:ea typeface="Times New Roman"/>
                          <a:cs typeface="Times New Roman"/>
                        </a:rPr>
                        <a:t> </a:t>
                      </a:r>
                      <a:r>
                        <a:rPr lang="en-US" sz="1100" dirty="0" err="1">
                          <a:latin typeface="Calibri"/>
                          <a:ea typeface="Times New Roman"/>
                          <a:cs typeface="Times New Roman"/>
                        </a:rPr>
                        <a:t>sebelum</a:t>
                      </a:r>
                      <a:r>
                        <a:rPr lang="en-US" sz="1100" dirty="0">
                          <a:latin typeface="Calibri"/>
                          <a:ea typeface="Times New Roman"/>
                          <a:cs typeface="Times New Roman"/>
                        </a:rPr>
                        <a:t> </a:t>
                      </a:r>
                      <a:r>
                        <a:rPr lang="en-US" sz="1100" dirty="0" err="1">
                          <a:latin typeface="Calibri"/>
                          <a:ea typeface="Times New Roman"/>
                          <a:cs typeface="Times New Roman"/>
                        </a:rPr>
                        <a:t>dan</a:t>
                      </a:r>
                      <a:r>
                        <a:rPr lang="en-US" sz="1100" dirty="0">
                          <a:latin typeface="Calibri"/>
                          <a:ea typeface="Times New Roman"/>
                          <a:cs typeface="Times New Roman"/>
                        </a:rPr>
                        <a:t> </a:t>
                      </a:r>
                      <a:r>
                        <a:rPr lang="en-US" sz="1100" dirty="0" err="1">
                          <a:latin typeface="Calibri"/>
                          <a:ea typeface="Times New Roman"/>
                          <a:cs typeface="Times New Roman"/>
                        </a:rPr>
                        <a:t>sesudah</a:t>
                      </a:r>
                      <a:r>
                        <a:rPr lang="en-US" sz="1100" dirty="0">
                          <a:latin typeface="Calibri"/>
                          <a:ea typeface="Times New Roman"/>
                          <a:cs typeface="Times New Roman"/>
                        </a:rPr>
                        <a:t> </a:t>
                      </a:r>
                      <a:r>
                        <a:rPr lang="en-US" sz="1100" dirty="0" err="1">
                          <a:latin typeface="Calibri"/>
                          <a:ea typeface="Times New Roman"/>
                          <a:cs typeface="Times New Roman"/>
                        </a:rPr>
                        <a:t>melakukan</a:t>
                      </a:r>
                      <a:r>
                        <a:rPr lang="en-US" sz="1100" dirty="0">
                          <a:latin typeface="Calibri"/>
                          <a:ea typeface="Times New Roman"/>
                          <a:cs typeface="Times New Roman"/>
                        </a:rPr>
                        <a:t> </a:t>
                      </a:r>
                      <a:r>
                        <a:rPr lang="en-US" sz="1100" dirty="0" err="1">
                          <a:latin typeface="Calibri"/>
                          <a:ea typeface="Times New Roman"/>
                          <a:cs typeface="Times New Roman"/>
                        </a:rPr>
                        <a:t>sesuatu</a:t>
                      </a:r>
                      <a:endParaRPr lang="en-U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61">
                <a:tc>
                  <a:txBody>
                    <a:bodyPr/>
                    <a:lstStyle/>
                    <a:p>
                      <a:pPr algn="ctr">
                        <a:lnSpc>
                          <a:spcPct val="115000"/>
                        </a:lnSpc>
                        <a:spcAft>
                          <a:spcPts val="0"/>
                        </a:spcAft>
                      </a:pPr>
                      <a:r>
                        <a:rPr lang="en-US" sz="1100">
                          <a:latin typeface="Calibri"/>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Times New Roman"/>
                          <a:cs typeface="Times New Roman"/>
                        </a:rPr>
                        <a:t>Mengucapkan rasa syukur atas karunia Tuhan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61">
                <a:tc>
                  <a:txBody>
                    <a:bodyPr/>
                    <a:lstStyle/>
                    <a:p>
                      <a:pPr algn="ctr">
                        <a:lnSpc>
                          <a:spcPct val="115000"/>
                        </a:lnSpc>
                        <a:spcAft>
                          <a:spcPts val="0"/>
                        </a:spcAft>
                      </a:pPr>
                      <a:r>
                        <a:rPr lang="en-US" sz="1100">
                          <a:latin typeface="Calibri"/>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d-ID" sz="1100">
                          <a:solidFill>
                            <a:srgbClr val="000000"/>
                          </a:solidFill>
                          <a:latin typeface="Calibri"/>
                          <a:ea typeface="Times New Roman"/>
                          <a:cs typeface="Times New Roman"/>
                        </a:rPr>
                        <a:t>Me</a:t>
                      </a:r>
                      <a:r>
                        <a:rPr lang="en-US" sz="1100">
                          <a:solidFill>
                            <a:srgbClr val="000000"/>
                          </a:solidFill>
                          <a:latin typeface="Calibri"/>
                          <a:ea typeface="Times New Roman"/>
                          <a:cs typeface="Times New Roman"/>
                        </a:rPr>
                        <a:t>mberi salam sebelum dan sesudah menyampaikan pendapat/presentasi</a:t>
                      </a:r>
                      <a:endParaRPr lang="en-US" sz="1200">
                        <a:solidFill>
                          <a:srgbClr val="000000"/>
                        </a:solidFill>
                        <a:latin typeface="Bookman Old Style"/>
                        <a:ea typeface="Times New Roman"/>
                        <a:cs typeface="Bookman Old Style"/>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522">
                <a:tc>
                  <a:txBody>
                    <a:bodyPr/>
                    <a:lstStyle/>
                    <a:p>
                      <a:pPr algn="ctr">
                        <a:lnSpc>
                          <a:spcPct val="115000"/>
                        </a:lnSpc>
                        <a:spcAft>
                          <a:spcPts val="0"/>
                        </a:spcAft>
                      </a:pPr>
                      <a:r>
                        <a:rPr lang="en-US" sz="1100">
                          <a:latin typeface="Calibri"/>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Times New Roman"/>
                          <a:cs typeface="Times New Roman"/>
                        </a:rPr>
                        <a:t>Mengungkapakan kekaguman secara lisan maupun tulisan terhadap Tuhan saat melihat kebesaran Tuhan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522">
                <a:tc>
                  <a:txBody>
                    <a:bodyPr/>
                    <a:lstStyle/>
                    <a:p>
                      <a:pPr algn="ctr">
                        <a:lnSpc>
                          <a:spcPct val="115000"/>
                        </a:lnSpc>
                        <a:spcAft>
                          <a:spcPts val="0"/>
                        </a:spcAft>
                      </a:pPr>
                      <a:r>
                        <a:rPr lang="en-US" sz="1100">
                          <a:latin typeface="Calibri"/>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Times New Roman"/>
                          <a:cs typeface="Times New Roman"/>
                        </a:rPr>
                        <a:t>Merasakan keberadaan dan kebesaran Tuhan saat mempelajari ilmu pengetahuan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61">
                <a:tc gridSpan="2">
                  <a:txBody>
                    <a:bodyPr/>
                    <a:lstStyle/>
                    <a:p>
                      <a:pPr algn="ctr">
                        <a:lnSpc>
                          <a:spcPct val="115000"/>
                        </a:lnSpc>
                        <a:spcAft>
                          <a:spcPts val="0"/>
                        </a:spcAft>
                      </a:pPr>
                      <a:r>
                        <a:rPr lang="en-US" sz="1100">
                          <a:latin typeface="Calibri"/>
                          <a:ea typeface="Times New Roman"/>
                          <a:cs typeface="Times New Roman"/>
                        </a:rPr>
                        <a:t>Jumlah Skor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613" name="Rectangle 1"/>
          <p:cNvSpPr>
            <a:spLocks noChangeArrowheads="1"/>
          </p:cNvSpPr>
          <p:nvPr/>
        </p:nvSpPr>
        <p:spPr bwMode="auto">
          <a:xfrm>
            <a:off x="609600" y="764704"/>
            <a:ext cx="75438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600" b="1" dirty="0" err="1">
                <a:solidFill>
                  <a:prstClr val="black"/>
                </a:solidFill>
                <a:latin typeface="Calibri" panose="020F0502020204030204" pitchFamily="34" charset="0"/>
                <a:cs typeface="Times New Roman" panose="02020603050405020304" pitchFamily="18" charset="0"/>
              </a:rPr>
              <a:t>Pedoman</a:t>
            </a:r>
            <a:r>
              <a:rPr lang="en-US" sz="1600" b="1" dirty="0">
                <a:solidFill>
                  <a:prstClr val="black"/>
                </a:solidFill>
                <a:latin typeface="Calibri" panose="020F0502020204030204" pitchFamily="34" charset="0"/>
                <a:cs typeface="Times New Roman" panose="02020603050405020304" pitchFamily="18" charset="0"/>
              </a:rPr>
              <a:t> </a:t>
            </a:r>
            <a:r>
              <a:rPr lang="en-US" sz="1600" b="1" dirty="0" err="1">
                <a:solidFill>
                  <a:prstClr val="black"/>
                </a:solidFill>
                <a:latin typeface="Calibri" panose="020F0502020204030204" pitchFamily="34" charset="0"/>
                <a:cs typeface="Times New Roman" panose="02020603050405020304" pitchFamily="18" charset="0"/>
              </a:rPr>
              <a:t>Observasi</a:t>
            </a:r>
            <a:r>
              <a:rPr lang="en-US" sz="1600" b="1" dirty="0">
                <a:solidFill>
                  <a:prstClr val="black"/>
                </a:solidFill>
                <a:latin typeface="Calibri" panose="020F0502020204030204" pitchFamily="34" charset="0"/>
                <a:cs typeface="Times New Roman" panose="02020603050405020304" pitchFamily="18" charset="0"/>
              </a:rPr>
              <a:t> </a:t>
            </a:r>
            <a:r>
              <a:rPr lang="en-US" sz="1600" b="1" dirty="0" err="1">
                <a:solidFill>
                  <a:prstClr val="black"/>
                </a:solidFill>
                <a:latin typeface="Calibri" panose="020F0502020204030204" pitchFamily="34" charset="0"/>
                <a:cs typeface="Times New Roman" panose="02020603050405020304" pitchFamily="18" charset="0"/>
              </a:rPr>
              <a:t>Sikap</a:t>
            </a:r>
            <a:r>
              <a:rPr lang="en-US" sz="1600" b="1" dirty="0">
                <a:solidFill>
                  <a:prstClr val="black"/>
                </a:solidFill>
                <a:latin typeface="Calibri" panose="020F0502020204030204" pitchFamily="34" charset="0"/>
                <a:cs typeface="Times New Roman" panose="02020603050405020304" pitchFamily="18" charset="0"/>
              </a:rPr>
              <a:t> Spiritual</a:t>
            </a:r>
            <a:endParaRPr lang="en-US" sz="1600" dirty="0">
              <a:solidFill>
                <a:prstClr val="black"/>
              </a:solidFill>
            </a:endParaRPr>
          </a:p>
          <a:p>
            <a:endParaRPr lang="en-US" sz="1400" dirty="0">
              <a:solidFill>
                <a:prstClr val="black"/>
              </a:solidFill>
              <a:latin typeface="Calibri" panose="020F0502020204030204" pitchFamily="34" charset="0"/>
              <a:cs typeface="Times New Roman" panose="02020603050405020304" pitchFamily="18" charset="0"/>
            </a:endParaRPr>
          </a:p>
          <a:p>
            <a:r>
              <a:rPr lang="en-US" sz="1400" dirty="0" err="1">
                <a:solidFill>
                  <a:prstClr val="black"/>
                </a:solidFill>
                <a:latin typeface="Calibri" panose="020F0502020204030204" pitchFamily="34" charset="0"/>
                <a:cs typeface="Times New Roman" panose="02020603050405020304" pitchFamily="18" charset="0"/>
              </a:rPr>
              <a:t>Petunjuk</a:t>
            </a:r>
            <a:r>
              <a:rPr lang="en-US" sz="1400" dirty="0">
                <a:solidFill>
                  <a:prstClr val="black"/>
                </a:solidFill>
                <a:latin typeface="Calibri" panose="020F0502020204030204" pitchFamily="34" charset="0"/>
                <a:cs typeface="Times New Roman" panose="02020603050405020304" pitchFamily="18" charset="0"/>
              </a:rPr>
              <a:t> :</a:t>
            </a:r>
            <a:endParaRPr lang="en-US" sz="1400" dirty="0">
              <a:solidFill>
                <a:prstClr val="black"/>
              </a:solidFill>
            </a:endParaRPr>
          </a:p>
          <a:p>
            <a:r>
              <a:rPr lang="en-US" sz="1400" dirty="0" err="1">
                <a:solidFill>
                  <a:prstClr val="black"/>
                </a:solidFill>
                <a:latin typeface="Calibri" panose="020F0502020204030204" pitchFamily="34" charset="0"/>
                <a:cs typeface="Times New Roman" panose="02020603050405020304" pitchFamily="18" charset="0"/>
              </a:rPr>
              <a:t>Lembaran</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ini</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diisi</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oleh</a:t>
            </a:r>
            <a:r>
              <a:rPr lang="en-US" sz="1400" dirty="0">
                <a:solidFill>
                  <a:prstClr val="black"/>
                </a:solidFill>
                <a:latin typeface="Calibri" panose="020F0502020204030204" pitchFamily="34" charset="0"/>
                <a:cs typeface="Times New Roman" panose="02020603050405020304" pitchFamily="18" charset="0"/>
              </a:rPr>
              <a:t> guru </a:t>
            </a:r>
            <a:r>
              <a:rPr lang="en-US" sz="1400" dirty="0" err="1">
                <a:solidFill>
                  <a:prstClr val="black"/>
                </a:solidFill>
                <a:latin typeface="Calibri" panose="020F0502020204030204" pitchFamily="34" charset="0"/>
                <a:cs typeface="Times New Roman" panose="02020603050405020304" pitchFamily="18" charset="0"/>
              </a:rPr>
              <a:t>untuk</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menilai</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sikap</a:t>
            </a:r>
            <a:r>
              <a:rPr lang="en-US" sz="1400" dirty="0">
                <a:solidFill>
                  <a:prstClr val="black"/>
                </a:solidFill>
                <a:latin typeface="Calibri" panose="020F0502020204030204" pitchFamily="34" charset="0"/>
                <a:cs typeface="Times New Roman" panose="02020603050405020304" pitchFamily="18" charset="0"/>
              </a:rPr>
              <a:t> spiritual </a:t>
            </a:r>
            <a:r>
              <a:rPr lang="en-US" sz="1400" dirty="0" err="1">
                <a:solidFill>
                  <a:prstClr val="black"/>
                </a:solidFill>
                <a:latin typeface="Calibri" panose="020F0502020204030204" pitchFamily="34" charset="0"/>
                <a:cs typeface="Times New Roman" panose="02020603050405020304" pitchFamily="18" charset="0"/>
              </a:rPr>
              <a:t>peserta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didik</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Berilah</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tanda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cek</a:t>
            </a:r>
            <a:r>
              <a:rPr lang="en-US" sz="1400" dirty="0">
                <a:solidFill>
                  <a:prstClr val="black"/>
                </a:solidFill>
                <a:latin typeface="Calibri" panose="020F0502020204030204" pitchFamily="34" charset="0"/>
                <a:cs typeface="Times New Roman" panose="02020603050405020304" pitchFamily="18" charset="0"/>
              </a:rPr>
              <a:t> (v) </a:t>
            </a:r>
            <a:r>
              <a:rPr lang="en-US" sz="1400" dirty="0" err="1">
                <a:solidFill>
                  <a:prstClr val="black"/>
                </a:solidFill>
                <a:latin typeface="Calibri" panose="020F0502020204030204" pitchFamily="34" charset="0"/>
                <a:cs typeface="Times New Roman" panose="02020603050405020304" pitchFamily="18" charset="0"/>
              </a:rPr>
              <a:t>pada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kolom</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skor</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sesuai</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sikap</a:t>
            </a:r>
            <a:r>
              <a:rPr lang="en-US" sz="1400" dirty="0">
                <a:solidFill>
                  <a:prstClr val="black"/>
                </a:solidFill>
                <a:latin typeface="Calibri" panose="020F0502020204030204" pitchFamily="34" charset="0"/>
                <a:cs typeface="Times New Roman" panose="02020603050405020304" pitchFamily="18" charset="0"/>
              </a:rPr>
              <a:t> spiritual yang </a:t>
            </a:r>
            <a:r>
              <a:rPr lang="en-US" sz="1400" dirty="0" err="1">
                <a:solidFill>
                  <a:prstClr val="black"/>
                </a:solidFill>
                <a:latin typeface="Calibri" panose="020F0502020204030204" pitchFamily="34" charset="0"/>
                <a:cs typeface="Times New Roman" panose="02020603050405020304" pitchFamily="18" charset="0"/>
              </a:rPr>
              <a:t>ditampilkan</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oleh</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peserta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didik</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dengan</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kriteria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sebagai</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berikut</a:t>
            </a:r>
            <a:r>
              <a:rPr lang="en-US" sz="1400" dirty="0">
                <a:solidFill>
                  <a:prstClr val="black"/>
                </a:solidFill>
                <a:latin typeface="Calibri" panose="020F0502020204030204" pitchFamily="34" charset="0"/>
                <a:cs typeface="Times New Roman" panose="02020603050405020304" pitchFamily="18" charset="0"/>
              </a:rPr>
              <a:t> :</a:t>
            </a:r>
            <a:endParaRPr lang="en-US" sz="1400" dirty="0">
              <a:solidFill>
                <a:prstClr val="black"/>
              </a:solidFill>
            </a:endParaRPr>
          </a:p>
          <a:p>
            <a:r>
              <a:rPr lang="en-US" sz="1400" dirty="0">
                <a:solidFill>
                  <a:prstClr val="black"/>
                </a:solidFill>
                <a:latin typeface="Calibri" panose="020F0502020204030204" pitchFamily="34" charset="0"/>
                <a:cs typeface="Times New Roman" panose="02020603050405020304" pitchFamily="18" charset="0"/>
              </a:rPr>
              <a:t> 	4 = </a:t>
            </a:r>
            <a:r>
              <a:rPr lang="en-US" sz="1400" dirty="0" err="1">
                <a:solidFill>
                  <a:prstClr val="black"/>
                </a:solidFill>
                <a:latin typeface="Calibri" panose="020F0502020204030204" pitchFamily="34" charset="0"/>
                <a:cs typeface="Times New Roman" panose="02020603050405020304" pitchFamily="18" charset="0"/>
              </a:rPr>
              <a:t>selalu</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apabila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selalu</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melakukan</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sesuai</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pernyataan</a:t>
            </a:r>
            <a:endParaRPr lang="en-US" sz="1400" dirty="0">
              <a:solidFill>
                <a:prstClr val="black"/>
              </a:solidFill>
            </a:endParaRPr>
          </a:p>
          <a:p>
            <a:r>
              <a:rPr lang="en-US" sz="1400" dirty="0">
                <a:solidFill>
                  <a:prstClr val="black"/>
                </a:solidFill>
                <a:latin typeface="Calibri" panose="020F0502020204030204" pitchFamily="34" charset="0"/>
                <a:cs typeface="Times New Roman" panose="02020603050405020304" pitchFamily="18" charset="0"/>
              </a:rPr>
              <a:t>	3 = </a:t>
            </a:r>
            <a:r>
              <a:rPr lang="en-US" sz="1400" dirty="0" err="1">
                <a:solidFill>
                  <a:prstClr val="black"/>
                </a:solidFill>
                <a:latin typeface="Calibri" panose="020F0502020204030204" pitchFamily="34" charset="0"/>
                <a:cs typeface="Times New Roman" panose="02020603050405020304" pitchFamily="18" charset="0"/>
              </a:rPr>
              <a:t>sering</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apabila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sering</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melakukan</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sesuai</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pernyataan</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dan</a:t>
            </a:r>
            <a:endParaRPr lang="en-US" sz="1400" dirty="0">
              <a:solidFill>
                <a:prstClr val="black"/>
              </a:solidFill>
            </a:endParaRPr>
          </a:p>
          <a:p>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kadang-kadang</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tidak</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melakukan</a:t>
            </a:r>
            <a:endParaRPr lang="en-US" sz="1400" dirty="0">
              <a:solidFill>
                <a:prstClr val="black"/>
              </a:solidFill>
            </a:endParaRPr>
          </a:p>
          <a:p>
            <a:r>
              <a:rPr lang="en-US" sz="1400" dirty="0">
                <a:solidFill>
                  <a:prstClr val="black"/>
                </a:solidFill>
                <a:latin typeface="Calibri" panose="020F0502020204030204" pitchFamily="34" charset="0"/>
                <a:cs typeface="Times New Roman" panose="02020603050405020304" pitchFamily="18" charset="0"/>
              </a:rPr>
              <a:t>	2 = </a:t>
            </a:r>
            <a:r>
              <a:rPr lang="en-US" sz="1400" dirty="0" err="1">
                <a:solidFill>
                  <a:prstClr val="black"/>
                </a:solidFill>
                <a:latin typeface="Calibri" panose="020F0502020204030204" pitchFamily="34" charset="0"/>
                <a:cs typeface="Times New Roman" panose="02020603050405020304" pitchFamily="18" charset="0"/>
              </a:rPr>
              <a:t>kadang-kadang</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apabila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kadang-kadang</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melakukan</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dan</a:t>
            </a:r>
            <a:r>
              <a:rPr lang="en-US" sz="1400" dirty="0">
                <a:solidFill>
                  <a:prstClr val="black"/>
                </a:solidFill>
                <a:latin typeface="Calibri" panose="020F0502020204030204" pitchFamily="34" charset="0"/>
                <a:cs typeface="Times New Roman" panose="02020603050405020304" pitchFamily="18" charset="0"/>
              </a:rPr>
              <a:t> </a:t>
            </a:r>
            <a:endParaRPr lang="en-US" sz="1400" dirty="0">
              <a:solidFill>
                <a:prstClr val="black"/>
              </a:solidFill>
            </a:endParaRPr>
          </a:p>
          <a:p>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sering</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tidak</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melakukan</a:t>
            </a:r>
            <a:endParaRPr lang="en-US" sz="1400" dirty="0">
              <a:solidFill>
                <a:prstClr val="black"/>
              </a:solidFill>
            </a:endParaRPr>
          </a:p>
          <a:p>
            <a:r>
              <a:rPr lang="en-US" sz="1400" dirty="0">
                <a:solidFill>
                  <a:prstClr val="black"/>
                </a:solidFill>
                <a:latin typeface="Calibri" panose="020F0502020204030204" pitchFamily="34" charset="0"/>
                <a:cs typeface="Times New Roman" panose="02020603050405020304" pitchFamily="18" charset="0"/>
              </a:rPr>
              <a:t>	1 = </a:t>
            </a:r>
            <a:r>
              <a:rPr lang="en-US" sz="1400" dirty="0" err="1">
                <a:solidFill>
                  <a:prstClr val="black"/>
                </a:solidFill>
                <a:latin typeface="Calibri" panose="020F0502020204030204" pitchFamily="34" charset="0"/>
                <a:cs typeface="Times New Roman" panose="02020603050405020304" pitchFamily="18" charset="0"/>
              </a:rPr>
              <a:t>tidak</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pernah</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apabila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tidak</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pernah</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melakukan</a:t>
            </a:r>
            <a:endParaRPr lang="en-US" sz="1400" dirty="0">
              <a:solidFill>
                <a:prstClr val="black"/>
              </a:solidFill>
            </a:endParaRPr>
          </a:p>
          <a:p>
            <a:endParaRPr lang="en-US" sz="1400" dirty="0">
              <a:solidFill>
                <a:prstClr val="black"/>
              </a:solidFill>
              <a:latin typeface="Calibri" panose="020F0502020204030204" pitchFamily="34" charset="0"/>
              <a:cs typeface="Times New Roman" panose="02020603050405020304" pitchFamily="18" charset="0"/>
            </a:endParaRPr>
          </a:p>
          <a:p>
            <a:r>
              <a:rPr lang="en-US" sz="1400" dirty="0" err="1">
                <a:solidFill>
                  <a:prstClr val="black"/>
                </a:solidFill>
                <a:latin typeface="Calibri" panose="020F0502020204030204" pitchFamily="34" charset="0"/>
                <a:cs typeface="Times New Roman" panose="02020603050405020304" pitchFamily="18" charset="0"/>
              </a:rPr>
              <a:t>Nama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Peserta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Didik</a:t>
            </a:r>
            <a:r>
              <a:rPr lang="en-US" sz="1400" dirty="0">
                <a:solidFill>
                  <a:prstClr val="black"/>
                </a:solidFill>
                <a:latin typeface="Calibri" panose="020F0502020204030204" pitchFamily="34" charset="0"/>
                <a:cs typeface="Times New Roman" panose="02020603050405020304" pitchFamily="18" charset="0"/>
              </a:rPr>
              <a:t>		: ………………….</a:t>
            </a:r>
            <a:endParaRPr lang="en-US" sz="1400" dirty="0">
              <a:solidFill>
                <a:prstClr val="black"/>
              </a:solidFill>
            </a:endParaRPr>
          </a:p>
          <a:p>
            <a:r>
              <a:rPr lang="id-ID" sz="1400" dirty="0" smtClean="0">
                <a:solidFill>
                  <a:prstClr val="black"/>
                </a:solidFill>
                <a:latin typeface="Calibri" panose="020F0502020204030204" pitchFamily="34" charset="0"/>
                <a:cs typeface="Times New Roman" panose="02020603050405020304" pitchFamily="18" charset="0"/>
              </a:rPr>
              <a:t>Mata Kuliah</a:t>
            </a:r>
            <a:r>
              <a:rPr lang="en-US" sz="1400" dirty="0">
                <a:solidFill>
                  <a:prstClr val="black"/>
                </a:solidFill>
                <a:latin typeface="Calibri" panose="020F0502020204030204" pitchFamily="34" charset="0"/>
                <a:cs typeface="Times New Roman" panose="02020603050405020304" pitchFamily="18" charset="0"/>
              </a:rPr>
              <a:t>			: ………………….</a:t>
            </a:r>
            <a:endParaRPr lang="en-US" sz="1400" dirty="0">
              <a:solidFill>
                <a:prstClr val="black"/>
              </a:solidFill>
            </a:endParaRPr>
          </a:p>
          <a:p>
            <a:r>
              <a:rPr lang="en-US" sz="1400" dirty="0" err="1">
                <a:solidFill>
                  <a:prstClr val="black"/>
                </a:solidFill>
                <a:latin typeface="Calibri" panose="020F0502020204030204" pitchFamily="34" charset="0"/>
                <a:cs typeface="Times New Roman" panose="02020603050405020304" pitchFamily="18" charset="0"/>
              </a:rPr>
              <a:t>Tanggal</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Pengamatan</a:t>
            </a:r>
            <a:r>
              <a:rPr lang="en-US" sz="1400" dirty="0">
                <a:solidFill>
                  <a:prstClr val="black"/>
                </a:solidFill>
                <a:latin typeface="Calibri" panose="020F0502020204030204" pitchFamily="34" charset="0"/>
                <a:cs typeface="Times New Roman" panose="02020603050405020304" pitchFamily="18" charset="0"/>
              </a:rPr>
              <a:t>		: …………………..</a:t>
            </a:r>
            <a:endParaRPr lang="en-US" sz="1400" dirty="0">
              <a:solidFill>
                <a:prstClr val="black"/>
              </a:solidFill>
            </a:endParaRPr>
          </a:p>
          <a:p>
            <a:r>
              <a:rPr lang="en-US" sz="1400" dirty="0" err="1">
                <a:solidFill>
                  <a:prstClr val="black"/>
                </a:solidFill>
                <a:latin typeface="Calibri" panose="020F0502020204030204" pitchFamily="34" charset="0"/>
                <a:cs typeface="Times New Roman" panose="02020603050405020304" pitchFamily="18" charset="0"/>
              </a:rPr>
              <a:t>Materi</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Pokok</a:t>
            </a:r>
            <a:r>
              <a:rPr lang="en-US" sz="1400" dirty="0">
                <a:solidFill>
                  <a:prstClr val="black"/>
                </a:solidFill>
                <a:latin typeface="Calibri" panose="020F0502020204030204" pitchFamily="34" charset="0"/>
                <a:cs typeface="Times New Roman" panose="02020603050405020304" pitchFamily="18" charset="0"/>
              </a:rPr>
              <a:t>		: …………………..</a:t>
            </a:r>
          </a:p>
          <a:p>
            <a:endParaRPr lang="en-US" sz="1400" dirty="0">
              <a:solidFill>
                <a:prstClr val="black"/>
              </a:solidFill>
            </a:endParaRPr>
          </a:p>
          <a:p>
            <a:endParaRPr lang="en-US" sz="1400" dirty="0">
              <a:solidFill>
                <a:prstClr val="black"/>
              </a:solidFill>
            </a:endParaRPr>
          </a:p>
        </p:txBody>
      </p:sp>
      <p:sp>
        <p:nvSpPr>
          <p:cNvPr id="7"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Arial Unicode MS" pitchFamily="34" charset="-128"/>
              </a:rPr>
              <a:t>TEKNIK DAN INSTRUMEN</a:t>
            </a:r>
            <a:endParaRPr lang="en-US" sz="2000" b="1" dirty="0">
              <a:solidFill>
                <a:srgbClr val="FFFF66"/>
              </a:solidFill>
              <a:latin typeface="Arial Unicode MS" pitchFamily="34" charset="-128"/>
            </a:endParaRPr>
          </a:p>
        </p:txBody>
      </p:sp>
      <p:sp>
        <p:nvSpPr>
          <p:cNvPr id="8"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RANAH SIKAP</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537524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5866768"/>
              </p:ext>
            </p:extLst>
          </p:nvPr>
        </p:nvGraphicFramePr>
        <p:xfrm>
          <a:off x="838200" y="3056780"/>
          <a:ext cx="7010400" cy="2349501"/>
        </p:xfrm>
        <a:graphic>
          <a:graphicData uri="http://schemas.openxmlformats.org/drawingml/2006/table">
            <a:tbl>
              <a:tblPr/>
              <a:tblGrid>
                <a:gridCol w="423885"/>
                <a:gridCol w="4141027"/>
                <a:gridCol w="652130"/>
                <a:gridCol w="570614"/>
                <a:gridCol w="570614"/>
                <a:gridCol w="652130"/>
              </a:tblGrid>
              <a:tr h="261056">
                <a:tc>
                  <a:txBody>
                    <a:bodyPr/>
                    <a:lstStyle/>
                    <a:p>
                      <a:pPr algn="ctr">
                        <a:lnSpc>
                          <a:spcPct val="115000"/>
                        </a:lnSpc>
                        <a:spcAft>
                          <a:spcPts val="0"/>
                        </a:spcAft>
                      </a:pPr>
                      <a:r>
                        <a:rPr lang="en-US" sz="1400" dirty="0">
                          <a:latin typeface="Times New Roman"/>
                          <a:ea typeface="Calibri"/>
                          <a:cs typeface="Times New Roman"/>
                        </a:rPr>
                        <a:t>No</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err="1">
                          <a:latin typeface="Times New Roman"/>
                          <a:ea typeface="Calibri"/>
                          <a:cs typeface="Times New Roman"/>
                        </a:rPr>
                        <a:t>Pernyataan</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Times New Roman"/>
                        </a:rPr>
                        <a:t>TP</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Times New Roman"/>
                        </a:rPr>
                        <a:t>KD</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Times New Roman"/>
                        </a:rPr>
                        <a:t>SR</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Times New Roman"/>
                        </a:rPr>
                        <a:t>SL</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56">
                <a:tc>
                  <a:txBody>
                    <a:bodyPr/>
                    <a:lstStyle/>
                    <a:p>
                      <a:pPr algn="ctr">
                        <a:lnSpc>
                          <a:spcPct val="115000"/>
                        </a:lnSpc>
                        <a:spcAft>
                          <a:spcPts val="0"/>
                        </a:spcAft>
                      </a:pPr>
                      <a:r>
                        <a:rPr lang="en-US" sz="1400">
                          <a:latin typeface="Times New Roman"/>
                          <a:ea typeface="Calibri"/>
                          <a:cs typeface="Times New Roman"/>
                        </a:rPr>
                        <a:t>1</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err="1">
                          <a:latin typeface="Times New Roman"/>
                          <a:ea typeface="Calibri"/>
                          <a:cs typeface="Times New Roman"/>
                        </a:rPr>
                        <a:t>Saya</a:t>
                      </a:r>
                      <a:r>
                        <a:rPr lang="en-US" sz="1400" dirty="0">
                          <a:latin typeface="Times New Roman"/>
                          <a:ea typeface="Calibri"/>
                          <a:cs typeface="Times New Roman"/>
                        </a:rPr>
                        <a:t> </a:t>
                      </a:r>
                      <a:r>
                        <a:rPr lang="en-US" sz="1400" dirty="0" err="1" smtClean="0">
                          <a:latin typeface="Times New Roman"/>
                          <a:ea typeface="Calibri"/>
                          <a:cs typeface="Times New Roman"/>
                        </a:rPr>
                        <a:t>tidak</a:t>
                      </a:r>
                      <a:r>
                        <a:rPr lang="en-US" sz="1400" dirty="0" smtClean="0">
                          <a:latin typeface="Times New Roman"/>
                          <a:ea typeface="Calibri"/>
                          <a:cs typeface="Times New Roman"/>
                        </a:rPr>
                        <a:t> </a:t>
                      </a:r>
                      <a:r>
                        <a:rPr lang="en-US" sz="1400" dirty="0" err="1" smtClean="0">
                          <a:latin typeface="Times New Roman"/>
                          <a:ea typeface="Calibri"/>
                          <a:cs typeface="Times New Roman"/>
                        </a:rPr>
                        <a:t>menyontek</a:t>
                      </a:r>
                      <a:r>
                        <a:rPr lang="en-US" sz="1400" dirty="0" smtClean="0">
                          <a:latin typeface="Times New Roman"/>
                          <a:ea typeface="Calibri"/>
                          <a:cs typeface="Times New Roman"/>
                        </a:rPr>
                        <a:t> </a:t>
                      </a:r>
                      <a:r>
                        <a:rPr lang="en-US" sz="1400" dirty="0" err="1">
                          <a:latin typeface="Times New Roman"/>
                          <a:ea typeface="Calibri"/>
                          <a:cs typeface="Times New Roman"/>
                        </a:rPr>
                        <a:t>pada</a:t>
                      </a:r>
                      <a:r>
                        <a:rPr lang="en-US" sz="1400" dirty="0">
                          <a:latin typeface="Times New Roman"/>
                          <a:ea typeface="Calibri"/>
                          <a:cs typeface="Times New Roman"/>
                        </a:rPr>
                        <a:t> </a:t>
                      </a:r>
                      <a:r>
                        <a:rPr lang="en-US" sz="1400" dirty="0" err="1">
                          <a:latin typeface="Times New Roman"/>
                          <a:ea typeface="Calibri"/>
                          <a:cs typeface="Times New Roman"/>
                        </a:rPr>
                        <a:t>saat</a:t>
                      </a:r>
                      <a:r>
                        <a:rPr lang="en-US" sz="1400" dirty="0">
                          <a:latin typeface="Times New Roman"/>
                          <a:ea typeface="Calibri"/>
                          <a:cs typeface="Times New Roman"/>
                        </a:rPr>
                        <a:t> </a:t>
                      </a:r>
                      <a:r>
                        <a:rPr lang="en-US" sz="1400" dirty="0" err="1">
                          <a:latin typeface="Times New Roman"/>
                          <a:ea typeface="Calibri"/>
                          <a:cs typeface="Times New Roman"/>
                        </a:rPr>
                        <a:t>mengerjakan</a:t>
                      </a:r>
                      <a:r>
                        <a:rPr lang="en-US" sz="1400" dirty="0">
                          <a:latin typeface="Times New Roman"/>
                          <a:ea typeface="Calibri"/>
                          <a:cs typeface="Times New Roman"/>
                        </a:rPr>
                        <a:t> </a:t>
                      </a:r>
                      <a:r>
                        <a:rPr lang="en-US" sz="1400" dirty="0" err="1">
                          <a:latin typeface="Times New Roman"/>
                          <a:ea typeface="Calibri"/>
                          <a:cs typeface="Times New Roman"/>
                        </a:rPr>
                        <a:t>u</a:t>
                      </a:r>
                      <a:r>
                        <a:rPr lang="en-US" sz="1400" dirty="0" err="1" smtClean="0">
                          <a:latin typeface="Times New Roman"/>
                          <a:ea typeface="Calibri"/>
                          <a:cs typeface="Times New Roman"/>
                        </a:rPr>
                        <a:t>langan</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11">
                <a:tc>
                  <a:txBody>
                    <a:bodyPr/>
                    <a:lstStyle/>
                    <a:p>
                      <a:pPr algn="ctr">
                        <a:lnSpc>
                          <a:spcPct val="115000"/>
                        </a:lnSpc>
                        <a:spcAft>
                          <a:spcPts val="0"/>
                        </a:spcAft>
                      </a:pPr>
                      <a:r>
                        <a:rPr lang="en-US" sz="1400">
                          <a:latin typeface="Times New Roman"/>
                          <a:ea typeface="Calibri"/>
                          <a:cs typeface="Times New Roman"/>
                        </a:rPr>
                        <a:t>2</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err="1">
                          <a:latin typeface="Times New Roman"/>
                          <a:ea typeface="Calibri"/>
                          <a:cs typeface="Times New Roman"/>
                        </a:rPr>
                        <a:t>Saya</a:t>
                      </a:r>
                      <a:r>
                        <a:rPr lang="en-US" sz="1400" dirty="0">
                          <a:latin typeface="Times New Roman"/>
                          <a:ea typeface="Calibri"/>
                          <a:cs typeface="Times New Roman"/>
                        </a:rPr>
                        <a:t> </a:t>
                      </a:r>
                      <a:r>
                        <a:rPr lang="en-US" sz="1400" dirty="0" err="1">
                          <a:latin typeface="Times New Roman"/>
                          <a:ea typeface="Calibri"/>
                          <a:cs typeface="Times New Roman"/>
                        </a:rPr>
                        <a:t>menyalin</a:t>
                      </a:r>
                      <a:r>
                        <a:rPr lang="en-US" sz="1400" dirty="0">
                          <a:latin typeface="Times New Roman"/>
                          <a:ea typeface="Calibri"/>
                          <a:cs typeface="Times New Roman"/>
                        </a:rPr>
                        <a:t> </a:t>
                      </a:r>
                      <a:r>
                        <a:rPr lang="en-US" sz="1400" dirty="0" err="1">
                          <a:latin typeface="Times New Roman"/>
                          <a:ea typeface="Calibri"/>
                          <a:cs typeface="Times New Roman"/>
                        </a:rPr>
                        <a:t>karya</a:t>
                      </a:r>
                      <a:r>
                        <a:rPr lang="en-US" sz="1400" dirty="0">
                          <a:latin typeface="Times New Roman"/>
                          <a:ea typeface="Calibri"/>
                          <a:cs typeface="Times New Roman"/>
                        </a:rPr>
                        <a:t> </a:t>
                      </a:r>
                      <a:r>
                        <a:rPr lang="en-US" sz="1400" dirty="0" err="1">
                          <a:latin typeface="Times New Roman"/>
                          <a:ea typeface="Calibri"/>
                          <a:cs typeface="Times New Roman"/>
                        </a:rPr>
                        <a:t>orang</a:t>
                      </a:r>
                      <a:r>
                        <a:rPr lang="en-US" sz="1400" dirty="0">
                          <a:latin typeface="Times New Roman"/>
                          <a:ea typeface="Calibri"/>
                          <a:cs typeface="Times New Roman"/>
                        </a:rPr>
                        <a:t> lain </a:t>
                      </a:r>
                      <a:r>
                        <a:rPr lang="en-US" sz="1400" dirty="0" err="1" smtClean="0">
                          <a:latin typeface="Times New Roman"/>
                          <a:ea typeface="Calibri"/>
                          <a:cs typeface="Times New Roman"/>
                        </a:rPr>
                        <a:t>dengan</a:t>
                      </a:r>
                      <a:r>
                        <a:rPr lang="en-US" sz="1400" dirty="0" smtClean="0">
                          <a:latin typeface="Times New Roman"/>
                          <a:ea typeface="Calibri"/>
                          <a:cs typeface="Times New Roman"/>
                        </a:rPr>
                        <a:t> </a:t>
                      </a:r>
                      <a:r>
                        <a:rPr lang="en-US" sz="1400" dirty="0" err="1">
                          <a:latin typeface="Times New Roman"/>
                          <a:ea typeface="Calibri"/>
                          <a:cs typeface="Times New Roman"/>
                        </a:rPr>
                        <a:t>menyebutkan</a:t>
                      </a:r>
                      <a:r>
                        <a:rPr lang="en-US" sz="1400" dirty="0">
                          <a:latin typeface="Times New Roman"/>
                          <a:ea typeface="Calibri"/>
                          <a:cs typeface="Times New Roman"/>
                        </a:rPr>
                        <a:t> </a:t>
                      </a:r>
                      <a:r>
                        <a:rPr lang="en-US" sz="1400" dirty="0" err="1">
                          <a:latin typeface="Times New Roman"/>
                          <a:ea typeface="Calibri"/>
                          <a:cs typeface="Times New Roman"/>
                        </a:rPr>
                        <a:t>sumbernya</a:t>
                      </a:r>
                      <a:r>
                        <a:rPr lang="en-US" sz="1400" dirty="0">
                          <a:latin typeface="Times New Roman"/>
                          <a:ea typeface="Calibri"/>
                          <a:cs typeface="Times New Roman"/>
                        </a:rPr>
                        <a:t> </a:t>
                      </a:r>
                      <a:r>
                        <a:rPr lang="en-US" sz="1400" dirty="0" err="1">
                          <a:latin typeface="Times New Roman"/>
                          <a:ea typeface="Calibri"/>
                          <a:cs typeface="Times New Roman"/>
                        </a:rPr>
                        <a:t>pada</a:t>
                      </a:r>
                      <a:r>
                        <a:rPr lang="en-US" sz="1400" dirty="0">
                          <a:latin typeface="Times New Roman"/>
                          <a:ea typeface="Calibri"/>
                          <a:cs typeface="Times New Roman"/>
                        </a:rPr>
                        <a:t> </a:t>
                      </a:r>
                      <a:r>
                        <a:rPr lang="en-US" sz="1400" dirty="0" err="1">
                          <a:latin typeface="Times New Roman"/>
                          <a:ea typeface="Calibri"/>
                          <a:cs typeface="Times New Roman"/>
                        </a:rPr>
                        <a:t>saat</a:t>
                      </a:r>
                      <a:r>
                        <a:rPr lang="en-US" sz="1400" dirty="0">
                          <a:latin typeface="Times New Roman"/>
                          <a:ea typeface="Calibri"/>
                          <a:cs typeface="Times New Roman"/>
                        </a:rPr>
                        <a:t> </a:t>
                      </a:r>
                      <a:r>
                        <a:rPr lang="en-US" sz="1400" dirty="0" err="1">
                          <a:latin typeface="Times New Roman"/>
                          <a:ea typeface="Calibri"/>
                          <a:cs typeface="Times New Roman"/>
                        </a:rPr>
                        <a:t>mengerjakan</a:t>
                      </a:r>
                      <a:r>
                        <a:rPr lang="en-US" sz="1400" dirty="0">
                          <a:latin typeface="Times New Roman"/>
                          <a:ea typeface="Calibri"/>
                          <a:cs typeface="Times New Roman"/>
                        </a:rPr>
                        <a:t> </a:t>
                      </a:r>
                      <a:r>
                        <a:rPr lang="en-US" sz="1400" dirty="0" err="1">
                          <a:latin typeface="Times New Roman"/>
                          <a:ea typeface="Calibri"/>
                          <a:cs typeface="Times New Roman"/>
                        </a:rPr>
                        <a:t>tugas</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11">
                <a:tc>
                  <a:txBody>
                    <a:bodyPr/>
                    <a:lstStyle/>
                    <a:p>
                      <a:pPr algn="ctr">
                        <a:lnSpc>
                          <a:spcPct val="115000"/>
                        </a:lnSpc>
                        <a:spcAft>
                          <a:spcPts val="0"/>
                        </a:spcAft>
                      </a:pPr>
                      <a:r>
                        <a:rPr lang="en-US" sz="1400">
                          <a:latin typeface="Times New Roman"/>
                          <a:ea typeface="Calibri"/>
                          <a:cs typeface="Times New Roman"/>
                        </a:rPr>
                        <a:t>3</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latin typeface="Times New Roman"/>
                          <a:ea typeface="Calibri"/>
                          <a:cs typeface="Times New Roman"/>
                        </a:rPr>
                        <a:t>Saya melaporkan kepada yang berwenang jika menemukan barang</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56">
                <a:tc>
                  <a:txBody>
                    <a:bodyPr/>
                    <a:lstStyle/>
                    <a:p>
                      <a:pPr algn="ctr">
                        <a:lnSpc>
                          <a:spcPct val="115000"/>
                        </a:lnSpc>
                        <a:spcAft>
                          <a:spcPts val="0"/>
                        </a:spcAft>
                      </a:pPr>
                      <a:r>
                        <a:rPr lang="en-US" sz="1400">
                          <a:latin typeface="Times New Roman"/>
                          <a:ea typeface="Calibri"/>
                          <a:cs typeface="Times New Roman"/>
                        </a:rPr>
                        <a:t>4</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latin typeface="Times New Roman"/>
                          <a:ea typeface="Calibri"/>
                          <a:cs typeface="Times New Roman"/>
                        </a:rPr>
                        <a:t>Saya berani mengakui kesalahan yang saya dilakukan</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11">
                <a:tc>
                  <a:txBody>
                    <a:bodyPr/>
                    <a:lstStyle/>
                    <a:p>
                      <a:pPr algn="ctr">
                        <a:lnSpc>
                          <a:spcPct val="115000"/>
                        </a:lnSpc>
                        <a:spcAft>
                          <a:spcPts val="0"/>
                        </a:spcAft>
                      </a:pPr>
                      <a:r>
                        <a:rPr lang="en-US" sz="1400">
                          <a:latin typeface="Times New Roman"/>
                          <a:ea typeface="Calibri"/>
                          <a:cs typeface="Times New Roman"/>
                        </a:rPr>
                        <a:t>5</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latin typeface="Times New Roman"/>
                          <a:ea typeface="Calibri"/>
                          <a:cs typeface="Times New Roman"/>
                        </a:rPr>
                        <a:t>Saya mengerjakan soal ujian tanpa melihat jawaban teman yang lain</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629" name="Rectangle 1"/>
          <p:cNvSpPr>
            <a:spLocks noChangeArrowheads="1"/>
          </p:cNvSpPr>
          <p:nvPr/>
        </p:nvSpPr>
        <p:spPr bwMode="auto">
          <a:xfrm>
            <a:off x="609600" y="694580"/>
            <a:ext cx="8077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dirty="0">
                <a:solidFill>
                  <a:prstClr val="black"/>
                </a:solidFill>
                <a:cs typeface="Times New Roman" panose="02020603050405020304" pitchFamily="18" charset="0"/>
              </a:rPr>
              <a:t>LEMBAR PENILAIAN DIRI</a:t>
            </a:r>
            <a:endParaRPr lang="en-US" sz="1400" dirty="0">
              <a:solidFill>
                <a:prstClr val="black"/>
              </a:solidFill>
            </a:endParaRPr>
          </a:p>
          <a:p>
            <a:pPr algn="ctr"/>
            <a:r>
              <a:rPr lang="en-US" sz="1400" b="1" dirty="0">
                <a:solidFill>
                  <a:prstClr val="black"/>
                </a:solidFill>
                <a:cs typeface="Times New Roman" panose="02020603050405020304" pitchFamily="18" charset="0"/>
              </a:rPr>
              <a:t>SIKAP JUJUR</a:t>
            </a:r>
            <a:endParaRPr lang="en-US" sz="1400" dirty="0">
              <a:solidFill>
                <a:prstClr val="black"/>
              </a:solidFill>
            </a:endParaRPr>
          </a:p>
          <a:p>
            <a:r>
              <a:rPr lang="en-US" sz="1400" dirty="0" err="1">
                <a:solidFill>
                  <a:prstClr val="black"/>
                </a:solidFill>
                <a:cs typeface="Times New Roman" panose="02020603050405020304" pitchFamily="18" charset="0"/>
              </a:rPr>
              <a:t>Nama</a:t>
            </a:r>
            <a:r>
              <a:rPr lang="en-US" sz="1400" dirty="0">
                <a:solidFill>
                  <a:prstClr val="black"/>
                </a:solidFill>
                <a:cs typeface="Times New Roman" panose="02020603050405020304" pitchFamily="18" charset="0"/>
              </a:rPr>
              <a:t> </a:t>
            </a:r>
            <a:r>
              <a:rPr lang="en-US" sz="1400" dirty="0" err="1">
                <a:solidFill>
                  <a:prstClr val="black"/>
                </a:solidFill>
                <a:cs typeface="Times New Roman" panose="02020603050405020304" pitchFamily="18" charset="0"/>
              </a:rPr>
              <a:t>Peserta</a:t>
            </a:r>
            <a:r>
              <a:rPr lang="en-US" sz="1400" dirty="0">
                <a:solidFill>
                  <a:prstClr val="black"/>
                </a:solidFill>
                <a:cs typeface="Times New Roman" panose="02020603050405020304" pitchFamily="18" charset="0"/>
              </a:rPr>
              <a:t> </a:t>
            </a:r>
            <a:r>
              <a:rPr lang="en-US" sz="1400" dirty="0" err="1">
                <a:solidFill>
                  <a:prstClr val="black"/>
                </a:solidFill>
                <a:cs typeface="Times New Roman" panose="02020603050405020304" pitchFamily="18" charset="0"/>
              </a:rPr>
              <a:t>Didik</a:t>
            </a:r>
            <a:r>
              <a:rPr lang="en-US" sz="1400" dirty="0">
                <a:solidFill>
                  <a:prstClr val="black"/>
                </a:solidFill>
                <a:cs typeface="Times New Roman" panose="02020603050405020304" pitchFamily="18" charset="0"/>
              </a:rPr>
              <a:t>	:	………………….</a:t>
            </a:r>
            <a:endParaRPr lang="en-US" sz="1400" dirty="0">
              <a:solidFill>
                <a:prstClr val="black"/>
              </a:solidFill>
            </a:endParaRPr>
          </a:p>
          <a:p>
            <a:r>
              <a:rPr lang="id-ID" sz="1400" dirty="0" smtClean="0">
                <a:solidFill>
                  <a:prstClr val="black"/>
                </a:solidFill>
                <a:cs typeface="Times New Roman" panose="02020603050405020304" pitchFamily="18" charset="0"/>
              </a:rPr>
              <a:t>Mata Kuliah</a:t>
            </a:r>
            <a:r>
              <a:rPr lang="en-US" sz="1400" dirty="0">
                <a:solidFill>
                  <a:prstClr val="black"/>
                </a:solidFill>
                <a:cs typeface="Times New Roman" panose="02020603050405020304" pitchFamily="18" charset="0"/>
              </a:rPr>
              <a:t>		:	………………….</a:t>
            </a:r>
            <a:endParaRPr lang="en-US" sz="1400" dirty="0">
              <a:solidFill>
                <a:prstClr val="black"/>
              </a:solidFill>
            </a:endParaRPr>
          </a:p>
          <a:p>
            <a:r>
              <a:rPr lang="en-US" sz="1400" dirty="0" err="1">
                <a:solidFill>
                  <a:prstClr val="black"/>
                </a:solidFill>
                <a:cs typeface="Times New Roman" panose="02020603050405020304" pitchFamily="18" charset="0"/>
              </a:rPr>
              <a:t>Materi</a:t>
            </a:r>
            <a:r>
              <a:rPr lang="en-US" sz="1400" dirty="0">
                <a:solidFill>
                  <a:prstClr val="black"/>
                </a:solidFill>
                <a:cs typeface="Times New Roman" panose="02020603050405020304" pitchFamily="18" charset="0"/>
              </a:rPr>
              <a:t> </a:t>
            </a:r>
            <a:r>
              <a:rPr lang="en-US" sz="1400" dirty="0" err="1">
                <a:solidFill>
                  <a:prstClr val="black"/>
                </a:solidFill>
                <a:cs typeface="Times New Roman" panose="02020603050405020304" pitchFamily="18" charset="0"/>
              </a:rPr>
              <a:t>Pokok</a:t>
            </a:r>
            <a:r>
              <a:rPr lang="en-US" sz="1400" dirty="0">
                <a:solidFill>
                  <a:prstClr val="black"/>
                </a:solidFill>
                <a:cs typeface="Times New Roman" panose="02020603050405020304" pitchFamily="18" charset="0"/>
              </a:rPr>
              <a:t>	:	………………….</a:t>
            </a:r>
            <a:endParaRPr lang="en-US" sz="1400" dirty="0">
              <a:solidFill>
                <a:prstClr val="black"/>
              </a:solidFill>
            </a:endParaRPr>
          </a:p>
          <a:p>
            <a:r>
              <a:rPr lang="en-US" sz="1400" dirty="0" err="1">
                <a:solidFill>
                  <a:prstClr val="black"/>
                </a:solidFill>
                <a:cs typeface="Times New Roman" panose="02020603050405020304" pitchFamily="18" charset="0"/>
              </a:rPr>
              <a:t>Tanggal</a:t>
            </a:r>
            <a:r>
              <a:rPr lang="en-US" sz="1400" dirty="0">
                <a:solidFill>
                  <a:prstClr val="black"/>
                </a:solidFill>
                <a:cs typeface="Times New Roman" panose="02020603050405020304" pitchFamily="18" charset="0"/>
              </a:rPr>
              <a:t>		:	………………….</a:t>
            </a:r>
            <a:endParaRPr lang="en-US" sz="1400" dirty="0">
              <a:solidFill>
                <a:prstClr val="black"/>
              </a:solidFill>
            </a:endParaRPr>
          </a:p>
          <a:p>
            <a:endParaRPr lang="en-US" sz="1400" dirty="0">
              <a:solidFill>
                <a:prstClr val="black"/>
              </a:solidFill>
              <a:cs typeface="Times New Roman" panose="02020603050405020304" pitchFamily="18" charset="0"/>
            </a:endParaRPr>
          </a:p>
          <a:p>
            <a:r>
              <a:rPr lang="en-US" sz="1400" dirty="0">
                <a:solidFill>
                  <a:prstClr val="black"/>
                </a:solidFill>
                <a:cs typeface="Times New Roman" panose="02020603050405020304" pitchFamily="18" charset="0"/>
              </a:rPr>
              <a:t>PETUNJUK</a:t>
            </a:r>
            <a:endParaRPr lang="en-US" sz="1400" dirty="0">
              <a:solidFill>
                <a:prstClr val="black"/>
              </a:solidFill>
            </a:endParaRPr>
          </a:p>
          <a:p>
            <a:pPr>
              <a:buFontTx/>
              <a:buChar char="•"/>
            </a:pPr>
            <a:r>
              <a:rPr lang="en-US" sz="1400" dirty="0" err="1">
                <a:solidFill>
                  <a:prstClr val="black"/>
                </a:solidFill>
                <a:cs typeface="Times New Roman" panose="02020603050405020304" pitchFamily="18" charset="0"/>
              </a:rPr>
              <a:t>Bacalah</a:t>
            </a:r>
            <a:r>
              <a:rPr lang="en-US" sz="1400" dirty="0">
                <a:solidFill>
                  <a:prstClr val="black"/>
                </a:solidFill>
                <a:cs typeface="Times New Roman" panose="02020603050405020304" pitchFamily="18" charset="0"/>
              </a:rPr>
              <a:t> </a:t>
            </a:r>
            <a:r>
              <a:rPr lang="en-US" sz="1400" dirty="0" err="1">
                <a:solidFill>
                  <a:prstClr val="black"/>
                </a:solidFill>
                <a:cs typeface="Times New Roman" panose="02020603050405020304" pitchFamily="18" charset="0"/>
              </a:rPr>
              <a:t>pernyataan</a:t>
            </a:r>
            <a:r>
              <a:rPr lang="en-US" sz="1400" dirty="0">
                <a:solidFill>
                  <a:prstClr val="black"/>
                </a:solidFill>
                <a:cs typeface="Times New Roman" panose="02020603050405020304" pitchFamily="18" charset="0"/>
              </a:rPr>
              <a:t> yang </a:t>
            </a:r>
            <a:r>
              <a:rPr lang="en-US" sz="1400" dirty="0" err="1">
                <a:solidFill>
                  <a:prstClr val="black"/>
                </a:solidFill>
                <a:cs typeface="Times New Roman" panose="02020603050405020304" pitchFamily="18" charset="0"/>
              </a:rPr>
              <a:t>ada</a:t>
            </a:r>
            <a:r>
              <a:rPr lang="en-US" sz="1400" dirty="0">
                <a:solidFill>
                  <a:prstClr val="black"/>
                </a:solidFill>
                <a:cs typeface="Times New Roman" panose="02020603050405020304" pitchFamily="18" charset="0"/>
              </a:rPr>
              <a:t> di </a:t>
            </a:r>
            <a:r>
              <a:rPr lang="en-US" sz="1400" dirty="0" err="1">
                <a:solidFill>
                  <a:prstClr val="black"/>
                </a:solidFill>
                <a:cs typeface="Times New Roman" panose="02020603050405020304" pitchFamily="18" charset="0"/>
              </a:rPr>
              <a:t>dalam</a:t>
            </a:r>
            <a:r>
              <a:rPr lang="en-US" sz="1400" dirty="0">
                <a:solidFill>
                  <a:prstClr val="black"/>
                </a:solidFill>
                <a:cs typeface="Times New Roman" panose="02020603050405020304" pitchFamily="18" charset="0"/>
              </a:rPr>
              <a:t> </a:t>
            </a:r>
            <a:r>
              <a:rPr lang="en-US" sz="1400" dirty="0" err="1">
                <a:solidFill>
                  <a:prstClr val="black"/>
                </a:solidFill>
                <a:cs typeface="Times New Roman" panose="02020603050405020304" pitchFamily="18" charset="0"/>
              </a:rPr>
              <a:t>kolom</a:t>
            </a:r>
            <a:r>
              <a:rPr lang="en-US" sz="1400" dirty="0">
                <a:solidFill>
                  <a:prstClr val="black"/>
                </a:solidFill>
                <a:cs typeface="Times New Roman" panose="02020603050405020304" pitchFamily="18" charset="0"/>
              </a:rPr>
              <a:t> </a:t>
            </a:r>
            <a:r>
              <a:rPr lang="en-US" sz="1400" dirty="0" err="1">
                <a:solidFill>
                  <a:prstClr val="black"/>
                </a:solidFill>
                <a:cs typeface="Times New Roman" panose="02020603050405020304" pitchFamily="18" charset="0"/>
              </a:rPr>
              <a:t>dengan</a:t>
            </a:r>
            <a:r>
              <a:rPr lang="en-US" sz="1400" dirty="0">
                <a:solidFill>
                  <a:prstClr val="black"/>
                </a:solidFill>
                <a:cs typeface="Times New Roman" panose="02020603050405020304" pitchFamily="18" charset="0"/>
              </a:rPr>
              <a:t> </a:t>
            </a:r>
            <a:r>
              <a:rPr lang="en-US" sz="1400" dirty="0" err="1">
                <a:solidFill>
                  <a:prstClr val="black"/>
                </a:solidFill>
                <a:cs typeface="Times New Roman" panose="02020603050405020304" pitchFamily="18" charset="0"/>
              </a:rPr>
              <a:t>teliti</a:t>
            </a:r>
            <a:endParaRPr lang="en-US" sz="1400" dirty="0">
              <a:solidFill>
                <a:prstClr val="black"/>
              </a:solidFill>
            </a:endParaRPr>
          </a:p>
          <a:p>
            <a:pPr>
              <a:buFontTx/>
              <a:buChar char="•"/>
            </a:pPr>
            <a:r>
              <a:rPr lang="en-US" sz="1400" dirty="0" err="1">
                <a:solidFill>
                  <a:prstClr val="black"/>
                </a:solidFill>
                <a:cs typeface="Times New Roman" panose="02020603050405020304" pitchFamily="18" charset="0"/>
              </a:rPr>
              <a:t>berilah</a:t>
            </a:r>
            <a:r>
              <a:rPr lang="en-US" sz="1400" dirty="0">
                <a:solidFill>
                  <a:prstClr val="black"/>
                </a:solidFill>
                <a:cs typeface="Times New Roman" panose="02020603050405020304" pitchFamily="18" charset="0"/>
              </a:rPr>
              <a:t> </a:t>
            </a:r>
            <a:r>
              <a:rPr lang="en-US" sz="1400" dirty="0" err="1">
                <a:solidFill>
                  <a:prstClr val="black"/>
                </a:solidFill>
                <a:cs typeface="Times New Roman" panose="02020603050405020304" pitchFamily="18" charset="0"/>
              </a:rPr>
              <a:t>tanda</a:t>
            </a:r>
            <a:r>
              <a:rPr lang="en-US" sz="1400" dirty="0">
                <a:solidFill>
                  <a:prstClr val="black"/>
                </a:solidFill>
                <a:cs typeface="Times New Roman" panose="02020603050405020304" pitchFamily="18" charset="0"/>
              </a:rPr>
              <a:t> </a:t>
            </a:r>
            <a:r>
              <a:rPr lang="en-US" sz="1400" dirty="0" err="1">
                <a:solidFill>
                  <a:prstClr val="black"/>
                </a:solidFill>
                <a:cs typeface="Times New Roman" panose="02020603050405020304" pitchFamily="18" charset="0"/>
              </a:rPr>
              <a:t>cek</a:t>
            </a:r>
            <a:r>
              <a:rPr lang="en-US" sz="1400" dirty="0">
                <a:solidFill>
                  <a:prstClr val="black"/>
                </a:solidFill>
                <a:cs typeface="Times New Roman" panose="02020603050405020304" pitchFamily="18" charset="0"/>
              </a:rPr>
              <a:t> </a:t>
            </a:r>
            <a:r>
              <a:rPr lang="en-US" sz="1400" dirty="0">
                <a:solidFill>
                  <a:prstClr val="black"/>
                </a:solidFill>
                <a:latin typeface="Times New Roman" panose="02020603050405020304" pitchFamily="18" charset="0"/>
              </a:rPr>
              <a:t>(√) </a:t>
            </a:r>
            <a:r>
              <a:rPr lang="en-US" sz="1400" dirty="0" err="1">
                <a:solidFill>
                  <a:prstClr val="black"/>
                </a:solidFill>
                <a:cs typeface="Times New Roman" panose="02020603050405020304" pitchFamily="18" charset="0"/>
              </a:rPr>
              <a:t>sesuai</a:t>
            </a:r>
            <a:r>
              <a:rPr lang="en-US" sz="1400" dirty="0">
                <a:solidFill>
                  <a:prstClr val="black"/>
                </a:solidFill>
                <a:cs typeface="Times New Roman" panose="02020603050405020304" pitchFamily="18" charset="0"/>
              </a:rPr>
              <a:t> </a:t>
            </a:r>
            <a:r>
              <a:rPr lang="en-US" sz="1400" dirty="0" err="1">
                <a:solidFill>
                  <a:prstClr val="black"/>
                </a:solidFill>
                <a:cs typeface="Times New Roman" panose="02020603050405020304" pitchFamily="18" charset="0"/>
              </a:rPr>
              <a:t>dengan</a:t>
            </a:r>
            <a:r>
              <a:rPr lang="en-US" sz="1400" dirty="0">
                <a:solidFill>
                  <a:prstClr val="black"/>
                </a:solidFill>
                <a:cs typeface="Times New Roman" panose="02020603050405020304" pitchFamily="18" charset="0"/>
              </a:rPr>
              <a:t> </a:t>
            </a:r>
            <a:r>
              <a:rPr lang="en-US" sz="1400" dirty="0" err="1">
                <a:solidFill>
                  <a:prstClr val="black"/>
                </a:solidFill>
                <a:cs typeface="Times New Roman" panose="02020603050405020304" pitchFamily="18" charset="0"/>
              </a:rPr>
              <a:t>sesuai</a:t>
            </a:r>
            <a:r>
              <a:rPr lang="en-US" sz="1400" dirty="0">
                <a:solidFill>
                  <a:prstClr val="black"/>
                </a:solidFill>
                <a:cs typeface="Times New Roman" panose="02020603050405020304" pitchFamily="18" charset="0"/>
              </a:rPr>
              <a:t> </a:t>
            </a:r>
            <a:r>
              <a:rPr lang="en-US" sz="1400" dirty="0" err="1">
                <a:solidFill>
                  <a:prstClr val="black"/>
                </a:solidFill>
                <a:cs typeface="Times New Roman" panose="02020603050405020304" pitchFamily="18" charset="0"/>
              </a:rPr>
              <a:t>dengan</a:t>
            </a:r>
            <a:r>
              <a:rPr lang="en-US" sz="1400" dirty="0">
                <a:solidFill>
                  <a:prstClr val="black"/>
                </a:solidFill>
                <a:cs typeface="Times New Roman" panose="02020603050405020304" pitchFamily="18" charset="0"/>
              </a:rPr>
              <a:t> </a:t>
            </a:r>
            <a:r>
              <a:rPr lang="en-US" sz="1400" dirty="0" err="1">
                <a:solidFill>
                  <a:prstClr val="black"/>
                </a:solidFill>
                <a:cs typeface="Times New Roman" panose="02020603050405020304" pitchFamily="18" charset="0"/>
              </a:rPr>
              <a:t>kondisi</a:t>
            </a:r>
            <a:r>
              <a:rPr lang="en-US" sz="1400" dirty="0">
                <a:solidFill>
                  <a:prstClr val="black"/>
                </a:solidFill>
                <a:cs typeface="Times New Roman" panose="02020603050405020304" pitchFamily="18" charset="0"/>
              </a:rPr>
              <a:t> </a:t>
            </a:r>
            <a:r>
              <a:rPr lang="en-US" sz="1400" dirty="0" err="1">
                <a:solidFill>
                  <a:prstClr val="black"/>
                </a:solidFill>
                <a:cs typeface="Times New Roman" panose="02020603050405020304" pitchFamily="18" charset="0"/>
              </a:rPr>
              <a:t>dan</a:t>
            </a:r>
            <a:r>
              <a:rPr lang="en-US" sz="1400" dirty="0">
                <a:solidFill>
                  <a:prstClr val="black"/>
                </a:solidFill>
                <a:cs typeface="Times New Roman" panose="02020603050405020304" pitchFamily="18" charset="0"/>
              </a:rPr>
              <a:t> </a:t>
            </a:r>
            <a:r>
              <a:rPr lang="en-US" sz="1400" dirty="0" err="1">
                <a:solidFill>
                  <a:prstClr val="black"/>
                </a:solidFill>
                <a:cs typeface="Times New Roman" panose="02020603050405020304" pitchFamily="18" charset="0"/>
              </a:rPr>
              <a:t>keadaan</a:t>
            </a:r>
            <a:r>
              <a:rPr lang="en-US" sz="1400" dirty="0">
                <a:solidFill>
                  <a:prstClr val="black"/>
                </a:solidFill>
                <a:cs typeface="Times New Roman" panose="02020603050405020304" pitchFamily="18" charset="0"/>
              </a:rPr>
              <a:t>  kalian </a:t>
            </a:r>
            <a:r>
              <a:rPr lang="en-US" sz="1400" dirty="0" err="1">
                <a:solidFill>
                  <a:prstClr val="black"/>
                </a:solidFill>
                <a:cs typeface="Times New Roman" panose="02020603050405020304" pitchFamily="18" charset="0"/>
              </a:rPr>
              <a:t>sehari-hari</a:t>
            </a:r>
            <a:endParaRPr lang="en-US" sz="1400" dirty="0">
              <a:solidFill>
                <a:prstClr val="black"/>
              </a:solidFill>
            </a:endParaRPr>
          </a:p>
        </p:txBody>
      </p:sp>
      <p:sp>
        <p:nvSpPr>
          <p:cNvPr id="24630" name="Rectangle 1"/>
          <p:cNvSpPr>
            <a:spLocks noChangeArrowheads="1"/>
          </p:cNvSpPr>
          <p:nvPr/>
        </p:nvSpPr>
        <p:spPr bwMode="auto">
          <a:xfrm>
            <a:off x="533400" y="5571380"/>
            <a:ext cx="8077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Keterangan :</a:t>
            </a:r>
            <a:endParaRPr lang="en-US" sz="1400">
              <a:solidFill>
                <a:prstClr val="black"/>
              </a:solidFill>
              <a:ea typeface="Calibri" panose="020F0502020204030204" pitchFamily="34" charset="0"/>
              <a:cs typeface="Times New Roman" panose="02020603050405020304" pitchFamily="18" charset="0"/>
            </a:endParaRPr>
          </a:p>
          <a:p>
            <a:pPr>
              <a:buFontTx/>
              <a:buChar char="•"/>
            </a:pPr>
            <a:r>
              <a:rPr lang="en-US" sz="1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SL = Selalu  , apabila selalu melakukan sesuai pernyataan</a:t>
            </a:r>
            <a:endParaRPr lang="en-US" sz="1400">
              <a:solidFill>
                <a:prstClr val="black"/>
              </a:solidFill>
              <a:ea typeface="Calibri" panose="020F0502020204030204" pitchFamily="34" charset="0"/>
              <a:cs typeface="Times New Roman" panose="02020603050405020304" pitchFamily="18" charset="0"/>
            </a:endParaRPr>
          </a:p>
          <a:p>
            <a:pPr>
              <a:buFontTx/>
              <a:buChar char="•"/>
            </a:pPr>
            <a:r>
              <a:rPr lang="en-US" sz="1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SR = Sering, apabila sering melakukan sesuai pernyataan dan kadang-kadang tidak melakukan</a:t>
            </a:r>
            <a:endParaRPr lang="en-US" sz="1400">
              <a:solidFill>
                <a:prstClr val="black"/>
              </a:solidFill>
              <a:ea typeface="Calibri" panose="020F0502020204030204" pitchFamily="34" charset="0"/>
              <a:cs typeface="Times New Roman" panose="02020603050405020304" pitchFamily="18" charset="0"/>
            </a:endParaRPr>
          </a:p>
          <a:p>
            <a:pPr>
              <a:buFontTx/>
              <a:buChar char="•"/>
            </a:pPr>
            <a:r>
              <a:rPr lang="en-US" sz="1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KD = Kadang-kadang, apabila kadang-kadang melakukan dan  sering tidak melakukan</a:t>
            </a:r>
          </a:p>
          <a:p>
            <a:pPr>
              <a:buFontTx/>
              <a:buChar char="•"/>
            </a:pPr>
            <a:r>
              <a:rPr lang="en-US" sz="1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TP  = Tidak pernah, apabila tidak pernah melakukan</a:t>
            </a:r>
            <a:r>
              <a:rPr lang="en-US" sz="1400">
                <a:solidFill>
                  <a:prstClr val="black"/>
                </a:solidFill>
                <a:ea typeface="Calibri" panose="020F0502020204030204" pitchFamily="34" charset="0"/>
                <a:cs typeface="Times New Roman" panose="02020603050405020304" pitchFamily="18" charset="0"/>
              </a:rPr>
              <a:t> </a:t>
            </a:r>
          </a:p>
        </p:txBody>
      </p:sp>
      <p:sp>
        <p:nvSpPr>
          <p:cNvPr id="7"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Arial Unicode MS" pitchFamily="34" charset="-128"/>
              </a:rPr>
              <a:t>TEKNIK DAN INSTRUMEN</a:t>
            </a:r>
            <a:endParaRPr lang="en-US" sz="2000" b="1" dirty="0">
              <a:solidFill>
                <a:srgbClr val="FFFF66"/>
              </a:solidFill>
              <a:latin typeface="Arial Unicode MS" pitchFamily="34" charset="-128"/>
            </a:endParaRPr>
          </a:p>
        </p:txBody>
      </p:sp>
      <p:sp>
        <p:nvSpPr>
          <p:cNvPr id="8"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RANAH SIKAP</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1245864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76" name="Rectangle 32"/>
          <p:cNvSpPr>
            <a:spLocks noChangeArrowheads="1"/>
          </p:cNvSpPr>
          <p:nvPr/>
        </p:nvSpPr>
        <p:spPr bwMode="auto">
          <a:xfrm>
            <a:off x="6850063" y="1244600"/>
            <a:ext cx="2255837" cy="64928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62175" name="Rectangle 31"/>
          <p:cNvSpPr>
            <a:spLocks noChangeArrowheads="1"/>
          </p:cNvSpPr>
          <p:nvPr/>
        </p:nvSpPr>
        <p:spPr bwMode="auto">
          <a:xfrm>
            <a:off x="4583113" y="1239838"/>
            <a:ext cx="2255837" cy="649287"/>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62174" name="Rectangle 30"/>
          <p:cNvSpPr>
            <a:spLocks noChangeArrowheads="1"/>
          </p:cNvSpPr>
          <p:nvPr/>
        </p:nvSpPr>
        <p:spPr bwMode="auto">
          <a:xfrm>
            <a:off x="2354263" y="1235075"/>
            <a:ext cx="2160587" cy="649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62173" name="Rectangle 29"/>
          <p:cNvSpPr>
            <a:spLocks noChangeArrowheads="1"/>
          </p:cNvSpPr>
          <p:nvPr/>
        </p:nvSpPr>
        <p:spPr bwMode="auto">
          <a:xfrm>
            <a:off x="19050" y="1230313"/>
            <a:ext cx="2268538" cy="649287"/>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62171" name="Rectangle 27"/>
          <p:cNvSpPr>
            <a:spLocks noChangeArrowheads="1"/>
          </p:cNvSpPr>
          <p:nvPr/>
        </p:nvSpPr>
        <p:spPr bwMode="auto">
          <a:xfrm>
            <a:off x="4606925" y="1917700"/>
            <a:ext cx="2232025" cy="446405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62172" name="Rectangle 28"/>
          <p:cNvSpPr>
            <a:spLocks noChangeArrowheads="1"/>
          </p:cNvSpPr>
          <p:nvPr/>
        </p:nvSpPr>
        <p:spPr bwMode="auto">
          <a:xfrm>
            <a:off x="6878638" y="1917700"/>
            <a:ext cx="2232025" cy="446405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62170" name="Rectangle 26"/>
          <p:cNvSpPr>
            <a:spLocks noChangeArrowheads="1"/>
          </p:cNvSpPr>
          <p:nvPr/>
        </p:nvSpPr>
        <p:spPr bwMode="auto">
          <a:xfrm>
            <a:off x="2354263" y="1917700"/>
            <a:ext cx="2232025" cy="44640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62169" name="Rectangle 25"/>
          <p:cNvSpPr>
            <a:spLocks noChangeArrowheads="1"/>
          </p:cNvSpPr>
          <p:nvPr/>
        </p:nvSpPr>
        <p:spPr bwMode="auto">
          <a:xfrm>
            <a:off x="19050" y="1917700"/>
            <a:ext cx="2268538" cy="44640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62146" name="Rectangle 2"/>
          <p:cNvSpPr>
            <a:spLocks noChangeArrowheads="1"/>
          </p:cNvSpPr>
          <p:nvPr/>
        </p:nvSpPr>
        <p:spPr bwMode="auto">
          <a:xfrm>
            <a:off x="0" y="1212850"/>
            <a:ext cx="9144000" cy="51689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62147" name="Line 3"/>
          <p:cNvSpPr>
            <a:spLocks noChangeShapeType="1"/>
          </p:cNvSpPr>
          <p:nvPr/>
        </p:nvSpPr>
        <p:spPr bwMode="auto">
          <a:xfrm flipH="1">
            <a:off x="4533900" y="1212850"/>
            <a:ext cx="38100" cy="51689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62149" name="Line 5"/>
          <p:cNvSpPr>
            <a:spLocks noChangeShapeType="1"/>
          </p:cNvSpPr>
          <p:nvPr/>
        </p:nvSpPr>
        <p:spPr bwMode="auto">
          <a:xfrm>
            <a:off x="2333625" y="1212850"/>
            <a:ext cx="39688" cy="51689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62150" name="Line 6"/>
          <p:cNvSpPr>
            <a:spLocks noChangeShapeType="1"/>
          </p:cNvSpPr>
          <p:nvPr/>
        </p:nvSpPr>
        <p:spPr bwMode="auto">
          <a:xfrm>
            <a:off x="0" y="1898650"/>
            <a:ext cx="9144000" cy="158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62151" name="Text Box 7"/>
          <p:cNvSpPr txBox="1">
            <a:spLocks noChangeArrowheads="1"/>
          </p:cNvSpPr>
          <p:nvPr/>
        </p:nvSpPr>
        <p:spPr bwMode="auto">
          <a:xfrm>
            <a:off x="0" y="1349375"/>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latin typeface="Arial" panose="020B0604020202020204" pitchFamily="34" charset="0"/>
              </a:rPr>
              <a:t>JENIS PROFESI</a:t>
            </a:r>
          </a:p>
        </p:txBody>
      </p:sp>
      <p:sp>
        <p:nvSpPr>
          <p:cNvPr id="262152" name="Text Box 8"/>
          <p:cNvSpPr txBox="1">
            <a:spLocks noChangeArrowheads="1"/>
          </p:cNvSpPr>
          <p:nvPr/>
        </p:nvSpPr>
        <p:spPr bwMode="auto">
          <a:xfrm>
            <a:off x="2381250" y="1350963"/>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latin typeface="Arial" panose="020B0604020202020204" pitchFamily="34" charset="0"/>
              </a:rPr>
              <a:t>ALAT UKUR</a:t>
            </a:r>
          </a:p>
        </p:txBody>
      </p:sp>
      <p:sp>
        <p:nvSpPr>
          <p:cNvPr id="262153" name="Text Box 9"/>
          <p:cNvSpPr txBox="1">
            <a:spLocks noChangeArrowheads="1"/>
          </p:cNvSpPr>
          <p:nvPr/>
        </p:nvSpPr>
        <p:spPr bwMode="auto">
          <a:xfrm>
            <a:off x="4600575" y="1198563"/>
            <a:ext cx="2209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latin typeface="Arial" panose="020B0604020202020204" pitchFamily="34" charset="0"/>
              </a:rPr>
              <a:t>HASIL PENGUKURAN</a:t>
            </a:r>
          </a:p>
        </p:txBody>
      </p:sp>
      <p:sp>
        <p:nvSpPr>
          <p:cNvPr id="262154" name="Text Box 10"/>
          <p:cNvSpPr txBox="1">
            <a:spLocks noChangeArrowheads="1"/>
          </p:cNvSpPr>
          <p:nvPr/>
        </p:nvSpPr>
        <p:spPr bwMode="auto">
          <a:xfrm>
            <a:off x="6905625" y="1212850"/>
            <a:ext cx="2209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latin typeface="Arial" panose="020B0604020202020204" pitchFamily="34" charset="0"/>
              </a:rPr>
              <a:t>HASIL PENILAIAN</a:t>
            </a:r>
          </a:p>
        </p:txBody>
      </p:sp>
      <p:sp>
        <p:nvSpPr>
          <p:cNvPr id="262155" name="Text Box 11"/>
          <p:cNvSpPr txBox="1">
            <a:spLocks noChangeArrowheads="1"/>
          </p:cNvSpPr>
          <p:nvPr/>
        </p:nvSpPr>
        <p:spPr bwMode="auto">
          <a:xfrm>
            <a:off x="0" y="1974850"/>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panose="020B0604020202020204" pitchFamily="34" charset="0"/>
              </a:defRPr>
            </a:lvl1pPr>
            <a:lvl2pPr marL="4603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sz="2000" b="1"/>
              <a:t>1.	Dokter umum</a:t>
            </a:r>
          </a:p>
        </p:txBody>
      </p:sp>
      <p:sp>
        <p:nvSpPr>
          <p:cNvPr id="262156" name="Text Box 12"/>
          <p:cNvSpPr txBox="1">
            <a:spLocks noChangeArrowheads="1"/>
          </p:cNvSpPr>
          <p:nvPr/>
        </p:nvSpPr>
        <p:spPr bwMode="auto">
          <a:xfrm>
            <a:off x="2362200" y="1974850"/>
            <a:ext cx="2209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4603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sz="2000" b="1"/>
              <a:t>Termometer,</a:t>
            </a:r>
          </a:p>
          <a:p>
            <a:r>
              <a:rPr lang="en-US" sz="2000" b="1"/>
              <a:t>tensimeter,</a:t>
            </a:r>
          </a:p>
          <a:p>
            <a:r>
              <a:rPr lang="en-US" sz="2000" b="1"/>
              <a:t>timbangan,</a:t>
            </a:r>
          </a:p>
          <a:p>
            <a:r>
              <a:rPr lang="en-US" sz="2000" b="1"/>
              <a:t>meteran, dsb.</a:t>
            </a:r>
          </a:p>
        </p:txBody>
      </p:sp>
      <p:sp>
        <p:nvSpPr>
          <p:cNvPr id="262157" name="Text Box 13"/>
          <p:cNvSpPr txBox="1">
            <a:spLocks noChangeArrowheads="1"/>
          </p:cNvSpPr>
          <p:nvPr/>
        </p:nvSpPr>
        <p:spPr bwMode="auto">
          <a:xfrm>
            <a:off x="4614863" y="1974850"/>
            <a:ext cx="2209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4603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sz="2000" b="1"/>
              <a:t>Suhu, tekanan darah, berat badan, tinggi badan</a:t>
            </a:r>
          </a:p>
        </p:txBody>
      </p:sp>
      <p:sp>
        <p:nvSpPr>
          <p:cNvPr id="262158" name="Text Box 14"/>
          <p:cNvSpPr txBox="1">
            <a:spLocks noChangeArrowheads="1"/>
          </p:cNvSpPr>
          <p:nvPr/>
        </p:nvSpPr>
        <p:spPr bwMode="auto">
          <a:xfrm>
            <a:off x="6900863" y="1974850"/>
            <a:ext cx="2209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4603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sz="2000" b="1"/>
              <a:t>Pasien mengidap darah tinggi</a:t>
            </a:r>
          </a:p>
        </p:txBody>
      </p:sp>
      <p:sp>
        <p:nvSpPr>
          <p:cNvPr id="262163" name="Text Box 19"/>
          <p:cNvSpPr txBox="1">
            <a:spLocks noChangeArrowheads="1"/>
          </p:cNvSpPr>
          <p:nvPr/>
        </p:nvSpPr>
        <p:spPr bwMode="auto">
          <a:xfrm>
            <a:off x="0" y="4149725"/>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panose="020B0604020202020204" pitchFamily="34" charset="0"/>
              </a:defRPr>
            </a:lvl1pPr>
            <a:lvl2pPr marL="4603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sz="2000" b="1" dirty="0"/>
              <a:t>2.  </a:t>
            </a:r>
            <a:r>
              <a:rPr lang="id-ID" sz="2000" b="1" dirty="0" smtClean="0"/>
              <a:t>Dosen</a:t>
            </a:r>
            <a:endParaRPr lang="en-US" sz="2000" b="1" dirty="0"/>
          </a:p>
        </p:txBody>
      </p:sp>
      <p:sp>
        <p:nvSpPr>
          <p:cNvPr id="262164" name="Text Box 20"/>
          <p:cNvSpPr txBox="1">
            <a:spLocks noChangeArrowheads="1"/>
          </p:cNvSpPr>
          <p:nvPr/>
        </p:nvSpPr>
        <p:spPr bwMode="auto">
          <a:xfrm>
            <a:off x="2362200" y="4149725"/>
            <a:ext cx="2209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4603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sz="2000" b="1"/>
              <a:t>Tes hasil belajar, pedoman, observasi, skala sikap, angket, dsb.</a:t>
            </a:r>
          </a:p>
        </p:txBody>
      </p:sp>
      <p:sp>
        <p:nvSpPr>
          <p:cNvPr id="262165" name="Text Box 21"/>
          <p:cNvSpPr txBox="1">
            <a:spLocks noChangeArrowheads="1"/>
          </p:cNvSpPr>
          <p:nvPr/>
        </p:nvSpPr>
        <p:spPr bwMode="auto">
          <a:xfrm>
            <a:off x="4614863" y="4149725"/>
            <a:ext cx="2209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4603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sz="2000" b="1" dirty="0" err="1"/>
              <a:t>Kebanyakan</a:t>
            </a:r>
            <a:r>
              <a:rPr lang="en-US" sz="2000" b="1" dirty="0"/>
              <a:t> </a:t>
            </a:r>
            <a:r>
              <a:rPr lang="en-US" sz="2000" b="1" dirty="0" err="1"/>
              <a:t>pertanyaan</a:t>
            </a:r>
            <a:r>
              <a:rPr lang="en-US" sz="2000" b="1" dirty="0"/>
              <a:t> </a:t>
            </a:r>
            <a:r>
              <a:rPr lang="en-US" sz="2000" b="1" dirty="0" err="1"/>
              <a:t>dapat</a:t>
            </a:r>
            <a:r>
              <a:rPr lang="en-US" sz="2000" b="1" dirty="0"/>
              <a:t> </a:t>
            </a:r>
            <a:r>
              <a:rPr lang="en-US" sz="2000" b="1" dirty="0" err="1"/>
              <a:t>dijawab</a:t>
            </a:r>
            <a:r>
              <a:rPr lang="en-US" sz="2000" b="1" dirty="0"/>
              <a:t> </a:t>
            </a:r>
            <a:r>
              <a:rPr lang="en-US" sz="2000" b="1" dirty="0" err="1"/>
              <a:t>dengan</a:t>
            </a:r>
            <a:r>
              <a:rPr lang="en-US" sz="2000" b="1" dirty="0"/>
              <a:t> </a:t>
            </a:r>
            <a:r>
              <a:rPr lang="en-US" sz="2000" b="1" dirty="0" err="1"/>
              <a:t>benar</a:t>
            </a:r>
            <a:r>
              <a:rPr lang="en-US" sz="2000" b="1" dirty="0"/>
              <a:t>. </a:t>
            </a:r>
            <a:r>
              <a:rPr lang="id-ID" sz="2000" b="1" dirty="0" smtClean="0"/>
              <a:t>Terutama soal pilihan, dll</a:t>
            </a:r>
            <a:endParaRPr lang="en-US" sz="2000" b="1" dirty="0"/>
          </a:p>
        </p:txBody>
      </p:sp>
      <p:sp>
        <p:nvSpPr>
          <p:cNvPr id="262166" name="Text Box 22"/>
          <p:cNvSpPr txBox="1">
            <a:spLocks noChangeArrowheads="1"/>
          </p:cNvSpPr>
          <p:nvPr/>
        </p:nvSpPr>
        <p:spPr bwMode="auto">
          <a:xfrm>
            <a:off x="6900863" y="4149725"/>
            <a:ext cx="2209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4603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id-ID" sz="2000" b="1" dirty="0" smtClean="0"/>
              <a:t>70% mahasiswa di atas rata-rata, hanya beberapa orang yang dapat nilai E</a:t>
            </a:r>
            <a:endParaRPr lang="en-US" sz="2000" b="1" dirty="0"/>
          </a:p>
        </p:txBody>
      </p:sp>
      <p:sp>
        <p:nvSpPr>
          <p:cNvPr id="262148" name="Line 4"/>
          <p:cNvSpPr>
            <a:spLocks noChangeShapeType="1"/>
          </p:cNvSpPr>
          <p:nvPr/>
        </p:nvSpPr>
        <p:spPr bwMode="auto">
          <a:xfrm flipH="1">
            <a:off x="6838950" y="1212850"/>
            <a:ext cx="19050" cy="51689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0"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1600" b="1" dirty="0" smtClean="0">
                <a:solidFill>
                  <a:srgbClr val="FFFF66"/>
                </a:solidFill>
                <a:latin typeface="Arial Unicode MS" pitchFamily="34" charset="-128"/>
              </a:rPr>
              <a:t>DESKRIPSI PERBEDAAN</a:t>
            </a:r>
            <a:endParaRPr lang="en-US" sz="1600" b="1" dirty="0">
              <a:solidFill>
                <a:srgbClr val="FFFF66"/>
              </a:solidFill>
              <a:latin typeface="Arial Unicode MS" pitchFamily="34" charset="-128"/>
            </a:endParaRPr>
          </a:p>
        </p:txBody>
      </p:sp>
      <p:sp>
        <p:nvSpPr>
          <p:cNvPr id="31"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1600" b="1" dirty="0" smtClean="0">
                <a:solidFill>
                  <a:srgbClr val="FFFF66"/>
                </a:solidFill>
                <a:latin typeface="Arial Unicode MS" pitchFamily="34" charset="-128"/>
              </a:rPr>
              <a:t>PENGUKURAN, PENILAIAN DAN EVALUASI</a:t>
            </a:r>
            <a:endParaRPr lang="en-US" sz="1600" b="1" dirty="0">
              <a:solidFill>
                <a:srgbClr val="FFFF66"/>
              </a:solidFill>
              <a:latin typeface="Arial Unicode MS" pitchFamily="34" charset="-128"/>
            </a:endParaRPr>
          </a:p>
        </p:txBody>
      </p:sp>
    </p:spTree>
    <p:extLst>
      <p:ext uri="{BB962C8B-B14F-4D97-AF65-F5344CB8AC3E}">
        <p14:creationId xmlns:p14="http://schemas.microsoft.com/office/powerpoint/2010/main" val="2427518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48843176"/>
              </p:ext>
            </p:extLst>
          </p:nvPr>
        </p:nvGraphicFramePr>
        <p:xfrm>
          <a:off x="975792" y="4459558"/>
          <a:ext cx="7391400" cy="2209802"/>
        </p:xfrm>
        <a:graphic>
          <a:graphicData uri="http://schemas.openxmlformats.org/drawingml/2006/table">
            <a:tbl>
              <a:tblPr/>
              <a:tblGrid>
                <a:gridCol w="581598"/>
                <a:gridCol w="4483410"/>
                <a:gridCol w="581598"/>
                <a:gridCol w="581598"/>
                <a:gridCol w="581598"/>
                <a:gridCol w="581598"/>
              </a:tblGrid>
              <a:tr h="206741">
                <a:tc rowSpan="2">
                  <a:txBody>
                    <a:bodyPr/>
                    <a:lstStyle/>
                    <a:p>
                      <a:pPr algn="ctr">
                        <a:lnSpc>
                          <a:spcPct val="115000"/>
                        </a:lnSpc>
                        <a:spcAft>
                          <a:spcPts val="0"/>
                        </a:spcAft>
                      </a:pPr>
                      <a:r>
                        <a:rPr lang="en-US" sz="1100" dirty="0">
                          <a:latin typeface="Calibri"/>
                          <a:ea typeface="Times New Roman"/>
                          <a:cs typeface="Times New Roman"/>
                        </a:rPr>
                        <a:t>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100">
                          <a:latin typeface="Calibri"/>
                          <a:ea typeface="Times New Roman"/>
                          <a:cs typeface="Times New Roman"/>
                        </a:rPr>
                        <a:t>Aspek Pengamatan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n-US" sz="1100">
                          <a:latin typeface="Calibri"/>
                          <a:ea typeface="Times New Roman"/>
                          <a:cs typeface="Times New Roman"/>
                        </a:rPr>
                        <a:t>Skor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50595">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100">
                          <a:latin typeface="Calibri"/>
                          <a:ea typeface="Times New Roman"/>
                          <a:cs typeface="Times New Roman"/>
                        </a:rPr>
                        <a: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Times New Roman"/>
                          <a:cs typeface="Times New Roman"/>
                        </a:rPr>
                        <a:t>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Times New Roman"/>
                          <a:cs typeface="Times New Roman"/>
                        </a:rPr>
                        <a:t>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Times New Roman"/>
                          <a:cs typeface="Times New Roman"/>
                        </a:rPr>
                        <a:t>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36">
                <a:tc>
                  <a:txBody>
                    <a:bodyPr/>
                    <a:lstStyle/>
                    <a:p>
                      <a:pPr algn="ctr">
                        <a:lnSpc>
                          <a:spcPct val="115000"/>
                        </a:lnSpc>
                        <a:spcAft>
                          <a:spcPts val="0"/>
                        </a:spcAft>
                      </a:pPr>
                      <a:r>
                        <a:rPr lang="en-US" sz="110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a:latin typeface="Times New Roman"/>
                          <a:ea typeface="Times New Roman"/>
                          <a:cs typeface="Times New Roman"/>
                        </a:rPr>
                        <a:t>Masuk</a:t>
                      </a:r>
                      <a:r>
                        <a:rPr lang="en-US" sz="1200" dirty="0">
                          <a:latin typeface="Times New Roman"/>
                          <a:ea typeface="Times New Roman"/>
                          <a:cs typeface="Times New Roman"/>
                        </a:rPr>
                        <a:t> </a:t>
                      </a:r>
                      <a:r>
                        <a:rPr lang="en-US" sz="1200" dirty="0" err="1">
                          <a:latin typeface="Times New Roman"/>
                          <a:ea typeface="Times New Roman"/>
                          <a:cs typeface="Times New Roman"/>
                        </a:rPr>
                        <a:t>kelas</a:t>
                      </a:r>
                      <a:r>
                        <a:rPr lang="en-US" sz="1200" dirty="0">
                          <a:latin typeface="Times New Roman"/>
                          <a:ea typeface="Times New Roman"/>
                          <a:cs typeface="Times New Roman"/>
                        </a:rPr>
                        <a:t> </a:t>
                      </a:r>
                      <a:r>
                        <a:rPr lang="en-US" sz="1200" dirty="0" err="1">
                          <a:latin typeface="Times New Roman"/>
                          <a:ea typeface="Times New Roman"/>
                          <a:cs typeface="Times New Roman"/>
                        </a:rPr>
                        <a:t>tepat</a:t>
                      </a:r>
                      <a:r>
                        <a:rPr lang="en-US" sz="1200" dirty="0">
                          <a:latin typeface="Times New Roman"/>
                          <a:ea typeface="Times New Roman"/>
                          <a:cs typeface="Times New Roman"/>
                        </a:rPr>
                        <a:t> </a:t>
                      </a:r>
                      <a:r>
                        <a:rPr lang="en-US" sz="1200" dirty="0" err="1">
                          <a:latin typeface="Times New Roman"/>
                          <a:ea typeface="Times New Roman"/>
                          <a:cs typeface="Times New Roman"/>
                        </a:rPr>
                        <a:t>waktu</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36">
                <a:tc>
                  <a:txBody>
                    <a:bodyPr/>
                    <a:lstStyle/>
                    <a:p>
                      <a:pPr algn="ctr">
                        <a:lnSpc>
                          <a:spcPct val="115000"/>
                        </a:lnSpc>
                        <a:spcAft>
                          <a:spcPts val="0"/>
                        </a:spcAft>
                      </a:pPr>
                      <a:r>
                        <a:rPr lang="en-US" sz="1100" dirty="0" smtClean="0">
                          <a:latin typeface="Calibri"/>
                          <a:ea typeface="Times New Roman"/>
                          <a:cs typeface="Times New Roman"/>
                        </a:rPr>
                        <a:t>2</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Mengumpulkan tugas tepat waktu</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36">
                <a:tc>
                  <a:txBody>
                    <a:bodyPr/>
                    <a:lstStyle/>
                    <a:p>
                      <a:pPr algn="ctr">
                        <a:lnSpc>
                          <a:spcPct val="115000"/>
                        </a:lnSpc>
                        <a:spcAft>
                          <a:spcPts val="0"/>
                        </a:spcAft>
                      </a:pPr>
                      <a:r>
                        <a:rPr lang="en-US" sz="1100" dirty="0" smtClean="0">
                          <a:latin typeface="Calibri"/>
                          <a:ea typeface="Times New Roman"/>
                          <a:cs typeface="Times New Roman"/>
                        </a:rPr>
                        <a:t>3</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Memakai seragam sesuai tata tertib</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36">
                <a:tc>
                  <a:txBody>
                    <a:bodyPr/>
                    <a:lstStyle/>
                    <a:p>
                      <a:pPr algn="ctr">
                        <a:lnSpc>
                          <a:spcPct val="115000"/>
                        </a:lnSpc>
                        <a:spcAft>
                          <a:spcPts val="0"/>
                        </a:spcAft>
                      </a:pPr>
                      <a:r>
                        <a:rPr lang="en-US" sz="1100" dirty="0" smtClean="0">
                          <a:latin typeface="Calibri"/>
                          <a:ea typeface="Times New Roman"/>
                          <a:cs typeface="Times New Roman"/>
                        </a:rPr>
                        <a:t>4</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Mengerjakan tugas yang diberikan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36">
                <a:tc>
                  <a:txBody>
                    <a:bodyPr/>
                    <a:lstStyle/>
                    <a:p>
                      <a:pPr algn="ctr">
                        <a:lnSpc>
                          <a:spcPct val="115000"/>
                        </a:lnSpc>
                        <a:spcAft>
                          <a:spcPts val="0"/>
                        </a:spcAft>
                      </a:pPr>
                      <a:r>
                        <a:rPr lang="en-US" sz="1100" dirty="0" smtClean="0">
                          <a:latin typeface="Calibri"/>
                          <a:ea typeface="Times New Roman"/>
                          <a:cs typeface="Times New Roman"/>
                        </a:rPr>
                        <a:t>5</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Tertib dalam mengikuti pembelajaran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304">
                <a:tc>
                  <a:txBody>
                    <a:bodyPr/>
                    <a:lstStyle/>
                    <a:p>
                      <a:pPr algn="ctr">
                        <a:lnSpc>
                          <a:spcPct val="115000"/>
                        </a:lnSpc>
                        <a:spcAft>
                          <a:spcPts val="0"/>
                        </a:spcAft>
                      </a:pPr>
                      <a:r>
                        <a:rPr lang="en-US" sz="1100" dirty="0">
                          <a:latin typeface="Calibri"/>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a:latin typeface="Times New Roman"/>
                          <a:ea typeface="Times New Roman"/>
                          <a:cs typeface="Times New Roman"/>
                        </a:rPr>
                        <a:t>Membawa</a:t>
                      </a:r>
                      <a:r>
                        <a:rPr lang="en-US" sz="1200" dirty="0">
                          <a:latin typeface="Times New Roman"/>
                          <a:ea typeface="Times New Roman"/>
                          <a:cs typeface="Times New Roman"/>
                        </a:rPr>
                        <a:t> </a:t>
                      </a:r>
                      <a:r>
                        <a:rPr lang="en-US" sz="1200" dirty="0" err="1">
                          <a:latin typeface="Times New Roman"/>
                          <a:ea typeface="Times New Roman"/>
                          <a:cs typeface="Times New Roman"/>
                        </a:rPr>
                        <a:t>buku</a:t>
                      </a:r>
                      <a:r>
                        <a:rPr lang="en-US" sz="1200" dirty="0">
                          <a:latin typeface="Times New Roman"/>
                          <a:ea typeface="Times New Roman"/>
                          <a:cs typeface="Times New Roman"/>
                        </a:rPr>
                        <a:t> </a:t>
                      </a:r>
                      <a:r>
                        <a:rPr lang="en-US" sz="1200" dirty="0" err="1" smtClean="0">
                          <a:latin typeface="Times New Roman"/>
                          <a:ea typeface="Times New Roman"/>
                          <a:cs typeface="Times New Roman"/>
                        </a:rPr>
                        <a:t>teks</a:t>
                      </a:r>
                      <a:r>
                        <a:rPr lang="en-US" sz="1200" dirty="0" smtClean="0">
                          <a:latin typeface="Times New Roman"/>
                          <a:ea typeface="Times New Roman"/>
                          <a:cs typeface="Times New Roman"/>
                        </a:rPr>
                        <a:t> </a:t>
                      </a:r>
                      <a:r>
                        <a:rPr lang="en-US" sz="1200" dirty="0" err="1">
                          <a:latin typeface="Times New Roman"/>
                          <a:ea typeface="Times New Roman"/>
                          <a:cs typeface="Times New Roman"/>
                        </a:rPr>
                        <a:t>sesuai</a:t>
                      </a:r>
                      <a:r>
                        <a:rPr lang="en-US" sz="1200" dirty="0">
                          <a:latin typeface="Times New Roman"/>
                          <a:ea typeface="Times New Roman"/>
                          <a:cs typeface="Times New Roman"/>
                        </a:rPr>
                        <a:t> </a:t>
                      </a:r>
                      <a:r>
                        <a:rPr lang="en-US" sz="1200" dirty="0" err="1">
                          <a:latin typeface="Times New Roman"/>
                          <a:ea typeface="Times New Roman"/>
                          <a:cs typeface="Times New Roman"/>
                        </a:rPr>
                        <a:t>mata</a:t>
                      </a:r>
                      <a:r>
                        <a:rPr lang="en-US" sz="1200" dirty="0">
                          <a:latin typeface="Times New Roman"/>
                          <a:ea typeface="Times New Roman"/>
                          <a:cs typeface="Times New Roman"/>
                        </a:rPr>
                        <a:t> </a:t>
                      </a:r>
                      <a:r>
                        <a:rPr lang="en-US" sz="1200" dirty="0" err="1">
                          <a:latin typeface="Times New Roman"/>
                          <a:ea typeface="Times New Roman"/>
                          <a:cs typeface="Times New Roman"/>
                        </a:rPr>
                        <a:t>pelajaran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482">
                <a:tc gridSpan="2">
                  <a:txBody>
                    <a:bodyPr/>
                    <a:lstStyle/>
                    <a:p>
                      <a:pPr algn="ctr">
                        <a:lnSpc>
                          <a:spcPct val="115000"/>
                        </a:lnSpc>
                        <a:spcAft>
                          <a:spcPts val="0"/>
                        </a:spcAft>
                      </a:pPr>
                      <a:r>
                        <a:rPr lang="en-US" sz="1100" dirty="0" err="1">
                          <a:latin typeface="Calibri"/>
                          <a:ea typeface="Times New Roman"/>
                          <a:cs typeface="Times New Roman"/>
                        </a:rPr>
                        <a:t>Jumlah</a:t>
                      </a:r>
                      <a:r>
                        <a:rPr lang="en-US" sz="1100" dirty="0">
                          <a:latin typeface="Calibri"/>
                          <a:ea typeface="Times New Roman"/>
                          <a:cs typeface="Times New Roman"/>
                        </a:rPr>
                        <a:t> </a:t>
                      </a:r>
                      <a:r>
                        <a:rPr lang="en-US" sz="1100" dirty="0" err="1">
                          <a:latin typeface="Calibri"/>
                          <a:ea typeface="Times New Roman"/>
                          <a:cs typeface="Times New Roman"/>
                        </a:rPr>
                        <a:t>Skor</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US" sz="1100" dirty="0">
                        <a:latin typeface="Calibri"/>
                        <a:ea typeface="Calibri"/>
                        <a:cs typeface="Times New Roman"/>
                      </a:endParaRPr>
                    </a:p>
                  </a:txBody>
                  <a:tcPr marL="68580" marR="68580" marT="0" marB="0"/>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69" name="Rectangle 1"/>
          <p:cNvSpPr>
            <a:spLocks noChangeArrowheads="1"/>
          </p:cNvSpPr>
          <p:nvPr/>
        </p:nvSpPr>
        <p:spPr bwMode="auto">
          <a:xfrm>
            <a:off x="899592" y="497158"/>
            <a:ext cx="75438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600" b="1" dirty="0" err="1">
                <a:solidFill>
                  <a:prstClr val="black"/>
                </a:solidFill>
                <a:latin typeface="Calibri" panose="020F0502020204030204" pitchFamily="34" charset="0"/>
                <a:cs typeface="Times New Roman" panose="02020603050405020304" pitchFamily="18" charset="0"/>
              </a:rPr>
              <a:t>Lembar</a:t>
            </a:r>
            <a:r>
              <a:rPr lang="en-US" sz="1600" b="1" dirty="0">
                <a:solidFill>
                  <a:prstClr val="black"/>
                </a:solidFill>
                <a:latin typeface="Calibri" panose="020F0502020204030204" pitchFamily="34" charset="0"/>
                <a:cs typeface="Times New Roman" panose="02020603050405020304" pitchFamily="18" charset="0"/>
              </a:rPr>
              <a:t> </a:t>
            </a:r>
            <a:r>
              <a:rPr lang="en-US" sz="1600" b="1" dirty="0" err="1">
                <a:solidFill>
                  <a:prstClr val="black"/>
                </a:solidFill>
                <a:latin typeface="Calibri" panose="020F0502020204030204" pitchFamily="34" charset="0"/>
                <a:cs typeface="Times New Roman" panose="02020603050405020304" pitchFamily="18" charset="0"/>
              </a:rPr>
              <a:t>Penilaian</a:t>
            </a:r>
            <a:r>
              <a:rPr lang="en-US" sz="1600" b="1" dirty="0">
                <a:solidFill>
                  <a:prstClr val="black"/>
                </a:solidFill>
                <a:latin typeface="Calibri" panose="020F0502020204030204" pitchFamily="34" charset="0"/>
                <a:cs typeface="Times New Roman" panose="02020603050405020304" pitchFamily="18" charset="0"/>
              </a:rPr>
              <a:t> </a:t>
            </a:r>
            <a:r>
              <a:rPr lang="en-US" sz="1600" b="1" dirty="0" err="1">
                <a:solidFill>
                  <a:prstClr val="black"/>
                </a:solidFill>
                <a:latin typeface="Calibri" panose="020F0502020204030204" pitchFamily="34" charset="0"/>
                <a:cs typeface="Times New Roman" panose="02020603050405020304" pitchFamily="18" charset="0"/>
              </a:rPr>
              <a:t>Antarpeserta</a:t>
            </a:r>
            <a:r>
              <a:rPr lang="en-US" sz="1600" b="1" dirty="0">
                <a:solidFill>
                  <a:prstClr val="black"/>
                </a:solidFill>
                <a:latin typeface="Calibri" panose="020F0502020204030204" pitchFamily="34" charset="0"/>
                <a:cs typeface="Times New Roman" panose="02020603050405020304" pitchFamily="18" charset="0"/>
              </a:rPr>
              <a:t> </a:t>
            </a:r>
            <a:r>
              <a:rPr lang="en-US" sz="1600" b="1" dirty="0" err="1">
                <a:solidFill>
                  <a:prstClr val="black"/>
                </a:solidFill>
                <a:latin typeface="Calibri" panose="020F0502020204030204" pitchFamily="34" charset="0"/>
                <a:cs typeface="Times New Roman" panose="02020603050405020304" pitchFamily="18" charset="0"/>
              </a:rPr>
              <a:t>didik</a:t>
            </a:r>
            <a:endParaRPr lang="en-US" sz="1600" b="1" dirty="0">
              <a:solidFill>
                <a:prstClr val="black"/>
              </a:solidFill>
              <a:latin typeface="Calibri" panose="020F0502020204030204" pitchFamily="34" charset="0"/>
              <a:cs typeface="Times New Roman" panose="02020603050405020304" pitchFamily="18" charset="0"/>
            </a:endParaRPr>
          </a:p>
          <a:p>
            <a:pPr algn="ctr" eaLnBrk="1" hangingPunct="1"/>
            <a:r>
              <a:rPr lang="en-US" sz="1600" b="1" dirty="0" err="1">
                <a:solidFill>
                  <a:prstClr val="black"/>
                </a:solidFill>
                <a:latin typeface="Calibri" panose="020F0502020204030204" pitchFamily="34" charset="0"/>
                <a:cs typeface="Times New Roman" panose="02020603050405020304" pitchFamily="18" charset="0"/>
              </a:rPr>
              <a:t>Sikap</a:t>
            </a:r>
            <a:r>
              <a:rPr lang="en-US" sz="1600" b="1" dirty="0">
                <a:solidFill>
                  <a:prstClr val="black"/>
                </a:solidFill>
                <a:latin typeface="Calibri" panose="020F0502020204030204" pitchFamily="34" charset="0"/>
                <a:cs typeface="Times New Roman" panose="02020603050405020304" pitchFamily="18" charset="0"/>
              </a:rPr>
              <a:t> </a:t>
            </a:r>
            <a:r>
              <a:rPr lang="en-US" sz="1600" b="1" dirty="0" err="1">
                <a:solidFill>
                  <a:prstClr val="black"/>
                </a:solidFill>
                <a:latin typeface="Calibri" panose="020F0502020204030204" pitchFamily="34" charset="0"/>
                <a:cs typeface="Times New Roman" panose="02020603050405020304" pitchFamily="18" charset="0"/>
              </a:rPr>
              <a:t>Disiplin</a:t>
            </a:r>
            <a:endParaRPr lang="en-US" sz="1600" dirty="0">
              <a:solidFill>
                <a:prstClr val="black"/>
              </a:solidFill>
            </a:endParaRPr>
          </a:p>
          <a:p>
            <a:endParaRPr lang="en-US" sz="1400" dirty="0">
              <a:solidFill>
                <a:prstClr val="black"/>
              </a:solidFill>
              <a:latin typeface="Calibri" panose="020F0502020204030204" pitchFamily="34" charset="0"/>
              <a:cs typeface="Times New Roman" panose="02020603050405020304" pitchFamily="18" charset="0"/>
            </a:endParaRPr>
          </a:p>
          <a:p>
            <a:r>
              <a:rPr lang="en-US" sz="1400" dirty="0" err="1">
                <a:solidFill>
                  <a:prstClr val="black"/>
                </a:solidFill>
                <a:latin typeface="Calibri" panose="020F0502020204030204" pitchFamily="34" charset="0"/>
                <a:cs typeface="Times New Roman" panose="02020603050405020304" pitchFamily="18" charset="0"/>
              </a:rPr>
              <a:t>Petunjuk</a:t>
            </a:r>
            <a:r>
              <a:rPr lang="en-US" sz="1400" dirty="0">
                <a:solidFill>
                  <a:prstClr val="black"/>
                </a:solidFill>
                <a:latin typeface="Calibri" panose="020F0502020204030204" pitchFamily="34" charset="0"/>
                <a:cs typeface="Times New Roman" panose="02020603050405020304" pitchFamily="18" charset="0"/>
              </a:rPr>
              <a:t> :</a:t>
            </a:r>
            <a:endParaRPr lang="en-US" sz="1400" dirty="0">
              <a:solidFill>
                <a:prstClr val="black"/>
              </a:solidFill>
            </a:endParaRPr>
          </a:p>
          <a:p>
            <a:r>
              <a:rPr lang="en-US" sz="1400" dirty="0" err="1">
                <a:solidFill>
                  <a:prstClr val="black"/>
                </a:solidFill>
                <a:latin typeface="Calibri" panose="020F0502020204030204" pitchFamily="34" charset="0"/>
                <a:cs typeface="Times New Roman" panose="02020603050405020304" pitchFamily="18" charset="0"/>
              </a:rPr>
              <a:t>Berilah</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tanda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cek</a:t>
            </a:r>
            <a:r>
              <a:rPr lang="en-US" sz="1400" dirty="0">
                <a:solidFill>
                  <a:prstClr val="black"/>
                </a:solidFill>
                <a:latin typeface="Calibri" panose="020F0502020204030204" pitchFamily="34" charset="0"/>
                <a:cs typeface="Times New Roman" panose="02020603050405020304" pitchFamily="18" charset="0"/>
              </a:rPr>
              <a:t> (v) </a:t>
            </a:r>
            <a:r>
              <a:rPr lang="en-US" sz="1400" dirty="0" err="1">
                <a:solidFill>
                  <a:prstClr val="black"/>
                </a:solidFill>
                <a:latin typeface="Calibri" panose="020F0502020204030204" pitchFamily="34" charset="0"/>
                <a:cs typeface="Times New Roman" panose="02020603050405020304" pitchFamily="18" charset="0"/>
              </a:rPr>
              <a:t>pada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kolom</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skor</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sesuai</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sikap</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tanggung</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jawab</a:t>
            </a:r>
            <a:r>
              <a:rPr lang="en-US" sz="1400" dirty="0">
                <a:solidFill>
                  <a:prstClr val="black"/>
                </a:solidFill>
                <a:latin typeface="Calibri" panose="020F0502020204030204" pitchFamily="34" charset="0"/>
                <a:cs typeface="Times New Roman" panose="02020603050405020304" pitchFamily="18" charset="0"/>
              </a:rPr>
              <a:t> yang </a:t>
            </a:r>
            <a:r>
              <a:rPr lang="en-US" sz="1400" dirty="0" err="1">
                <a:solidFill>
                  <a:prstClr val="black"/>
                </a:solidFill>
                <a:latin typeface="Calibri" panose="020F0502020204030204" pitchFamily="34" charset="0"/>
                <a:cs typeface="Times New Roman" panose="02020603050405020304" pitchFamily="18" charset="0"/>
              </a:rPr>
              <a:t>ditampilkan</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oleh</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peserta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didik</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dengan</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kriteria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sebagai</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berikut</a:t>
            </a:r>
            <a:r>
              <a:rPr lang="en-US" sz="1400" dirty="0">
                <a:solidFill>
                  <a:prstClr val="black"/>
                </a:solidFill>
                <a:latin typeface="Calibri" panose="020F0502020204030204" pitchFamily="34" charset="0"/>
                <a:cs typeface="Times New Roman" panose="02020603050405020304" pitchFamily="18" charset="0"/>
              </a:rPr>
              <a:t> :</a:t>
            </a:r>
            <a:endParaRPr lang="en-US" sz="1400" dirty="0">
              <a:solidFill>
                <a:prstClr val="black"/>
              </a:solidFill>
            </a:endParaRPr>
          </a:p>
          <a:p>
            <a:r>
              <a:rPr lang="en-US" sz="1400" dirty="0">
                <a:solidFill>
                  <a:prstClr val="black"/>
                </a:solidFill>
                <a:latin typeface="Calibri" panose="020F0502020204030204" pitchFamily="34" charset="0"/>
                <a:cs typeface="Times New Roman" panose="02020603050405020304" pitchFamily="18" charset="0"/>
              </a:rPr>
              <a:t> 	4 = </a:t>
            </a:r>
            <a:r>
              <a:rPr lang="en-US" sz="1400" dirty="0" err="1">
                <a:solidFill>
                  <a:prstClr val="black"/>
                </a:solidFill>
                <a:latin typeface="Calibri" panose="020F0502020204030204" pitchFamily="34" charset="0"/>
                <a:cs typeface="Times New Roman" panose="02020603050405020304" pitchFamily="18" charset="0"/>
              </a:rPr>
              <a:t>selalu</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apabila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selalu</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melakukan</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sesuai</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pernyataan</a:t>
            </a:r>
            <a:endParaRPr lang="en-US" sz="1400" dirty="0">
              <a:solidFill>
                <a:prstClr val="black"/>
              </a:solidFill>
            </a:endParaRPr>
          </a:p>
          <a:p>
            <a:r>
              <a:rPr lang="en-US" sz="1400" dirty="0">
                <a:solidFill>
                  <a:prstClr val="black"/>
                </a:solidFill>
                <a:latin typeface="Calibri" panose="020F0502020204030204" pitchFamily="34" charset="0"/>
                <a:cs typeface="Times New Roman" panose="02020603050405020304" pitchFamily="18" charset="0"/>
              </a:rPr>
              <a:t>	3 = </a:t>
            </a:r>
            <a:r>
              <a:rPr lang="en-US" sz="1400" dirty="0" err="1">
                <a:solidFill>
                  <a:prstClr val="black"/>
                </a:solidFill>
                <a:latin typeface="Calibri" panose="020F0502020204030204" pitchFamily="34" charset="0"/>
                <a:cs typeface="Times New Roman" panose="02020603050405020304" pitchFamily="18" charset="0"/>
              </a:rPr>
              <a:t>sering</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apabila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sering</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melakukan</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sesuai</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pernyataan</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dan</a:t>
            </a:r>
            <a:endParaRPr lang="en-US" sz="1400" dirty="0">
              <a:solidFill>
                <a:prstClr val="black"/>
              </a:solidFill>
            </a:endParaRPr>
          </a:p>
          <a:p>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kadang-kadang</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tidak</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melakukan</a:t>
            </a:r>
            <a:endParaRPr lang="en-US" sz="1400" dirty="0">
              <a:solidFill>
                <a:prstClr val="black"/>
              </a:solidFill>
            </a:endParaRPr>
          </a:p>
          <a:p>
            <a:r>
              <a:rPr lang="en-US" sz="1400" dirty="0">
                <a:solidFill>
                  <a:prstClr val="black"/>
                </a:solidFill>
                <a:latin typeface="Calibri" panose="020F0502020204030204" pitchFamily="34" charset="0"/>
                <a:cs typeface="Times New Roman" panose="02020603050405020304" pitchFamily="18" charset="0"/>
              </a:rPr>
              <a:t>	2 = </a:t>
            </a:r>
            <a:r>
              <a:rPr lang="en-US" sz="1400" dirty="0" err="1">
                <a:solidFill>
                  <a:prstClr val="black"/>
                </a:solidFill>
                <a:latin typeface="Calibri" panose="020F0502020204030204" pitchFamily="34" charset="0"/>
                <a:cs typeface="Times New Roman" panose="02020603050405020304" pitchFamily="18" charset="0"/>
              </a:rPr>
              <a:t>kadang-kadang</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apabila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kadang-kadang</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melakukan</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dan</a:t>
            </a:r>
            <a:r>
              <a:rPr lang="en-US" sz="1400" dirty="0">
                <a:solidFill>
                  <a:prstClr val="black"/>
                </a:solidFill>
                <a:latin typeface="Calibri" panose="020F0502020204030204" pitchFamily="34" charset="0"/>
                <a:cs typeface="Times New Roman" panose="02020603050405020304" pitchFamily="18" charset="0"/>
              </a:rPr>
              <a:t> </a:t>
            </a:r>
            <a:endParaRPr lang="en-US" sz="1400" dirty="0">
              <a:solidFill>
                <a:prstClr val="black"/>
              </a:solidFill>
            </a:endParaRPr>
          </a:p>
          <a:p>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sering</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tidak</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melakukan</a:t>
            </a:r>
            <a:endParaRPr lang="en-US" sz="1400" dirty="0">
              <a:solidFill>
                <a:prstClr val="black"/>
              </a:solidFill>
            </a:endParaRPr>
          </a:p>
          <a:p>
            <a:r>
              <a:rPr lang="en-US" sz="1400" dirty="0">
                <a:solidFill>
                  <a:prstClr val="black"/>
                </a:solidFill>
                <a:latin typeface="Calibri" panose="020F0502020204030204" pitchFamily="34" charset="0"/>
                <a:cs typeface="Times New Roman" panose="02020603050405020304" pitchFamily="18" charset="0"/>
              </a:rPr>
              <a:t>	1 = </a:t>
            </a:r>
            <a:r>
              <a:rPr lang="en-US" sz="1400" dirty="0" err="1">
                <a:solidFill>
                  <a:prstClr val="black"/>
                </a:solidFill>
                <a:latin typeface="Calibri" panose="020F0502020204030204" pitchFamily="34" charset="0"/>
                <a:cs typeface="Times New Roman" panose="02020603050405020304" pitchFamily="18" charset="0"/>
              </a:rPr>
              <a:t>tidak</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pernah</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apabila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tidak</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pernah</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melakukan</a:t>
            </a:r>
            <a:endParaRPr lang="en-US" sz="1400" dirty="0">
              <a:solidFill>
                <a:prstClr val="black"/>
              </a:solidFill>
            </a:endParaRPr>
          </a:p>
          <a:p>
            <a:endParaRPr lang="en-US" sz="1400" dirty="0">
              <a:solidFill>
                <a:prstClr val="black"/>
              </a:solidFill>
              <a:latin typeface="Calibri" panose="020F0502020204030204" pitchFamily="34" charset="0"/>
              <a:cs typeface="Times New Roman" panose="02020603050405020304" pitchFamily="18" charset="0"/>
            </a:endParaRPr>
          </a:p>
          <a:p>
            <a:r>
              <a:rPr lang="en-US" sz="1400" dirty="0" err="1">
                <a:solidFill>
                  <a:prstClr val="black"/>
                </a:solidFill>
                <a:latin typeface="Calibri" panose="020F0502020204030204" pitchFamily="34" charset="0"/>
                <a:cs typeface="Times New Roman" panose="02020603050405020304" pitchFamily="18" charset="0"/>
              </a:rPr>
              <a:t>Nama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Peserta</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Didik</a:t>
            </a:r>
            <a:r>
              <a:rPr lang="en-US" sz="1400" dirty="0">
                <a:solidFill>
                  <a:prstClr val="black"/>
                </a:solidFill>
                <a:latin typeface="Calibri" panose="020F0502020204030204" pitchFamily="34" charset="0"/>
                <a:cs typeface="Times New Roman" panose="02020603050405020304" pitchFamily="18" charset="0"/>
              </a:rPr>
              <a:t> yang </a:t>
            </a:r>
            <a:r>
              <a:rPr lang="en-US" sz="1400" dirty="0" err="1">
                <a:solidFill>
                  <a:prstClr val="black"/>
                </a:solidFill>
                <a:latin typeface="Calibri" panose="020F0502020204030204" pitchFamily="34" charset="0"/>
                <a:cs typeface="Times New Roman" panose="02020603050405020304" pitchFamily="18" charset="0"/>
              </a:rPr>
              <a:t>dinilai</a:t>
            </a:r>
            <a:r>
              <a:rPr lang="en-US" sz="1400" dirty="0">
                <a:solidFill>
                  <a:prstClr val="black"/>
                </a:solidFill>
                <a:latin typeface="Calibri" panose="020F0502020204030204" pitchFamily="34" charset="0"/>
                <a:cs typeface="Times New Roman" panose="02020603050405020304" pitchFamily="18" charset="0"/>
              </a:rPr>
              <a:t>	: ………………….</a:t>
            </a:r>
            <a:endParaRPr lang="en-US" sz="1400" dirty="0">
              <a:solidFill>
                <a:prstClr val="black"/>
              </a:solidFill>
            </a:endParaRPr>
          </a:p>
          <a:p>
            <a:r>
              <a:rPr lang="id-ID" sz="1400" dirty="0" smtClean="0">
                <a:solidFill>
                  <a:prstClr val="black"/>
                </a:solidFill>
                <a:latin typeface="Calibri" panose="020F0502020204030204" pitchFamily="34" charset="0"/>
                <a:cs typeface="Times New Roman" panose="02020603050405020304" pitchFamily="18" charset="0"/>
              </a:rPr>
              <a:t>Mata </a:t>
            </a:r>
            <a:r>
              <a:rPr lang="id-ID" sz="1400" dirty="0" smtClean="0">
                <a:solidFill>
                  <a:prstClr val="black"/>
                </a:solidFill>
                <a:latin typeface="Calibri" panose="020F0502020204030204" pitchFamily="34" charset="0"/>
                <a:cs typeface="Times New Roman" panose="02020603050405020304" pitchFamily="18" charset="0"/>
              </a:rPr>
              <a:t>Pelajaran</a:t>
            </a:r>
            <a:r>
              <a:rPr lang="en-US" sz="1400" dirty="0">
                <a:solidFill>
                  <a:prstClr val="black"/>
                </a:solidFill>
                <a:latin typeface="Calibri" panose="020F0502020204030204" pitchFamily="34" charset="0"/>
                <a:cs typeface="Times New Roman" panose="02020603050405020304" pitchFamily="18" charset="0"/>
              </a:rPr>
              <a:t>			: ………………….</a:t>
            </a:r>
            <a:endParaRPr lang="en-US" sz="1400" dirty="0">
              <a:solidFill>
                <a:prstClr val="black"/>
              </a:solidFill>
            </a:endParaRPr>
          </a:p>
          <a:p>
            <a:r>
              <a:rPr lang="en-US" sz="1400" dirty="0" err="1">
                <a:solidFill>
                  <a:prstClr val="black"/>
                </a:solidFill>
                <a:latin typeface="Calibri" panose="020F0502020204030204" pitchFamily="34" charset="0"/>
                <a:cs typeface="Times New Roman" panose="02020603050405020304" pitchFamily="18" charset="0"/>
              </a:rPr>
              <a:t>Tanggal</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Pengamatan</a:t>
            </a:r>
            <a:r>
              <a:rPr lang="en-US" sz="1400" dirty="0">
                <a:solidFill>
                  <a:prstClr val="black"/>
                </a:solidFill>
                <a:latin typeface="Calibri" panose="020F0502020204030204" pitchFamily="34" charset="0"/>
                <a:cs typeface="Times New Roman" panose="02020603050405020304" pitchFamily="18" charset="0"/>
              </a:rPr>
              <a:t>		: …………………..</a:t>
            </a:r>
            <a:endParaRPr lang="en-US" sz="1400" dirty="0">
              <a:solidFill>
                <a:prstClr val="black"/>
              </a:solidFill>
            </a:endParaRPr>
          </a:p>
          <a:p>
            <a:r>
              <a:rPr lang="en-US" sz="1400" dirty="0" err="1">
                <a:solidFill>
                  <a:prstClr val="black"/>
                </a:solidFill>
                <a:latin typeface="Calibri" panose="020F0502020204030204" pitchFamily="34" charset="0"/>
                <a:cs typeface="Times New Roman" panose="02020603050405020304" pitchFamily="18" charset="0"/>
              </a:rPr>
              <a:t>Materi</a:t>
            </a:r>
            <a:r>
              <a:rPr lang="en-US" sz="1400" dirty="0">
                <a:solidFill>
                  <a:prstClr val="black"/>
                </a:solidFill>
                <a:latin typeface="Calibri" panose="020F0502020204030204" pitchFamily="34" charset="0"/>
                <a:cs typeface="Times New Roman" panose="02020603050405020304" pitchFamily="18" charset="0"/>
              </a:rPr>
              <a:t> </a:t>
            </a:r>
            <a:r>
              <a:rPr lang="en-US" sz="1400" dirty="0" err="1">
                <a:solidFill>
                  <a:prstClr val="black"/>
                </a:solidFill>
                <a:latin typeface="Calibri" panose="020F0502020204030204" pitchFamily="34" charset="0"/>
                <a:cs typeface="Times New Roman" panose="02020603050405020304" pitchFamily="18" charset="0"/>
              </a:rPr>
              <a:t>Pokok</a:t>
            </a:r>
            <a:r>
              <a:rPr lang="en-US" sz="1400" dirty="0">
                <a:solidFill>
                  <a:prstClr val="black"/>
                </a:solidFill>
                <a:latin typeface="Calibri" panose="020F0502020204030204" pitchFamily="34" charset="0"/>
                <a:cs typeface="Times New Roman" panose="02020603050405020304" pitchFamily="18" charset="0"/>
              </a:rPr>
              <a:t>		: …………………..</a:t>
            </a:r>
          </a:p>
          <a:p>
            <a:endParaRPr lang="en-US" sz="1400" dirty="0">
              <a:solidFill>
                <a:prstClr val="black"/>
              </a:solidFill>
            </a:endParaRPr>
          </a:p>
          <a:p>
            <a:endParaRPr lang="en-US" sz="1400" dirty="0">
              <a:solidFill>
                <a:prstClr val="black"/>
              </a:solidFill>
            </a:endParaRPr>
          </a:p>
        </p:txBody>
      </p:sp>
      <p:sp>
        <p:nvSpPr>
          <p:cNvPr id="7"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Arial Unicode MS" pitchFamily="34" charset="-128"/>
              </a:rPr>
              <a:t>TEKNIK DAN INSTRUMEN</a:t>
            </a:r>
            <a:endParaRPr lang="en-US" sz="2000" b="1" dirty="0">
              <a:solidFill>
                <a:srgbClr val="FFFF66"/>
              </a:solidFill>
              <a:latin typeface="Arial Unicode MS" pitchFamily="34" charset="-128"/>
            </a:endParaRPr>
          </a:p>
        </p:txBody>
      </p:sp>
      <p:sp>
        <p:nvSpPr>
          <p:cNvPr id="8"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RANAH SIKAP</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2033833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57772094"/>
              </p:ext>
            </p:extLst>
          </p:nvPr>
        </p:nvGraphicFramePr>
        <p:xfrm>
          <a:off x="477769" y="1988840"/>
          <a:ext cx="8270695" cy="4302760"/>
        </p:xfrm>
        <a:graphic>
          <a:graphicData uri="http://schemas.openxmlformats.org/drawingml/2006/table">
            <a:tbl>
              <a:tblPr firstRow="1" bandRow="1">
                <a:tableStyleId>{5C22544A-7EE6-4342-B048-85BDC9FD1C3A}</a:tableStyleId>
              </a:tblPr>
              <a:tblGrid>
                <a:gridCol w="822960"/>
                <a:gridCol w="2987040"/>
                <a:gridCol w="457200"/>
                <a:gridCol w="574495"/>
                <a:gridCol w="702921"/>
                <a:gridCol w="363879"/>
                <a:gridCol w="533400"/>
                <a:gridCol w="457200"/>
                <a:gridCol w="548640"/>
                <a:gridCol w="822960"/>
              </a:tblGrid>
              <a:tr h="370840">
                <a:tc rowSpan="2">
                  <a:txBody>
                    <a:bodyPr/>
                    <a:lstStyle/>
                    <a:p>
                      <a:pPr algn="ctr"/>
                      <a:r>
                        <a:rPr lang="en-US" dirty="0" smtClean="0">
                          <a:solidFill>
                            <a:schemeClr val="tx1"/>
                          </a:solidFill>
                        </a:rPr>
                        <a:t>No</a:t>
                      </a:r>
                      <a:endParaRPr 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60000"/>
                        <a:lumOff val="40000"/>
                      </a:schemeClr>
                    </a:solidFill>
                  </a:tcPr>
                </a:tc>
                <a:tc rowSpan="2">
                  <a:txBody>
                    <a:bodyPr/>
                    <a:lstStyle/>
                    <a:p>
                      <a:pPr algn="ctr"/>
                      <a:r>
                        <a:rPr lang="en-US" dirty="0" err="1" smtClean="0">
                          <a:solidFill>
                            <a:schemeClr val="tx1"/>
                          </a:solidFill>
                        </a:rPr>
                        <a:t>Nama</a:t>
                      </a:r>
                      <a:r>
                        <a:rPr lang="en-US" baseline="0" dirty="0" smtClean="0">
                          <a:solidFill>
                            <a:schemeClr val="tx1"/>
                          </a:solidFill>
                        </a:rPr>
                        <a:t> </a:t>
                      </a:r>
                      <a:r>
                        <a:rPr lang="id-ID" baseline="0" dirty="0" smtClean="0">
                          <a:solidFill>
                            <a:schemeClr val="tx1"/>
                          </a:solidFill>
                        </a:rPr>
                        <a:t>Mahasiswa</a:t>
                      </a:r>
                      <a:endParaRPr 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60000"/>
                        <a:lumOff val="40000"/>
                      </a:schemeClr>
                    </a:solidFill>
                  </a:tcPr>
                </a:tc>
                <a:tc gridSpan="7">
                  <a:txBody>
                    <a:bodyPr/>
                    <a:lstStyle/>
                    <a:p>
                      <a:pPr algn="ctr"/>
                      <a:r>
                        <a:rPr lang="en-US" dirty="0" err="1" smtClean="0">
                          <a:solidFill>
                            <a:schemeClr val="tx1"/>
                          </a:solidFill>
                        </a:rPr>
                        <a:t>Sikap</a:t>
                      </a:r>
                      <a:endParaRPr 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r>
                        <a:rPr lang="en-US" dirty="0" err="1" smtClean="0">
                          <a:solidFill>
                            <a:schemeClr val="tx1"/>
                          </a:solidFill>
                        </a:rPr>
                        <a:t>Keterangan</a:t>
                      </a:r>
                      <a:endParaRPr lang="en-US" dirty="0">
                        <a:solidFill>
                          <a:schemeClr val="tx1"/>
                        </a:solidFill>
                      </a:endParaRPr>
                    </a:p>
                  </a:txBody>
                  <a:tcPr vert="vert2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60000"/>
                        <a:lumOff val="40000"/>
                      </a:schemeClr>
                    </a:solidFill>
                  </a:tcPr>
                </a:tc>
              </a:tr>
              <a:tr h="1706880">
                <a:tc vMerge="1">
                  <a:txBody>
                    <a:bodyPr/>
                    <a:lstStyle/>
                    <a:p>
                      <a:endParaRPr lang="en-US" dirty="0"/>
                    </a:p>
                  </a:txBody>
                  <a:tcPr/>
                </a:tc>
                <a:tc vMerge="1">
                  <a:txBody>
                    <a:bodyPr/>
                    <a:lstStyle/>
                    <a:p>
                      <a:endParaRPr lang="en-US" dirty="0"/>
                    </a:p>
                  </a:txBody>
                  <a:tcPr/>
                </a:tc>
                <a:tc>
                  <a:txBody>
                    <a:bodyPr/>
                    <a:lstStyle/>
                    <a:p>
                      <a:r>
                        <a:rPr lang="en-US" dirty="0" err="1" smtClean="0">
                          <a:solidFill>
                            <a:schemeClr val="tx1"/>
                          </a:solidFill>
                        </a:rPr>
                        <a:t>Jujur</a:t>
                      </a:r>
                      <a:endParaRPr lang="en-US" dirty="0">
                        <a:solidFill>
                          <a:schemeClr val="tx1"/>
                        </a:solidFill>
                      </a:endParaRPr>
                    </a:p>
                  </a:txBody>
                  <a:tcPr vert="vert2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err="1" smtClean="0">
                          <a:solidFill>
                            <a:schemeClr val="tx1"/>
                          </a:solidFill>
                        </a:rPr>
                        <a:t>Disiplin</a:t>
                      </a:r>
                      <a:endParaRPr lang="en-US" dirty="0">
                        <a:solidFill>
                          <a:schemeClr val="tx1"/>
                        </a:solidFill>
                      </a:endParaRPr>
                    </a:p>
                  </a:txBody>
                  <a:tcPr vert="vert2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err="1" smtClean="0">
                          <a:solidFill>
                            <a:schemeClr val="tx1"/>
                          </a:solidFill>
                        </a:rPr>
                        <a:t>Tanggung</a:t>
                      </a:r>
                      <a:r>
                        <a:rPr lang="en-US" baseline="0" dirty="0" smtClean="0">
                          <a:solidFill>
                            <a:schemeClr val="tx1"/>
                          </a:solidFill>
                        </a:rPr>
                        <a:t> </a:t>
                      </a:r>
                      <a:r>
                        <a:rPr lang="en-US" baseline="0" dirty="0" err="1" smtClean="0">
                          <a:solidFill>
                            <a:schemeClr val="tx1"/>
                          </a:solidFill>
                        </a:rPr>
                        <a:t>Jawab</a:t>
                      </a:r>
                      <a:endParaRPr lang="en-US" dirty="0">
                        <a:solidFill>
                          <a:schemeClr val="tx1"/>
                        </a:solidFill>
                      </a:endParaRPr>
                    </a:p>
                  </a:txBody>
                  <a:tcPr vert="vert2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err="1" smtClean="0">
                          <a:solidFill>
                            <a:schemeClr val="tx1"/>
                          </a:solidFill>
                        </a:rPr>
                        <a:t>Toleransi</a:t>
                      </a:r>
                      <a:endParaRPr lang="en-US" dirty="0">
                        <a:solidFill>
                          <a:schemeClr val="tx1"/>
                        </a:solidFill>
                      </a:endParaRPr>
                    </a:p>
                  </a:txBody>
                  <a:tcPr vert="vert2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err="1" smtClean="0">
                          <a:solidFill>
                            <a:schemeClr val="tx1"/>
                          </a:solidFill>
                        </a:rPr>
                        <a:t>Gotong</a:t>
                      </a:r>
                      <a:r>
                        <a:rPr lang="en-US" baseline="0" dirty="0" smtClean="0">
                          <a:solidFill>
                            <a:schemeClr val="tx1"/>
                          </a:solidFill>
                        </a:rPr>
                        <a:t> </a:t>
                      </a:r>
                      <a:r>
                        <a:rPr lang="en-US" baseline="0" dirty="0" err="1" smtClean="0">
                          <a:solidFill>
                            <a:schemeClr val="tx1"/>
                          </a:solidFill>
                        </a:rPr>
                        <a:t>Royong</a:t>
                      </a:r>
                      <a:endParaRPr lang="en-US" dirty="0">
                        <a:solidFill>
                          <a:schemeClr val="tx1"/>
                        </a:solidFill>
                      </a:endParaRPr>
                    </a:p>
                  </a:txBody>
                  <a:tcPr vert="vert2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err="1" smtClean="0">
                          <a:solidFill>
                            <a:schemeClr val="tx1"/>
                          </a:solidFill>
                        </a:rPr>
                        <a:t>Santun</a:t>
                      </a:r>
                      <a:endParaRPr lang="en-US" dirty="0">
                        <a:solidFill>
                          <a:schemeClr val="tx1"/>
                        </a:solidFill>
                      </a:endParaRPr>
                    </a:p>
                  </a:txBody>
                  <a:tcPr vert="vert2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err="1" smtClean="0">
                          <a:solidFill>
                            <a:schemeClr val="tx1"/>
                          </a:solidFill>
                        </a:rPr>
                        <a:t>Percaya</a:t>
                      </a:r>
                      <a:r>
                        <a:rPr lang="en-US" dirty="0" smtClean="0">
                          <a:solidFill>
                            <a:schemeClr val="tx1"/>
                          </a:solidFill>
                        </a:rPr>
                        <a:t> </a:t>
                      </a:r>
                      <a:r>
                        <a:rPr lang="en-US" dirty="0" err="1" smtClean="0">
                          <a:solidFill>
                            <a:schemeClr val="tx1"/>
                          </a:solidFill>
                        </a:rPr>
                        <a:t>Diri</a:t>
                      </a:r>
                      <a:endParaRPr lang="en-US" dirty="0">
                        <a:solidFill>
                          <a:schemeClr val="tx1"/>
                        </a:solidFill>
                      </a:endParaRPr>
                    </a:p>
                  </a:txBody>
                  <a:tcPr vert="vert2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en-US"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60000"/>
                        <a:lumOff val="40000"/>
                      </a:schemeClr>
                    </a:solidFill>
                  </a:tcPr>
                </a:tc>
              </a:tr>
              <a:tr h="370840">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70840">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70840">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70840">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70840">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70840">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
        <p:nvSpPr>
          <p:cNvPr id="28676" name="TextBox 5"/>
          <p:cNvSpPr txBox="1">
            <a:spLocks noChangeArrowheads="1"/>
          </p:cNvSpPr>
          <p:nvPr/>
        </p:nvSpPr>
        <p:spPr bwMode="auto">
          <a:xfrm>
            <a:off x="437532" y="620688"/>
            <a:ext cx="3657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d-ID" dirty="0" smtClean="0">
                <a:solidFill>
                  <a:prstClr val="black"/>
                </a:solidFill>
              </a:rPr>
              <a:t>Mata </a:t>
            </a:r>
            <a:r>
              <a:rPr lang="id-ID" dirty="0" smtClean="0">
                <a:solidFill>
                  <a:prstClr val="black"/>
                </a:solidFill>
              </a:rPr>
              <a:t>Pelajaran </a:t>
            </a:r>
            <a:r>
              <a:rPr lang="en-US" dirty="0" smtClean="0">
                <a:solidFill>
                  <a:prstClr val="black"/>
                </a:solidFill>
              </a:rPr>
              <a:t>      </a:t>
            </a:r>
            <a:r>
              <a:rPr lang="en-US" dirty="0">
                <a:solidFill>
                  <a:prstClr val="black"/>
                </a:solidFill>
              </a:rPr>
              <a:t>: </a:t>
            </a:r>
            <a:r>
              <a:rPr lang="en-US" dirty="0" smtClean="0">
                <a:solidFill>
                  <a:prstClr val="black"/>
                </a:solidFill>
              </a:rPr>
              <a:t>……………</a:t>
            </a:r>
            <a:endParaRPr lang="en-US" dirty="0">
              <a:solidFill>
                <a:prstClr val="black"/>
              </a:solidFill>
            </a:endParaRPr>
          </a:p>
          <a:p>
            <a:r>
              <a:rPr lang="en-US" dirty="0" err="1">
                <a:solidFill>
                  <a:prstClr val="black"/>
                </a:solidFill>
              </a:rPr>
              <a:t>Hari</a:t>
            </a:r>
            <a:r>
              <a:rPr lang="en-US" dirty="0">
                <a:solidFill>
                  <a:prstClr val="black"/>
                </a:solidFill>
              </a:rPr>
              <a:t>, </a:t>
            </a:r>
            <a:r>
              <a:rPr lang="en-US" dirty="0" err="1">
                <a:solidFill>
                  <a:prstClr val="black"/>
                </a:solidFill>
              </a:rPr>
              <a:t>Tanggal</a:t>
            </a:r>
            <a:r>
              <a:rPr lang="en-US" dirty="0">
                <a:solidFill>
                  <a:prstClr val="black"/>
                </a:solidFill>
              </a:rPr>
              <a:t>    : …………………</a:t>
            </a:r>
          </a:p>
          <a:p>
            <a:r>
              <a:rPr lang="en-US" dirty="0" err="1">
                <a:solidFill>
                  <a:prstClr val="black"/>
                </a:solidFill>
              </a:rPr>
              <a:t>Materi</a:t>
            </a:r>
            <a:r>
              <a:rPr lang="en-US" dirty="0">
                <a:solidFill>
                  <a:prstClr val="black"/>
                </a:solidFill>
              </a:rPr>
              <a:t> </a:t>
            </a:r>
            <a:r>
              <a:rPr lang="en-US" dirty="0" err="1">
                <a:solidFill>
                  <a:prstClr val="black"/>
                </a:solidFill>
              </a:rPr>
              <a:t>Pokok</a:t>
            </a:r>
            <a:r>
              <a:rPr lang="en-US" dirty="0">
                <a:solidFill>
                  <a:prstClr val="black"/>
                </a:solidFill>
              </a:rPr>
              <a:t>    : …………………</a:t>
            </a:r>
          </a:p>
        </p:txBody>
      </p:sp>
      <p:sp>
        <p:nvSpPr>
          <p:cNvPr id="8"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Arial Unicode MS" pitchFamily="34" charset="-128"/>
              </a:rPr>
              <a:t>LEMBAR PENGAMATAN</a:t>
            </a:r>
            <a:endParaRPr lang="en-US" sz="2000" b="1" dirty="0">
              <a:solidFill>
                <a:srgbClr val="FFFF66"/>
              </a:solidFill>
              <a:latin typeface="Arial Unicode MS" pitchFamily="34" charset="-128"/>
            </a:endParaRPr>
          </a:p>
        </p:txBody>
      </p:sp>
      <p:sp>
        <p:nvSpPr>
          <p:cNvPr id="9"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RANAH SIKAP</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500443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4"/>
            <p:extLst>
              <p:ext uri="{D42A27DB-BD31-4B8C-83A1-F6EECF244321}">
                <p14:modId xmlns:p14="http://schemas.microsoft.com/office/powerpoint/2010/main" val="2960512895"/>
              </p:ext>
            </p:extLst>
          </p:nvPr>
        </p:nvGraphicFramePr>
        <p:xfrm>
          <a:off x="446856" y="620688"/>
          <a:ext cx="8229600" cy="2866808"/>
        </p:xfrm>
        <a:graphic>
          <a:graphicData uri="http://schemas.openxmlformats.org/drawingml/2006/table">
            <a:tbl>
              <a:tblPr firstRow="1" bandRow="1">
                <a:tableStyleId>{5C22544A-7EE6-4342-B048-85BDC9FD1C3A}</a:tableStyleId>
              </a:tblPr>
              <a:tblGrid>
                <a:gridCol w="1752600"/>
                <a:gridCol w="3048000"/>
                <a:gridCol w="3429000"/>
              </a:tblGrid>
              <a:tr h="706568">
                <a:tc>
                  <a:txBody>
                    <a:bodyPr/>
                    <a:lstStyle/>
                    <a:p>
                      <a:pPr algn="ctr"/>
                      <a:r>
                        <a:rPr lang="en-US" sz="2000" dirty="0" err="1" smtClean="0"/>
                        <a:t>Kompetensi</a:t>
                      </a:r>
                      <a:endParaRPr lang="en-US" sz="2000" dirty="0"/>
                    </a:p>
                  </a:txBody>
                  <a:tcPr marT="45731" marB="45731"/>
                </a:tc>
                <a:tc>
                  <a:txBody>
                    <a:bodyPr/>
                    <a:lstStyle/>
                    <a:p>
                      <a:pPr algn="ctr"/>
                      <a:r>
                        <a:rPr lang="en-US" sz="2000" dirty="0" err="1" smtClean="0"/>
                        <a:t>Teknik</a:t>
                      </a:r>
                      <a:endParaRPr lang="en-US" sz="2000" dirty="0"/>
                    </a:p>
                  </a:txBody>
                  <a:tcPr marT="45731" marB="45731"/>
                </a:tc>
                <a:tc>
                  <a:txBody>
                    <a:bodyPr/>
                    <a:lstStyle/>
                    <a:p>
                      <a:pPr algn="ctr"/>
                      <a:r>
                        <a:rPr lang="en-US" sz="2000" dirty="0" err="1" smtClean="0"/>
                        <a:t>Bentuk</a:t>
                      </a:r>
                      <a:r>
                        <a:rPr lang="en-US" sz="2000" baseline="0" dirty="0" smtClean="0"/>
                        <a:t> </a:t>
                      </a:r>
                      <a:r>
                        <a:rPr lang="en-US" sz="2000" dirty="0" err="1" smtClean="0"/>
                        <a:t>Instrumen</a:t>
                      </a:r>
                      <a:endParaRPr lang="en-US" sz="2000" dirty="0"/>
                    </a:p>
                  </a:txBody>
                  <a:tcPr marT="45731" marB="45731"/>
                </a:tc>
              </a:tr>
              <a:tr h="1006084">
                <a:tc rowSpan="3">
                  <a:txBody>
                    <a:bodyPr/>
                    <a:lstStyle/>
                    <a:p>
                      <a:pPr algn="ctr"/>
                      <a:r>
                        <a:rPr lang="en-US" sz="2000" dirty="0" err="1" smtClean="0"/>
                        <a:t>Pengetahuan</a:t>
                      </a:r>
                      <a:endParaRPr lang="en-US" sz="2000" dirty="0"/>
                    </a:p>
                  </a:txBody>
                  <a:tcPr marT="45731" marB="45731" anchor="ctr"/>
                </a:tc>
                <a:tc>
                  <a:txBody>
                    <a:bodyPr/>
                    <a:lstStyle/>
                    <a:p>
                      <a:r>
                        <a:rPr lang="en-US" sz="2000" dirty="0" err="1" smtClean="0"/>
                        <a:t>Tes</a:t>
                      </a:r>
                      <a:r>
                        <a:rPr lang="en-US" sz="2000" dirty="0" smtClean="0"/>
                        <a:t> </a:t>
                      </a:r>
                      <a:r>
                        <a:rPr lang="en-US" sz="2000" dirty="0" err="1" smtClean="0"/>
                        <a:t>Tulis</a:t>
                      </a:r>
                      <a:endParaRPr lang="en-US" sz="2000" dirty="0"/>
                    </a:p>
                  </a:txBody>
                  <a:tcPr marT="45731" marB="45731"/>
                </a:tc>
                <a:tc>
                  <a:txBody>
                    <a:bodyPr/>
                    <a:lstStyle/>
                    <a:p>
                      <a:r>
                        <a:rPr lang="en-US" sz="2000" dirty="0" smtClean="0"/>
                        <a:t>PG, </a:t>
                      </a:r>
                      <a:r>
                        <a:rPr lang="en-US" sz="2000" dirty="0" err="1" smtClean="0"/>
                        <a:t>Isian</a:t>
                      </a:r>
                      <a:r>
                        <a:rPr lang="en-US" sz="2000" dirty="0" smtClean="0"/>
                        <a:t>,</a:t>
                      </a:r>
                      <a:r>
                        <a:rPr lang="en-US" sz="2000" baseline="0" dirty="0" smtClean="0"/>
                        <a:t> </a:t>
                      </a:r>
                      <a:r>
                        <a:rPr lang="en-US" sz="2000" baseline="0" dirty="0" err="1" smtClean="0"/>
                        <a:t>Jawaban</a:t>
                      </a:r>
                      <a:r>
                        <a:rPr lang="en-US" sz="2000" baseline="0" dirty="0" smtClean="0"/>
                        <a:t> </a:t>
                      </a:r>
                      <a:r>
                        <a:rPr lang="en-US" sz="2000" baseline="0" dirty="0" err="1" smtClean="0"/>
                        <a:t>singkat</a:t>
                      </a:r>
                      <a:r>
                        <a:rPr lang="en-US" sz="2000" baseline="0" dirty="0" smtClean="0"/>
                        <a:t>, </a:t>
                      </a:r>
                      <a:r>
                        <a:rPr lang="en-US" sz="2000" baseline="0" dirty="0" err="1" smtClean="0"/>
                        <a:t>menjodohkan</a:t>
                      </a:r>
                      <a:r>
                        <a:rPr lang="en-US" sz="2000" baseline="0" dirty="0" smtClean="0"/>
                        <a:t>, </a:t>
                      </a:r>
                      <a:r>
                        <a:rPr lang="en-US" sz="2000" baseline="0" dirty="0" err="1" smtClean="0"/>
                        <a:t>benar</a:t>
                      </a:r>
                      <a:r>
                        <a:rPr lang="en-US" sz="2000" baseline="0" dirty="0" smtClean="0"/>
                        <a:t> </a:t>
                      </a:r>
                      <a:r>
                        <a:rPr lang="en-US" sz="2000" baseline="0" dirty="0" err="1" smtClean="0"/>
                        <a:t>salah</a:t>
                      </a:r>
                      <a:r>
                        <a:rPr lang="en-US" sz="2000" baseline="0" dirty="0" smtClean="0"/>
                        <a:t>, </a:t>
                      </a:r>
                      <a:r>
                        <a:rPr lang="en-US" sz="2000" baseline="0" dirty="0" err="1" smtClean="0"/>
                        <a:t>uraian</a:t>
                      </a:r>
                      <a:endParaRPr lang="en-US" sz="2000" dirty="0"/>
                    </a:p>
                  </a:txBody>
                  <a:tcPr marT="45731" marB="45731"/>
                </a:tc>
              </a:tr>
              <a:tr h="447588">
                <a:tc vMerge="1">
                  <a:txBody>
                    <a:bodyPr/>
                    <a:lstStyle/>
                    <a:p>
                      <a:endParaRPr lang="en-US" sz="1600" dirty="0"/>
                    </a:p>
                  </a:txBody>
                  <a:tcPr/>
                </a:tc>
                <a:tc>
                  <a:txBody>
                    <a:bodyPr/>
                    <a:lstStyle/>
                    <a:p>
                      <a:r>
                        <a:rPr lang="en-US" sz="2000" dirty="0" err="1" smtClean="0"/>
                        <a:t>Tes</a:t>
                      </a:r>
                      <a:r>
                        <a:rPr lang="en-US" sz="2000" dirty="0" smtClean="0"/>
                        <a:t> </a:t>
                      </a:r>
                      <a:r>
                        <a:rPr lang="en-US" sz="2000" dirty="0" err="1" smtClean="0"/>
                        <a:t>Lisan</a:t>
                      </a:r>
                      <a:endParaRPr lang="en-US" sz="2000" dirty="0"/>
                    </a:p>
                  </a:txBody>
                  <a:tcPr marT="45731" marB="45731"/>
                </a:tc>
                <a:tc>
                  <a:txBody>
                    <a:bodyPr/>
                    <a:lstStyle/>
                    <a:p>
                      <a:r>
                        <a:rPr lang="en-US" sz="2000" dirty="0" err="1" smtClean="0"/>
                        <a:t>Daftar</a:t>
                      </a:r>
                      <a:r>
                        <a:rPr lang="en-US" sz="2000" baseline="0" dirty="0" smtClean="0"/>
                        <a:t> </a:t>
                      </a:r>
                      <a:r>
                        <a:rPr lang="en-US" sz="2000" baseline="0" dirty="0" err="1" smtClean="0"/>
                        <a:t>pertanyaan</a:t>
                      </a:r>
                      <a:endParaRPr lang="en-US" sz="2000" dirty="0"/>
                    </a:p>
                  </a:txBody>
                  <a:tcPr marT="45731" marB="45731"/>
                </a:tc>
              </a:tr>
              <a:tr h="706568">
                <a:tc vMerge="1">
                  <a:txBody>
                    <a:bodyPr/>
                    <a:lstStyle/>
                    <a:p>
                      <a:endParaRPr lang="en-US" sz="1600" dirty="0"/>
                    </a:p>
                  </a:txBody>
                  <a:tcPr/>
                </a:tc>
                <a:tc>
                  <a:txBody>
                    <a:bodyPr/>
                    <a:lstStyle/>
                    <a:p>
                      <a:r>
                        <a:rPr lang="en-US" sz="2000" dirty="0" err="1" smtClean="0"/>
                        <a:t>Penugasan</a:t>
                      </a:r>
                      <a:endParaRPr lang="en-US" sz="2000" dirty="0"/>
                    </a:p>
                  </a:txBody>
                  <a:tcPr marT="45731" marB="45731"/>
                </a:tc>
                <a:tc>
                  <a:txBody>
                    <a:bodyPr/>
                    <a:lstStyle/>
                    <a:p>
                      <a:r>
                        <a:rPr lang="en-US" sz="2000" dirty="0" err="1" smtClean="0"/>
                        <a:t>Lembar</a:t>
                      </a:r>
                      <a:r>
                        <a:rPr lang="en-US" sz="2000" baseline="0" dirty="0" smtClean="0"/>
                        <a:t> </a:t>
                      </a:r>
                      <a:r>
                        <a:rPr lang="en-US" sz="2000" baseline="0" dirty="0" err="1" smtClean="0"/>
                        <a:t>penugasan</a:t>
                      </a:r>
                      <a:r>
                        <a:rPr lang="en-US" sz="2000" baseline="0" dirty="0" smtClean="0"/>
                        <a:t> (PR, </a:t>
                      </a:r>
                      <a:r>
                        <a:rPr lang="en-US" sz="2000" baseline="0" dirty="0" err="1" smtClean="0"/>
                        <a:t>kliping</a:t>
                      </a:r>
                      <a:r>
                        <a:rPr lang="en-US" sz="2000" baseline="0" dirty="0" smtClean="0"/>
                        <a:t>)</a:t>
                      </a:r>
                      <a:endParaRPr lang="en-US" sz="2000" dirty="0"/>
                    </a:p>
                  </a:txBody>
                  <a:tcPr marT="45731" marB="45731"/>
                </a:tc>
              </a:tr>
            </a:tbl>
          </a:graphicData>
        </a:graphic>
      </p:graphicFrame>
      <p:sp>
        <p:nvSpPr>
          <p:cNvPr id="7"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Arial Unicode MS" pitchFamily="34" charset="-128"/>
              </a:rPr>
              <a:t>TEKNIK DAN INSTRUMEN</a:t>
            </a:r>
            <a:endParaRPr lang="en-US" sz="2000" b="1" dirty="0">
              <a:solidFill>
                <a:srgbClr val="FFFF66"/>
              </a:solidFill>
              <a:latin typeface="Arial Unicode MS" pitchFamily="34" charset="-128"/>
            </a:endParaRPr>
          </a:p>
        </p:txBody>
      </p:sp>
      <p:sp>
        <p:nvSpPr>
          <p:cNvPr id="8"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RANAH PENGETAHUAN</a:t>
            </a:r>
            <a:endParaRPr lang="en-US" sz="2400" b="1" dirty="0">
              <a:solidFill>
                <a:srgbClr val="FFFF66"/>
              </a:solidFill>
              <a:latin typeface="Arial Unicode MS" pitchFamily="34" charset="-128"/>
            </a:endParaRPr>
          </a:p>
        </p:txBody>
      </p:sp>
      <p:graphicFrame>
        <p:nvGraphicFramePr>
          <p:cNvPr id="5" name="Content Placeholder 9"/>
          <p:cNvGraphicFramePr>
            <a:graphicFrameLocks noGrp="1"/>
          </p:cNvGraphicFramePr>
          <p:nvPr>
            <p:ph idx="1"/>
            <p:extLst>
              <p:ext uri="{D42A27DB-BD31-4B8C-83A1-F6EECF244321}">
                <p14:modId xmlns:p14="http://schemas.microsoft.com/office/powerpoint/2010/main" val="1522189428"/>
              </p:ext>
            </p:extLst>
          </p:nvPr>
        </p:nvGraphicFramePr>
        <p:xfrm>
          <a:off x="961256" y="3645024"/>
          <a:ext cx="7139136"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1903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4"/>
            <p:extLst>
              <p:ext uri="{D42A27DB-BD31-4B8C-83A1-F6EECF244321}">
                <p14:modId xmlns:p14="http://schemas.microsoft.com/office/powerpoint/2010/main" val="357511361"/>
              </p:ext>
            </p:extLst>
          </p:nvPr>
        </p:nvGraphicFramePr>
        <p:xfrm>
          <a:off x="457200" y="1268760"/>
          <a:ext cx="8229600" cy="4554570"/>
        </p:xfrm>
        <a:graphic>
          <a:graphicData uri="http://schemas.openxmlformats.org/drawingml/2006/table">
            <a:tbl>
              <a:tblPr firstRow="1" bandRow="1">
                <a:tableStyleId>{5C22544A-7EE6-4342-B048-85BDC9FD1C3A}</a:tableStyleId>
              </a:tblPr>
              <a:tblGrid>
                <a:gridCol w="1237129"/>
                <a:gridCol w="2151529"/>
                <a:gridCol w="2420471"/>
                <a:gridCol w="2420471"/>
              </a:tblGrid>
              <a:tr h="979947">
                <a:tc>
                  <a:txBody>
                    <a:bodyPr/>
                    <a:lstStyle/>
                    <a:p>
                      <a:pPr algn="ctr"/>
                      <a:r>
                        <a:rPr lang="en-US" sz="2000" dirty="0" err="1" smtClean="0"/>
                        <a:t>Kompe</a:t>
                      </a:r>
                      <a:r>
                        <a:rPr lang="id-ID" sz="2000" dirty="0" smtClean="0"/>
                        <a:t>-</a:t>
                      </a:r>
                      <a:r>
                        <a:rPr lang="en-US" sz="2000" dirty="0" err="1" smtClean="0"/>
                        <a:t>tensi</a:t>
                      </a:r>
                      <a:endParaRPr lang="en-US" sz="2000" dirty="0"/>
                    </a:p>
                  </a:txBody>
                  <a:tcPr marT="45718" marB="45718" anchor="ctr"/>
                </a:tc>
                <a:tc>
                  <a:txBody>
                    <a:bodyPr/>
                    <a:lstStyle/>
                    <a:p>
                      <a:pPr algn="ctr"/>
                      <a:r>
                        <a:rPr lang="en-US" sz="2000" dirty="0" err="1" smtClean="0"/>
                        <a:t>Teknik</a:t>
                      </a:r>
                      <a:endParaRPr lang="en-US" sz="2000" dirty="0"/>
                    </a:p>
                  </a:txBody>
                  <a:tcPr marT="45718" marB="45718" anchor="ctr"/>
                </a:tc>
                <a:tc>
                  <a:txBody>
                    <a:bodyPr/>
                    <a:lstStyle/>
                    <a:p>
                      <a:pPr algn="ctr"/>
                      <a:r>
                        <a:rPr lang="en-US" sz="2000" dirty="0" err="1" smtClean="0"/>
                        <a:t>Bentuk</a:t>
                      </a:r>
                      <a:r>
                        <a:rPr lang="en-US" sz="2000" dirty="0" smtClean="0"/>
                        <a:t> </a:t>
                      </a:r>
                      <a:r>
                        <a:rPr lang="en-US" sz="2000" dirty="0" err="1" smtClean="0"/>
                        <a:t>Instrumen</a:t>
                      </a:r>
                      <a:endParaRPr lang="en-US" sz="2000" dirty="0"/>
                    </a:p>
                  </a:txBody>
                  <a:tcPr marT="45718" marB="45718" anchor="ctr"/>
                </a:tc>
                <a:tc>
                  <a:txBody>
                    <a:bodyPr/>
                    <a:lstStyle/>
                    <a:p>
                      <a:pPr algn="ctr"/>
                      <a:r>
                        <a:rPr lang="en-US" sz="2000" dirty="0" err="1" smtClean="0"/>
                        <a:t>Contoh</a:t>
                      </a:r>
                      <a:endParaRPr lang="en-US" sz="2000" dirty="0"/>
                    </a:p>
                  </a:txBody>
                  <a:tcPr marT="45718" marB="45718" anchor="ctr"/>
                </a:tc>
              </a:tr>
              <a:tr h="1588840">
                <a:tc rowSpan="3">
                  <a:txBody>
                    <a:bodyPr/>
                    <a:lstStyle/>
                    <a:p>
                      <a:pPr algn="ctr"/>
                      <a:r>
                        <a:rPr lang="en-US" sz="2000" dirty="0" err="1" smtClean="0"/>
                        <a:t>Keterampilan</a:t>
                      </a:r>
                      <a:endParaRPr lang="en-US" sz="2000" dirty="0"/>
                    </a:p>
                  </a:txBody>
                  <a:tcPr marT="45718" marB="45718" anchor="ctr"/>
                </a:tc>
                <a:tc>
                  <a:txBody>
                    <a:bodyPr/>
                    <a:lstStyle/>
                    <a:p>
                      <a:r>
                        <a:rPr lang="en-US" sz="2000" dirty="0" err="1" smtClean="0"/>
                        <a:t>Tes</a:t>
                      </a:r>
                      <a:r>
                        <a:rPr lang="en-US" sz="2000" dirty="0" smtClean="0"/>
                        <a:t> </a:t>
                      </a:r>
                      <a:r>
                        <a:rPr lang="en-US" sz="2000" dirty="0" err="1" smtClean="0"/>
                        <a:t>Praktik</a:t>
                      </a:r>
                      <a:endParaRPr lang="en-US" sz="2000" dirty="0"/>
                    </a:p>
                  </a:txBody>
                  <a:tcPr marT="45718" marB="45718"/>
                </a:tc>
                <a:tc>
                  <a:txBody>
                    <a:bodyPr/>
                    <a:lstStyle/>
                    <a:p>
                      <a:r>
                        <a:rPr lang="en-US" sz="2000" dirty="0" err="1" smtClean="0"/>
                        <a:t>Daftar</a:t>
                      </a:r>
                      <a:r>
                        <a:rPr lang="en-US" sz="2000" dirty="0" smtClean="0"/>
                        <a:t> </a:t>
                      </a:r>
                      <a:r>
                        <a:rPr lang="en-US" sz="2000" dirty="0" err="1" smtClean="0"/>
                        <a:t>cek</a:t>
                      </a:r>
                      <a:r>
                        <a:rPr lang="en-US" sz="2000" dirty="0" smtClean="0"/>
                        <a:t>,</a:t>
                      </a:r>
                      <a:r>
                        <a:rPr lang="en-US" sz="2000" baseline="0" dirty="0" smtClean="0"/>
                        <a:t> </a:t>
                      </a:r>
                      <a:r>
                        <a:rPr lang="en-US" sz="2000" baseline="0" dirty="0" err="1" smtClean="0"/>
                        <a:t>skala</a:t>
                      </a:r>
                      <a:r>
                        <a:rPr lang="en-US" sz="2000" baseline="0" dirty="0" smtClean="0"/>
                        <a:t> </a:t>
                      </a:r>
                      <a:r>
                        <a:rPr lang="en-US" sz="2000" baseline="0" dirty="0" err="1" smtClean="0"/>
                        <a:t>penilaian</a:t>
                      </a:r>
                      <a:endParaRPr lang="en-US" sz="2000" dirty="0"/>
                    </a:p>
                  </a:txBody>
                  <a:tcPr marT="45718" marB="45718"/>
                </a:tc>
                <a:tc>
                  <a:txBody>
                    <a:bodyPr/>
                    <a:lstStyle/>
                    <a:p>
                      <a:r>
                        <a:rPr lang="en-US" sz="2000" dirty="0" err="1" smtClean="0"/>
                        <a:t>Bermain</a:t>
                      </a:r>
                      <a:r>
                        <a:rPr lang="en-US" sz="2000" dirty="0" smtClean="0"/>
                        <a:t> </a:t>
                      </a:r>
                      <a:r>
                        <a:rPr lang="en-US" sz="2000" dirty="0" err="1" smtClean="0"/>
                        <a:t>peran</a:t>
                      </a:r>
                      <a:r>
                        <a:rPr lang="en-US" sz="2000" dirty="0" smtClean="0"/>
                        <a:t>, IPA,</a:t>
                      </a:r>
                      <a:r>
                        <a:rPr lang="en-US" sz="2000" baseline="0" dirty="0" smtClean="0"/>
                        <a:t> </a:t>
                      </a:r>
                      <a:r>
                        <a:rPr lang="en-US" sz="2000" baseline="0" dirty="0" err="1" smtClean="0"/>
                        <a:t>Shalat</a:t>
                      </a:r>
                      <a:r>
                        <a:rPr lang="en-US" sz="2000" baseline="0" dirty="0" smtClean="0"/>
                        <a:t>, </a:t>
                      </a:r>
                      <a:r>
                        <a:rPr lang="en-US" sz="2000" baseline="0" dirty="0" err="1" smtClean="0"/>
                        <a:t>Olah</a:t>
                      </a:r>
                      <a:r>
                        <a:rPr lang="en-US" sz="2000" baseline="0" dirty="0" smtClean="0"/>
                        <a:t> raga, </a:t>
                      </a:r>
                      <a:r>
                        <a:rPr lang="en-US" sz="2000" baseline="0" dirty="0" err="1" smtClean="0"/>
                        <a:t>Membaca</a:t>
                      </a:r>
                      <a:r>
                        <a:rPr lang="en-US" sz="2000" baseline="0" dirty="0" smtClean="0"/>
                        <a:t>, </a:t>
                      </a:r>
                      <a:r>
                        <a:rPr lang="en-US" sz="2000" baseline="0" dirty="0" err="1" smtClean="0"/>
                        <a:t>Menyanyi</a:t>
                      </a:r>
                      <a:endParaRPr lang="en-US" sz="2000" dirty="0"/>
                    </a:p>
                  </a:txBody>
                  <a:tcPr marT="45718" marB="45718"/>
                </a:tc>
              </a:tr>
              <a:tr h="979947">
                <a:tc vMerge="1">
                  <a:txBody>
                    <a:bodyPr/>
                    <a:lstStyle/>
                    <a:p>
                      <a:endParaRPr lang="en-US" sz="1600" dirty="0"/>
                    </a:p>
                  </a:txBody>
                  <a:tcPr/>
                </a:tc>
                <a:tc>
                  <a:txBody>
                    <a:bodyPr/>
                    <a:lstStyle/>
                    <a:p>
                      <a:r>
                        <a:rPr lang="en-US" sz="2000" dirty="0" err="1" smtClean="0"/>
                        <a:t>Projek</a:t>
                      </a:r>
                      <a:endParaRPr lang="en-US" sz="2000" dirty="0"/>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Daftar</a:t>
                      </a:r>
                      <a:r>
                        <a:rPr lang="en-US" sz="2000" dirty="0" smtClean="0"/>
                        <a:t> </a:t>
                      </a:r>
                      <a:r>
                        <a:rPr lang="en-US" sz="2000" dirty="0" err="1" smtClean="0"/>
                        <a:t>cek</a:t>
                      </a:r>
                      <a:r>
                        <a:rPr lang="en-US" sz="2000" dirty="0" smtClean="0"/>
                        <a:t>,</a:t>
                      </a:r>
                      <a:r>
                        <a:rPr lang="en-US" sz="2000" baseline="0" dirty="0" smtClean="0"/>
                        <a:t> </a:t>
                      </a:r>
                      <a:r>
                        <a:rPr lang="en-US" sz="2000" baseline="0" dirty="0" err="1" smtClean="0"/>
                        <a:t>skala</a:t>
                      </a:r>
                      <a:r>
                        <a:rPr lang="en-US" sz="2000" baseline="0" dirty="0" smtClean="0"/>
                        <a:t> </a:t>
                      </a:r>
                      <a:r>
                        <a:rPr lang="en-US" sz="2000" baseline="0" dirty="0" err="1" smtClean="0"/>
                        <a:t>penilaian</a:t>
                      </a:r>
                      <a:endParaRPr lang="en-US" sz="2000" dirty="0" smtClean="0"/>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Bakti</a:t>
                      </a:r>
                      <a:r>
                        <a:rPr lang="en-US" sz="2000" baseline="0" dirty="0" smtClean="0"/>
                        <a:t> </a:t>
                      </a:r>
                      <a:r>
                        <a:rPr lang="en-US" sz="2000" baseline="0" dirty="0" err="1" smtClean="0"/>
                        <a:t>sosial</a:t>
                      </a:r>
                      <a:r>
                        <a:rPr lang="en-US" sz="2000" baseline="0" dirty="0" smtClean="0"/>
                        <a:t>, </a:t>
                      </a:r>
                      <a:r>
                        <a:rPr lang="en-US" sz="2000" baseline="0" dirty="0" err="1" smtClean="0"/>
                        <a:t>pentas</a:t>
                      </a:r>
                      <a:r>
                        <a:rPr lang="en-US" sz="2000" baseline="0" dirty="0" smtClean="0"/>
                        <a:t> </a:t>
                      </a:r>
                      <a:r>
                        <a:rPr lang="en-US" sz="2000" baseline="0" dirty="0" err="1" smtClean="0"/>
                        <a:t>seni</a:t>
                      </a:r>
                      <a:r>
                        <a:rPr lang="en-US" sz="2000" baseline="0" dirty="0" smtClean="0"/>
                        <a:t>, </a:t>
                      </a:r>
                      <a:r>
                        <a:rPr lang="en-US" sz="2000" baseline="0" dirty="0" err="1" smtClean="0"/>
                        <a:t>Penghijauan</a:t>
                      </a:r>
                      <a:endParaRPr lang="en-US" sz="2000" dirty="0" smtClean="0"/>
                    </a:p>
                  </a:txBody>
                  <a:tcPr marT="45718" marB="45718"/>
                </a:tc>
              </a:tr>
              <a:tr h="1005803">
                <a:tc vMerge="1">
                  <a:txBody>
                    <a:bodyPr/>
                    <a:lstStyle/>
                    <a:p>
                      <a:endParaRPr lang="en-US" sz="1600" dirty="0"/>
                    </a:p>
                  </a:txBody>
                  <a:tcPr/>
                </a:tc>
                <a:tc>
                  <a:txBody>
                    <a:bodyPr/>
                    <a:lstStyle/>
                    <a:p>
                      <a:r>
                        <a:rPr lang="en-US" sz="2000" dirty="0" err="1" smtClean="0"/>
                        <a:t>Portofolio</a:t>
                      </a:r>
                      <a:endParaRPr lang="en-US" sz="2000" dirty="0"/>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Daftar</a:t>
                      </a:r>
                      <a:r>
                        <a:rPr lang="en-US" sz="2000" dirty="0" smtClean="0"/>
                        <a:t> </a:t>
                      </a:r>
                      <a:r>
                        <a:rPr lang="en-US" sz="2000" dirty="0" err="1" smtClean="0"/>
                        <a:t>cek</a:t>
                      </a:r>
                      <a:r>
                        <a:rPr lang="en-US" sz="2000" dirty="0" smtClean="0"/>
                        <a:t>,</a:t>
                      </a:r>
                      <a:r>
                        <a:rPr lang="en-US" sz="2000" baseline="0" dirty="0" smtClean="0"/>
                        <a:t> </a:t>
                      </a:r>
                      <a:r>
                        <a:rPr lang="en-US" sz="2000" baseline="0" dirty="0" err="1" smtClean="0"/>
                        <a:t>skala</a:t>
                      </a:r>
                      <a:r>
                        <a:rPr lang="en-US" sz="2000" baseline="0" dirty="0" smtClean="0"/>
                        <a:t> </a:t>
                      </a:r>
                      <a:r>
                        <a:rPr lang="en-US" sz="2000" baseline="0" dirty="0" err="1" smtClean="0"/>
                        <a:t>penilaian</a:t>
                      </a:r>
                      <a:endParaRPr lang="en-US" sz="2000" dirty="0" smtClean="0"/>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Makalah</a:t>
                      </a:r>
                      <a:r>
                        <a:rPr lang="en-US" sz="2000" dirty="0" smtClean="0"/>
                        <a:t>, </a:t>
                      </a:r>
                      <a:r>
                        <a:rPr lang="en-US" sz="2000" dirty="0" err="1" smtClean="0"/>
                        <a:t>Piagam</a:t>
                      </a:r>
                      <a:r>
                        <a:rPr lang="en-US" sz="2000" dirty="0" smtClean="0"/>
                        <a:t>,</a:t>
                      </a:r>
                      <a:r>
                        <a:rPr lang="en-US" sz="2000" baseline="0" dirty="0" smtClean="0"/>
                        <a:t> Kumpulan </a:t>
                      </a:r>
                      <a:r>
                        <a:rPr lang="en-US" sz="2000" baseline="0" dirty="0" err="1" smtClean="0"/>
                        <a:t>Puisi</a:t>
                      </a:r>
                      <a:r>
                        <a:rPr lang="en-US" sz="2000" baseline="0" dirty="0" smtClean="0"/>
                        <a:t>, </a:t>
                      </a:r>
                      <a:r>
                        <a:rPr lang="en-US" sz="2000" baseline="0" dirty="0" err="1" smtClean="0"/>
                        <a:t>Laporan</a:t>
                      </a:r>
                      <a:r>
                        <a:rPr lang="en-US" sz="2000" baseline="0" dirty="0" smtClean="0"/>
                        <a:t> </a:t>
                      </a:r>
                      <a:r>
                        <a:rPr lang="en-US" sz="2000" baseline="0" dirty="0" err="1" smtClean="0"/>
                        <a:t>Penelitian</a:t>
                      </a:r>
                      <a:endParaRPr lang="en-US" sz="2000" dirty="0" smtClean="0"/>
                    </a:p>
                  </a:txBody>
                  <a:tcPr marT="45718" marB="45718"/>
                </a:tc>
              </a:tr>
            </a:tbl>
          </a:graphicData>
        </a:graphic>
      </p:graphicFrame>
      <p:sp>
        <p:nvSpPr>
          <p:cNvPr id="7"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Arial Unicode MS" pitchFamily="34" charset="-128"/>
              </a:rPr>
              <a:t>TEKNIK DAN INSTRUMEN</a:t>
            </a:r>
            <a:endParaRPr lang="en-US" sz="2000" b="1" dirty="0">
              <a:solidFill>
                <a:srgbClr val="FFFF66"/>
              </a:solidFill>
              <a:latin typeface="Arial Unicode MS" pitchFamily="34" charset="-128"/>
            </a:endParaRPr>
          </a:p>
        </p:txBody>
      </p:sp>
      <p:sp>
        <p:nvSpPr>
          <p:cNvPr id="8"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RANAH KETERAMPILAN</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914893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176369795"/>
              </p:ext>
            </p:extLst>
          </p:nvPr>
        </p:nvGraphicFramePr>
        <p:xfrm>
          <a:off x="457200" y="620688"/>
          <a:ext cx="8229600" cy="5976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Arial Unicode MS" pitchFamily="34" charset="-128"/>
              </a:rPr>
              <a:t>TEKNIK DAN INSTRUMEN</a:t>
            </a:r>
            <a:endParaRPr lang="en-US" sz="2000" b="1" dirty="0">
              <a:solidFill>
                <a:srgbClr val="FFFF66"/>
              </a:solidFill>
              <a:latin typeface="Arial Unicode MS" pitchFamily="34" charset="-128"/>
            </a:endParaRPr>
          </a:p>
        </p:txBody>
      </p:sp>
      <p:sp>
        <p:nvSpPr>
          <p:cNvPr id="11"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RANAH KETERAMPILAN</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2783221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23728" y="0"/>
            <a:ext cx="5267325" cy="6858000"/>
          </a:xfrm>
          <a:prstGeom prst="rect">
            <a:avLst/>
          </a:prstGeom>
        </p:spPr>
      </p:pic>
    </p:spTree>
    <p:extLst>
      <p:ext uri="{BB962C8B-B14F-4D97-AF65-F5344CB8AC3E}">
        <p14:creationId xmlns:p14="http://schemas.microsoft.com/office/powerpoint/2010/main" val="277932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2043113"/>
          <a:ext cx="7543801" cy="1402080"/>
        </p:xfrm>
        <a:graphic>
          <a:graphicData uri="http://schemas.openxmlformats.org/drawingml/2006/table">
            <a:tbl>
              <a:tblPr/>
              <a:tblGrid>
                <a:gridCol w="1520259"/>
                <a:gridCol w="1806780"/>
                <a:gridCol w="1806780"/>
                <a:gridCol w="1335528"/>
                <a:gridCol w="1074454"/>
              </a:tblGrid>
              <a:tr h="192742">
                <a:tc rowSpan="2">
                  <a:txBody>
                    <a:bodyPr/>
                    <a:lstStyle/>
                    <a:p>
                      <a:pPr algn="ctr">
                        <a:lnSpc>
                          <a:spcPct val="115000"/>
                        </a:lnSpc>
                        <a:spcAft>
                          <a:spcPts val="0"/>
                        </a:spcAft>
                      </a:pPr>
                      <a:r>
                        <a:rPr lang="fi-FI" sz="1600" dirty="0">
                          <a:latin typeface="Calibri"/>
                          <a:ea typeface="Times New Roman"/>
                          <a:cs typeface="Tahoma"/>
                        </a:rPr>
                        <a:t>Nama </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fi-FI" sz="1100">
                          <a:latin typeface="Calibri"/>
                          <a:ea typeface="Times New Roman"/>
                          <a:cs typeface="Tahoma"/>
                        </a:rPr>
                        <a:t>Aspek Penilaian</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ctr">
                        <a:lnSpc>
                          <a:spcPct val="115000"/>
                        </a:lnSpc>
                        <a:spcAft>
                          <a:spcPts val="0"/>
                        </a:spcAft>
                      </a:pPr>
                      <a:r>
                        <a:rPr lang="fi-FI" sz="1600" dirty="0">
                          <a:latin typeface="Calibri"/>
                          <a:ea typeface="Times New Roman"/>
                          <a:cs typeface="Tahoma"/>
                        </a:rPr>
                        <a:t>Rata-Rata Nilai</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963">
                <a:tc vMerge="1">
                  <a:txBody>
                    <a:bodyPr/>
                    <a:lstStyle/>
                    <a:p>
                      <a:endParaRPr lang="en-US"/>
                    </a:p>
                  </a:txBody>
                  <a:tcPr/>
                </a:tc>
                <a:tc>
                  <a:txBody>
                    <a:bodyPr/>
                    <a:lstStyle/>
                    <a:p>
                      <a:pPr algn="ctr">
                        <a:lnSpc>
                          <a:spcPct val="115000"/>
                        </a:lnSpc>
                        <a:spcAft>
                          <a:spcPts val="0"/>
                        </a:spcAft>
                      </a:pPr>
                      <a:r>
                        <a:rPr lang="fi-FI" sz="1600" dirty="0">
                          <a:latin typeface="Calibri"/>
                          <a:ea typeface="Times New Roman"/>
                          <a:cs typeface="Tahoma"/>
                        </a:rPr>
                        <a:t>Partisipasi</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i-FI" sz="1600">
                          <a:latin typeface="Calibri"/>
                          <a:ea typeface="Times New Roman"/>
                          <a:cs typeface="Tahoma"/>
                        </a:rPr>
                        <a:t>Penghayatan Peran</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i-FI" sz="1600" dirty="0">
                          <a:latin typeface="Calibri"/>
                          <a:ea typeface="Times New Roman"/>
                          <a:cs typeface="Tahoma"/>
                        </a:rPr>
                        <a:t>Kerjasama</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80352">
                <a:tc>
                  <a:txBody>
                    <a:bodyPr/>
                    <a:lstStyle/>
                    <a:p>
                      <a:pPr algn="ctr">
                        <a:lnSpc>
                          <a:spcPct val="115000"/>
                        </a:lnSpc>
                        <a:spcAft>
                          <a:spcPts val="0"/>
                        </a:spcAft>
                      </a:pPr>
                      <a:endParaRPr lang="fi-FI" sz="1600">
                        <a:latin typeface="Calibri"/>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i-FI" sz="1600" dirty="0">
                        <a:latin typeface="Calibri"/>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i-FI" sz="1600" dirty="0">
                        <a:latin typeface="Calibri"/>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i-FI" sz="1600" dirty="0">
                        <a:latin typeface="Calibri"/>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i-FI" sz="1600">
                        <a:latin typeface="Calibri"/>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2">
                <a:tc>
                  <a:txBody>
                    <a:bodyPr/>
                    <a:lstStyle/>
                    <a:p>
                      <a:pPr algn="ctr">
                        <a:lnSpc>
                          <a:spcPct val="115000"/>
                        </a:lnSpc>
                        <a:spcAft>
                          <a:spcPts val="0"/>
                        </a:spcAft>
                      </a:pPr>
                      <a:endParaRPr lang="fi-FI" sz="1600">
                        <a:latin typeface="Calibri"/>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i-FI" sz="1600" dirty="0">
                        <a:latin typeface="Calibri"/>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i-FI" sz="1600" dirty="0">
                        <a:latin typeface="Calibri"/>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i-FI" sz="1600" dirty="0">
                        <a:latin typeface="Calibri"/>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i-FI" sz="1600" dirty="0">
                        <a:latin typeface="Calibri"/>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2">
                <a:tc>
                  <a:txBody>
                    <a:bodyPr/>
                    <a:lstStyle/>
                    <a:p>
                      <a:pPr algn="ctr">
                        <a:lnSpc>
                          <a:spcPct val="115000"/>
                        </a:lnSpc>
                        <a:spcAft>
                          <a:spcPts val="0"/>
                        </a:spcAft>
                      </a:pPr>
                      <a:endParaRPr lang="fi-FI" sz="1600">
                        <a:latin typeface="Calibri"/>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i-FI" sz="1600">
                        <a:latin typeface="Calibri"/>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i-FI" sz="1600">
                        <a:latin typeface="Calibri"/>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i-FI" sz="1600">
                        <a:latin typeface="Calibri"/>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i-FI" sz="1600" dirty="0">
                        <a:latin typeface="Calibri"/>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685800" y="4114800"/>
          <a:ext cx="7543800" cy="1962912"/>
        </p:xfrm>
        <a:graphic>
          <a:graphicData uri="http://schemas.openxmlformats.org/drawingml/2006/table">
            <a:tbl>
              <a:tblPr/>
              <a:tblGrid>
                <a:gridCol w="1882775"/>
                <a:gridCol w="3887788"/>
                <a:gridCol w="1773237"/>
              </a:tblGrid>
              <a:tr h="24526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Aspek Penilaian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1736725" algn="r"/>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Deskripsi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Nilai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Partisipasi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Keterlibatan dalam bermain peran</a:t>
                      </a: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Peran dari tokoh yang diperankan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60 – 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580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Penghayatan Peran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tab pos="228600" algn="l"/>
                        </a:tabLst>
                      </a:pPr>
                      <a:r>
                        <a:rPr kumimoji="0" lang="fi-FI"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Penjiwaan terhadap tokoh</a:t>
                      </a:r>
                      <a:endPar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tab pos="228600" algn="l"/>
                        </a:tabLst>
                      </a:pPr>
                      <a:r>
                        <a:rPr kumimoji="0" lang="fi-FI"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Kesesuaian kostum tokoh</a:t>
                      </a:r>
                      <a:endPar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tab pos="228600" algn="l"/>
                        </a:tabLst>
                      </a:pPr>
                      <a:r>
                        <a:rPr kumimoji="0" lang="fi-FI"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Semangat bermain peran</a:t>
                      </a:r>
                      <a:endPar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60 – 100</a:t>
                      </a:r>
                      <a:endPar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Kerjasama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Membantu teman</a:t>
                      </a: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Tenggang rasa dengan teman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d-ID"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60</a:t>
                      </a: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 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970" name="Rectangle 1"/>
          <p:cNvSpPr>
            <a:spLocks noChangeArrowheads="1"/>
          </p:cNvSpPr>
          <p:nvPr/>
        </p:nvSpPr>
        <p:spPr bwMode="auto">
          <a:xfrm>
            <a:off x="609600" y="685800"/>
            <a:ext cx="8077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1906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1906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1906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1906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1906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906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906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906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90625" algn="l"/>
              </a:tabLst>
              <a:defRPr>
                <a:solidFill>
                  <a:schemeClr val="tx1"/>
                </a:solidFill>
                <a:latin typeface="Arial" panose="020B0604020202020204" pitchFamily="34" charset="0"/>
                <a:cs typeface="Arial" panose="020B0604020202020204" pitchFamily="34" charset="0"/>
              </a:defRPr>
            </a:lvl9pPr>
          </a:lstStyle>
          <a:p>
            <a:pPr algn="just" eaLnBrk="1" hangingPunct="1"/>
            <a:r>
              <a:rPr lang="en-US" sz="1100" b="1">
                <a:solidFill>
                  <a:prstClr val="black"/>
                </a:solidFill>
                <a:latin typeface="Calibri" panose="020F0502020204030204" pitchFamily="34" charset="0"/>
                <a:ea typeface="Times New Roman" panose="02020603050405020304" pitchFamily="18" charset="0"/>
                <a:cs typeface="Tahoma" panose="020B0604030504040204" pitchFamily="34" charset="0"/>
              </a:rPr>
              <a:t>		</a:t>
            </a:r>
            <a:r>
              <a:rPr lang="id-ID" sz="1600" b="1">
                <a:solidFill>
                  <a:prstClr val="black"/>
                </a:solidFill>
                <a:latin typeface="Calibri" panose="020F0502020204030204" pitchFamily="34" charset="0"/>
                <a:ea typeface="Times New Roman" panose="02020603050405020304" pitchFamily="18" charset="0"/>
                <a:cs typeface="Tahoma" panose="020B0604030504040204" pitchFamily="34" charset="0"/>
              </a:rPr>
              <a:t>Contoh Lembar Pengamatan Bermain Peran</a:t>
            </a:r>
            <a:endParaRPr lang="en-US" sz="1600">
              <a:solidFill>
                <a:prstClr val="black"/>
              </a:solidFill>
              <a:ea typeface="Times New Roman" panose="02020603050405020304" pitchFamily="18" charset="0"/>
              <a:cs typeface="Tahoma" panose="020B0604030504040204" pitchFamily="34" charset="0"/>
            </a:endParaRPr>
          </a:p>
          <a:p>
            <a:pPr algn="just"/>
            <a:r>
              <a:rPr lang="sv-SE" sz="1600">
                <a:solidFill>
                  <a:prstClr val="black"/>
                </a:solidFill>
                <a:latin typeface="Calibri" panose="020F0502020204030204" pitchFamily="34" charset="0"/>
                <a:ea typeface="Times New Roman" panose="02020603050405020304" pitchFamily="18" charset="0"/>
                <a:cs typeface="Tahoma" panose="020B0604030504040204" pitchFamily="34" charset="0"/>
              </a:rPr>
              <a:t>Kelas		: ............................</a:t>
            </a:r>
            <a:endParaRPr lang="en-US" sz="1600">
              <a:solidFill>
                <a:prstClr val="black"/>
              </a:solidFill>
              <a:ea typeface="Times New Roman" panose="02020603050405020304" pitchFamily="18" charset="0"/>
              <a:cs typeface="Tahoma" panose="020B0604030504040204" pitchFamily="34" charset="0"/>
            </a:endParaRPr>
          </a:p>
          <a:p>
            <a:pPr algn="just"/>
            <a:r>
              <a:rPr lang="sv-SE" sz="1600">
                <a:solidFill>
                  <a:prstClr val="black"/>
                </a:solidFill>
                <a:latin typeface="Calibri" panose="020F0502020204030204" pitchFamily="34" charset="0"/>
                <a:ea typeface="Times New Roman" panose="02020603050405020304" pitchFamily="18" charset="0"/>
                <a:cs typeface="Tahoma" panose="020B0604030504040204" pitchFamily="34" charset="0"/>
              </a:rPr>
              <a:t>Kegiatan		: Bermain peran</a:t>
            </a:r>
            <a:endParaRPr lang="en-US" sz="1600">
              <a:solidFill>
                <a:prstClr val="black"/>
              </a:solidFill>
              <a:ea typeface="Times New Roman" panose="02020603050405020304" pitchFamily="18" charset="0"/>
              <a:cs typeface="Tahoma" panose="020B0604030504040204" pitchFamily="34" charset="0"/>
            </a:endParaRPr>
          </a:p>
          <a:p>
            <a:pPr algn="just"/>
            <a:r>
              <a:rPr lang="sv-SE" sz="1600">
                <a:solidFill>
                  <a:prstClr val="black"/>
                </a:solidFill>
                <a:latin typeface="Calibri" panose="020F0502020204030204" pitchFamily="34" charset="0"/>
                <a:ea typeface="Times New Roman" panose="02020603050405020304" pitchFamily="18" charset="0"/>
                <a:cs typeface="Tahoma" panose="020B0604030504040204" pitchFamily="34" charset="0"/>
              </a:rPr>
              <a:t>Tema		: Proklamasi Kemerdekaan</a:t>
            </a:r>
            <a:endParaRPr lang="en-US" sz="1600">
              <a:solidFill>
                <a:prstClr val="black"/>
              </a:solidFill>
              <a:ea typeface="Times New Roman" panose="02020603050405020304" pitchFamily="18" charset="0"/>
              <a:cs typeface="Tahoma" panose="020B0604030504040204" pitchFamily="34" charset="0"/>
            </a:endParaRPr>
          </a:p>
          <a:p>
            <a:pPr algn="just"/>
            <a:r>
              <a:rPr lang="id-ID" sz="1600">
                <a:solidFill>
                  <a:prstClr val="black"/>
                </a:solidFill>
                <a:latin typeface="Calibri" panose="020F0502020204030204" pitchFamily="34" charset="0"/>
                <a:ea typeface="Times New Roman" panose="02020603050405020304" pitchFamily="18" charset="0"/>
                <a:cs typeface="Tahoma" panose="020B0604030504040204" pitchFamily="34" charset="0"/>
              </a:rPr>
              <a:t>	</a:t>
            </a:r>
            <a:endParaRPr lang="id-ID" sz="1600">
              <a:solidFill>
                <a:prstClr val="black"/>
              </a:solidFill>
              <a:ea typeface="Times New Roman" panose="02020603050405020304" pitchFamily="18" charset="0"/>
              <a:cs typeface="Tahoma" panose="020B0604030504040204" pitchFamily="34" charset="0"/>
            </a:endParaRPr>
          </a:p>
        </p:txBody>
      </p:sp>
      <p:sp>
        <p:nvSpPr>
          <p:cNvPr id="38971" name="TextBox 7"/>
          <p:cNvSpPr txBox="1">
            <a:spLocks noChangeArrowheads="1"/>
          </p:cNvSpPr>
          <p:nvPr/>
        </p:nvSpPr>
        <p:spPr bwMode="auto">
          <a:xfrm>
            <a:off x="685800" y="3581400"/>
            <a:ext cx="3733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600">
                <a:solidFill>
                  <a:prstClr val="black"/>
                </a:solidFill>
              </a:rPr>
              <a:t>Pedoman Penskoran</a:t>
            </a:r>
          </a:p>
        </p:txBody>
      </p:sp>
      <p:sp>
        <p:nvSpPr>
          <p:cNvPr id="8"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Arial Unicode MS" pitchFamily="34" charset="-128"/>
              </a:rPr>
              <a:t>TEKNIK DAN INSTRUMEN</a:t>
            </a:r>
            <a:endParaRPr lang="en-US" sz="2000" b="1" dirty="0">
              <a:solidFill>
                <a:srgbClr val="FFFF66"/>
              </a:solidFill>
              <a:latin typeface="Arial Unicode MS" pitchFamily="34" charset="-128"/>
            </a:endParaRPr>
          </a:p>
        </p:txBody>
      </p:sp>
      <p:sp>
        <p:nvSpPr>
          <p:cNvPr id="9"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RANAH KETERAMPILAN</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34019790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8229600" cy="712787"/>
          </a:xfrm>
        </p:spPr>
        <p:txBody>
          <a:bodyPr/>
          <a:lstStyle/>
          <a:p>
            <a:pPr eaLnBrk="1" hangingPunct="1">
              <a:defRPr/>
            </a:pPr>
            <a:r>
              <a:rPr lang="en-US" sz="2000" dirty="0" err="1" smtClean="0"/>
              <a:t>Contoh</a:t>
            </a:r>
            <a:r>
              <a:rPr lang="en-US" sz="2000" dirty="0" smtClean="0"/>
              <a:t> </a:t>
            </a:r>
            <a:r>
              <a:rPr lang="en-US" sz="2000" dirty="0" err="1" smtClean="0"/>
              <a:t>Penilaian</a:t>
            </a:r>
            <a:r>
              <a:rPr lang="en-US" sz="2000" dirty="0" smtClean="0"/>
              <a:t> </a:t>
            </a:r>
            <a:r>
              <a:rPr lang="en-US" sz="2000" dirty="0" err="1" smtClean="0"/>
              <a:t>Projek</a:t>
            </a:r>
            <a:endParaRPr lang="en-US" sz="2000" dirty="0"/>
          </a:p>
        </p:txBody>
      </p:sp>
      <p:sp>
        <p:nvSpPr>
          <p:cNvPr id="5" name="Content Placeholder 4"/>
          <p:cNvSpPr>
            <a:spLocks noGrp="1"/>
          </p:cNvSpPr>
          <p:nvPr>
            <p:ph sz="half" idx="1"/>
          </p:nvPr>
        </p:nvSpPr>
        <p:spPr>
          <a:xfrm>
            <a:off x="457200" y="1052736"/>
            <a:ext cx="7924800" cy="914400"/>
          </a:xfrm>
        </p:spPr>
        <p:txBody>
          <a:bodyPr/>
          <a:lstStyle/>
          <a:p>
            <a:pPr eaLnBrk="1" hangingPunct="1">
              <a:buFont typeface="Wingdings" panose="05000000000000000000" pitchFamily="2" charset="2"/>
              <a:buNone/>
              <a:defRPr/>
            </a:pPr>
            <a:r>
              <a:rPr lang="en-US" sz="1600" dirty="0" err="1" smtClean="0"/>
              <a:t>Kelompok</a:t>
            </a:r>
            <a:r>
              <a:rPr lang="en-US" sz="1600" dirty="0" smtClean="0"/>
              <a:t>	     : ……………………..</a:t>
            </a:r>
          </a:p>
          <a:p>
            <a:pPr eaLnBrk="1" hangingPunct="1">
              <a:buFont typeface="Wingdings" panose="05000000000000000000" pitchFamily="2" charset="2"/>
              <a:buNone/>
              <a:defRPr/>
            </a:pPr>
            <a:r>
              <a:rPr lang="en-US" sz="1600" dirty="0" err="1" smtClean="0"/>
              <a:t>Kelas</a:t>
            </a:r>
            <a:r>
              <a:rPr lang="en-US" sz="1600" dirty="0" smtClean="0"/>
              <a:t>            : ……………………...</a:t>
            </a:r>
          </a:p>
          <a:p>
            <a:pPr eaLnBrk="1" hangingPunct="1">
              <a:buFont typeface="Wingdings" panose="05000000000000000000" pitchFamily="2" charset="2"/>
              <a:buNone/>
              <a:defRPr/>
            </a:pPr>
            <a:r>
              <a:rPr lang="en-US" sz="1600" dirty="0" err="1" smtClean="0"/>
              <a:t>Tema</a:t>
            </a:r>
            <a:r>
              <a:rPr lang="en-US" sz="1600" dirty="0" smtClean="0"/>
              <a:t>           : </a:t>
            </a:r>
            <a:r>
              <a:rPr lang="en-US" sz="1600" dirty="0" err="1" smtClean="0"/>
              <a:t>Semangat</a:t>
            </a:r>
            <a:r>
              <a:rPr lang="en-US" sz="1600" dirty="0" smtClean="0"/>
              <a:t> </a:t>
            </a:r>
            <a:r>
              <a:rPr lang="en-US" sz="1600" dirty="0" err="1" smtClean="0"/>
              <a:t>dan</a:t>
            </a:r>
            <a:r>
              <a:rPr lang="en-US" sz="1600" dirty="0" smtClean="0"/>
              <a:t> </a:t>
            </a:r>
            <a:r>
              <a:rPr lang="en-US" sz="1600" dirty="0" err="1" smtClean="0"/>
              <a:t>komitmen</a:t>
            </a:r>
            <a:r>
              <a:rPr lang="en-US" sz="1600" dirty="0" smtClean="0"/>
              <a:t> </a:t>
            </a:r>
            <a:r>
              <a:rPr lang="en-US" sz="1600" dirty="0" err="1" smtClean="0"/>
              <a:t>pendiri</a:t>
            </a:r>
            <a:r>
              <a:rPr lang="en-US" sz="1600" dirty="0" smtClean="0"/>
              <a:t> </a:t>
            </a:r>
            <a:r>
              <a:rPr lang="en-US" sz="1600" dirty="0" err="1" smtClean="0"/>
              <a:t>negara</a:t>
            </a:r>
            <a:endParaRPr lang="en-US" sz="16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309372756"/>
              </p:ext>
            </p:extLst>
          </p:nvPr>
        </p:nvGraphicFramePr>
        <p:xfrm>
          <a:off x="533400" y="2276872"/>
          <a:ext cx="7924800" cy="4195776"/>
        </p:xfrm>
        <a:graphic>
          <a:graphicData uri="http://schemas.openxmlformats.org/drawingml/2006/table">
            <a:tbl>
              <a:tblPr firstRow="1" bandRow="1">
                <a:tableStyleId>{5C22544A-7EE6-4342-B048-85BDC9FD1C3A}</a:tableStyleId>
              </a:tblPr>
              <a:tblGrid>
                <a:gridCol w="685800"/>
                <a:gridCol w="3352800"/>
                <a:gridCol w="3886200"/>
              </a:tblGrid>
              <a:tr h="365741">
                <a:tc>
                  <a:txBody>
                    <a:bodyPr/>
                    <a:lstStyle/>
                    <a:p>
                      <a:pPr algn="ctr"/>
                      <a:r>
                        <a:rPr lang="en-US" sz="1800" dirty="0" smtClean="0"/>
                        <a:t>No</a:t>
                      </a:r>
                      <a:endParaRPr lang="en-US" sz="1800" dirty="0"/>
                    </a:p>
                  </a:txBody>
                  <a:tcPr marT="45718" marB="45718"/>
                </a:tc>
                <a:tc>
                  <a:txBody>
                    <a:bodyPr/>
                    <a:lstStyle/>
                    <a:p>
                      <a:pPr algn="ctr"/>
                      <a:r>
                        <a:rPr lang="en-US" sz="1800" dirty="0" err="1" smtClean="0"/>
                        <a:t>Aspek</a:t>
                      </a:r>
                      <a:r>
                        <a:rPr lang="en-US" sz="1800" dirty="0" smtClean="0"/>
                        <a:t> </a:t>
                      </a:r>
                      <a:r>
                        <a:rPr lang="en-US" sz="1800" dirty="0" err="1" smtClean="0"/>
                        <a:t>Penilaian</a:t>
                      </a:r>
                      <a:endParaRPr lang="en-US" sz="1800" dirty="0"/>
                    </a:p>
                  </a:txBody>
                  <a:tcPr marT="45718" marB="45718"/>
                </a:tc>
                <a:tc>
                  <a:txBody>
                    <a:bodyPr/>
                    <a:lstStyle/>
                    <a:p>
                      <a:pPr algn="ctr"/>
                      <a:r>
                        <a:rPr lang="en-US" sz="1800" dirty="0" err="1" smtClean="0"/>
                        <a:t>Skor</a:t>
                      </a:r>
                      <a:endParaRPr lang="en-US" sz="1800" dirty="0"/>
                    </a:p>
                  </a:txBody>
                  <a:tcPr marT="45718" marB="45718"/>
                </a:tc>
              </a:tr>
              <a:tr h="1156419">
                <a:tc>
                  <a:txBody>
                    <a:bodyPr/>
                    <a:lstStyle/>
                    <a:p>
                      <a:r>
                        <a:rPr lang="en-US" sz="1600" dirty="0" smtClean="0"/>
                        <a:t>A</a:t>
                      </a:r>
                      <a:endParaRPr lang="en-US" sz="1600" dirty="0"/>
                    </a:p>
                  </a:txBody>
                  <a:tcPr marT="45718" marB="45718"/>
                </a:tc>
                <a:tc>
                  <a:txBody>
                    <a:bodyPr/>
                    <a:lstStyle/>
                    <a:p>
                      <a:r>
                        <a:rPr lang="en-US" sz="1600" dirty="0" err="1" smtClean="0"/>
                        <a:t>Perencanaan</a:t>
                      </a:r>
                      <a:r>
                        <a:rPr lang="en-US" sz="1600" dirty="0" smtClean="0"/>
                        <a:t> :</a:t>
                      </a:r>
                    </a:p>
                    <a:p>
                      <a:pPr marL="342900" indent="-342900">
                        <a:buFont typeface="+mj-lt"/>
                        <a:buAutoNum type="arabicPeriod"/>
                      </a:pPr>
                      <a:r>
                        <a:rPr lang="en-US" sz="1600" dirty="0" err="1" smtClean="0"/>
                        <a:t>Kesesuaian</a:t>
                      </a:r>
                      <a:r>
                        <a:rPr lang="en-US" sz="1600" baseline="0" dirty="0" smtClean="0"/>
                        <a:t> </a:t>
                      </a:r>
                      <a:r>
                        <a:rPr lang="en-US" sz="1600" baseline="0" dirty="0" err="1" smtClean="0"/>
                        <a:t>Tema</a:t>
                      </a:r>
                      <a:endParaRPr lang="en-US" sz="1600" baseline="0" dirty="0" smtClean="0"/>
                    </a:p>
                    <a:p>
                      <a:pPr marL="342900" indent="-342900">
                        <a:buFont typeface="+mj-lt"/>
                        <a:buAutoNum type="arabicPeriod"/>
                      </a:pPr>
                      <a:r>
                        <a:rPr lang="en-US" sz="1600" baseline="0" dirty="0" err="1" smtClean="0"/>
                        <a:t>Pembagian</a:t>
                      </a:r>
                      <a:r>
                        <a:rPr lang="en-US" sz="1600" baseline="0" dirty="0" smtClean="0"/>
                        <a:t> </a:t>
                      </a:r>
                      <a:r>
                        <a:rPr lang="en-US" sz="1600" baseline="0" dirty="0" err="1" smtClean="0"/>
                        <a:t>Tugas</a:t>
                      </a:r>
                      <a:endParaRPr lang="en-US" sz="1600" baseline="0" dirty="0" smtClean="0"/>
                    </a:p>
                  </a:txBody>
                  <a:tcPr marT="45718" marB="45718"/>
                </a:tc>
                <a:tc>
                  <a:txBody>
                    <a:bodyPr/>
                    <a:lstStyle/>
                    <a:p>
                      <a:pPr marL="342900" indent="-342900">
                        <a:buFont typeface="+mj-lt"/>
                        <a:buAutoNum type="arabicPeriod"/>
                      </a:pPr>
                      <a:r>
                        <a:rPr lang="en-US" sz="1600" baseline="0" dirty="0" err="1" smtClean="0"/>
                        <a:t>apabila</a:t>
                      </a:r>
                      <a:r>
                        <a:rPr lang="en-US" sz="1600" baseline="0" dirty="0" smtClean="0"/>
                        <a:t> </a:t>
                      </a:r>
                      <a:r>
                        <a:rPr lang="en-US" sz="1600" baseline="0" dirty="0" err="1" smtClean="0"/>
                        <a:t>projek</a:t>
                      </a:r>
                      <a:r>
                        <a:rPr lang="en-US" sz="1600" baseline="0" dirty="0" smtClean="0"/>
                        <a:t> </a:t>
                      </a:r>
                      <a:r>
                        <a:rPr lang="en-US" sz="1600" baseline="0" dirty="0" err="1" smtClean="0"/>
                        <a:t>kurang</a:t>
                      </a:r>
                      <a:r>
                        <a:rPr lang="en-US" sz="1600" baseline="0" dirty="0" smtClean="0"/>
                        <a:t> </a:t>
                      </a:r>
                      <a:r>
                        <a:rPr lang="en-US" sz="1600" baseline="0" dirty="0" err="1" smtClean="0"/>
                        <a:t>sesuai</a:t>
                      </a:r>
                      <a:r>
                        <a:rPr lang="en-US" sz="1600" baseline="0" dirty="0" smtClean="0"/>
                        <a:t> </a:t>
                      </a:r>
                      <a:r>
                        <a:rPr lang="en-US" sz="1600" baseline="0" dirty="0" err="1" smtClean="0"/>
                        <a:t>tema</a:t>
                      </a:r>
                      <a:endParaRPr lang="en-US" sz="1600" baseline="0" dirty="0" smtClean="0"/>
                    </a:p>
                    <a:p>
                      <a:pPr marL="342900" indent="-342900">
                        <a:buFont typeface="+mj-lt"/>
                        <a:buAutoNum type="arabicPeriod"/>
                      </a:pPr>
                      <a:r>
                        <a:rPr lang="en-US" sz="1600" baseline="0" dirty="0" err="1" smtClean="0"/>
                        <a:t>apabila</a:t>
                      </a:r>
                      <a:r>
                        <a:rPr lang="en-US" sz="1600" baseline="0" dirty="0" smtClean="0"/>
                        <a:t> </a:t>
                      </a:r>
                      <a:r>
                        <a:rPr lang="en-US" sz="1600" baseline="0" dirty="0" err="1" smtClean="0"/>
                        <a:t>projek</a:t>
                      </a:r>
                      <a:r>
                        <a:rPr lang="en-US" sz="1600" baseline="0" dirty="0" smtClean="0"/>
                        <a:t> </a:t>
                      </a:r>
                      <a:r>
                        <a:rPr lang="en-US" sz="1600" baseline="0" dirty="0" err="1" smtClean="0"/>
                        <a:t>cukup</a:t>
                      </a:r>
                      <a:r>
                        <a:rPr lang="en-US" sz="1600" baseline="0" dirty="0" smtClean="0"/>
                        <a:t> </a:t>
                      </a:r>
                      <a:r>
                        <a:rPr lang="en-US" sz="1600" baseline="0" dirty="0" err="1" smtClean="0"/>
                        <a:t>sesuai</a:t>
                      </a:r>
                      <a:r>
                        <a:rPr lang="en-US" sz="1600" baseline="0" dirty="0" smtClean="0"/>
                        <a:t> </a:t>
                      </a:r>
                      <a:r>
                        <a:rPr lang="en-US" sz="1600" baseline="0" dirty="0" err="1" smtClean="0"/>
                        <a:t>tema</a:t>
                      </a:r>
                      <a:endParaRPr lang="en-US" sz="1600" baseline="0" dirty="0" smtClean="0"/>
                    </a:p>
                    <a:p>
                      <a:pPr marL="342900" indent="-342900">
                        <a:buFont typeface="+mj-lt"/>
                        <a:buAutoNum type="arabicPeriod"/>
                      </a:pPr>
                      <a:r>
                        <a:rPr lang="en-US" sz="1600" baseline="0" dirty="0" err="1" smtClean="0"/>
                        <a:t>apabila</a:t>
                      </a:r>
                      <a:r>
                        <a:rPr lang="en-US" sz="1600" baseline="0" dirty="0" smtClean="0"/>
                        <a:t> </a:t>
                      </a:r>
                      <a:r>
                        <a:rPr lang="en-US" sz="1600" baseline="0" dirty="0" err="1" smtClean="0"/>
                        <a:t>projek</a:t>
                      </a:r>
                      <a:r>
                        <a:rPr lang="en-US" sz="1600" baseline="0" dirty="0" smtClean="0"/>
                        <a:t> </a:t>
                      </a:r>
                      <a:r>
                        <a:rPr lang="en-US" sz="1600" baseline="0" dirty="0" err="1" smtClean="0"/>
                        <a:t>sudah</a:t>
                      </a:r>
                      <a:r>
                        <a:rPr lang="en-US" sz="1600" baseline="0" dirty="0" smtClean="0"/>
                        <a:t> </a:t>
                      </a:r>
                      <a:r>
                        <a:rPr lang="en-US" sz="1600" baseline="0" dirty="0" err="1" smtClean="0"/>
                        <a:t>sesuai</a:t>
                      </a:r>
                      <a:r>
                        <a:rPr lang="en-US" sz="1600" baseline="0" dirty="0" smtClean="0"/>
                        <a:t> </a:t>
                      </a:r>
                      <a:r>
                        <a:rPr lang="en-US" sz="1600" baseline="0" dirty="0" err="1" smtClean="0"/>
                        <a:t>tema</a:t>
                      </a:r>
                      <a:endParaRPr lang="en-US" sz="1600" dirty="0"/>
                    </a:p>
                  </a:txBody>
                  <a:tcPr marT="45718" marB="45718"/>
                </a:tc>
              </a:tr>
              <a:tr h="1156419">
                <a:tc>
                  <a:txBody>
                    <a:bodyPr/>
                    <a:lstStyle/>
                    <a:p>
                      <a:r>
                        <a:rPr lang="en-US" sz="1600" dirty="0" smtClean="0"/>
                        <a:t>B</a:t>
                      </a:r>
                      <a:endParaRPr lang="en-US" sz="1600" dirty="0"/>
                    </a:p>
                  </a:txBody>
                  <a:tcPr marT="45718" marB="45718"/>
                </a:tc>
                <a:tc>
                  <a:txBody>
                    <a:bodyPr/>
                    <a:lstStyle/>
                    <a:p>
                      <a:r>
                        <a:rPr lang="en-US" sz="1600" dirty="0" err="1" smtClean="0"/>
                        <a:t>Pelaksanaan</a:t>
                      </a:r>
                      <a:r>
                        <a:rPr lang="en-US" sz="1600" baseline="0" dirty="0" smtClean="0"/>
                        <a:t> :</a:t>
                      </a:r>
                    </a:p>
                    <a:p>
                      <a:pPr marL="342900" indent="-342900">
                        <a:buFont typeface="+mj-lt"/>
                        <a:buAutoNum type="arabicPeriod"/>
                      </a:pPr>
                      <a:r>
                        <a:rPr lang="en-US" sz="1600" baseline="0" dirty="0" err="1" smtClean="0"/>
                        <a:t>Kerjasama</a:t>
                      </a:r>
                      <a:endParaRPr lang="en-US" sz="1600" baseline="0" dirty="0" smtClean="0"/>
                    </a:p>
                    <a:p>
                      <a:pPr marL="342900" indent="-342900">
                        <a:buFont typeface="+mj-lt"/>
                        <a:buAutoNum type="arabicPeriod"/>
                      </a:pPr>
                      <a:r>
                        <a:rPr lang="en-US" sz="1600" baseline="0" dirty="0" err="1" smtClean="0"/>
                        <a:t>Kesesuaian</a:t>
                      </a:r>
                      <a:r>
                        <a:rPr lang="en-US" sz="1600" baseline="0" dirty="0" smtClean="0"/>
                        <a:t> </a:t>
                      </a:r>
                      <a:r>
                        <a:rPr lang="en-US" sz="1600" baseline="0" dirty="0" err="1" smtClean="0"/>
                        <a:t>dengan</a:t>
                      </a:r>
                      <a:r>
                        <a:rPr lang="en-US" sz="1600" baseline="0" dirty="0" smtClean="0"/>
                        <a:t> </a:t>
                      </a:r>
                      <a:r>
                        <a:rPr lang="en-US" sz="1600" baseline="0" dirty="0" err="1" smtClean="0"/>
                        <a:t>rencana</a:t>
                      </a:r>
                      <a:endParaRPr lang="en-US" sz="1600" baseline="0" dirty="0" smtClean="0"/>
                    </a:p>
                    <a:p>
                      <a:pPr marL="342900" indent="-342900">
                        <a:buFont typeface="+mj-lt"/>
                        <a:buAutoNum type="arabicPeriod"/>
                      </a:pPr>
                      <a:r>
                        <a:rPr lang="en-US" sz="1600" baseline="0" dirty="0" err="1" smtClean="0"/>
                        <a:t>Partisipasi</a:t>
                      </a:r>
                      <a:r>
                        <a:rPr lang="en-US" sz="1600" baseline="0" dirty="0" smtClean="0"/>
                        <a:t> </a:t>
                      </a:r>
                      <a:r>
                        <a:rPr lang="en-US" sz="1600" baseline="0" dirty="0" err="1" smtClean="0"/>
                        <a:t>anggota</a:t>
                      </a:r>
                      <a:endParaRPr lang="en-US" sz="1600" dirty="0"/>
                    </a:p>
                  </a:txBody>
                  <a:tcPr marT="45718" marB="45718"/>
                </a:tc>
                <a:tc>
                  <a:txBody>
                    <a:bodyPr/>
                    <a:lstStyle/>
                    <a:p>
                      <a:r>
                        <a:rPr lang="en-US" sz="1600" dirty="0" err="1" smtClean="0"/>
                        <a:t>Masing-masing</a:t>
                      </a:r>
                      <a:r>
                        <a:rPr lang="en-US" sz="1600" baseline="0" dirty="0" smtClean="0"/>
                        <a:t> sub </a:t>
                      </a:r>
                      <a:r>
                        <a:rPr lang="en-US" sz="1600" baseline="0" dirty="0" err="1" smtClean="0"/>
                        <a:t>aspek</a:t>
                      </a:r>
                      <a:r>
                        <a:rPr lang="en-US" sz="1600" baseline="0" dirty="0" smtClean="0"/>
                        <a:t> </a:t>
                      </a:r>
                      <a:r>
                        <a:rPr lang="en-US" sz="1600" baseline="0" dirty="0" err="1" smtClean="0"/>
                        <a:t>menggunakan</a:t>
                      </a:r>
                      <a:r>
                        <a:rPr lang="en-US" sz="1600" baseline="0" dirty="0" smtClean="0"/>
                        <a:t> </a:t>
                      </a:r>
                      <a:r>
                        <a:rPr lang="en-US" sz="1600" baseline="0" dirty="0" err="1" smtClean="0"/>
                        <a:t>skala</a:t>
                      </a:r>
                      <a:r>
                        <a:rPr lang="en-US" sz="1600" baseline="0" dirty="0" smtClean="0"/>
                        <a:t> 1 - 3</a:t>
                      </a:r>
                      <a:endParaRPr lang="en-US" sz="1600" dirty="0"/>
                    </a:p>
                  </a:txBody>
                  <a:tcPr marT="45718" marB="45718"/>
                </a:tc>
              </a:tr>
              <a:tr h="1156419">
                <a:tc>
                  <a:txBody>
                    <a:bodyPr/>
                    <a:lstStyle/>
                    <a:p>
                      <a:r>
                        <a:rPr lang="en-US" sz="1600" dirty="0" smtClean="0"/>
                        <a:t>C</a:t>
                      </a:r>
                      <a:endParaRPr lang="en-US" sz="1600" dirty="0"/>
                    </a:p>
                  </a:txBody>
                  <a:tcPr marT="45718" marB="45718"/>
                </a:tc>
                <a:tc>
                  <a:txBody>
                    <a:bodyPr/>
                    <a:lstStyle/>
                    <a:p>
                      <a:r>
                        <a:rPr lang="en-US" sz="1600" dirty="0" err="1" smtClean="0"/>
                        <a:t>Pelaporan</a:t>
                      </a:r>
                      <a:r>
                        <a:rPr lang="en-US" sz="1600" dirty="0" smtClean="0"/>
                        <a:t> :</a:t>
                      </a:r>
                    </a:p>
                    <a:p>
                      <a:pPr marL="342900" indent="-342900">
                        <a:buFont typeface="+mj-lt"/>
                        <a:buAutoNum type="arabicPeriod"/>
                      </a:pPr>
                      <a:r>
                        <a:rPr lang="en-US" sz="1600" dirty="0" err="1" smtClean="0"/>
                        <a:t>Estetika</a:t>
                      </a:r>
                      <a:endParaRPr lang="en-US" sz="1600" dirty="0" smtClean="0"/>
                    </a:p>
                    <a:p>
                      <a:pPr marL="342900" indent="-342900">
                        <a:buFont typeface="+mj-lt"/>
                        <a:buAutoNum type="arabicPeriod"/>
                      </a:pPr>
                      <a:r>
                        <a:rPr lang="en-US" sz="1600" dirty="0" err="1" smtClean="0"/>
                        <a:t>Bahasa</a:t>
                      </a:r>
                      <a:endParaRPr lang="en-US" sz="1600" dirty="0" smtClean="0"/>
                    </a:p>
                    <a:p>
                      <a:pPr marL="342900" indent="-342900">
                        <a:buFont typeface="+mj-lt"/>
                        <a:buAutoNum type="arabicPeriod"/>
                      </a:pPr>
                      <a:r>
                        <a:rPr lang="en-US" sz="1600" dirty="0" err="1" smtClean="0"/>
                        <a:t>Isi</a:t>
                      </a:r>
                      <a:r>
                        <a:rPr lang="en-US" sz="1600" baseline="0" dirty="0" smtClean="0"/>
                        <a:t> </a:t>
                      </a:r>
                      <a:r>
                        <a:rPr lang="en-US" sz="1600" baseline="0" dirty="0" err="1" smtClean="0"/>
                        <a:t>laporan</a:t>
                      </a:r>
                      <a:endParaRPr lang="en-US" sz="1600" dirty="0"/>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Masing-masing</a:t>
                      </a:r>
                      <a:r>
                        <a:rPr lang="en-US" sz="1600" baseline="0" dirty="0" smtClean="0"/>
                        <a:t> sub </a:t>
                      </a:r>
                      <a:r>
                        <a:rPr lang="en-US" sz="1600" baseline="0" dirty="0" err="1" smtClean="0"/>
                        <a:t>aspek</a:t>
                      </a:r>
                      <a:r>
                        <a:rPr lang="en-US" sz="1600" baseline="0" dirty="0" smtClean="0"/>
                        <a:t> </a:t>
                      </a:r>
                      <a:r>
                        <a:rPr lang="en-US" sz="1600" baseline="0" dirty="0" err="1" smtClean="0"/>
                        <a:t>menggunakan</a:t>
                      </a:r>
                      <a:r>
                        <a:rPr lang="en-US" sz="1600" baseline="0" dirty="0" smtClean="0"/>
                        <a:t> </a:t>
                      </a:r>
                      <a:r>
                        <a:rPr lang="en-US" sz="1600" baseline="0" dirty="0" err="1" smtClean="0"/>
                        <a:t>skala</a:t>
                      </a:r>
                      <a:r>
                        <a:rPr lang="en-US" sz="1600" baseline="0" dirty="0" smtClean="0"/>
                        <a:t> 1 - 3</a:t>
                      </a:r>
                      <a:endParaRPr lang="en-US" sz="1600" dirty="0" smtClean="0"/>
                    </a:p>
                    <a:p>
                      <a:endParaRPr lang="en-US" sz="1600" dirty="0"/>
                    </a:p>
                  </a:txBody>
                  <a:tcPr marT="45718" marB="45718"/>
                </a:tc>
              </a:tr>
              <a:tr h="360763">
                <a:tc>
                  <a:txBody>
                    <a:bodyPr/>
                    <a:lstStyle/>
                    <a:p>
                      <a:endParaRPr lang="en-US" sz="1600" dirty="0"/>
                    </a:p>
                  </a:txBody>
                  <a:tcPr marT="45718" marB="45718"/>
                </a:tc>
                <a:tc>
                  <a:txBody>
                    <a:bodyPr/>
                    <a:lstStyle/>
                    <a:p>
                      <a:r>
                        <a:rPr lang="en-US" sz="1600" dirty="0" smtClean="0"/>
                        <a:t>Rata-Rata </a:t>
                      </a:r>
                      <a:r>
                        <a:rPr lang="en-US" sz="1600" dirty="0" err="1" smtClean="0"/>
                        <a:t>Skor</a:t>
                      </a:r>
                      <a:endParaRPr lang="en-US" sz="1600" dirty="0"/>
                    </a:p>
                  </a:txBody>
                  <a:tcPr marT="45718" marB="45718"/>
                </a:tc>
                <a:tc>
                  <a:txBody>
                    <a:bodyPr/>
                    <a:lstStyle/>
                    <a:p>
                      <a:endParaRPr lang="en-US" sz="1600" dirty="0"/>
                    </a:p>
                  </a:txBody>
                  <a:tcPr marT="45718" marB="45718"/>
                </a:tc>
              </a:tr>
            </a:tbl>
          </a:graphicData>
        </a:graphic>
      </p:graphicFrame>
      <p:sp>
        <p:nvSpPr>
          <p:cNvPr id="9"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Arial Unicode MS" pitchFamily="34" charset="-128"/>
              </a:rPr>
              <a:t>TEKNIK DAN INSTRUMEN</a:t>
            </a:r>
            <a:endParaRPr lang="en-US" sz="2000" b="1" dirty="0">
              <a:solidFill>
                <a:srgbClr val="FFFF66"/>
              </a:solidFill>
              <a:latin typeface="Arial Unicode MS" pitchFamily="34" charset="-128"/>
            </a:endParaRPr>
          </a:p>
        </p:txBody>
      </p:sp>
      <p:sp>
        <p:nvSpPr>
          <p:cNvPr id="10"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RANAH KETERAMPILAN</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3140843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69762977"/>
              </p:ext>
            </p:extLst>
          </p:nvPr>
        </p:nvGraphicFramePr>
        <p:xfrm>
          <a:off x="762000" y="2140496"/>
          <a:ext cx="7543800" cy="2524127"/>
        </p:xfrm>
        <a:graphic>
          <a:graphicData uri="http://schemas.openxmlformats.org/drawingml/2006/table">
            <a:tbl>
              <a:tblPr/>
              <a:tblGrid>
                <a:gridCol w="741363"/>
                <a:gridCol w="4078287"/>
                <a:gridCol w="1427163"/>
                <a:gridCol w="1296987"/>
              </a:tblGrid>
              <a:tr h="31551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No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Aspek Penilaian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Skor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Catatan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51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1</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Kebermaknaan Gagasan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03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2</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Pemahaman pengetahuan pendukung gagasan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51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3</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Argumentasi gagasan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51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4</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Bahasa dan Penulisan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51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5</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cs typeface="Times New Roman" pitchFamily="18" charset="0"/>
                        </a:rPr>
                        <a:t>Estetika (penjilidan, kerapihan, dll)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516">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rPr>
                        <a:t>Jumlah Nilai</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Calibri" pitchFamily="34" charset="0"/>
                        <a:ea typeface="Times New Roman" pitchFamily="18" charset="0"/>
                        <a:cs typeface="Tahoma"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003" name="Rectangle 1"/>
          <p:cNvSpPr>
            <a:spLocks noChangeArrowheads="1"/>
          </p:cNvSpPr>
          <p:nvPr/>
        </p:nvSpPr>
        <p:spPr bwMode="auto">
          <a:xfrm>
            <a:off x="762000" y="692696"/>
            <a:ext cx="75438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954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8954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8954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8954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8954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8954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8954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8954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895475"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id-ID" b="1">
                <a:solidFill>
                  <a:prstClr val="black"/>
                </a:solidFill>
                <a:latin typeface="Calibri" panose="020F0502020204030204" pitchFamily="34" charset="0"/>
                <a:ea typeface="Times New Roman" panose="02020603050405020304" pitchFamily="18" charset="0"/>
                <a:cs typeface="Tahoma" panose="020B0604030504040204" pitchFamily="34" charset="0"/>
              </a:rPr>
              <a:t>Lembar Penilaian Gagasan Kreatif</a:t>
            </a:r>
            <a:endParaRPr lang="en-US">
              <a:solidFill>
                <a:prstClr val="black"/>
              </a:solidFill>
              <a:ea typeface="Times New Roman" panose="02020603050405020304" pitchFamily="18" charset="0"/>
              <a:cs typeface="Tahoma" panose="020B0604030504040204" pitchFamily="34" charset="0"/>
            </a:endParaRPr>
          </a:p>
          <a:p>
            <a:endParaRPr lang="en-US" sz="1400">
              <a:solidFill>
                <a:prstClr val="black"/>
              </a:solidFill>
              <a:latin typeface="Calibri" panose="020F0502020204030204" pitchFamily="34" charset="0"/>
              <a:ea typeface="Times New Roman" panose="02020603050405020304" pitchFamily="18" charset="0"/>
              <a:cs typeface="Tahoma" panose="020B0604030504040204" pitchFamily="34" charset="0"/>
            </a:endParaRPr>
          </a:p>
          <a:p>
            <a:r>
              <a:rPr lang="id-ID" sz="1400">
                <a:solidFill>
                  <a:prstClr val="black"/>
                </a:solidFill>
                <a:latin typeface="Calibri" panose="020F0502020204030204" pitchFamily="34" charset="0"/>
                <a:ea typeface="Times New Roman" panose="02020603050405020304" pitchFamily="18" charset="0"/>
                <a:cs typeface="Tahoma" panose="020B0604030504040204" pitchFamily="34" charset="0"/>
              </a:rPr>
              <a:t>Kelas</a:t>
            </a:r>
            <a:r>
              <a:rPr lang="en-US" sz="1400">
                <a:solidFill>
                  <a:prstClr val="black"/>
                </a:solidFill>
                <a:latin typeface="Calibri" panose="020F0502020204030204" pitchFamily="34" charset="0"/>
                <a:ea typeface="Times New Roman" panose="02020603050405020304" pitchFamily="18" charset="0"/>
                <a:cs typeface="Tahoma" panose="020B0604030504040204" pitchFamily="34" charset="0"/>
              </a:rPr>
              <a:t>        </a:t>
            </a:r>
            <a:r>
              <a:rPr lang="id-ID" sz="1400">
                <a:solidFill>
                  <a:prstClr val="black"/>
                </a:solidFill>
                <a:latin typeface="Calibri" panose="020F0502020204030204" pitchFamily="34" charset="0"/>
                <a:ea typeface="Times New Roman" panose="02020603050405020304" pitchFamily="18" charset="0"/>
                <a:cs typeface="Tahoma" panose="020B0604030504040204" pitchFamily="34" charset="0"/>
              </a:rPr>
              <a:t>: ............................</a:t>
            </a:r>
            <a:endParaRPr lang="en-US" sz="1400">
              <a:solidFill>
                <a:prstClr val="black"/>
              </a:solidFill>
              <a:ea typeface="Times New Roman" panose="02020603050405020304" pitchFamily="18" charset="0"/>
              <a:cs typeface="Tahoma" panose="020B0604030504040204" pitchFamily="34" charset="0"/>
            </a:endParaRPr>
          </a:p>
          <a:p>
            <a:r>
              <a:rPr lang="id-ID" sz="1400">
                <a:solidFill>
                  <a:prstClr val="black"/>
                </a:solidFill>
                <a:latin typeface="Calibri" panose="020F0502020204030204" pitchFamily="34" charset="0"/>
                <a:ea typeface="Times New Roman" panose="02020603050405020304" pitchFamily="18" charset="0"/>
                <a:cs typeface="Tahoma" panose="020B0604030504040204" pitchFamily="34" charset="0"/>
              </a:rPr>
              <a:t>Nama</a:t>
            </a:r>
            <a:r>
              <a:rPr lang="en-US" sz="1400">
                <a:solidFill>
                  <a:prstClr val="black"/>
                </a:solidFill>
                <a:latin typeface="Calibri" panose="020F0502020204030204" pitchFamily="34" charset="0"/>
                <a:ea typeface="Times New Roman" panose="02020603050405020304" pitchFamily="18" charset="0"/>
                <a:cs typeface="Tahoma" panose="020B0604030504040204" pitchFamily="34" charset="0"/>
              </a:rPr>
              <a:t>       </a:t>
            </a:r>
            <a:r>
              <a:rPr lang="id-ID" sz="1400">
                <a:solidFill>
                  <a:prstClr val="black"/>
                </a:solidFill>
                <a:latin typeface="Calibri" panose="020F0502020204030204" pitchFamily="34" charset="0"/>
                <a:ea typeface="Times New Roman" panose="02020603050405020304" pitchFamily="18" charset="0"/>
                <a:cs typeface="Tahoma" panose="020B0604030504040204" pitchFamily="34" charset="0"/>
              </a:rPr>
              <a:t>: ............................</a:t>
            </a:r>
            <a:endParaRPr lang="en-US" sz="1400">
              <a:solidFill>
                <a:prstClr val="black"/>
              </a:solidFill>
              <a:ea typeface="Times New Roman" panose="02020603050405020304" pitchFamily="18" charset="0"/>
              <a:cs typeface="Tahoma" panose="020B0604030504040204" pitchFamily="34" charset="0"/>
            </a:endParaRPr>
          </a:p>
          <a:p>
            <a:r>
              <a:rPr lang="id-ID" sz="1400">
                <a:solidFill>
                  <a:prstClr val="black"/>
                </a:solidFill>
                <a:latin typeface="Calibri" panose="020F0502020204030204" pitchFamily="34" charset="0"/>
                <a:ea typeface="Times New Roman" panose="02020603050405020304" pitchFamily="18" charset="0"/>
                <a:cs typeface="Tahoma" panose="020B0604030504040204" pitchFamily="34" charset="0"/>
              </a:rPr>
              <a:t>Topik</a:t>
            </a:r>
            <a:r>
              <a:rPr lang="en-US" sz="1400">
                <a:solidFill>
                  <a:prstClr val="black"/>
                </a:solidFill>
                <a:latin typeface="Calibri" panose="020F0502020204030204" pitchFamily="34" charset="0"/>
                <a:ea typeface="Times New Roman" panose="02020603050405020304" pitchFamily="18" charset="0"/>
                <a:cs typeface="Tahoma" panose="020B0604030504040204" pitchFamily="34" charset="0"/>
              </a:rPr>
              <a:t>        </a:t>
            </a:r>
            <a:r>
              <a:rPr lang="id-ID" sz="1400">
                <a:solidFill>
                  <a:prstClr val="black"/>
                </a:solidFill>
                <a:latin typeface="Calibri" panose="020F0502020204030204" pitchFamily="34" charset="0"/>
                <a:ea typeface="Times New Roman" panose="02020603050405020304" pitchFamily="18" charset="0"/>
                <a:cs typeface="Tahoma" panose="020B0604030504040204" pitchFamily="34" charset="0"/>
              </a:rPr>
              <a:t>: </a:t>
            </a:r>
            <a:r>
              <a:rPr lang="en-US" sz="1400">
                <a:solidFill>
                  <a:prstClr val="black"/>
                </a:solidFill>
                <a:latin typeface="Calibri" panose="020F0502020204030204" pitchFamily="34" charset="0"/>
                <a:ea typeface="Times New Roman" panose="02020603050405020304" pitchFamily="18" charset="0"/>
                <a:cs typeface="Tahoma" panose="020B0604030504040204" pitchFamily="34" charset="0"/>
              </a:rPr>
              <a:t>Energi Alternatif</a:t>
            </a:r>
            <a:endParaRPr lang="en-US" sz="1400">
              <a:solidFill>
                <a:prstClr val="black"/>
              </a:solidFill>
              <a:ea typeface="Times New Roman" panose="02020603050405020304" pitchFamily="18" charset="0"/>
              <a:cs typeface="Tahoma" panose="020B0604030504040204" pitchFamily="34" charset="0"/>
            </a:endParaRPr>
          </a:p>
        </p:txBody>
      </p:sp>
      <p:sp>
        <p:nvSpPr>
          <p:cNvPr id="41004" name="TextBox 6"/>
          <p:cNvSpPr txBox="1">
            <a:spLocks noChangeArrowheads="1"/>
          </p:cNvSpPr>
          <p:nvPr/>
        </p:nvSpPr>
        <p:spPr bwMode="auto">
          <a:xfrm>
            <a:off x="838200" y="4780509"/>
            <a:ext cx="4191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954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8954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8954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8954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8954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8954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8954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8954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895475" algn="l"/>
              </a:tabLst>
              <a:defRPr>
                <a:solidFill>
                  <a:schemeClr val="tx1"/>
                </a:solidFill>
                <a:latin typeface="Arial" panose="020B0604020202020204" pitchFamily="34" charset="0"/>
                <a:cs typeface="Arial" panose="020B0604020202020204" pitchFamily="34" charset="0"/>
              </a:defRPr>
            </a:lvl9pPr>
          </a:lstStyle>
          <a:p>
            <a:r>
              <a:rPr lang="en-US" sz="1400">
                <a:solidFill>
                  <a:prstClr val="black"/>
                </a:solidFill>
                <a:latin typeface="Calibri" panose="020F0502020204030204" pitchFamily="34" charset="0"/>
                <a:ea typeface="Times New Roman" panose="02020603050405020304" pitchFamily="18" charset="0"/>
                <a:cs typeface="Tahoma" panose="020B0604030504040204" pitchFamily="34" charset="0"/>
              </a:rPr>
              <a:t>Pedoman penskoran</a:t>
            </a:r>
          </a:p>
          <a:p>
            <a:pPr>
              <a:buFontTx/>
              <a:buChar char="•"/>
            </a:pPr>
            <a:r>
              <a:rPr lang="id-ID" sz="1400">
                <a:solidFill>
                  <a:prstClr val="black"/>
                </a:solidFill>
                <a:latin typeface="Calibri" panose="020F0502020204030204" pitchFamily="34" charset="0"/>
                <a:ea typeface="Times New Roman" panose="02020603050405020304" pitchFamily="18" charset="0"/>
                <a:cs typeface="Tahoma" panose="020B0604030504040204" pitchFamily="34" charset="0"/>
              </a:rPr>
              <a:t>5 = </a:t>
            </a:r>
            <a:r>
              <a:rPr lang="en-US" sz="1400">
                <a:solidFill>
                  <a:prstClr val="black"/>
                </a:solidFill>
                <a:latin typeface="Calibri" panose="020F0502020204030204" pitchFamily="34" charset="0"/>
                <a:ea typeface="Times New Roman" panose="02020603050405020304" pitchFamily="18" charset="0"/>
                <a:cs typeface="Tahoma" panose="020B0604030504040204" pitchFamily="34" charset="0"/>
              </a:rPr>
              <a:t>sangat </a:t>
            </a:r>
            <a:r>
              <a:rPr lang="id-ID" sz="1400">
                <a:solidFill>
                  <a:prstClr val="black"/>
                </a:solidFill>
                <a:latin typeface="Calibri" panose="020F0502020204030204" pitchFamily="34" charset="0"/>
                <a:ea typeface="Times New Roman" panose="02020603050405020304" pitchFamily="18" charset="0"/>
                <a:cs typeface="Tahoma" panose="020B0604030504040204" pitchFamily="34" charset="0"/>
              </a:rPr>
              <a:t>baik </a:t>
            </a:r>
            <a:endParaRPr lang="en-US" sz="1400">
              <a:solidFill>
                <a:prstClr val="black"/>
              </a:solidFill>
              <a:ea typeface="Times New Roman" panose="02020603050405020304" pitchFamily="18" charset="0"/>
              <a:cs typeface="Tahoma" panose="020B0604030504040204" pitchFamily="34" charset="0"/>
            </a:endParaRPr>
          </a:p>
          <a:p>
            <a:pPr>
              <a:buFontTx/>
              <a:buChar char="•"/>
            </a:pPr>
            <a:r>
              <a:rPr lang="id-ID" sz="1400">
                <a:solidFill>
                  <a:prstClr val="black"/>
                </a:solidFill>
                <a:latin typeface="Calibri" panose="020F0502020204030204" pitchFamily="34" charset="0"/>
                <a:ea typeface="Times New Roman" panose="02020603050405020304" pitchFamily="18" charset="0"/>
                <a:cs typeface="Tahoma" panose="020B0604030504040204" pitchFamily="34" charset="0"/>
              </a:rPr>
              <a:t>4 = baik</a:t>
            </a:r>
            <a:endParaRPr lang="en-US" sz="1400">
              <a:solidFill>
                <a:prstClr val="black"/>
              </a:solidFill>
              <a:ea typeface="Times New Roman" panose="02020603050405020304" pitchFamily="18" charset="0"/>
              <a:cs typeface="Tahoma" panose="020B0604030504040204" pitchFamily="34" charset="0"/>
            </a:endParaRPr>
          </a:p>
          <a:p>
            <a:pPr>
              <a:buFontTx/>
              <a:buChar char="•"/>
            </a:pPr>
            <a:r>
              <a:rPr lang="id-ID" sz="1400">
                <a:solidFill>
                  <a:prstClr val="black"/>
                </a:solidFill>
                <a:latin typeface="Calibri" panose="020F0502020204030204" pitchFamily="34" charset="0"/>
                <a:ea typeface="Times New Roman" panose="02020603050405020304" pitchFamily="18" charset="0"/>
                <a:cs typeface="Tahoma" panose="020B0604030504040204" pitchFamily="34" charset="0"/>
              </a:rPr>
              <a:t>3 = cukup</a:t>
            </a:r>
            <a:endParaRPr lang="en-US" sz="1400">
              <a:solidFill>
                <a:prstClr val="black"/>
              </a:solidFill>
              <a:ea typeface="Times New Roman" panose="02020603050405020304" pitchFamily="18" charset="0"/>
              <a:cs typeface="Tahoma" panose="020B0604030504040204" pitchFamily="34" charset="0"/>
            </a:endParaRPr>
          </a:p>
          <a:p>
            <a:pPr>
              <a:buFontTx/>
              <a:buChar char="•"/>
            </a:pPr>
            <a:r>
              <a:rPr lang="id-ID" sz="1400">
                <a:solidFill>
                  <a:prstClr val="black"/>
                </a:solidFill>
                <a:latin typeface="Calibri" panose="020F0502020204030204" pitchFamily="34" charset="0"/>
                <a:ea typeface="Times New Roman" panose="02020603050405020304" pitchFamily="18" charset="0"/>
                <a:cs typeface="Tahoma" panose="020B0604030504040204" pitchFamily="34" charset="0"/>
              </a:rPr>
              <a:t>2 = kurang </a:t>
            </a:r>
            <a:endParaRPr lang="en-US" sz="1400">
              <a:solidFill>
                <a:prstClr val="black"/>
              </a:solidFill>
              <a:ea typeface="Times New Roman" panose="02020603050405020304" pitchFamily="18" charset="0"/>
              <a:cs typeface="Tahoma" panose="020B0604030504040204" pitchFamily="34" charset="0"/>
            </a:endParaRPr>
          </a:p>
        </p:txBody>
      </p:sp>
      <p:sp>
        <p:nvSpPr>
          <p:cNvPr id="8"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Arial Unicode MS" pitchFamily="34" charset="-128"/>
              </a:rPr>
              <a:t>TEKNIK DAN INSTRUMEN</a:t>
            </a:r>
            <a:endParaRPr lang="en-US" sz="2000" b="1" dirty="0">
              <a:solidFill>
                <a:srgbClr val="FFFF66"/>
              </a:solidFill>
              <a:latin typeface="Arial Unicode MS" pitchFamily="34" charset="-128"/>
            </a:endParaRPr>
          </a:p>
        </p:txBody>
      </p:sp>
      <p:sp>
        <p:nvSpPr>
          <p:cNvPr id="9"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RANAH KETERAMPILAN</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8476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3065486" y="1351856"/>
            <a:ext cx="5904656" cy="5112568"/>
          </a:xfrm>
          <a:prstGeom prst="rect">
            <a:avLst/>
          </a:prstGeom>
          <a:solidFill>
            <a:schemeClr val="accent5">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3" name="Title 1"/>
          <p:cNvSpPr txBox="1">
            <a:spLocks/>
          </p:cNvSpPr>
          <p:nvPr/>
        </p:nvSpPr>
        <p:spPr>
          <a:xfrm>
            <a:off x="0" y="0"/>
            <a:ext cx="9144000" cy="609600"/>
          </a:xfrm>
          <a:prstGeom prst="rect">
            <a:avLst/>
          </a:prstGeom>
        </p:spPr>
        <p:txBody>
          <a:bodyPr vert="horz" lIns="91440" tIns="45720" rIns="91440" bIns="45720" rtlCol="0" anchor="ctr">
            <a:normAutofit fontScale="75000" lnSpcReduction="20000"/>
          </a:bodyPr>
          <a:lstStyle/>
          <a:p>
            <a:pPr algn="ctr">
              <a:spcBef>
                <a:spcPct val="0"/>
              </a:spcBef>
              <a:defRPr/>
            </a:pPr>
            <a:r>
              <a:rPr lang="id-ID" sz="4000" b="1" dirty="0" smtClean="0">
                <a:solidFill>
                  <a:srgbClr val="4BACC6">
                    <a:lumMod val="75000"/>
                  </a:srgbClr>
                </a:solidFill>
              </a:rPr>
              <a:t>LEVEL TAKSONOMI DALAM PROSES PEMBELAJARAN </a:t>
            </a:r>
            <a:endParaRPr lang="id-ID" sz="4000" b="1" dirty="0">
              <a:solidFill>
                <a:srgbClr val="4BACC6">
                  <a:lumMod val="75000"/>
                </a:srgbClr>
              </a:solidFill>
            </a:endParaRPr>
          </a:p>
        </p:txBody>
      </p:sp>
      <p:cxnSp>
        <p:nvCxnSpPr>
          <p:cNvPr id="4" name="Straight Connector 3"/>
          <p:cNvCxnSpPr/>
          <p:nvPr/>
        </p:nvCxnSpPr>
        <p:spPr>
          <a:xfrm>
            <a:off x="0" y="548680"/>
            <a:ext cx="9144000" cy="0"/>
          </a:xfrm>
          <a:prstGeom prst="line">
            <a:avLst/>
          </a:prstGeom>
          <a:ln w="28575"/>
        </p:spPr>
        <p:style>
          <a:lnRef idx="1">
            <a:schemeClr val="accent6"/>
          </a:lnRef>
          <a:fillRef idx="0">
            <a:schemeClr val="accent6"/>
          </a:fillRef>
          <a:effectRef idx="0">
            <a:schemeClr val="accent6"/>
          </a:effectRef>
          <a:fontRef idx="minor">
            <a:schemeClr val="tx1"/>
          </a:fontRef>
        </p:style>
      </p:cxnSp>
      <p:graphicFrame>
        <p:nvGraphicFramePr>
          <p:cNvPr id="5" name="Diagram 4"/>
          <p:cNvGraphicFramePr/>
          <p:nvPr>
            <p:extLst/>
          </p:nvPr>
        </p:nvGraphicFramePr>
        <p:xfrm>
          <a:off x="6523826" y="1768128"/>
          <a:ext cx="23953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169936" y="2821196"/>
            <a:ext cx="1152128" cy="369332"/>
          </a:xfrm>
          <a:prstGeom prst="rect">
            <a:avLst/>
          </a:prstGeom>
          <a:noFill/>
        </p:spPr>
        <p:txBody>
          <a:bodyPr wrap="square" rtlCol="0">
            <a:spAutoFit/>
          </a:bodyPr>
          <a:lstStyle/>
          <a:p>
            <a:r>
              <a:rPr lang="id-ID" b="1" dirty="0" smtClean="0">
                <a:solidFill>
                  <a:prstClr val="black"/>
                </a:solidFill>
              </a:rPr>
              <a:t>Analyzing</a:t>
            </a:r>
            <a:endParaRPr lang="id-ID" b="1" dirty="0">
              <a:solidFill>
                <a:prstClr val="black"/>
              </a:solidFill>
            </a:endParaRPr>
          </a:p>
        </p:txBody>
      </p:sp>
      <p:sp>
        <p:nvSpPr>
          <p:cNvPr id="7" name="TextBox 6"/>
          <p:cNvSpPr txBox="1"/>
          <p:nvPr/>
        </p:nvSpPr>
        <p:spPr>
          <a:xfrm>
            <a:off x="7186010" y="2047528"/>
            <a:ext cx="1208062" cy="369332"/>
          </a:xfrm>
          <a:prstGeom prst="rect">
            <a:avLst/>
          </a:prstGeom>
          <a:noFill/>
        </p:spPr>
        <p:txBody>
          <a:bodyPr wrap="square" rtlCol="0">
            <a:spAutoFit/>
          </a:bodyPr>
          <a:lstStyle/>
          <a:p>
            <a:r>
              <a:rPr lang="id-ID" b="1" dirty="0" smtClean="0">
                <a:solidFill>
                  <a:prstClr val="black"/>
                </a:solidFill>
              </a:rPr>
              <a:t>Evaluating</a:t>
            </a:r>
            <a:endParaRPr lang="id-ID" b="1" dirty="0">
              <a:solidFill>
                <a:prstClr val="black"/>
              </a:solidFill>
            </a:endParaRPr>
          </a:p>
        </p:txBody>
      </p:sp>
      <p:graphicFrame>
        <p:nvGraphicFramePr>
          <p:cNvPr id="8" name="Diagram 7"/>
          <p:cNvGraphicFramePr/>
          <p:nvPr>
            <p:extLst/>
          </p:nvPr>
        </p:nvGraphicFramePr>
        <p:xfrm>
          <a:off x="3046370" y="1742728"/>
          <a:ext cx="2395376"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3590531" y="2657194"/>
            <a:ext cx="1400085" cy="480131"/>
          </a:xfrm>
          <a:prstGeom prst="rect">
            <a:avLst/>
          </a:prstGeom>
          <a:noFill/>
        </p:spPr>
        <p:txBody>
          <a:bodyPr wrap="square" rtlCol="0">
            <a:spAutoFit/>
          </a:bodyPr>
          <a:lstStyle/>
          <a:p>
            <a:pPr>
              <a:lnSpc>
                <a:spcPct val="70000"/>
              </a:lnSpc>
            </a:pPr>
            <a:r>
              <a:rPr lang="id-ID" b="1" dirty="0" smtClean="0">
                <a:solidFill>
                  <a:prstClr val="black"/>
                </a:solidFill>
              </a:rPr>
              <a:t>Organizing/</a:t>
            </a:r>
          </a:p>
          <a:p>
            <a:pPr>
              <a:lnSpc>
                <a:spcPct val="70000"/>
              </a:lnSpc>
            </a:pPr>
            <a:r>
              <a:rPr lang="id-ID" b="1" dirty="0" smtClean="0">
                <a:solidFill>
                  <a:prstClr val="black"/>
                </a:solidFill>
              </a:rPr>
              <a:t>Internalizing</a:t>
            </a:r>
            <a:endParaRPr lang="id-ID" b="1" dirty="0">
              <a:solidFill>
                <a:prstClr val="black"/>
              </a:solidFill>
            </a:endParaRPr>
          </a:p>
        </p:txBody>
      </p:sp>
      <p:sp>
        <p:nvSpPr>
          <p:cNvPr id="10" name="TextBox 9"/>
          <p:cNvSpPr txBox="1"/>
          <p:nvPr/>
        </p:nvSpPr>
        <p:spPr>
          <a:xfrm>
            <a:off x="3661398" y="1895194"/>
            <a:ext cx="1689226" cy="480131"/>
          </a:xfrm>
          <a:prstGeom prst="rect">
            <a:avLst/>
          </a:prstGeom>
          <a:noFill/>
        </p:spPr>
        <p:txBody>
          <a:bodyPr wrap="square" rtlCol="0">
            <a:spAutoFit/>
          </a:bodyPr>
          <a:lstStyle/>
          <a:p>
            <a:pPr>
              <a:lnSpc>
                <a:spcPct val="70000"/>
              </a:lnSpc>
            </a:pPr>
            <a:r>
              <a:rPr lang="id-ID" b="1" dirty="0" smtClean="0">
                <a:solidFill>
                  <a:prstClr val="black"/>
                </a:solidFill>
              </a:rPr>
              <a:t>Characterizing/</a:t>
            </a:r>
          </a:p>
          <a:p>
            <a:pPr>
              <a:lnSpc>
                <a:spcPct val="70000"/>
              </a:lnSpc>
            </a:pPr>
            <a:r>
              <a:rPr lang="id-ID" b="1" dirty="0" smtClean="0">
                <a:solidFill>
                  <a:prstClr val="black"/>
                </a:solidFill>
              </a:rPr>
              <a:t>Actualizing</a:t>
            </a:r>
            <a:endParaRPr lang="id-ID" b="1" dirty="0">
              <a:solidFill>
                <a:prstClr val="black"/>
              </a:solidFill>
            </a:endParaRPr>
          </a:p>
        </p:txBody>
      </p:sp>
      <p:graphicFrame>
        <p:nvGraphicFramePr>
          <p:cNvPr id="11" name="Diagram 10"/>
          <p:cNvGraphicFramePr/>
          <p:nvPr>
            <p:extLst/>
          </p:nvPr>
        </p:nvGraphicFramePr>
        <p:xfrm>
          <a:off x="4703282" y="1742728"/>
          <a:ext cx="2395376"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TextBox 11"/>
          <p:cNvSpPr txBox="1"/>
          <p:nvPr/>
        </p:nvSpPr>
        <p:spPr>
          <a:xfrm>
            <a:off x="5231233" y="2809528"/>
            <a:ext cx="1307303" cy="369332"/>
          </a:xfrm>
          <a:prstGeom prst="rect">
            <a:avLst/>
          </a:prstGeom>
          <a:noFill/>
        </p:spPr>
        <p:txBody>
          <a:bodyPr wrap="square" rtlCol="0">
            <a:spAutoFit/>
          </a:bodyPr>
          <a:lstStyle/>
          <a:p>
            <a:r>
              <a:rPr lang="id-ID" b="1" dirty="0" smtClean="0">
                <a:solidFill>
                  <a:prstClr val="black"/>
                </a:solidFill>
              </a:rPr>
              <a:t>Associating</a:t>
            </a:r>
            <a:endParaRPr lang="id-ID" b="1" dirty="0">
              <a:solidFill>
                <a:prstClr val="black"/>
              </a:solidFill>
            </a:endParaRPr>
          </a:p>
        </p:txBody>
      </p:sp>
      <p:sp>
        <p:nvSpPr>
          <p:cNvPr id="13" name="TextBox 12"/>
          <p:cNvSpPr txBox="1"/>
          <p:nvPr/>
        </p:nvSpPr>
        <p:spPr>
          <a:xfrm>
            <a:off x="5142004" y="2047528"/>
            <a:ext cx="1684532" cy="369332"/>
          </a:xfrm>
          <a:prstGeom prst="rect">
            <a:avLst/>
          </a:prstGeom>
          <a:noFill/>
        </p:spPr>
        <p:txBody>
          <a:bodyPr wrap="square" rtlCol="0">
            <a:spAutoFit/>
          </a:bodyPr>
          <a:lstStyle/>
          <a:p>
            <a:r>
              <a:rPr lang="id-ID" b="1" dirty="0" smtClean="0">
                <a:solidFill>
                  <a:prstClr val="black"/>
                </a:solidFill>
              </a:rPr>
              <a:t>Communicating</a:t>
            </a:r>
            <a:endParaRPr lang="id-ID" b="1" dirty="0">
              <a:solidFill>
                <a:prstClr val="black"/>
              </a:solidFill>
            </a:endParaRPr>
          </a:p>
        </p:txBody>
      </p:sp>
      <p:sp>
        <p:nvSpPr>
          <p:cNvPr id="14" name="TextBox 13"/>
          <p:cNvSpPr txBox="1"/>
          <p:nvPr/>
        </p:nvSpPr>
        <p:spPr>
          <a:xfrm>
            <a:off x="7098045" y="5716796"/>
            <a:ext cx="1368067" cy="707886"/>
          </a:xfrm>
          <a:prstGeom prst="rect">
            <a:avLst/>
          </a:prstGeom>
          <a:noFill/>
        </p:spPr>
        <p:txBody>
          <a:bodyPr wrap="none" rtlCol="0">
            <a:spAutoFit/>
          </a:bodyPr>
          <a:lstStyle/>
          <a:p>
            <a:pPr algn="ctr"/>
            <a:r>
              <a:rPr lang="id-ID" sz="2000" b="1" dirty="0" smtClean="0">
                <a:solidFill>
                  <a:srgbClr val="0070C0"/>
                </a:solidFill>
              </a:rPr>
              <a:t>Knowledge</a:t>
            </a:r>
          </a:p>
          <a:p>
            <a:pPr algn="ctr"/>
            <a:r>
              <a:rPr lang="id-ID" sz="2000" b="1" dirty="0" smtClean="0">
                <a:solidFill>
                  <a:srgbClr val="0070C0"/>
                </a:solidFill>
              </a:rPr>
              <a:t>(Bloom)</a:t>
            </a:r>
            <a:endParaRPr lang="id-ID" sz="2000" b="1" dirty="0">
              <a:solidFill>
                <a:srgbClr val="0070C0"/>
              </a:solidFill>
            </a:endParaRPr>
          </a:p>
        </p:txBody>
      </p:sp>
      <p:sp>
        <p:nvSpPr>
          <p:cNvPr id="15" name="TextBox 14"/>
          <p:cNvSpPr txBox="1"/>
          <p:nvPr/>
        </p:nvSpPr>
        <p:spPr>
          <a:xfrm>
            <a:off x="5269856" y="5716796"/>
            <a:ext cx="946478" cy="707886"/>
          </a:xfrm>
          <a:prstGeom prst="rect">
            <a:avLst/>
          </a:prstGeom>
          <a:noFill/>
        </p:spPr>
        <p:txBody>
          <a:bodyPr wrap="none" rtlCol="0">
            <a:spAutoFit/>
          </a:bodyPr>
          <a:lstStyle/>
          <a:p>
            <a:pPr algn="ctr"/>
            <a:r>
              <a:rPr lang="id-ID" sz="2000" b="1" dirty="0" smtClean="0">
                <a:solidFill>
                  <a:srgbClr val="0070C0"/>
                </a:solidFill>
              </a:rPr>
              <a:t>Skill</a:t>
            </a:r>
          </a:p>
          <a:p>
            <a:pPr algn="ctr"/>
            <a:r>
              <a:rPr lang="id-ID" sz="2000" b="1" dirty="0" smtClean="0">
                <a:solidFill>
                  <a:srgbClr val="0070C0"/>
                </a:solidFill>
              </a:rPr>
              <a:t>(Dyers)</a:t>
            </a:r>
            <a:endParaRPr lang="id-ID" sz="2000" b="1" dirty="0">
              <a:solidFill>
                <a:srgbClr val="0070C0"/>
              </a:solidFill>
            </a:endParaRPr>
          </a:p>
        </p:txBody>
      </p:sp>
      <p:sp>
        <p:nvSpPr>
          <p:cNvPr id="16" name="TextBox 15"/>
          <p:cNvSpPr txBox="1"/>
          <p:nvPr/>
        </p:nvSpPr>
        <p:spPr>
          <a:xfrm>
            <a:off x="3349494" y="5705128"/>
            <a:ext cx="1444178" cy="707886"/>
          </a:xfrm>
          <a:prstGeom prst="rect">
            <a:avLst/>
          </a:prstGeom>
          <a:noFill/>
        </p:spPr>
        <p:txBody>
          <a:bodyPr wrap="none" rtlCol="0">
            <a:spAutoFit/>
          </a:bodyPr>
          <a:lstStyle/>
          <a:p>
            <a:pPr algn="ctr"/>
            <a:r>
              <a:rPr lang="id-ID" sz="2000" b="1" dirty="0" smtClean="0">
                <a:solidFill>
                  <a:srgbClr val="0070C0"/>
                </a:solidFill>
              </a:rPr>
              <a:t>Attitude</a:t>
            </a:r>
          </a:p>
          <a:p>
            <a:pPr algn="ctr"/>
            <a:r>
              <a:rPr lang="id-ID" sz="2000" b="1" dirty="0" smtClean="0">
                <a:solidFill>
                  <a:srgbClr val="0070C0"/>
                </a:solidFill>
              </a:rPr>
              <a:t>(Krathwohl)</a:t>
            </a:r>
            <a:endParaRPr lang="id-ID" sz="2000" b="1" dirty="0">
              <a:solidFill>
                <a:srgbClr val="0070C0"/>
              </a:solidFill>
            </a:endParaRPr>
          </a:p>
        </p:txBody>
      </p:sp>
      <p:sp>
        <p:nvSpPr>
          <p:cNvPr id="61" name="TextBox 60"/>
          <p:cNvSpPr txBox="1"/>
          <p:nvPr/>
        </p:nvSpPr>
        <p:spPr>
          <a:xfrm>
            <a:off x="6305842" y="1437928"/>
            <a:ext cx="1008112" cy="369332"/>
          </a:xfrm>
          <a:prstGeom prst="rect">
            <a:avLst/>
          </a:prstGeom>
          <a:solidFill>
            <a:srgbClr val="C00000"/>
          </a:solidFill>
        </p:spPr>
        <p:txBody>
          <a:bodyPr wrap="square" rtlCol="0">
            <a:spAutoFit/>
          </a:bodyPr>
          <a:lstStyle/>
          <a:p>
            <a:r>
              <a:rPr lang="id-ID" b="1" dirty="0" smtClean="0">
                <a:solidFill>
                  <a:prstClr val="white"/>
                </a:solidFill>
              </a:rPr>
              <a:t>Creating</a:t>
            </a:r>
            <a:endParaRPr lang="id-ID" b="1" dirty="0">
              <a:solidFill>
                <a:prstClr val="white"/>
              </a:solidFill>
            </a:endParaRPr>
          </a:p>
        </p:txBody>
      </p:sp>
      <p:cxnSp>
        <p:nvCxnSpPr>
          <p:cNvPr id="63" name="Straight Arrow Connector 62"/>
          <p:cNvCxnSpPr>
            <a:endCxn id="61" idx="1"/>
          </p:cNvCxnSpPr>
          <p:nvPr/>
        </p:nvCxnSpPr>
        <p:spPr>
          <a:xfrm flipV="1">
            <a:off x="5945806" y="1622594"/>
            <a:ext cx="360040" cy="23331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5" name="Straight Arrow Connector 64"/>
          <p:cNvCxnSpPr>
            <a:endCxn id="61" idx="3"/>
          </p:cNvCxnSpPr>
          <p:nvPr/>
        </p:nvCxnSpPr>
        <p:spPr>
          <a:xfrm flipH="1" flipV="1">
            <a:off x="7313952" y="1622594"/>
            <a:ext cx="432048" cy="23331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aphicFrame>
        <p:nvGraphicFramePr>
          <p:cNvPr id="67" name="Diagram 66"/>
          <p:cNvGraphicFramePr/>
          <p:nvPr>
            <p:extLst/>
          </p:nvPr>
        </p:nvGraphicFramePr>
        <p:xfrm>
          <a:off x="611560" y="1713414"/>
          <a:ext cx="2395376" cy="4064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68" name="TextBox 67"/>
          <p:cNvSpPr txBox="1"/>
          <p:nvPr/>
        </p:nvSpPr>
        <p:spPr>
          <a:xfrm>
            <a:off x="1257674" y="2766482"/>
            <a:ext cx="1152128" cy="369332"/>
          </a:xfrm>
          <a:prstGeom prst="rect">
            <a:avLst/>
          </a:prstGeom>
          <a:noFill/>
        </p:spPr>
        <p:txBody>
          <a:bodyPr wrap="square" rtlCol="0">
            <a:spAutoFit/>
          </a:bodyPr>
          <a:lstStyle/>
          <a:p>
            <a:r>
              <a:rPr lang="id-ID" b="1" dirty="0" smtClean="0">
                <a:solidFill>
                  <a:prstClr val="black"/>
                </a:solidFill>
              </a:rPr>
              <a:t>Analyzing</a:t>
            </a:r>
            <a:endParaRPr lang="id-ID" b="1" dirty="0">
              <a:solidFill>
                <a:prstClr val="black"/>
              </a:solidFill>
            </a:endParaRPr>
          </a:p>
        </p:txBody>
      </p:sp>
      <p:sp>
        <p:nvSpPr>
          <p:cNvPr id="69" name="TextBox 68"/>
          <p:cNvSpPr txBox="1"/>
          <p:nvPr/>
        </p:nvSpPr>
        <p:spPr>
          <a:xfrm>
            <a:off x="1273746" y="1992814"/>
            <a:ext cx="1208062" cy="369332"/>
          </a:xfrm>
          <a:prstGeom prst="rect">
            <a:avLst/>
          </a:prstGeom>
          <a:noFill/>
        </p:spPr>
        <p:txBody>
          <a:bodyPr wrap="square" rtlCol="0">
            <a:spAutoFit/>
          </a:bodyPr>
          <a:lstStyle/>
          <a:p>
            <a:r>
              <a:rPr lang="id-ID" b="1" dirty="0" smtClean="0">
                <a:solidFill>
                  <a:prstClr val="black"/>
                </a:solidFill>
              </a:rPr>
              <a:t>Evaluating</a:t>
            </a:r>
            <a:endParaRPr lang="id-ID" b="1" dirty="0">
              <a:solidFill>
                <a:prstClr val="black"/>
              </a:solidFill>
            </a:endParaRPr>
          </a:p>
        </p:txBody>
      </p:sp>
      <p:sp>
        <p:nvSpPr>
          <p:cNvPr id="70" name="TextBox 69"/>
          <p:cNvSpPr txBox="1"/>
          <p:nvPr/>
        </p:nvSpPr>
        <p:spPr>
          <a:xfrm>
            <a:off x="1185758" y="5662082"/>
            <a:ext cx="1368067" cy="707886"/>
          </a:xfrm>
          <a:prstGeom prst="rect">
            <a:avLst/>
          </a:prstGeom>
          <a:noFill/>
        </p:spPr>
        <p:txBody>
          <a:bodyPr wrap="none" rtlCol="0">
            <a:spAutoFit/>
          </a:bodyPr>
          <a:lstStyle/>
          <a:p>
            <a:pPr algn="ctr"/>
            <a:r>
              <a:rPr lang="id-ID" sz="2000" b="1" dirty="0" smtClean="0">
                <a:solidFill>
                  <a:srgbClr val="0070C0"/>
                </a:solidFill>
              </a:rPr>
              <a:t>Knowledge</a:t>
            </a:r>
          </a:p>
          <a:p>
            <a:pPr algn="ctr"/>
            <a:r>
              <a:rPr lang="id-ID" sz="2000" b="1" dirty="0" smtClean="0">
                <a:solidFill>
                  <a:srgbClr val="0070C0"/>
                </a:solidFill>
              </a:rPr>
              <a:t>(Bloom)</a:t>
            </a:r>
            <a:endParaRPr lang="id-ID" sz="2000" b="1" dirty="0">
              <a:solidFill>
                <a:srgbClr val="0070C0"/>
              </a:solidFill>
            </a:endParaRPr>
          </a:p>
        </p:txBody>
      </p:sp>
      <p:cxnSp>
        <p:nvCxnSpPr>
          <p:cNvPr id="71" name="Straight Arrow Connector 70"/>
          <p:cNvCxnSpPr/>
          <p:nvPr/>
        </p:nvCxnSpPr>
        <p:spPr>
          <a:xfrm flipV="1">
            <a:off x="3044213" y="4568390"/>
            <a:ext cx="0" cy="1152128"/>
          </a:xfrm>
          <a:prstGeom prst="straightConnector1">
            <a:avLst/>
          </a:prstGeom>
          <a:ln w="95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998821" y="724634"/>
            <a:ext cx="1962204" cy="400110"/>
          </a:xfrm>
          <a:prstGeom prst="rect">
            <a:avLst/>
          </a:prstGeom>
          <a:noFill/>
        </p:spPr>
        <p:txBody>
          <a:bodyPr wrap="none" rtlCol="0">
            <a:spAutoFit/>
          </a:bodyPr>
          <a:lstStyle/>
          <a:p>
            <a:r>
              <a:rPr lang="id-ID" sz="2000" b="1" dirty="0" smtClean="0">
                <a:solidFill>
                  <a:prstClr val="black"/>
                </a:solidFill>
              </a:rPr>
              <a:t>Kur. Sebelumnya</a:t>
            </a:r>
            <a:endParaRPr lang="id-ID" sz="2000" b="1" dirty="0">
              <a:solidFill>
                <a:prstClr val="black"/>
              </a:solidFill>
            </a:endParaRPr>
          </a:p>
        </p:txBody>
      </p:sp>
      <p:sp>
        <p:nvSpPr>
          <p:cNvPr id="76" name="TextBox 75"/>
          <p:cNvSpPr txBox="1"/>
          <p:nvPr/>
        </p:nvSpPr>
        <p:spPr>
          <a:xfrm>
            <a:off x="5076056" y="724634"/>
            <a:ext cx="2309991" cy="400110"/>
          </a:xfrm>
          <a:prstGeom prst="rect">
            <a:avLst/>
          </a:prstGeom>
          <a:noFill/>
        </p:spPr>
        <p:txBody>
          <a:bodyPr wrap="none" rtlCol="0">
            <a:spAutoFit/>
          </a:bodyPr>
          <a:lstStyle/>
          <a:p>
            <a:r>
              <a:rPr lang="id-ID" sz="2000" b="1" dirty="0" smtClean="0">
                <a:solidFill>
                  <a:prstClr val="black"/>
                </a:solidFill>
              </a:rPr>
              <a:t>Kurikulum Sekarang</a:t>
            </a:r>
            <a:endParaRPr lang="id-ID" sz="2000" b="1" dirty="0">
              <a:solidFill>
                <a:prstClr val="black"/>
              </a:solidFill>
            </a:endParaRPr>
          </a:p>
        </p:txBody>
      </p:sp>
      <p:sp>
        <p:nvSpPr>
          <p:cNvPr id="77" name="Right Arrow 76"/>
          <p:cNvSpPr/>
          <p:nvPr/>
        </p:nvSpPr>
        <p:spPr>
          <a:xfrm>
            <a:off x="2489422" y="3296072"/>
            <a:ext cx="576064"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cxnSp>
        <p:nvCxnSpPr>
          <p:cNvPr id="53" name="Straight Connector 52"/>
          <p:cNvCxnSpPr/>
          <p:nvPr/>
        </p:nvCxnSpPr>
        <p:spPr>
          <a:xfrm>
            <a:off x="165954" y="4135760"/>
            <a:ext cx="28236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81845" y="4730136"/>
            <a:ext cx="0" cy="1152128"/>
          </a:xfrm>
          <a:prstGeom prst="straightConnector1">
            <a:avLst/>
          </a:prstGeom>
          <a:ln w="95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9705" y="4669224"/>
            <a:ext cx="373439" cy="646331"/>
          </a:xfrm>
          <a:prstGeom prst="rect">
            <a:avLst/>
          </a:prstGeom>
          <a:noFill/>
        </p:spPr>
        <p:txBody>
          <a:bodyPr wrap="square" rtlCol="0">
            <a:spAutoFit/>
          </a:bodyPr>
          <a:lstStyle/>
          <a:p>
            <a:r>
              <a:rPr lang="id-ID" b="1" dirty="0" smtClean="0">
                <a:solidFill>
                  <a:srgbClr val="4F81BD">
                    <a:lumMod val="75000"/>
                  </a:srgbClr>
                </a:solidFill>
              </a:rPr>
              <a:t>SD</a:t>
            </a:r>
            <a:endParaRPr lang="id-ID" b="1" dirty="0">
              <a:solidFill>
                <a:srgbClr val="4F81BD">
                  <a:lumMod val="75000"/>
                </a:srgbClr>
              </a:solidFill>
            </a:endParaRPr>
          </a:p>
        </p:txBody>
      </p:sp>
      <p:cxnSp>
        <p:nvCxnSpPr>
          <p:cNvPr id="56" name="Straight Connector 55"/>
          <p:cNvCxnSpPr/>
          <p:nvPr/>
        </p:nvCxnSpPr>
        <p:spPr>
          <a:xfrm>
            <a:off x="184785" y="3373760"/>
            <a:ext cx="38873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497005" y="3373760"/>
            <a:ext cx="25554" cy="234675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6431" y="3602360"/>
            <a:ext cx="664689" cy="369332"/>
          </a:xfrm>
          <a:prstGeom prst="rect">
            <a:avLst/>
          </a:prstGeom>
          <a:noFill/>
        </p:spPr>
        <p:txBody>
          <a:bodyPr wrap="square" rtlCol="0">
            <a:spAutoFit/>
          </a:bodyPr>
          <a:lstStyle/>
          <a:p>
            <a:r>
              <a:rPr lang="id-ID" b="1" dirty="0" smtClean="0">
                <a:solidFill>
                  <a:srgbClr val="4F81BD">
                    <a:lumMod val="75000"/>
                  </a:srgbClr>
                </a:solidFill>
              </a:rPr>
              <a:t>SMP</a:t>
            </a:r>
            <a:endParaRPr lang="id-ID" b="1" dirty="0">
              <a:solidFill>
                <a:srgbClr val="4F81BD">
                  <a:lumMod val="75000"/>
                </a:srgbClr>
              </a:solidFill>
            </a:endParaRPr>
          </a:p>
        </p:txBody>
      </p:sp>
      <p:cxnSp>
        <p:nvCxnSpPr>
          <p:cNvPr id="59" name="Straight Connector 58"/>
          <p:cNvCxnSpPr/>
          <p:nvPr/>
        </p:nvCxnSpPr>
        <p:spPr>
          <a:xfrm>
            <a:off x="182440" y="2611760"/>
            <a:ext cx="59048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714223" y="2611760"/>
            <a:ext cx="11379" cy="310875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82475" y="2848636"/>
            <a:ext cx="861133" cy="369332"/>
          </a:xfrm>
          <a:prstGeom prst="rect">
            <a:avLst/>
          </a:prstGeom>
          <a:noFill/>
        </p:spPr>
        <p:txBody>
          <a:bodyPr wrap="none" rtlCol="0">
            <a:spAutoFit/>
          </a:bodyPr>
          <a:lstStyle/>
          <a:p>
            <a:r>
              <a:rPr lang="id-ID" b="1" dirty="0" smtClean="0">
                <a:solidFill>
                  <a:srgbClr val="4F81BD">
                    <a:lumMod val="75000"/>
                  </a:srgbClr>
                </a:solidFill>
              </a:rPr>
              <a:t>SMA/K</a:t>
            </a:r>
            <a:endParaRPr lang="id-ID" b="1" dirty="0">
              <a:solidFill>
                <a:srgbClr val="4F81BD">
                  <a:lumMod val="75000"/>
                </a:srgbClr>
              </a:solidFill>
            </a:endParaRPr>
          </a:p>
        </p:txBody>
      </p:sp>
      <p:cxnSp>
        <p:nvCxnSpPr>
          <p:cNvPr id="64" name="Straight Connector 63"/>
          <p:cNvCxnSpPr/>
          <p:nvPr/>
        </p:nvCxnSpPr>
        <p:spPr>
          <a:xfrm>
            <a:off x="115969" y="1925960"/>
            <a:ext cx="86409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895786" y="1948880"/>
            <a:ext cx="17814" cy="377163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81251" y="1937628"/>
            <a:ext cx="421206" cy="369332"/>
          </a:xfrm>
          <a:prstGeom prst="rect">
            <a:avLst/>
          </a:prstGeom>
          <a:noFill/>
        </p:spPr>
        <p:txBody>
          <a:bodyPr wrap="none" rtlCol="0">
            <a:spAutoFit/>
          </a:bodyPr>
          <a:lstStyle/>
          <a:p>
            <a:r>
              <a:rPr lang="id-ID" b="1" dirty="0" smtClean="0">
                <a:solidFill>
                  <a:srgbClr val="4F81BD">
                    <a:lumMod val="75000"/>
                  </a:srgbClr>
                </a:solidFill>
              </a:rPr>
              <a:t>PT</a:t>
            </a:r>
            <a:endParaRPr lang="id-ID" b="1" dirty="0">
              <a:solidFill>
                <a:srgbClr val="4F81BD">
                  <a:lumMod val="75000"/>
                </a:srgbClr>
              </a:solidFill>
            </a:endParaRPr>
          </a:p>
        </p:txBody>
      </p:sp>
      <p:cxnSp>
        <p:nvCxnSpPr>
          <p:cNvPr id="73" name="Straight Arrow Connector 72"/>
          <p:cNvCxnSpPr/>
          <p:nvPr/>
        </p:nvCxnSpPr>
        <p:spPr>
          <a:xfrm flipV="1">
            <a:off x="344575" y="4135760"/>
            <a:ext cx="0" cy="1584758"/>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V="1">
            <a:off x="8944851" y="1807260"/>
            <a:ext cx="0" cy="3994868"/>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7861574" y="3476760"/>
            <a:ext cx="1797223" cy="369332"/>
          </a:xfrm>
          <a:prstGeom prst="rect">
            <a:avLst/>
          </a:prstGeom>
          <a:noFill/>
        </p:spPr>
        <p:txBody>
          <a:bodyPr wrap="none" rtlCol="0">
            <a:spAutoFit/>
          </a:bodyPr>
          <a:lstStyle/>
          <a:p>
            <a:r>
              <a:rPr lang="id-ID" b="1" dirty="0" smtClean="0">
                <a:solidFill>
                  <a:prstClr val="black"/>
                </a:solidFill>
              </a:rPr>
              <a:t>SEMUA JENJANG</a:t>
            </a:r>
            <a:endParaRPr lang="id-ID" b="1" dirty="0">
              <a:solidFill>
                <a:prstClr val="black"/>
              </a:solidFill>
            </a:endParaRPr>
          </a:p>
        </p:txBody>
      </p:sp>
    </p:spTree>
    <p:extLst>
      <p:ext uri="{BB962C8B-B14F-4D97-AF65-F5344CB8AC3E}">
        <p14:creationId xmlns:p14="http://schemas.microsoft.com/office/powerpoint/2010/main" val="2029001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http://edweb.sdsu.edu/courses/EDTEC470/sp09/5/images/bloomsrevisedtaxomon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005" y="476672"/>
            <a:ext cx="3672408" cy="6131090"/>
          </a:xfrm>
          <a:prstGeom prst="rect">
            <a:avLst/>
          </a:prstGeom>
          <a:noFill/>
          <a:extLst>
            <a:ext uri="{909E8E84-426E-40DD-AFC4-6F175D3DCCD1}">
              <a14:hiddenFill xmlns:a14="http://schemas.microsoft.com/office/drawing/2010/main">
                <a:solidFill>
                  <a:srgbClr val="FFFFFF"/>
                </a:solidFill>
              </a14:hiddenFill>
            </a:ext>
          </a:extLst>
        </p:spPr>
      </p:pic>
      <p:pic>
        <p:nvPicPr>
          <p:cNvPr id="160770" name="Picture 2" descr="https://encrypted-tbn1.gstatic.com/images?q=tbn:ANd9GcQIHXog6dCskOxIMgWM5oEYDxkPtTEheDyFaDL42h3FJsfi-dYF_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76673"/>
            <a:ext cx="4896544" cy="613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436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5"/>
            <a:ext cx="9144000" cy="686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808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740799484"/>
              </p:ext>
            </p:extLst>
          </p:nvPr>
        </p:nvGraphicFramePr>
        <p:xfrm>
          <a:off x="179512" y="1196752"/>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KARAKTERISTIK</a:t>
            </a:r>
            <a:endParaRPr lang="en-US" sz="2400" b="1" dirty="0">
              <a:solidFill>
                <a:srgbClr val="FFFF66"/>
              </a:solidFill>
              <a:latin typeface="Arial Unicode MS" pitchFamily="34" charset="-128"/>
            </a:endParaRPr>
          </a:p>
        </p:txBody>
      </p:sp>
      <p:sp>
        <p:nvSpPr>
          <p:cNvPr id="6"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PENILAIAN</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2262800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1520" y="620688"/>
            <a:ext cx="6465888" cy="45878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Autofit/>
          </a:bodyPr>
          <a:lstStyle/>
          <a:p>
            <a:pPr algn="l"/>
            <a:r>
              <a:rPr lang="en-GB" sz="3200" dirty="0">
                <a:latin typeface="Arial Rounded MT Bold" panose="020F0704030504030204" pitchFamily="34" charset="0"/>
              </a:rPr>
              <a:t>1. </a:t>
            </a:r>
            <a:r>
              <a:rPr lang="en-GB" sz="3200" dirty="0" err="1">
                <a:latin typeface="Arial Rounded MT Bold" panose="020F0704030504030204" pitchFamily="34" charset="0"/>
              </a:rPr>
              <a:t>Belajar</a:t>
            </a:r>
            <a:r>
              <a:rPr lang="en-GB" sz="3200" dirty="0">
                <a:latin typeface="Arial Rounded MT Bold" panose="020F0704030504030204" pitchFamily="34" charset="0"/>
              </a:rPr>
              <a:t> </a:t>
            </a:r>
            <a:r>
              <a:rPr lang="en-GB" sz="3200" dirty="0" err="1">
                <a:latin typeface="Arial Rounded MT Bold" panose="020F0704030504030204" pitchFamily="34" charset="0"/>
              </a:rPr>
              <a:t>Tuntas</a:t>
            </a:r>
            <a:endParaRPr lang="en-GB" sz="3200" dirty="0">
              <a:latin typeface="Arial Rounded MT Bold" panose="020F0704030504030204" pitchFamily="34" charset="0"/>
            </a:endParaRPr>
          </a:p>
        </p:txBody>
      </p:sp>
      <p:sp>
        <p:nvSpPr>
          <p:cNvPr id="8195" name="Rectangle 3"/>
          <p:cNvSpPr>
            <a:spLocks noGrp="1" noChangeArrowheads="1"/>
          </p:cNvSpPr>
          <p:nvPr>
            <p:ph type="body" idx="1"/>
          </p:nvPr>
        </p:nvSpPr>
        <p:spPr>
          <a:xfrm>
            <a:off x="734888" y="1295400"/>
            <a:ext cx="8229600" cy="1125488"/>
          </a:xfrm>
        </p:spPr>
        <p:txBody>
          <a:bodyPr/>
          <a:lstStyle/>
          <a:p>
            <a:pPr marL="0" indent="0" eaLnBrk="0" hangingPunct="0">
              <a:spcBef>
                <a:spcPct val="50000"/>
              </a:spcBef>
              <a:buNone/>
            </a:pPr>
            <a:r>
              <a:rPr lang="en-US" sz="2000" dirty="0" err="1">
                <a:latin typeface="Tahoma" panose="020B0604030504040204" pitchFamily="34" charset="0"/>
              </a:rPr>
              <a:t>Belajar</a:t>
            </a:r>
            <a:r>
              <a:rPr lang="en-US" sz="2000" dirty="0">
                <a:latin typeface="Tahoma" panose="020B0604030504040204" pitchFamily="34" charset="0"/>
              </a:rPr>
              <a:t> </a:t>
            </a:r>
            <a:r>
              <a:rPr lang="en-US" sz="2000" dirty="0" err="1">
                <a:latin typeface="Tahoma" panose="020B0604030504040204" pitchFamily="34" charset="0"/>
              </a:rPr>
              <a:t>Tuntas</a:t>
            </a:r>
            <a:r>
              <a:rPr lang="en-US" sz="2000" dirty="0">
                <a:latin typeface="Tahoma" panose="020B0604030504040204" pitchFamily="34" charset="0"/>
              </a:rPr>
              <a:t> (</a:t>
            </a:r>
            <a:r>
              <a:rPr lang="en-US" sz="2000" i="1" dirty="0">
                <a:latin typeface="Tahoma" panose="020B0604030504040204" pitchFamily="34" charset="0"/>
              </a:rPr>
              <a:t>mastery learning</a:t>
            </a:r>
            <a:r>
              <a:rPr lang="en-US" sz="2000" dirty="0">
                <a:latin typeface="Tahoma" panose="020B0604030504040204" pitchFamily="34" charset="0"/>
              </a:rPr>
              <a:t>): </a:t>
            </a:r>
            <a:r>
              <a:rPr lang="en-US" sz="2000" dirty="0" err="1">
                <a:latin typeface="Tahoma" panose="020B0604030504040204" pitchFamily="34" charset="0"/>
              </a:rPr>
              <a:t>peserta</a:t>
            </a:r>
            <a:r>
              <a:rPr lang="en-US" sz="2000" dirty="0">
                <a:latin typeface="Tahoma" panose="020B0604030504040204" pitchFamily="34" charset="0"/>
              </a:rPr>
              <a:t> </a:t>
            </a:r>
            <a:r>
              <a:rPr lang="en-US" sz="2000" dirty="0" err="1">
                <a:latin typeface="Tahoma" panose="020B0604030504040204" pitchFamily="34" charset="0"/>
              </a:rPr>
              <a:t>didik</a:t>
            </a:r>
            <a:r>
              <a:rPr lang="en-US" sz="2000" dirty="0">
                <a:latin typeface="Tahoma" panose="020B0604030504040204" pitchFamily="34" charset="0"/>
              </a:rPr>
              <a:t>  </a:t>
            </a:r>
            <a:r>
              <a:rPr lang="en-US" sz="2000" dirty="0" err="1">
                <a:latin typeface="Tahoma" panose="020B0604030504040204" pitchFamily="34" charset="0"/>
              </a:rPr>
              <a:t>tidak</a:t>
            </a:r>
            <a:r>
              <a:rPr lang="en-US" sz="2000" dirty="0">
                <a:latin typeface="Tahoma" panose="020B0604030504040204" pitchFamily="34" charset="0"/>
              </a:rPr>
              <a:t> </a:t>
            </a:r>
            <a:r>
              <a:rPr lang="en-US" sz="2000" dirty="0" err="1">
                <a:latin typeface="Tahoma" panose="020B0604030504040204" pitchFamily="34" charset="0"/>
              </a:rPr>
              <a:t>diperkenankan</a:t>
            </a:r>
            <a:r>
              <a:rPr lang="en-US" sz="2000" dirty="0">
                <a:latin typeface="Tahoma" panose="020B0604030504040204" pitchFamily="34" charset="0"/>
              </a:rPr>
              <a:t> </a:t>
            </a:r>
            <a:r>
              <a:rPr lang="en-US" sz="2000" dirty="0" err="1">
                <a:latin typeface="Tahoma" panose="020B0604030504040204" pitchFamily="34" charset="0"/>
              </a:rPr>
              <a:t>mengerjakan</a:t>
            </a:r>
            <a:r>
              <a:rPr lang="en-US" sz="2000" dirty="0">
                <a:latin typeface="Tahoma" panose="020B0604030504040204" pitchFamily="34" charset="0"/>
              </a:rPr>
              <a:t> </a:t>
            </a:r>
            <a:r>
              <a:rPr lang="en-US" sz="2000" dirty="0" err="1">
                <a:latin typeface="Tahoma" panose="020B0604030504040204" pitchFamily="34" charset="0"/>
              </a:rPr>
              <a:t>pekerjaan</a:t>
            </a:r>
            <a:r>
              <a:rPr lang="en-US" sz="2000" dirty="0">
                <a:latin typeface="Tahoma" panose="020B0604030504040204" pitchFamily="34" charset="0"/>
              </a:rPr>
              <a:t> </a:t>
            </a:r>
            <a:r>
              <a:rPr lang="en-US" sz="2000" dirty="0" err="1">
                <a:latin typeface="Tahoma" panose="020B0604030504040204" pitchFamily="34" charset="0"/>
              </a:rPr>
              <a:t>berikutnya</a:t>
            </a:r>
            <a:r>
              <a:rPr lang="en-US" sz="2000" dirty="0">
                <a:latin typeface="Tahoma" panose="020B0604030504040204" pitchFamily="34" charset="0"/>
              </a:rPr>
              <a:t>, </a:t>
            </a:r>
            <a:r>
              <a:rPr lang="en-US" sz="2000" dirty="0" err="1">
                <a:latin typeface="Tahoma" panose="020B0604030504040204" pitchFamily="34" charset="0"/>
              </a:rPr>
              <a:t>sebelum</a:t>
            </a:r>
            <a:r>
              <a:rPr lang="en-US" sz="2000" dirty="0">
                <a:latin typeface="Tahoma" panose="020B0604030504040204" pitchFamily="34" charset="0"/>
              </a:rPr>
              <a:t> </a:t>
            </a:r>
            <a:r>
              <a:rPr lang="en-US" sz="2000" dirty="0" err="1">
                <a:latin typeface="Tahoma" panose="020B0604030504040204" pitchFamily="34" charset="0"/>
              </a:rPr>
              <a:t>mampu</a:t>
            </a:r>
            <a:r>
              <a:rPr lang="en-US" sz="2000" dirty="0">
                <a:latin typeface="Tahoma" panose="020B0604030504040204" pitchFamily="34" charset="0"/>
              </a:rPr>
              <a:t> </a:t>
            </a:r>
            <a:r>
              <a:rPr lang="en-US" sz="2000" dirty="0" err="1">
                <a:latin typeface="Tahoma" panose="020B0604030504040204" pitchFamily="34" charset="0"/>
              </a:rPr>
              <a:t>menyelesaikan</a:t>
            </a:r>
            <a:r>
              <a:rPr lang="en-US" sz="2000" dirty="0">
                <a:latin typeface="Tahoma" panose="020B0604030504040204" pitchFamily="34" charset="0"/>
              </a:rPr>
              <a:t> </a:t>
            </a:r>
            <a:r>
              <a:rPr lang="en-US" sz="2000" dirty="0" err="1">
                <a:latin typeface="Tahoma" panose="020B0604030504040204" pitchFamily="34" charset="0"/>
              </a:rPr>
              <a:t>pekerjaan</a:t>
            </a:r>
            <a:r>
              <a:rPr lang="en-US" sz="2000" dirty="0">
                <a:latin typeface="Tahoma" panose="020B0604030504040204" pitchFamily="34" charset="0"/>
              </a:rPr>
              <a:t> </a:t>
            </a:r>
            <a:r>
              <a:rPr lang="en-US" sz="2000" dirty="0" err="1">
                <a:latin typeface="Tahoma" panose="020B0604030504040204" pitchFamily="34" charset="0"/>
              </a:rPr>
              <a:t>dengan</a:t>
            </a:r>
            <a:r>
              <a:rPr lang="en-US" sz="2000" dirty="0">
                <a:latin typeface="Tahoma" panose="020B0604030504040204" pitchFamily="34" charset="0"/>
              </a:rPr>
              <a:t> </a:t>
            </a:r>
            <a:r>
              <a:rPr lang="en-US" sz="2000" dirty="0" err="1">
                <a:latin typeface="Tahoma" panose="020B0604030504040204" pitchFamily="34" charset="0"/>
              </a:rPr>
              <a:t>prosedur</a:t>
            </a:r>
            <a:r>
              <a:rPr lang="en-US" sz="2000" dirty="0">
                <a:latin typeface="Tahoma" panose="020B0604030504040204" pitchFamily="34" charset="0"/>
              </a:rPr>
              <a:t> yang </a:t>
            </a:r>
            <a:r>
              <a:rPr lang="en-US" sz="2000" dirty="0" err="1">
                <a:latin typeface="Tahoma" panose="020B0604030504040204" pitchFamily="34" charset="0"/>
              </a:rPr>
              <a:t>benar</a:t>
            </a:r>
            <a:r>
              <a:rPr lang="en-US" sz="2000" dirty="0">
                <a:latin typeface="Tahoma" panose="020B0604030504040204" pitchFamily="34" charset="0"/>
              </a:rPr>
              <a:t>, </a:t>
            </a:r>
            <a:r>
              <a:rPr lang="en-US" sz="2000" dirty="0" err="1">
                <a:latin typeface="Tahoma" panose="020B0604030504040204" pitchFamily="34" charset="0"/>
              </a:rPr>
              <a:t>dan</a:t>
            </a:r>
            <a:r>
              <a:rPr lang="en-US" sz="2000" dirty="0">
                <a:latin typeface="Tahoma" panose="020B0604030504040204" pitchFamily="34" charset="0"/>
              </a:rPr>
              <a:t> </a:t>
            </a:r>
            <a:r>
              <a:rPr lang="en-US" sz="2000" dirty="0" err="1">
                <a:latin typeface="Tahoma" panose="020B0604030504040204" pitchFamily="34" charset="0"/>
              </a:rPr>
              <a:t>hasil</a:t>
            </a:r>
            <a:r>
              <a:rPr lang="en-US" sz="2000" dirty="0">
                <a:latin typeface="Tahoma" panose="020B0604030504040204" pitchFamily="34" charset="0"/>
              </a:rPr>
              <a:t> yang </a:t>
            </a:r>
            <a:r>
              <a:rPr lang="en-US" sz="2000" dirty="0" err="1">
                <a:latin typeface="Tahoma" panose="020B0604030504040204" pitchFamily="34" charset="0"/>
              </a:rPr>
              <a:t>baik</a:t>
            </a:r>
            <a:r>
              <a:rPr lang="en-US" sz="2000" dirty="0" smtClean="0">
                <a:latin typeface="Tahoma" panose="020B0604030504040204" pitchFamily="34" charset="0"/>
              </a:rPr>
              <a:t>.</a:t>
            </a:r>
            <a:endParaRPr lang="en-US" sz="2800" b="1" dirty="0">
              <a:latin typeface="Tahoma" panose="020B0604030504040204" pitchFamily="34" charset="0"/>
            </a:endParaRPr>
          </a:p>
        </p:txBody>
      </p:sp>
      <p:sp>
        <p:nvSpPr>
          <p:cNvPr id="6" name="Rectangle 2"/>
          <p:cNvSpPr txBox="1">
            <a:spLocks noChangeArrowheads="1"/>
          </p:cNvSpPr>
          <p:nvPr/>
        </p:nvSpPr>
        <p:spPr>
          <a:xfrm>
            <a:off x="-1162668" y="2420888"/>
            <a:ext cx="6858000" cy="581025"/>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Arial Rounded MT Bold" panose="020F0704030504030204" pitchFamily="34" charset="0"/>
              </a:rPr>
              <a:t>2. </a:t>
            </a:r>
            <a:r>
              <a:rPr lang="en-US" sz="3200" dirty="0" err="1" smtClean="0">
                <a:latin typeface="Arial Rounded MT Bold" panose="020F0704030504030204" pitchFamily="34" charset="0"/>
              </a:rPr>
              <a:t>Penilaian</a:t>
            </a:r>
            <a:r>
              <a:rPr lang="en-US" sz="3200" dirty="0" smtClean="0">
                <a:latin typeface="Arial Rounded MT Bold" panose="020F0704030504030204" pitchFamily="34" charset="0"/>
              </a:rPr>
              <a:t> </a:t>
            </a:r>
            <a:r>
              <a:rPr lang="en-US" sz="3200" dirty="0" err="1" smtClean="0">
                <a:latin typeface="Arial Rounded MT Bold" panose="020F0704030504030204" pitchFamily="34" charset="0"/>
              </a:rPr>
              <a:t>Otentik</a:t>
            </a:r>
            <a:r>
              <a:rPr lang="en-US" sz="3200" dirty="0" smtClean="0">
                <a:latin typeface="Arial Rounded MT Bold" panose="020F0704030504030204" pitchFamily="34" charset="0"/>
              </a:rPr>
              <a:t> </a:t>
            </a:r>
            <a:endParaRPr lang="en-US" sz="3200" dirty="0">
              <a:latin typeface="Arial Rounded MT Bold" panose="020F0704030504030204" pitchFamily="34" charset="0"/>
            </a:endParaRPr>
          </a:p>
        </p:txBody>
      </p:sp>
      <p:sp>
        <p:nvSpPr>
          <p:cNvPr id="2" name="Rectangle 1"/>
          <p:cNvSpPr/>
          <p:nvPr/>
        </p:nvSpPr>
        <p:spPr>
          <a:xfrm>
            <a:off x="734888" y="3068960"/>
            <a:ext cx="8013576" cy="1323439"/>
          </a:xfrm>
          <a:prstGeom prst="rect">
            <a:avLst/>
          </a:prstGeom>
        </p:spPr>
        <p:txBody>
          <a:bodyPr wrap="square">
            <a:spAutoFit/>
          </a:bodyPr>
          <a:lstStyle/>
          <a:p>
            <a:r>
              <a:rPr lang="en-US" sz="2000" dirty="0" err="1">
                <a:latin typeface="Tahoma" panose="020B0604030504040204" pitchFamily="34" charset="0"/>
              </a:rPr>
              <a:t>Memandang</a:t>
            </a:r>
            <a:r>
              <a:rPr lang="en-US" sz="2000" dirty="0">
                <a:latin typeface="Tahoma" panose="020B0604030504040204" pitchFamily="34" charset="0"/>
              </a:rPr>
              <a:t> </a:t>
            </a:r>
            <a:r>
              <a:rPr lang="en-US" sz="2000" dirty="0" err="1">
                <a:latin typeface="Tahoma" panose="020B0604030504040204" pitchFamily="34" charset="0"/>
              </a:rPr>
              <a:t>penilaian</a:t>
            </a:r>
            <a:r>
              <a:rPr lang="en-US" sz="2000" dirty="0">
                <a:latin typeface="Tahoma" panose="020B0604030504040204" pitchFamily="34" charset="0"/>
              </a:rPr>
              <a:t> </a:t>
            </a:r>
            <a:r>
              <a:rPr lang="en-US" sz="2000" dirty="0" err="1">
                <a:latin typeface="Tahoma" panose="020B0604030504040204" pitchFamily="34" charset="0"/>
              </a:rPr>
              <a:t>dan</a:t>
            </a:r>
            <a:r>
              <a:rPr lang="en-US" sz="2000" dirty="0">
                <a:latin typeface="Tahoma" panose="020B0604030504040204" pitchFamily="34" charset="0"/>
              </a:rPr>
              <a:t> </a:t>
            </a:r>
            <a:r>
              <a:rPr lang="en-US" sz="2000" dirty="0" err="1">
                <a:latin typeface="Tahoma" panose="020B0604030504040204" pitchFamily="34" charset="0"/>
              </a:rPr>
              <a:t>pembelajaran</a:t>
            </a:r>
            <a:r>
              <a:rPr lang="en-US" sz="2000" dirty="0">
                <a:latin typeface="Tahoma" panose="020B0604030504040204" pitchFamily="34" charset="0"/>
              </a:rPr>
              <a:t> </a:t>
            </a:r>
            <a:r>
              <a:rPr lang="en-US" sz="2000" dirty="0" err="1">
                <a:latin typeface="Tahoma" panose="020B0604030504040204" pitchFamily="34" charset="0"/>
              </a:rPr>
              <a:t>secara</a:t>
            </a:r>
            <a:r>
              <a:rPr lang="en-US" sz="2000" dirty="0">
                <a:latin typeface="Tahoma" panose="020B0604030504040204" pitchFamily="34" charset="0"/>
              </a:rPr>
              <a:t> </a:t>
            </a:r>
            <a:r>
              <a:rPr lang="en-US" sz="2000" dirty="0" err="1" smtClean="0">
                <a:latin typeface="Tahoma" panose="020B0604030504040204" pitchFamily="34" charset="0"/>
              </a:rPr>
              <a:t>terpadu</a:t>
            </a:r>
            <a:r>
              <a:rPr lang="id-ID" sz="2000" dirty="0" smtClean="0">
                <a:latin typeface="Tahoma" panose="020B0604030504040204" pitchFamily="34" charset="0"/>
              </a:rPr>
              <a:t>, </a:t>
            </a:r>
            <a:r>
              <a:rPr lang="en-US" sz="2000" dirty="0" err="1" smtClean="0">
                <a:latin typeface="Tahoma" panose="020B0604030504040204" pitchFamily="34" charset="0"/>
              </a:rPr>
              <a:t>Mencerminkan</a:t>
            </a:r>
            <a:r>
              <a:rPr lang="en-US" sz="2000" dirty="0" smtClean="0">
                <a:latin typeface="Tahoma" panose="020B0604030504040204" pitchFamily="34" charset="0"/>
              </a:rPr>
              <a:t> </a:t>
            </a:r>
            <a:r>
              <a:rPr lang="en-US" sz="2000" dirty="0" err="1">
                <a:latin typeface="Tahoma" panose="020B0604030504040204" pitchFamily="34" charset="0"/>
              </a:rPr>
              <a:t>masalah</a:t>
            </a:r>
            <a:r>
              <a:rPr lang="en-US" sz="2000" dirty="0">
                <a:latin typeface="Tahoma" panose="020B0604030504040204" pitchFamily="34" charset="0"/>
              </a:rPr>
              <a:t> </a:t>
            </a:r>
            <a:r>
              <a:rPr lang="en-US" sz="2000" dirty="0" err="1">
                <a:latin typeface="Tahoma" panose="020B0604030504040204" pitchFamily="34" charset="0"/>
              </a:rPr>
              <a:t>dunia</a:t>
            </a:r>
            <a:r>
              <a:rPr lang="en-US" sz="2000" dirty="0">
                <a:latin typeface="Tahoma" panose="020B0604030504040204" pitchFamily="34" charset="0"/>
              </a:rPr>
              <a:t> </a:t>
            </a:r>
            <a:r>
              <a:rPr lang="en-US" sz="2000" dirty="0" err="1">
                <a:latin typeface="Tahoma" panose="020B0604030504040204" pitchFamily="34" charset="0"/>
              </a:rPr>
              <a:t>nyata</a:t>
            </a:r>
            <a:r>
              <a:rPr lang="en-US" sz="2000" dirty="0">
                <a:latin typeface="Tahoma" panose="020B0604030504040204" pitchFamily="34" charset="0"/>
              </a:rPr>
              <a:t> </a:t>
            </a:r>
            <a:r>
              <a:rPr lang="en-US" sz="2000" dirty="0" err="1">
                <a:latin typeface="Tahoma" panose="020B0604030504040204" pitchFamily="34" charset="0"/>
              </a:rPr>
              <a:t>bukan</a:t>
            </a:r>
            <a:r>
              <a:rPr lang="en-US" sz="2000" dirty="0">
                <a:latin typeface="Tahoma" panose="020B0604030504040204" pitchFamily="34" charset="0"/>
              </a:rPr>
              <a:t> </a:t>
            </a:r>
            <a:r>
              <a:rPr lang="en-US" sz="2000" dirty="0" err="1">
                <a:latin typeface="Tahoma" panose="020B0604030504040204" pitchFamily="34" charset="0"/>
              </a:rPr>
              <a:t>dunia</a:t>
            </a:r>
            <a:r>
              <a:rPr lang="en-US" sz="2000" dirty="0">
                <a:latin typeface="Tahoma" panose="020B0604030504040204" pitchFamily="34" charset="0"/>
              </a:rPr>
              <a:t> </a:t>
            </a:r>
            <a:r>
              <a:rPr lang="id-ID" sz="2000" dirty="0" smtClean="0">
                <a:latin typeface="Tahoma" panose="020B0604030504040204" pitchFamily="34" charset="0"/>
              </a:rPr>
              <a:t>kampus, </a:t>
            </a:r>
            <a:r>
              <a:rPr lang="en-US" sz="2000" dirty="0" err="1" smtClean="0">
                <a:latin typeface="Tahoma" panose="020B0604030504040204" pitchFamily="34" charset="0"/>
              </a:rPr>
              <a:t>Menggunakan</a:t>
            </a:r>
            <a:r>
              <a:rPr lang="en-US" sz="2000" dirty="0" smtClean="0">
                <a:latin typeface="Tahoma" panose="020B0604030504040204" pitchFamily="34" charset="0"/>
              </a:rPr>
              <a:t> </a:t>
            </a:r>
            <a:r>
              <a:rPr lang="en-US" sz="2000" dirty="0" err="1">
                <a:latin typeface="Tahoma" panose="020B0604030504040204" pitchFamily="34" charset="0"/>
              </a:rPr>
              <a:t>berbagai</a:t>
            </a:r>
            <a:r>
              <a:rPr lang="en-US" sz="2000" dirty="0">
                <a:latin typeface="Tahoma" panose="020B0604030504040204" pitchFamily="34" charset="0"/>
              </a:rPr>
              <a:t> </a:t>
            </a:r>
            <a:r>
              <a:rPr lang="en-US" sz="2000" dirty="0" err="1">
                <a:latin typeface="Tahoma" panose="020B0604030504040204" pitchFamily="34" charset="0"/>
              </a:rPr>
              <a:t>cara</a:t>
            </a:r>
            <a:r>
              <a:rPr lang="en-US" sz="2000" dirty="0">
                <a:latin typeface="Tahoma" panose="020B0604030504040204" pitchFamily="34" charset="0"/>
              </a:rPr>
              <a:t> </a:t>
            </a:r>
            <a:r>
              <a:rPr lang="en-US" sz="2000" dirty="0" err="1">
                <a:latin typeface="Tahoma" panose="020B0604030504040204" pitchFamily="34" charset="0"/>
              </a:rPr>
              <a:t>dan</a:t>
            </a:r>
            <a:r>
              <a:rPr lang="en-US" sz="2000" dirty="0">
                <a:latin typeface="Tahoma" panose="020B0604030504040204" pitchFamily="34" charset="0"/>
              </a:rPr>
              <a:t> </a:t>
            </a:r>
            <a:r>
              <a:rPr lang="en-US" sz="2000" dirty="0" err="1" smtClean="0">
                <a:latin typeface="Tahoma" panose="020B0604030504040204" pitchFamily="34" charset="0"/>
              </a:rPr>
              <a:t>kriteria</a:t>
            </a:r>
            <a:r>
              <a:rPr lang="id-ID" sz="2000" dirty="0" smtClean="0">
                <a:latin typeface="Tahoma" panose="020B0604030504040204" pitchFamily="34" charset="0"/>
              </a:rPr>
              <a:t> </a:t>
            </a:r>
            <a:r>
              <a:rPr lang="en-US" sz="2000" dirty="0" err="1" smtClean="0">
                <a:latin typeface="Tahoma" panose="020B0604030504040204" pitchFamily="34" charset="0"/>
              </a:rPr>
              <a:t>Holistik</a:t>
            </a:r>
            <a:r>
              <a:rPr lang="en-US" sz="2000" dirty="0" smtClean="0">
                <a:latin typeface="Tahoma" panose="020B0604030504040204" pitchFamily="34" charset="0"/>
              </a:rPr>
              <a:t> (</a:t>
            </a:r>
            <a:r>
              <a:rPr lang="id-ID" sz="2000" dirty="0" smtClean="0">
                <a:latin typeface="Tahoma" panose="020B0604030504040204" pitchFamily="34" charset="0"/>
              </a:rPr>
              <a:t>K</a:t>
            </a:r>
            <a:r>
              <a:rPr lang="en-US" sz="2000" dirty="0" err="1" smtClean="0">
                <a:latin typeface="Tahoma" panose="020B0604030504040204" pitchFamily="34" charset="0"/>
              </a:rPr>
              <a:t>ompetensi</a:t>
            </a:r>
            <a:r>
              <a:rPr lang="en-US" sz="2000" dirty="0" smtClean="0">
                <a:latin typeface="Tahoma" panose="020B0604030504040204" pitchFamily="34" charset="0"/>
              </a:rPr>
              <a:t> </a:t>
            </a:r>
            <a:r>
              <a:rPr lang="en-US" sz="2000" dirty="0" err="1">
                <a:latin typeface="Tahoma" panose="020B0604030504040204" pitchFamily="34" charset="0"/>
              </a:rPr>
              <a:t>utuh</a:t>
            </a:r>
            <a:r>
              <a:rPr lang="en-US" sz="2000" dirty="0">
                <a:latin typeface="Tahoma" panose="020B0604030504040204" pitchFamily="34" charset="0"/>
              </a:rPr>
              <a:t> </a:t>
            </a:r>
            <a:r>
              <a:rPr lang="en-US" sz="2000" dirty="0" err="1">
                <a:latin typeface="Tahoma" panose="020B0604030504040204" pitchFamily="34" charset="0"/>
              </a:rPr>
              <a:t>merefleksikan</a:t>
            </a:r>
            <a:r>
              <a:rPr lang="en-US" sz="2000" dirty="0">
                <a:latin typeface="Tahoma" panose="020B0604030504040204" pitchFamily="34" charset="0"/>
              </a:rPr>
              <a:t> </a:t>
            </a:r>
            <a:r>
              <a:rPr lang="en-US" sz="2000" dirty="0" err="1">
                <a:latin typeface="Tahoma" panose="020B0604030504040204" pitchFamily="34" charset="0"/>
              </a:rPr>
              <a:t>pengetahuan</a:t>
            </a:r>
            <a:r>
              <a:rPr lang="en-US" sz="2000" dirty="0">
                <a:latin typeface="Tahoma" panose="020B0604030504040204" pitchFamily="34" charset="0"/>
              </a:rPr>
              <a:t>, </a:t>
            </a:r>
            <a:r>
              <a:rPr lang="en-US" sz="2000" dirty="0" err="1">
                <a:latin typeface="Tahoma" panose="020B0604030504040204" pitchFamily="34" charset="0"/>
              </a:rPr>
              <a:t>keterampilan</a:t>
            </a:r>
            <a:r>
              <a:rPr lang="en-US" sz="2000" dirty="0">
                <a:latin typeface="Tahoma" panose="020B0604030504040204" pitchFamily="34" charset="0"/>
              </a:rPr>
              <a:t>, </a:t>
            </a:r>
            <a:r>
              <a:rPr lang="id-ID" sz="2000" dirty="0" smtClean="0">
                <a:latin typeface="Tahoma" panose="020B0604030504040204" pitchFamily="34" charset="0"/>
              </a:rPr>
              <a:t>manajerial </a:t>
            </a:r>
            <a:r>
              <a:rPr lang="en-US" sz="2000" dirty="0" err="1" smtClean="0">
                <a:latin typeface="Tahoma" panose="020B0604030504040204" pitchFamily="34" charset="0"/>
              </a:rPr>
              <a:t>dan</a:t>
            </a:r>
            <a:r>
              <a:rPr lang="en-US" sz="2000" dirty="0" smtClean="0">
                <a:latin typeface="Tahoma" panose="020B0604030504040204" pitchFamily="34" charset="0"/>
              </a:rPr>
              <a:t> </a:t>
            </a:r>
            <a:r>
              <a:rPr lang="en-US" sz="2000" dirty="0" err="1">
                <a:latin typeface="Tahoma" panose="020B0604030504040204" pitchFamily="34" charset="0"/>
              </a:rPr>
              <a:t>sikap</a:t>
            </a:r>
            <a:r>
              <a:rPr lang="en-US" sz="2000" dirty="0">
                <a:latin typeface="Tahoma" panose="020B0604030504040204" pitchFamily="34" charset="0"/>
              </a:rPr>
              <a:t>,)</a:t>
            </a:r>
          </a:p>
        </p:txBody>
      </p:sp>
      <p:sp>
        <p:nvSpPr>
          <p:cNvPr id="3" name="Rectangle 2"/>
          <p:cNvSpPr/>
          <p:nvPr/>
        </p:nvSpPr>
        <p:spPr>
          <a:xfrm>
            <a:off x="710872" y="5103674"/>
            <a:ext cx="7677552" cy="1200329"/>
          </a:xfrm>
          <a:prstGeom prst="rect">
            <a:avLst/>
          </a:prstGeom>
        </p:spPr>
        <p:txBody>
          <a:bodyPr wrap="square">
            <a:spAutoFit/>
          </a:bodyPr>
          <a:lstStyle/>
          <a:p>
            <a:pPr>
              <a:lnSpc>
                <a:spcPct val="120000"/>
              </a:lnSpc>
            </a:pPr>
            <a:r>
              <a:rPr lang="es-ES" sz="2000" dirty="0" err="1">
                <a:latin typeface="Tahoma" panose="020B0604030504040204" pitchFamily="34" charset="0"/>
              </a:rPr>
              <a:t>Memantau</a:t>
            </a:r>
            <a:r>
              <a:rPr lang="es-ES" sz="2000" dirty="0">
                <a:latin typeface="Tahoma" panose="020B0604030504040204" pitchFamily="34" charset="0"/>
              </a:rPr>
              <a:t> </a:t>
            </a:r>
            <a:r>
              <a:rPr lang="es-ES" sz="2000" dirty="0" err="1">
                <a:latin typeface="Tahoma" panose="020B0604030504040204" pitchFamily="34" charset="0"/>
              </a:rPr>
              <a:t>proses</a:t>
            </a:r>
            <a:r>
              <a:rPr lang="es-ES" sz="2000" dirty="0">
                <a:latin typeface="Tahoma" panose="020B0604030504040204" pitchFamily="34" charset="0"/>
              </a:rPr>
              <a:t>, </a:t>
            </a:r>
            <a:r>
              <a:rPr lang="es-ES" sz="2000" dirty="0" err="1">
                <a:latin typeface="Tahoma" panose="020B0604030504040204" pitchFamily="34" charset="0"/>
              </a:rPr>
              <a:t>kemajuan</a:t>
            </a:r>
            <a:r>
              <a:rPr lang="es-ES" sz="2000" dirty="0">
                <a:latin typeface="Tahoma" panose="020B0604030504040204" pitchFamily="34" charset="0"/>
              </a:rPr>
              <a:t>, dan   </a:t>
            </a:r>
            <a:r>
              <a:rPr lang="es-ES" sz="2000" dirty="0" err="1">
                <a:latin typeface="Tahoma" panose="020B0604030504040204" pitchFamily="34" charset="0"/>
              </a:rPr>
              <a:t>perbaikan</a:t>
            </a:r>
            <a:r>
              <a:rPr lang="es-ES" sz="2000" dirty="0">
                <a:latin typeface="Tahoma" panose="020B0604030504040204" pitchFamily="34" charset="0"/>
              </a:rPr>
              <a:t> </a:t>
            </a:r>
            <a:r>
              <a:rPr lang="es-ES" sz="2000" dirty="0" err="1">
                <a:latin typeface="Tahoma" panose="020B0604030504040204" pitchFamily="34" charset="0"/>
              </a:rPr>
              <a:t>hasil</a:t>
            </a:r>
            <a:r>
              <a:rPr lang="es-ES" sz="2000" dirty="0">
                <a:latin typeface="Tahoma" panose="020B0604030504040204" pitchFamily="34" charset="0"/>
              </a:rPr>
              <a:t> </a:t>
            </a:r>
            <a:r>
              <a:rPr lang="es-ES" sz="2000" dirty="0" err="1">
                <a:solidFill>
                  <a:srgbClr val="FF0000"/>
                </a:solidFill>
                <a:latin typeface="Tahoma" panose="020B0604030504040204" pitchFamily="34" charset="0"/>
              </a:rPr>
              <a:t>terus</a:t>
            </a:r>
            <a:r>
              <a:rPr lang="es-ES" sz="2000" dirty="0">
                <a:solidFill>
                  <a:srgbClr val="FF0000"/>
                </a:solidFill>
                <a:latin typeface="Tahoma" panose="020B0604030504040204" pitchFamily="34" charset="0"/>
              </a:rPr>
              <a:t> </a:t>
            </a:r>
            <a:r>
              <a:rPr lang="es-ES" sz="2000" dirty="0" err="1">
                <a:solidFill>
                  <a:srgbClr val="FF0000"/>
                </a:solidFill>
                <a:latin typeface="Tahoma" panose="020B0604030504040204" pitchFamily="34" charset="0"/>
              </a:rPr>
              <a:t>menerus</a:t>
            </a:r>
            <a:r>
              <a:rPr lang="es-ES" sz="2000" dirty="0">
                <a:latin typeface="Tahoma" panose="020B0604030504040204" pitchFamily="34" charset="0"/>
              </a:rPr>
              <a:t> </a:t>
            </a:r>
            <a:r>
              <a:rPr lang="es-ES" sz="2000" dirty="0" err="1">
                <a:latin typeface="Tahoma" panose="020B0604030504040204" pitchFamily="34" charset="0"/>
              </a:rPr>
              <a:t>dalam</a:t>
            </a:r>
            <a:r>
              <a:rPr lang="es-ES" sz="2000" dirty="0">
                <a:latin typeface="Tahoma" panose="020B0604030504040204" pitchFamily="34" charset="0"/>
              </a:rPr>
              <a:t> </a:t>
            </a:r>
            <a:r>
              <a:rPr lang="es-ES" sz="2000" dirty="0" err="1">
                <a:latin typeface="Tahoma" panose="020B0604030504040204" pitchFamily="34" charset="0"/>
              </a:rPr>
              <a:t>bentuk</a:t>
            </a:r>
            <a:r>
              <a:rPr lang="es-ES" sz="2000" dirty="0">
                <a:latin typeface="Tahoma" panose="020B0604030504040204" pitchFamily="34" charset="0"/>
              </a:rPr>
              <a:t> </a:t>
            </a:r>
            <a:r>
              <a:rPr lang="es-ES" sz="2000" dirty="0" err="1">
                <a:latin typeface="Tahoma" panose="020B0604030504040204" pitchFamily="34" charset="0"/>
              </a:rPr>
              <a:t>Ulangan</a:t>
            </a:r>
            <a:r>
              <a:rPr lang="es-ES" sz="2000" dirty="0">
                <a:latin typeface="Tahoma" panose="020B0604030504040204" pitchFamily="34" charset="0"/>
              </a:rPr>
              <a:t> </a:t>
            </a:r>
            <a:r>
              <a:rPr lang="es-ES" sz="2000" dirty="0" err="1">
                <a:latin typeface="Tahoma" panose="020B0604030504040204" pitchFamily="34" charset="0"/>
              </a:rPr>
              <a:t>Harian</a:t>
            </a:r>
            <a:r>
              <a:rPr lang="es-ES" sz="2000" dirty="0">
                <a:latin typeface="Tahoma" panose="020B0604030504040204" pitchFamily="34" charset="0"/>
              </a:rPr>
              <a:t>, </a:t>
            </a:r>
            <a:r>
              <a:rPr lang="es-ES" sz="2000" dirty="0" err="1">
                <a:latin typeface="Tahoma" panose="020B0604030504040204" pitchFamily="34" charset="0"/>
              </a:rPr>
              <a:t>Ulangan</a:t>
            </a:r>
            <a:r>
              <a:rPr lang="es-ES" sz="2000" dirty="0">
                <a:latin typeface="Tahoma" panose="020B0604030504040204" pitchFamily="34" charset="0"/>
              </a:rPr>
              <a:t> </a:t>
            </a:r>
            <a:r>
              <a:rPr lang="es-ES" sz="2000" dirty="0" err="1">
                <a:latin typeface="Tahoma" panose="020B0604030504040204" pitchFamily="34" charset="0"/>
              </a:rPr>
              <a:t>Tengah</a:t>
            </a:r>
            <a:r>
              <a:rPr lang="es-ES" sz="2000" dirty="0">
                <a:latin typeface="Tahoma" panose="020B0604030504040204" pitchFamily="34" charset="0"/>
              </a:rPr>
              <a:t> </a:t>
            </a:r>
            <a:r>
              <a:rPr lang="es-ES" sz="2000" dirty="0" err="1">
                <a:latin typeface="Tahoma" panose="020B0604030504040204" pitchFamily="34" charset="0"/>
              </a:rPr>
              <a:t>Semester</a:t>
            </a:r>
            <a:r>
              <a:rPr lang="es-ES" sz="2000" dirty="0">
                <a:latin typeface="Tahoma" panose="020B0604030504040204" pitchFamily="34" charset="0"/>
              </a:rPr>
              <a:t>, </a:t>
            </a:r>
            <a:r>
              <a:rPr lang="es-ES" sz="2000" dirty="0" err="1">
                <a:latin typeface="Tahoma" panose="020B0604030504040204" pitchFamily="34" charset="0"/>
              </a:rPr>
              <a:t>Ulangan</a:t>
            </a:r>
            <a:r>
              <a:rPr lang="es-ES" sz="2000" dirty="0">
                <a:latin typeface="Tahoma" panose="020B0604030504040204" pitchFamily="34" charset="0"/>
              </a:rPr>
              <a:t> </a:t>
            </a:r>
            <a:r>
              <a:rPr lang="es-ES" sz="2000" dirty="0" err="1">
                <a:latin typeface="Tahoma" panose="020B0604030504040204" pitchFamily="34" charset="0"/>
              </a:rPr>
              <a:t>Akhir</a:t>
            </a:r>
            <a:r>
              <a:rPr lang="es-ES" sz="2000" dirty="0">
                <a:latin typeface="Tahoma" panose="020B0604030504040204" pitchFamily="34" charset="0"/>
              </a:rPr>
              <a:t> </a:t>
            </a:r>
            <a:r>
              <a:rPr lang="es-ES" sz="2000" dirty="0" err="1">
                <a:latin typeface="Tahoma" panose="020B0604030504040204" pitchFamily="34" charset="0"/>
              </a:rPr>
              <a:t>Semester</a:t>
            </a:r>
            <a:r>
              <a:rPr lang="es-ES" sz="2000" dirty="0">
                <a:latin typeface="Tahoma" panose="020B0604030504040204" pitchFamily="34" charset="0"/>
              </a:rPr>
              <a:t>, dan </a:t>
            </a:r>
            <a:r>
              <a:rPr lang="es-ES" sz="2000" dirty="0" err="1">
                <a:latin typeface="Tahoma" panose="020B0604030504040204" pitchFamily="34" charset="0"/>
              </a:rPr>
              <a:t>Ulangan</a:t>
            </a:r>
            <a:r>
              <a:rPr lang="es-ES" sz="2000" dirty="0">
                <a:latin typeface="Tahoma" panose="020B0604030504040204" pitchFamily="34" charset="0"/>
              </a:rPr>
              <a:t> </a:t>
            </a:r>
            <a:r>
              <a:rPr lang="es-ES" sz="2000" dirty="0" err="1">
                <a:latin typeface="Tahoma" panose="020B0604030504040204" pitchFamily="34" charset="0"/>
              </a:rPr>
              <a:t>Kenaikan</a:t>
            </a:r>
            <a:r>
              <a:rPr lang="es-ES" sz="2000" dirty="0">
                <a:latin typeface="Tahoma" panose="020B0604030504040204" pitchFamily="34" charset="0"/>
              </a:rPr>
              <a:t> </a:t>
            </a:r>
            <a:r>
              <a:rPr lang="es-ES" sz="2000" dirty="0" err="1">
                <a:latin typeface="Tahoma" panose="020B0604030504040204" pitchFamily="34" charset="0"/>
              </a:rPr>
              <a:t>Kelas</a:t>
            </a:r>
            <a:r>
              <a:rPr lang="es-ES" sz="2000" dirty="0">
                <a:latin typeface="Tahoma" panose="020B0604030504040204" pitchFamily="34" charset="0"/>
              </a:rPr>
              <a:t>.</a:t>
            </a:r>
            <a:r>
              <a:rPr lang="en-US" sz="2000" dirty="0"/>
              <a:t> </a:t>
            </a:r>
          </a:p>
        </p:txBody>
      </p:sp>
      <p:sp>
        <p:nvSpPr>
          <p:cNvPr id="9" name="Rectangle 2"/>
          <p:cNvSpPr txBox="1">
            <a:spLocks noChangeArrowheads="1"/>
          </p:cNvSpPr>
          <p:nvPr/>
        </p:nvSpPr>
        <p:spPr>
          <a:xfrm>
            <a:off x="-845840" y="4437037"/>
            <a:ext cx="6858000" cy="792163"/>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 Rounded MT Bold" panose="020F0704030504030204" pitchFamily="34" charset="0"/>
              </a:rPr>
              <a:t>3. Berkesinambungan</a:t>
            </a:r>
            <a:endParaRPr lang="en-US" sz="3200" dirty="0">
              <a:latin typeface="Arial Rounded MT Bold" panose="020F0704030504030204" pitchFamily="34" charset="0"/>
            </a:endParaRPr>
          </a:p>
        </p:txBody>
      </p:sp>
      <p:sp>
        <p:nvSpPr>
          <p:cNvPr id="10"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KARAKTERISTIK</a:t>
            </a:r>
            <a:endParaRPr lang="en-US" sz="2400" b="1" dirty="0">
              <a:solidFill>
                <a:srgbClr val="FFFF66"/>
              </a:solidFill>
              <a:latin typeface="Arial Unicode MS" pitchFamily="34" charset="-128"/>
            </a:endParaRPr>
          </a:p>
        </p:txBody>
      </p:sp>
      <p:sp>
        <p:nvSpPr>
          <p:cNvPr id="11"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PENILAIAN</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2898691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1520" y="3645024"/>
            <a:ext cx="8496944" cy="45878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Autofit/>
          </a:bodyPr>
          <a:lstStyle/>
          <a:p>
            <a:pPr algn="l"/>
            <a:r>
              <a:rPr lang="id-ID" sz="2800" dirty="0" smtClean="0">
                <a:latin typeface="Arial Rounded MT Bold" panose="020F0704030504030204" pitchFamily="34" charset="0"/>
              </a:rPr>
              <a:t>5</a:t>
            </a:r>
            <a:r>
              <a:rPr lang="en-GB" sz="2800" dirty="0" smtClean="0">
                <a:latin typeface="Arial Rounded MT Bold" panose="020F0704030504030204" pitchFamily="34" charset="0"/>
              </a:rPr>
              <a:t>. </a:t>
            </a:r>
            <a:r>
              <a:rPr lang="en-US" sz="2800" dirty="0" err="1">
                <a:latin typeface="Arial Rounded MT Bold" panose="020F0704030504030204" pitchFamily="34" charset="0"/>
              </a:rPr>
              <a:t>Menggunakan</a:t>
            </a:r>
            <a:r>
              <a:rPr lang="en-US" sz="2800" dirty="0">
                <a:latin typeface="Arial Rounded MT Bold" panose="020F0704030504030204" pitchFamily="34" charset="0"/>
              </a:rPr>
              <a:t> </a:t>
            </a:r>
            <a:r>
              <a:rPr lang="en-US" sz="2800" dirty="0" err="1">
                <a:latin typeface="Arial Rounded MT Bold" panose="020F0704030504030204" pitchFamily="34" charset="0"/>
              </a:rPr>
              <a:t>Berbagai</a:t>
            </a:r>
            <a:r>
              <a:rPr lang="en-US" sz="2800" dirty="0">
                <a:latin typeface="Arial Rounded MT Bold" panose="020F0704030504030204" pitchFamily="34" charset="0"/>
              </a:rPr>
              <a:t> </a:t>
            </a:r>
            <a:r>
              <a:rPr lang="en-US" sz="2800" dirty="0" err="1">
                <a:latin typeface="Arial Rounded MT Bold" panose="020F0704030504030204" pitchFamily="34" charset="0"/>
              </a:rPr>
              <a:t>cara</a:t>
            </a:r>
            <a:r>
              <a:rPr lang="en-US" sz="2800" dirty="0">
                <a:latin typeface="Arial Rounded MT Bold" panose="020F0704030504030204" pitchFamily="34" charset="0"/>
              </a:rPr>
              <a:t> &amp; </a:t>
            </a:r>
            <a:r>
              <a:rPr lang="en-US" sz="2800" dirty="0" err="1" smtClean="0">
                <a:latin typeface="Arial Rounded MT Bold" panose="020F0704030504030204" pitchFamily="34" charset="0"/>
              </a:rPr>
              <a:t>alat</a:t>
            </a:r>
            <a:r>
              <a:rPr lang="en-US" sz="2800" dirty="0" smtClean="0">
                <a:latin typeface="Arial Rounded MT Bold" panose="020F0704030504030204" pitchFamily="34" charset="0"/>
              </a:rPr>
              <a:t> </a:t>
            </a:r>
            <a:r>
              <a:rPr lang="en-US" sz="2800" dirty="0" err="1">
                <a:latin typeface="Arial Rounded MT Bold" panose="020F0704030504030204" pitchFamily="34" charset="0"/>
              </a:rPr>
              <a:t>penilaian</a:t>
            </a:r>
            <a:r>
              <a:rPr lang="en-US" sz="2800" dirty="0">
                <a:latin typeface="Arial Rounded MT Bold" panose="020F0704030504030204" pitchFamily="34" charset="0"/>
              </a:rPr>
              <a:t> </a:t>
            </a:r>
            <a:endParaRPr lang="en-GB" sz="2800" dirty="0">
              <a:latin typeface="Arial Rounded MT Bold" panose="020F0704030504030204" pitchFamily="34" charset="0"/>
            </a:endParaRPr>
          </a:p>
        </p:txBody>
      </p:sp>
      <p:sp>
        <p:nvSpPr>
          <p:cNvPr id="8195" name="Rectangle 3"/>
          <p:cNvSpPr>
            <a:spLocks noGrp="1" noChangeArrowheads="1"/>
          </p:cNvSpPr>
          <p:nvPr>
            <p:ph type="body" idx="1"/>
          </p:nvPr>
        </p:nvSpPr>
        <p:spPr>
          <a:xfrm>
            <a:off x="626876" y="2087488"/>
            <a:ext cx="8229600" cy="1125488"/>
          </a:xfrm>
        </p:spPr>
        <p:txBody>
          <a:bodyPr>
            <a:normAutofit lnSpcReduction="10000"/>
          </a:bodyPr>
          <a:lstStyle/>
          <a:p>
            <a:pPr marL="0" indent="0">
              <a:lnSpc>
                <a:spcPct val="120000"/>
              </a:lnSpc>
              <a:buFontTx/>
              <a:buNone/>
            </a:pPr>
            <a:r>
              <a:rPr lang="id-ID" sz="2000" dirty="0" smtClean="0">
                <a:latin typeface="Tahoma" panose="020B0604030504040204" pitchFamily="34" charset="0"/>
              </a:rPr>
              <a:t>Hasil belajar </a:t>
            </a:r>
            <a:r>
              <a:rPr lang="en-US" sz="2000" dirty="0" err="1" smtClean="0">
                <a:latin typeface="Tahoma" panose="020B0604030504040204" pitchFamily="34" charset="0"/>
              </a:rPr>
              <a:t>peserta</a:t>
            </a:r>
            <a:r>
              <a:rPr lang="en-US" sz="2000" dirty="0" smtClean="0">
                <a:latin typeface="Tahoma" panose="020B0604030504040204" pitchFamily="34" charset="0"/>
              </a:rPr>
              <a:t> </a:t>
            </a:r>
            <a:r>
              <a:rPr lang="en-US" sz="2000" dirty="0" err="1">
                <a:latin typeface="Tahoma" panose="020B0604030504040204" pitchFamily="34" charset="0"/>
              </a:rPr>
              <a:t>didik</a:t>
            </a:r>
            <a:r>
              <a:rPr lang="en-US" sz="2000" dirty="0">
                <a:latin typeface="Tahoma" panose="020B0604030504040204" pitchFamily="34" charset="0"/>
              </a:rPr>
              <a:t> </a:t>
            </a:r>
            <a:r>
              <a:rPr lang="en-US" sz="2000" dirty="0">
                <a:solidFill>
                  <a:srgbClr val="FF0000"/>
                </a:solidFill>
                <a:latin typeface="Tahoma" panose="020B0604030504040204" pitchFamily="34" charset="0"/>
              </a:rPr>
              <a:t>TIDAK DIBANDINGKAN</a:t>
            </a:r>
            <a:r>
              <a:rPr lang="en-US" sz="2000" dirty="0">
                <a:latin typeface="Tahoma" panose="020B0604030504040204" pitchFamily="34" charset="0"/>
              </a:rPr>
              <a:t> </a:t>
            </a:r>
            <a:r>
              <a:rPr lang="en-US" sz="2000" dirty="0" err="1">
                <a:latin typeface="Tahoma" panose="020B0604030504040204" pitchFamily="34" charset="0"/>
              </a:rPr>
              <a:t>dengan</a:t>
            </a:r>
            <a:r>
              <a:rPr lang="en-US" sz="2000" dirty="0">
                <a:latin typeface="Tahoma" panose="020B0604030504040204" pitchFamily="34" charset="0"/>
              </a:rPr>
              <a:t> </a:t>
            </a:r>
            <a:r>
              <a:rPr lang="en-US" sz="2000" dirty="0" err="1">
                <a:latin typeface="Tahoma" panose="020B0604030504040204" pitchFamily="34" charset="0"/>
              </a:rPr>
              <a:t>peserta</a:t>
            </a:r>
            <a:r>
              <a:rPr lang="en-US" sz="2000" dirty="0">
                <a:latin typeface="Tahoma" panose="020B0604030504040204" pitchFamily="34" charset="0"/>
              </a:rPr>
              <a:t> </a:t>
            </a:r>
            <a:r>
              <a:rPr lang="id-ID" sz="2000" dirty="0" smtClean="0">
                <a:latin typeface="Tahoma" panose="020B0604030504040204" pitchFamily="34" charset="0"/>
              </a:rPr>
              <a:t>atau kelompok lainnya</a:t>
            </a:r>
            <a:r>
              <a:rPr lang="en-US" sz="2000" dirty="0" smtClean="0">
                <a:latin typeface="Tahoma" panose="020B0604030504040204" pitchFamily="34" charset="0"/>
              </a:rPr>
              <a:t>, </a:t>
            </a:r>
            <a:r>
              <a:rPr lang="en-US" sz="2000" dirty="0" err="1">
                <a:latin typeface="Tahoma" panose="020B0604030504040204" pitchFamily="34" charset="0"/>
              </a:rPr>
              <a:t>tetapi</a:t>
            </a:r>
            <a:r>
              <a:rPr lang="en-US" sz="2000" dirty="0">
                <a:latin typeface="Tahoma" panose="020B0604030504040204" pitchFamily="34" charset="0"/>
              </a:rPr>
              <a:t> </a:t>
            </a:r>
            <a:r>
              <a:rPr lang="id-ID" sz="2000" dirty="0" smtClean="0">
                <a:latin typeface="Tahoma" panose="020B0604030504040204" pitchFamily="34" charset="0"/>
              </a:rPr>
              <a:t>dibandingkan </a:t>
            </a:r>
            <a:r>
              <a:rPr lang="en-US" sz="2000" dirty="0" err="1" smtClean="0">
                <a:latin typeface="Tahoma" panose="020B0604030504040204" pitchFamily="34" charset="0"/>
              </a:rPr>
              <a:t>dengan</a:t>
            </a:r>
            <a:r>
              <a:rPr lang="en-US" sz="2000" dirty="0" smtClean="0">
                <a:latin typeface="Tahoma" panose="020B0604030504040204" pitchFamily="34" charset="0"/>
              </a:rPr>
              <a:t> </a:t>
            </a:r>
            <a:r>
              <a:rPr lang="en-US" sz="2000" dirty="0" err="1">
                <a:latin typeface="Tahoma" panose="020B0604030504040204" pitchFamily="34" charset="0"/>
              </a:rPr>
              <a:t>kemampuan</a:t>
            </a:r>
            <a:r>
              <a:rPr lang="en-US" sz="2000" dirty="0">
                <a:latin typeface="Tahoma" panose="020B0604030504040204" pitchFamily="34" charset="0"/>
              </a:rPr>
              <a:t> yang </a:t>
            </a:r>
            <a:r>
              <a:rPr lang="en-US" sz="2000" dirty="0" err="1">
                <a:latin typeface="Tahoma" panose="020B0604030504040204" pitchFamily="34" charset="0"/>
              </a:rPr>
              <a:t>dimiliki</a:t>
            </a:r>
            <a:r>
              <a:rPr lang="en-US" sz="2000" dirty="0">
                <a:latin typeface="Tahoma" panose="020B0604030504040204" pitchFamily="34" charset="0"/>
              </a:rPr>
              <a:t> </a:t>
            </a:r>
            <a:r>
              <a:rPr lang="en-US" sz="2000" dirty="0" err="1">
                <a:latin typeface="Tahoma" panose="020B0604030504040204" pitchFamily="34" charset="0"/>
              </a:rPr>
              <a:t>sebelumnya</a:t>
            </a:r>
            <a:r>
              <a:rPr lang="en-US" sz="2000" dirty="0">
                <a:latin typeface="Tahoma" panose="020B0604030504040204" pitchFamily="34" charset="0"/>
              </a:rPr>
              <a:t> </a:t>
            </a:r>
            <a:r>
              <a:rPr lang="en-US" sz="2000" dirty="0" err="1">
                <a:latin typeface="Tahoma" panose="020B0604030504040204" pitchFamily="34" charset="0"/>
              </a:rPr>
              <a:t>dan</a:t>
            </a:r>
            <a:r>
              <a:rPr lang="en-US" sz="2000" dirty="0">
                <a:latin typeface="Tahoma" panose="020B0604030504040204" pitchFamily="34" charset="0"/>
              </a:rPr>
              <a:t> </a:t>
            </a:r>
            <a:r>
              <a:rPr lang="en-US" sz="2000" dirty="0" err="1">
                <a:latin typeface="Tahoma" panose="020B0604030504040204" pitchFamily="34" charset="0"/>
              </a:rPr>
              <a:t>patokan</a:t>
            </a:r>
            <a:r>
              <a:rPr lang="en-US" sz="2000" dirty="0">
                <a:latin typeface="Tahoma" panose="020B0604030504040204" pitchFamily="34" charset="0"/>
              </a:rPr>
              <a:t> yang </a:t>
            </a:r>
            <a:r>
              <a:rPr lang="en-US" sz="2000" dirty="0" err="1">
                <a:latin typeface="Tahoma" panose="020B0604030504040204" pitchFamily="34" charset="0"/>
              </a:rPr>
              <a:t>ditetapkan</a:t>
            </a:r>
            <a:endParaRPr lang="en-US" sz="2000" dirty="0">
              <a:latin typeface="Tahoma" panose="020B0604030504040204" pitchFamily="34" charset="0"/>
            </a:endParaRPr>
          </a:p>
        </p:txBody>
      </p:sp>
      <p:sp>
        <p:nvSpPr>
          <p:cNvPr id="6" name="Rectangle 2"/>
          <p:cNvSpPr txBox="1">
            <a:spLocks noChangeArrowheads="1"/>
          </p:cNvSpPr>
          <p:nvPr/>
        </p:nvSpPr>
        <p:spPr>
          <a:xfrm>
            <a:off x="0" y="1350465"/>
            <a:ext cx="6858000" cy="581025"/>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3200" dirty="0" smtClean="0">
                <a:latin typeface="Arial Rounded MT Bold" panose="020F0704030504030204" pitchFamily="34" charset="0"/>
              </a:rPr>
              <a:t>4</a:t>
            </a:r>
            <a:r>
              <a:rPr lang="en-US" sz="3200" dirty="0" smtClean="0">
                <a:latin typeface="Arial Rounded MT Bold" panose="020F0704030504030204" pitchFamily="34" charset="0"/>
              </a:rPr>
              <a:t>. </a:t>
            </a:r>
            <a:r>
              <a:rPr lang="en-US" sz="3200" dirty="0" err="1">
                <a:latin typeface="Arial Rounded MT Bold" panose="020F0704030504030204" pitchFamily="34" charset="0"/>
              </a:rPr>
              <a:t>Berdasar</a:t>
            </a:r>
            <a:r>
              <a:rPr lang="en-US" sz="3200" dirty="0">
                <a:latin typeface="Arial Rounded MT Bold" panose="020F0704030504030204" pitchFamily="34" charset="0"/>
              </a:rPr>
              <a:t> </a:t>
            </a:r>
            <a:r>
              <a:rPr lang="en-US" sz="3200" dirty="0" err="1">
                <a:latin typeface="Arial Rounded MT Bold" panose="020F0704030504030204" pitchFamily="34" charset="0"/>
              </a:rPr>
              <a:t>Acuan</a:t>
            </a:r>
            <a:r>
              <a:rPr lang="en-US" sz="3200" dirty="0">
                <a:latin typeface="Arial Rounded MT Bold" panose="020F0704030504030204" pitchFamily="34" charset="0"/>
              </a:rPr>
              <a:t> </a:t>
            </a:r>
            <a:r>
              <a:rPr lang="en-US" sz="3200" dirty="0" err="1">
                <a:latin typeface="Arial Rounded MT Bold" panose="020F0704030504030204" pitchFamily="34" charset="0"/>
              </a:rPr>
              <a:t>kriteria</a:t>
            </a:r>
            <a:r>
              <a:rPr lang="en-US" sz="3200" dirty="0">
                <a:latin typeface="Arial Rounded MT Bold" panose="020F0704030504030204" pitchFamily="34" charset="0"/>
              </a:rPr>
              <a:t>/</a:t>
            </a:r>
            <a:r>
              <a:rPr lang="en-US" sz="3200" dirty="0" err="1">
                <a:latin typeface="Arial Rounded MT Bold" panose="020F0704030504030204" pitchFamily="34" charset="0"/>
              </a:rPr>
              <a:t>patokan</a:t>
            </a:r>
            <a:endParaRPr lang="en-US" sz="3200" dirty="0">
              <a:latin typeface="Arial Rounded MT Bold" panose="020F0704030504030204" pitchFamily="34" charset="0"/>
            </a:endParaRPr>
          </a:p>
        </p:txBody>
      </p:sp>
      <p:sp>
        <p:nvSpPr>
          <p:cNvPr id="2" name="Rectangle 1"/>
          <p:cNvSpPr/>
          <p:nvPr/>
        </p:nvSpPr>
        <p:spPr>
          <a:xfrm>
            <a:off x="734888" y="4148449"/>
            <a:ext cx="8013576" cy="1323439"/>
          </a:xfrm>
          <a:prstGeom prst="rect">
            <a:avLst/>
          </a:prstGeom>
        </p:spPr>
        <p:txBody>
          <a:bodyPr wrap="square">
            <a:spAutoFit/>
          </a:bodyPr>
          <a:lstStyle/>
          <a:p>
            <a:r>
              <a:rPr lang="nl-NL" sz="2000" dirty="0">
                <a:latin typeface="Tahoma" panose="020B0604030504040204" pitchFamily="34" charset="0"/>
              </a:rPr>
              <a:t>Mengembangkan dan menyediakan sistem pencatatan yang </a:t>
            </a:r>
            <a:r>
              <a:rPr lang="nl-NL" sz="2000" dirty="0" smtClean="0">
                <a:latin typeface="Tahoma" panose="020B0604030504040204" pitchFamily="34" charset="0"/>
              </a:rPr>
              <a:t>bervariasi</a:t>
            </a:r>
            <a:r>
              <a:rPr lang="id-ID" sz="2000" dirty="0" smtClean="0">
                <a:latin typeface="Tahoma" panose="020B0604030504040204" pitchFamily="34" charset="0"/>
              </a:rPr>
              <a:t> </a:t>
            </a:r>
            <a:r>
              <a:rPr lang="es-ES" sz="2000" dirty="0" err="1" smtClean="0">
                <a:latin typeface="Tahoma" panose="020B0604030504040204" pitchFamily="34" charset="0"/>
              </a:rPr>
              <a:t>Menggunakan</a:t>
            </a:r>
            <a:r>
              <a:rPr lang="es-ES" sz="2000" dirty="0" smtClean="0">
                <a:latin typeface="Tahoma" panose="020B0604030504040204" pitchFamily="34" charset="0"/>
              </a:rPr>
              <a:t>   </a:t>
            </a:r>
            <a:r>
              <a:rPr lang="es-ES" sz="2000" dirty="0" err="1">
                <a:latin typeface="Tahoma" panose="020B0604030504040204" pitchFamily="34" charset="0"/>
              </a:rPr>
              <a:t>penilaian</a:t>
            </a:r>
            <a:r>
              <a:rPr lang="es-ES" sz="2000" dirty="0">
                <a:latin typeface="Tahoma" panose="020B0604030504040204" pitchFamily="34" charset="0"/>
              </a:rPr>
              <a:t> yang </a:t>
            </a:r>
            <a:r>
              <a:rPr lang="es-ES" sz="2000" dirty="0" err="1">
                <a:latin typeface="Tahoma" panose="020B0604030504040204" pitchFamily="34" charset="0"/>
              </a:rPr>
              <a:t>bervariasi</a:t>
            </a:r>
            <a:r>
              <a:rPr lang="es-ES" sz="2000" dirty="0">
                <a:latin typeface="Tahoma" panose="020B0604030504040204" pitchFamily="34" charset="0"/>
              </a:rPr>
              <a:t>: </a:t>
            </a:r>
            <a:r>
              <a:rPr lang="es-ES" sz="2000" dirty="0" err="1">
                <a:latin typeface="Tahoma" panose="020B0604030504040204" pitchFamily="34" charset="0"/>
              </a:rPr>
              <a:t>Tertulis</a:t>
            </a:r>
            <a:r>
              <a:rPr lang="es-ES" sz="2000" dirty="0">
                <a:latin typeface="Tahoma" panose="020B0604030504040204" pitchFamily="34" charset="0"/>
              </a:rPr>
              <a:t>, Lisan, </a:t>
            </a:r>
            <a:r>
              <a:rPr lang="es-ES" sz="2000" dirty="0" err="1">
                <a:latin typeface="Tahoma" panose="020B0604030504040204" pitchFamily="34" charset="0"/>
              </a:rPr>
              <a:t>Produk</a:t>
            </a:r>
            <a:r>
              <a:rPr lang="es-ES" sz="2000" dirty="0">
                <a:latin typeface="Tahoma" panose="020B0604030504040204" pitchFamily="34" charset="0"/>
              </a:rPr>
              <a:t>, </a:t>
            </a:r>
            <a:r>
              <a:rPr lang="es-ES" sz="2000" dirty="0" err="1">
                <a:latin typeface="Tahoma" panose="020B0604030504040204" pitchFamily="34" charset="0"/>
              </a:rPr>
              <a:t>Portofolio</a:t>
            </a:r>
            <a:r>
              <a:rPr lang="es-ES" sz="2000" dirty="0">
                <a:latin typeface="Tahoma" panose="020B0604030504040204" pitchFamily="34" charset="0"/>
              </a:rPr>
              <a:t>, </a:t>
            </a:r>
            <a:r>
              <a:rPr lang="es-ES" sz="2000" dirty="0" err="1">
                <a:latin typeface="Tahoma" panose="020B0604030504040204" pitchFamily="34" charset="0"/>
              </a:rPr>
              <a:t>Unjuk</a:t>
            </a:r>
            <a:r>
              <a:rPr lang="es-ES" sz="2000" dirty="0">
                <a:latin typeface="Tahoma" panose="020B0604030504040204" pitchFamily="34" charset="0"/>
              </a:rPr>
              <a:t> </a:t>
            </a:r>
            <a:r>
              <a:rPr lang="es-ES" sz="2000" dirty="0" err="1">
                <a:latin typeface="Tahoma" panose="020B0604030504040204" pitchFamily="34" charset="0"/>
              </a:rPr>
              <a:t>Kerja</a:t>
            </a:r>
            <a:r>
              <a:rPr lang="es-ES" sz="2000" dirty="0">
                <a:latin typeface="Tahoma" panose="020B0604030504040204" pitchFamily="34" charset="0"/>
              </a:rPr>
              <a:t>, </a:t>
            </a:r>
            <a:r>
              <a:rPr lang="es-ES" sz="2000" dirty="0" err="1">
                <a:latin typeface="Tahoma" panose="020B0604030504040204" pitchFamily="34" charset="0"/>
              </a:rPr>
              <a:t>Proyek</a:t>
            </a:r>
            <a:r>
              <a:rPr lang="es-ES" sz="2000" dirty="0">
                <a:latin typeface="Tahoma" panose="020B0604030504040204" pitchFamily="34" charset="0"/>
              </a:rPr>
              <a:t>, </a:t>
            </a:r>
            <a:r>
              <a:rPr lang="es-ES" sz="2000" dirty="0" err="1">
                <a:latin typeface="Tahoma" panose="020B0604030504040204" pitchFamily="34" charset="0"/>
              </a:rPr>
              <a:t>Pengamatan</a:t>
            </a:r>
            <a:r>
              <a:rPr lang="es-ES" sz="2000" dirty="0">
                <a:latin typeface="Tahoma" panose="020B0604030504040204" pitchFamily="34" charset="0"/>
              </a:rPr>
              <a:t>, dan </a:t>
            </a:r>
            <a:r>
              <a:rPr lang="es-ES" sz="2000" dirty="0" err="1">
                <a:latin typeface="Tahoma" panose="020B0604030504040204" pitchFamily="34" charset="0"/>
              </a:rPr>
              <a:t>Penilaian</a:t>
            </a:r>
            <a:r>
              <a:rPr lang="es-ES" sz="2000" dirty="0">
                <a:latin typeface="Tahoma" panose="020B0604030504040204" pitchFamily="34" charset="0"/>
              </a:rPr>
              <a:t> </a:t>
            </a:r>
            <a:r>
              <a:rPr lang="es-ES" sz="2000" dirty="0" err="1">
                <a:latin typeface="Tahoma" panose="020B0604030504040204" pitchFamily="34" charset="0"/>
              </a:rPr>
              <a:t>Diri</a:t>
            </a:r>
            <a:endParaRPr lang="en-US" sz="2000" dirty="0">
              <a:latin typeface="Tahoma" panose="020B0604030504040204" pitchFamily="34" charset="0"/>
            </a:endParaRPr>
          </a:p>
        </p:txBody>
      </p:sp>
      <p:sp>
        <p:nvSpPr>
          <p:cNvPr id="10"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KARAKTERISTIK</a:t>
            </a:r>
            <a:endParaRPr lang="en-US" sz="2400" b="1" dirty="0">
              <a:solidFill>
                <a:srgbClr val="FFFF66"/>
              </a:solidFill>
              <a:latin typeface="Arial Unicode MS" pitchFamily="34" charset="-128"/>
            </a:endParaRPr>
          </a:p>
        </p:txBody>
      </p:sp>
      <p:sp>
        <p:nvSpPr>
          <p:cNvPr id="11"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400" b="1" dirty="0" smtClean="0">
                <a:solidFill>
                  <a:srgbClr val="FFFF66"/>
                </a:solidFill>
                <a:latin typeface="Arial Unicode MS" pitchFamily="34" charset="-128"/>
              </a:rPr>
              <a:t>PENILAIAN</a:t>
            </a:r>
            <a:endParaRPr lang="en-US" sz="2400" b="1" dirty="0">
              <a:solidFill>
                <a:srgbClr val="FFFF66"/>
              </a:solidFill>
              <a:latin typeface="Arial Unicode MS" pitchFamily="34" charset="-128"/>
            </a:endParaRPr>
          </a:p>
        </p:txBody>
      </p:sp>
    </p:spTree>
    <p:extLst>
      <p:ext uri="{BB962C8B-B14F-4D97-AF65-F5344CB8AC3E}">
        <p14:creationId xmlns:p14="http://schemas.microsoft.com/office/powerpoint/2010/main" val="481537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304800" y="1321296"/>
            <a:ext cx="8458200" cy="4772000"/>
          </a:xfrm>
        </p:spPr>
        <p:txBody>
          <a:bodyPr>
            <a:normAutofit lnSpcReduction="10000"/>
          </a:bodyPr>
          <a:lstStyle/>
          <a:p>
            <a:pPr eaLnBrk="1" hangingPunct="1">
              <a:lnSpc>
                <a:spcPct val="90000"/>
              </a:lnSpc>
            </a:pPr>
            <a:r>
              <a:rPr lang="en-US" sz="2800" b="1" i="1" dirty="0" smtClean="0">
                <a:solidFill>
                  <a:srgbClr val="FF0000"/>
                </a:solidFill>
              </a:rPr>
              <a:t>Authentic Assessment is:</a:t>
            </a:r>
          </a:p>
          <a:p>
            <a:pPr eaLnBrk="1" hangingPunct="1">
              <a:lnSpc>
                <a:spcPct val="90000"/>
              </a:lnSpc>
              <a:buFontTx/>
              <a:buNone/>
            </a:pPr>
            <a:r>
              <a:rPr lang="en-US" sz="2800" dirty="0" smtClean="0"/>
              <a:t>	“</a:t>
            </a:r>
            <a:r>
              <a:rPr lang="id-ID" sz="2800" dirty="0" smtClean="0"/>
              <a:t>A modern type of assessment which </a:t>
            </a:r>
            <a:r>
              <a:rPr lang="en-US" sz="2800" i="1" dirty="0" smtClean="0"/>
              <a:t>demonstrate skills and concept what the students have learned. It evaluate students abilities in real-world context, students learn how to apply their skills to authentic tasks and project. Encourage rote learning and passive test taking focus on analysis skills, ability to integrate what they have learned: creativity, ability to work collaboratively, written and oral expression skills. It values the learning process as much as the finished product”</a:t>
            </a:r>
            <a:r>
              <a:rPr lang="en-US" sz="2800" dirty="0" smtClean="0"/>
              <a:t> </a:t>
            </a:r>
          </a:p>
          <a:p>
            <a:pPr eaLnBrk="1" hangingPunct="1">
              <a:lnSpc>
                <a:spcPct val="90000"/>
              </a:lnSpc>
              <a:buFontTx/>
              <a:buNone/>
            </a:pPr>
            <a:r>
              <a:rPr lang="en-US" sz="2400" dirty="0" smtClean="0"/>
              <a:t>		(Pearson Educational Development Group, 2006).</a:t>
            </a:r>
          </a:p>
          <a:p>
            <a:pPr eaLnBrk="1" hangingPunct="1">
              <a:lnSpc>
                <a:spcPct val="90000"/>
              </a:lnSpc>
            </a:pPr>
            <a:endParaRPr lang="en-US" sz="2400" dirty="0" smtClean="0"/>
          </a:p>
        </p:txBody>
      </p:sp>
      <p:sp>
        <p:nvSpPr>
          <p:cNvPr id="8" name="Rectangle 11"/>
          <p:cNvSpPr>
            <a:spLocks noChangeArrowheads="1"/>
          </p:cNvSpPr>
          <p:nvPr/>
        </p:nvSpPr>
        <p:spPr bwMode="auto">
          <a:xfrm>
            <a:off x="-19668" y="-3600"/>
            <a:ext cx="4572000" cy="428158"/>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Maiandra GD" panose="020E0502030308020204" pitchFamily="34" charset="0"/>
              </a:rPr>
              <a:t>PENGERTIAN</a:t>
            </a:r>
            <a:endParaRPr lang="en-US" sz="2000" b="1" dirty="0">
              <a:solidFill>
                <a:srgbClr val="FFFF66"/>
              </a:solidFill>
              <a:latin typeface="Maiandra GD" panose="020E0502030308020204" pitchFamily="34" charset="0"/>
            </a:endParaRPr>
          </a:p>
        </p:txBody>
      </p:sp>
      <p:sp>
        <p:nvSpPr>
          <p:cNvPr id="9" name="Rectangle 12"/>
          <p:cNvSpPr>
            <a:spLocks noChangeArrowheads="1"/>
          </p:cNvSpPr>
          <p:nvPr/>
        </p:nvSpPr>
        <p:spPr bwMode="auto">
          <a:xfrm>
            <a:off x="4552332" y="-3601"/>
            <a:ext cx="4572000" cy="428159"/>
          </a:xfrm>
          <a:prstGeom prst="rect">
            <a:avLst/>
          </a:prstGeom>
          <a:gradFill rotWithShape="1">
            <a:gsLst>
              <a:gs pos="0">
                <a:srgbClr val="FF9933">
                  <a:gamma/>
                  <a:shade val="46275"/>
                  <a:invGamma/>
                </a:srgbClr>
              </a:gs>
              <a:gs pos="50000">
                <a:srgbClr val="FF9933"/>
              </a:gs>
              <a:gs pos="100000">
                <a:srgbClr val="FF9933">
                  <a:gamma/>
                  <a:shade val="46275"/>
                  <a:invGamma/>
                </a:srgbClr>
              </a:gs>
            </a:gsLst>
            <a:lin ang="5400000" scaled="1"/>
          </a:gradFill>
          <a:ln w="9525">
            <a:noFill/>
            <a:miter lim="800000"/>
            <a:headEnd/>
            <a:tailEnd/>
          </a:ln>
          <a:effectLst/>
        </p:spPr>
        <p:txBody>
          <a:bodyPr wrap="none" anchor="ctr"/>
          <a:lstStyle/>
          <a:p>
            <a:pPr algn="ctr"/>
            <a:r>
              <a:rPr lang="id-ID" sz="2000" b="1" dirty="0" smtClean="0">
                <a:solidFill>
                  <a:srgbClr val="FFFF66"/>
                </a:solidFill>
                <a:latin typeface="Maiandra GD" panose="020E0502030308020204" pitchFamily="34" charset="0"/>
              </a:rPr>
              <a:t>PENILAIAN AUTHENTIC</a:t>
            </a:r>
            <a:endParaRPr lang="en-US" sz="2000" b="1" dirty="0">
              <a:solidFill>
                <a:srgbClr val="FFFF66"/>
              </a:solidFill>
              <a:latin typeface="Maiandra GD" panose="020E0502030308020204" pitchFamily="34" charset="0"/>
            </a:endParaRPr>
          </a:p>
        </p:txBody>
      </p:sp>
    </p:spTree>
    <p:extLst>
      <p:ext uri="{BB962C8B-B14F-4D97-AF65-F5344CB8AC3E}">
        <p14:creationId xmlns:p14="http://schemas.microsoft.com/office/powerpoint/2010/main" val="2671532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dissolve">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dissolve">
                                      <p:cBhvr>
                                        <p:cTn id="12" dur="500"/>
                                        <p:tgtEl>
                                          <p:spTgt spid="60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dissolve">
                                      <p:cBhvr>
                                        <p:cTn id="17"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theme/theme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2852</TotalTime>
  <Words>1485</Words>
  <Application>Microsoft Office PowerPoint</Application>
  <PresentationFormat>On-screen Show (4:3)</PresentationFormat>
  <Paragraphs>469</Paragraphs>
  <Slides>28</Slides>
  <Notes>7</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28</vt:i4>
      </vt:variant>
    </vt:vector>
  </HeadingPairs>
  <TitlesOfParts>
    <vt:vector size="45" baseType="lpstr">
      <vt:lpstr>Arial Unicode MS</vt:lpstr>
      <vt:lpstr>Arial</vt:lpstr>
      <vt:lpstr>Arial Rounded MT Bold</vt:lpstr>
      <vt:lpstr>Bookman Old Style</vt:lpstr>
      <vt:lpstr>Calibri</vt:lpstr>
      <vt:lpstr>Garamond</vt:lpstr>
      <vt:lpstr>Maiandra GD</vt:lpstr>
      <vt:lpstr>Symbol</vt:lpstr>
      <vt:lpstr>Tahoma</vt:lpstr>
      <vt:lpstr>Times New Roman</vt:lpstr>
      <vt:lpstr>Verdana</vt:lpstr>
      <vt:lpstr>Wingdings</vt:lpstr>
      <vt:lpstr>13_Office Theme</vt:lpstr>
      <vt:lpstr>Default Design</vt:lpstr>
      <vt:lpstr>11_Office Theme</vt:lpstr>
      <vt:lpstr>1_Default Design</vt:lpstr>
      <vt:lpstr>Level</vt:lpstr>
      <vt:lpstr>PowerPoint Presentation</vt:lpstr>
      <vt:lpstr>PowerPoint Presentation</vt:lpstr>
      <vt:lpstr>PowerPoint Presentation</vt:lpstr>
      <vt:lpstr>PowerPoint Presentation</vt:lpstr>
      <vt:lpstr>PowerPoint Presentation</vt:lpstr>
      <vt:lpstr>PowerPoint Presentation</vt:lpstr>
      <vt:lpstr>1. Belajar Tuntas</vt:lpstr>
      <vt:lpstr>5. Menggunakan Berbagai cara &amp; alat penilaian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Contoh Penilaian Projek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Windows User</cp:lastModifiedBy>
  <cp:revision>383</cp:revision>
  <dcterms:created xsi:type="dcterms:W3CDTF">2014-08-04T11:06:16Z</dcterms:created>
  <dcterms:modified xsi:type="dcterms:W3CDTF">2021-03-29T22:53:42Z</dcterms:modified>
</cp:coreProperties>
</file>