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2"/>
  </p:notesMasterIdLst>
  <p:sldIdLst>
    <p:sldId id="305" r:id="rId2"/>
    <p:sldId id="306" r:id="rId3"/>
    <p:sldId id="307" r:id="rId4"/>
    <p:sldId id="375" r:id="rId5"/>
    <p:sldId id="376" r:id="rId6"/>
    <p:sldId id="308" r:id="rId7"/>
    <p:sldId id="309" r:id="rId8"/>
    <p:sldId id="312" r:id="rId9"/>
    <p:sldId id="310" r:id="rId10"/>
    <p:sldId id="311" r:id="rId11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233363"/>
            <a:ext cx="7010400" cy="46166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FUNGSI RASIONAL </a:t>
            </a:r>
          </a:p>
        </p:txBody>
      </p:sp>
      <p:sp>
        <p:nvSpPr>
          <p:cNvPr id="271576" name="Rectangle 216"/>
          <p:cNvSpPr>
            <a:spLocks noChangeArrowheads="1"/>
          </p:cNvSpPr>
          <p:nvPr/>
        </p:nvSpPr>
        <p:spPr bwMode="auto">
          <a:xfrm>
            <a:off x="762000" y="1066800"/>
            <a:ext cx="662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Fungsi polinomial dalam x adalah fungsi dengan bentuk  </a:t>
            </a:r>
          </a:p>
        </p:txBody>
      </p:sp>
      <p:sp>
        <p:nvSpPr>
          <p:cNvPr id="271577" name="Rectangle 217"/>
          <p:cNvSpPr>
            <a:spLocks noChangeArrowheads="1"/>
          </p:cNvSpPr>
          <p:nvPr/>
        </p:nvSpPr>
        <p:spPr bwMode="auto">
          <a:xfrm>
            <a:off x="800100" y="2209800"/>
            <a:ext cx="7543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dengan semua a kontanta dan a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0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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0, dan n bil. asli termasuk nol </a:t>
            </a:r>
          </a:p>
        </p:txBody>
      </p:sp>
      <p:grpSp>
        <p:nvGrpSpPr>
          <p:cNvPr id="2" name="Group 227"/>
          <p:cNvGrpSpPr>
            <a:grpSpLocks/>
          </p:cNvGrpSpPr>
          <p:nvPr/>
        </p:nvGrpSpPr>
        <p:grpSpPr bwMode="auto">
          <a:xfrm>
            <a:off x="819150" y="2895600"/>
            <a:ext cx="5962650" cy="742950"/>
            <a:chOff x="516" y="1824"/>
            <a:chExt cx="3756" cy="468"/>
          </a:xfrm>
        </p:grpSpPr>
        <p:sp>
          <p:nvSpPr>
            <p:cNvPr id="19465" name="Rectangle 218"/>
            <p:cNvSpPr>
              <a:spLocks noChangeArrowheads="1"/>
            </p:cNvSpPr>
            <p:nvPr/>
          </p:nvSpPr>
          <p:spPr bwMode="auto">
            <a:xfrm>
              <a:off x="516" y="1920"/>
              <a:ext cx="37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Fungsi H disebut fungsi rasional jika H(x)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=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6" name="Rectangle 220"/>
            <p:cNvSpPr>
              <a:spLocks noChangeArrowheads="1"/>
            </p:cNvSpPr>
            <p:nvPr/>
          </p:nvSpPr>
          <p:spPr bwMode="auto">
            <a:xfrm>
              <a:off x="3660" y="1824"/>
              <a:ext cx="42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P(x)</a:t>
              </a:r>
            </a:p>
          </p:txBody>
        </p:sp>
        <p:sp>
          <p:nvSpPr>
            <p:cNvPr id="19467" name="Rectangle 221"/>
            <p:cNvSpPr>
              <a:spLocks noChangeArrowheads="1"/>
            </p:cNvSpPr>
            <p:nvPr/>
          </p:nvSpPr>
          <p:spPr bwMode="auto">
            <a:xfrm>
              <a:off x="3648" y="2040"/>
              <a:ext cx="43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Q(x)</a:t>
              </a:r>
            </a:p>
          </p:txBody>
        </p:sp>
        <p:sp>
          <p:nvSpPr>
            <p:cNvPr id="19468" name="Line 222"/>
            <p:cNvSpPr>
              <a:spLocks noChangeShapeType="1"/>
            </p:cNvSpPr>
            <p:nvPr/>
          </p:nvSpPr>
          <p:spPr bwMode="auto">
            <a:xfrm>
              <a:off x="3727" y="2058"/>
              <a:ext cx="3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1584" name="Rectangle 224"/>
          <p:cNvSpPr>
            <a:spLocks noChangeArrowheads="1"/>
          </p:cNvSpPr>
          <p:nvPr/>
        </p:nvSpPr>
        <p:spPr bwMode="auto">
          <a:xfrm>
            <a:off x="762000" y="4284663"/>
            <a:ext cx="77914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Jika derajat P(x) lebih rendah daripada derajat Q(x), maka H(x) disebut rasional sejati. </a:t>
            </a:r>
          </a:p>
        </p:txBody>
      </p:sp>
      <p:sp>
        <p:nvSpPr>
          <p:cNvPr id="271588" name="Rectangle 228"/>
          <p:cNvSpPr>
            <a:spLocks noChangeArrowheads="1"/>
          </p:cNvSpPr>
          <p:nvPr/>
        </p:nvSpPr>
        <p:spPr bwMode="auto">
          <a:xfrm>
            <a:off x="1816100" y="1657290"/>
            <a:ext cx="46586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a</a:t>
            </a:r>
            <a:r>
              <a:rPr lang="en-US" sz="2000">
                <a:latin typeface="Arial" pitchFamily="34" charset="0"/>
                <a:cs typeface="Arial" pitchFamily="34" charset="0"/>
              </a:rPr>
              <a:t>o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n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a</a:t>
            </a:r>
            <a:r>
              <a:rPr lang="en-US" sz="2000">
                <a:latin typeface="Arial" pitchFamily="34" charset="0"/>
                <a:cs typeface="Arial" pitchFamily="34" charset="0"/>
              </a:rPr>
              <a:t>1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n-1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a</a:t>
            </a:r>
            <a:r>
              <a:rPr lang="en-US" sz="2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n-2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….. + a</a:t>
            </a:r>
            <a:r>
              <a:rPr lang="en-US" sz="2000">
                <a:latin typeface="Arial" pitchFamily="34" charset="0"/>
                <a:cs typeface="Arial" pitchFamily="34" charset="0"/>
              </a:rPr>
              <a:t>n-1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+ a</a:t>
            </a:r>
            <a:r>
              <a:rPr lang="en-US" sz="2000">
                <a:latin typeface="Arial" pitchFamily="34" charset="0"/>
                <a:cs typeface="Arial" pitchFamily="34" charset="0"/>
              </a:rPr>
              <a:t>n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71589" name="Rectangle 229"/>
          <p:cNvSpPr>
            <a:spLocks noChangeArrowheads="1"/>
          </p:cNvSpPr>
          <p:nvPr/>
        </p:nvSpPr>
        <p:spPr bwMode="auto">
          <a:xfrm>
            <a:off x="804863" y="3657600"/>
            <a:ext cx="48429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dimana P(x) dan Q(x) adalah polinomial. 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DBEC17-541D-484B-9D56-CB950EA75996}" type="datetime3">
              <a:rPr lang="en-US" smtClean="0"/>
              <a:t>15 May 2023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62000" y="5159514"/>
            <a:ext cx="723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Jika derajat P(x) lebih tinggi daripada derajat Q(x), maka H(x) disebut rasional tidak sejati. 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7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7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7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7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7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7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2" grpId="0"/>
      <p:bldP spid="271576" grpId="0"/>
      <p:bldP spid="271577" grpId="0"/>
      <p:bldP spid="271584" grpId="0"/>
      <p:bldP spid="271588" grpId="0"/>
      <p:bldP spid="271589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376535"/>
            <a:ext cx="26670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1160463" y="1143000"/>
            <a:ext cx="2805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fungsi : 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143000" y="1905000"/>
            <a:ext cx="2732088" cy="936625"/>
            <a:chOff x="487" y="960"/>
            <a:chExt cx="1721" cy="590"/>
          </a:xfrm>
        </p:grpSpPr>
        <p:grpSp>
          <p:nvGrpSpPr>
            <p:cNvPr id="26663" name="Group 29"/>
            <p:cNvGrpSpPr>
              <a:grpSpLocks/>
            </p:cNvGrpSpPr>
            <p:nvPr/>
          </p:nvGrpSpPr>
          <p:grpSpPr bwMode="auto">
            <a:xfrm>
              <a:off x="699" y="960"/>
              <a:ext cx="1509" cy="492"/>
              <a:chOff x="2940" y="624"/>
              <a:chExt cx="1284" cy="492"/>
            </a:xfrm>
          </p:grpSpPr>
          <p:sp>
            <p:nvSpPr>
              <p:cNvPr id="26666" name="Rectangle 33"/>
              <p:cNvSpPr>
                <a:spLocks noChangeArrowheads="1"/>
              </p:cNvSpPr>
              <p:nvPr/>
            </p:nvSpPr>
            <p:spPr bwMode="auto">
              <a:xfrm>
                <a:off x="2940" y="864"/>
                <a:ext cx="12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 + 1  </a:t>
                </a:r>
              </a:p>
            </p:txBody>
          </p:sp>
          <p:sp>
            <p:nvSpPr>
              <p:cNvPr id="26667" name="Rectangle 34"/>
              <p:cNvSpPr>
                <a:spLocks noChangeArrowheads="1"/>
              </p:cNvSpPr>
              <p:nvPr/>
            </p:nvSpPr>
            <p:spPr bwMode="auto">
              <a:xfrm>
                <a:off x="3048" y="624"/>
                <a:ext cx="100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(3x + 5)dx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68" name="Line 35"/>
              <p:cNvSpPr>
                <a:spLocks noChangeShapeType="1"/>
              </p:cNvSpPr>
              <p:nvPr/>
            </p:nvSpPr>
            <p:spPr bwMode="auto">
              <a:xfrm flipV="1">
                <a:off x="3111" y="900"/>
                <a:ext cx="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664" name="Rectangle 36"/>
            <p:cNvSpPr>
              <a:spLocks noChangeArrowheads="1"/>
            </p:cNvSpPr>
            <p:nvPr/>
          </p:nvSpPr>
          <p:spPr bwMode="auto">
            <a:xfrm>
              <a:off x="487" y="1104"/>
              <a:ext cx="473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1. 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mtClean="0">
                <a:solidFill>
                  <a:srgbClr val="FFFFFF"/>
                </a:solidFill>
              </a:endParaRPr>
            </a:p>
            <a:p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1219200" y="3028950"/>
            <a:ext cx="2909888" cy="781050"/>
            <a:chOff x="480" y="1572"/>
            <a:chExt cx="1833" cy="492"/>
          </a:xfrm>
        </p:grpSpPr>
        <p:sp>
          <p:nvSpPr>
            <p:cNvPr id="26657" name="Rectangle 42"/>
            <p:cNvSpPr>
              <a:spLocks noChangeArrowheads="1"/>
            </p:cNvSpPr>
            <p:nvPr/>
          </p:nvSpPr>
          <p:spPr bwMode="auto">
            <a:xfrm>
              <a:off x="987" y="1812"/>
              <a:ext cx="102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26658" name="Rectangle 43"/>
            <p:cNvSpPr>
              <a:spLocks noChangeArrowheads="1"/>
            </p:cNvSpPr>
            <p:nvPr/>
          </p:nvSpPr>
          <p:spPr bwMode="auto">
            <a:xfrm>
              <a:off x="730" y="1572"/>
              <a:ext cx="158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x – 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 dx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59" name="Line 44"/>
            <p:cNvSpPr>
              <a:spLocks noChangeShapeType="1"/>
            </p:cNvSpPr>
            <p:nvPr/>
          </p:nvSpPr>
          <p:spPr bwMode="auto">
            <a:xfrm flipV="1">
              <a:off x="888" y="1812"/>
              <a:ext cx="12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60" name="Rectangle 45"/>
            <p:cNvSpPr>
              <a:spLocks noChangeArrowheads="1"/>
            </p:cNvSpPr>
            <p:nvPr/>
          </p:nvSpPr>
          <p:spPr bwMode="auto">
            <a:xfrm>
              <a:off x="480" y="1680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2000"/>
            </a:p>
          </p:txBody>
        </p:sp>
      </p:grpSp>
      <p:grpSp>
        <p:nvGrpSpPr>
          <p:cNvPr id="7" name="Group 57"/>
          <p:cNvGrpSpPr>
            <a:grpSpLocks/>
          </p:cNvGrpSpPr>
          <p:nvPr/>
        </p:nvGrpSpPr>
        <p:grpSpPr bwMode="auto">
          <a:xfrm>
            <a:off x="1306513" y="4106223"/>
            <a:ext cx="2030413" cy="784225"/>
            <a:chOff x="535" y="2146"/>
            <a:chExt cx="1279" cy="494"/>
          </a:xfrm>
        </p:grpSpPr>
        <p:sp>
          <p:nvSpPr>
            <p:cNvPr id="26654" name="Rectangle 51"/>
            <p:cNvSpPr>
              <a:spLocks noChangeArrowheads="1"/>
            </p:cNvSpPr>
            <p:nvPr/>
          </p:nvSpPr>
          <p:spPr bwMode="auto">
            <a:xfrm>
              <a:off x="672" y="2251"/>
              <a:ext cx="2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26650" name="Rectangle 53"/>
            <p:cNvSpPr>
              <a:spLocks noChangeArrowheads="1"/>
            </p:cNvSpPr>
            <p:nvPr/>
          </p:nvSpPr>
          <p:spPr bwMode="auto">
            <a:xfrm>
              <a:off x="812" y="2388"/>
              <a:ext cx="88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+ 1)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26651" name="Rectangle 54"/>
            <p:cNvSpPr>
              <a:spLocks noChangeArrowheads="1"/>
            </p:cNvSpPr>
            <p:nvPr/>
          </p:nvSpPr>
          <p:spPr bwMode="auto">
            <a:xfrm>
              <a:off x="816" y="2146"/>
              <a:ext cx="99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(2x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 dx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52" name="Line 55"/>
            <p:cNvSpPr>
              <a:spLocks noChangeShapeType="1"/>
            </p:cNvSpPr>
            <p:nvPr/>
          </p:nvSpPr>
          <p:spPr bwMode="auto">
            <a:xfrm flipV="1">
              <a:off x="900" y="238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53" name="Rectangle 56"/>
            <p:cNvSpPr>
              <a:spLocks noChangeArrowheads="1"/>
            </p:cNvSpPr>
            <p:nvPr/>
          </p:nvSpPr>
          <p:spPr bwMode="auto">
            <a:xfrm>
              <a:off x="535" y="2256"/>
              <a:ext cx="47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9" name="Group 58"/>
          <p:cNvGrpSpPr>
            <a:grpSpLocks/>
          </p:cNvGrpSpPr>
          <p:nvPr/>
        </p:nvGrpSpPr>
        <p:grpSpPr bwMode="auto">
          <a:xfrm>
            <a:off x="4953000" y="1905000"/>
            <a:ext cx="3124200" cy="838200"/>
            <a:chOff x="432" y="1536"/>
            <a:chExt cx="1968" cy="528"/>
          </a:xfrm>
        </p:grpSpPr>
        <p:sp>
          <p:nvSpPr>
            <p:cNvPr id="26643" name="Rectangle 62"/>
            <p:cNvSpPr>
              <a:spLocks noChangeArrowheads="1"/>
            </p:cNvSpPr>
            <p:nvPr/>
          </p:nvSpPr>
          <p:spPr bwMode="auto">
            <a:xfrm>
              <a:off x="720" y="1812"/>
              <a:ext cx="150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+ 1)(x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+ 3)</a:t>
              </a:r>
            </a:p>
          </p:txBody>
        </p:sp>
        <p:sp>
          <p:nvSpPr>
            <p:cNvPr id="26644" name="Rectangle 63"/>
            <p:cNvSpPr>
              <a:spLocks noChangeArrowheads="1"/>
            </p:cNvSpPr>
            <p:nvPr/>
          </p:nvSpPr>
          <p:spPr bwMode="auto">
            <a:xfrm>
              <a:off x="538" y="1536"/>
              <a:ext cx="18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x + 3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 dx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45" name="Line 64"/>
            <p:cNvSpPr>
              <a:spLocks noChangeShapeType="1"/>
            </p:cNvSpPr>
            <p:nvPr/>
          </p:nvSpPr>
          <p:spPr bwMode="auto">
            <a:xfrm flipV="1">
              <a:off x="816" y="1812"/>
              <a:ext cx="13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46" name="Rectangle 65"/>
            <p:cNvSpPr>
              <a:spLocks noChangeArrowheads="1"/>
            </p:cNvSpPr>
            <p:nvPr/>
          </p:nvSpPr>
          <p:spPr bwMode="auto">
            <a:xfrm>
              <a:off x="432" y="1680"/>
              <a:ext cx="47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26634" name="Group 75"/>
          <p:cNvGrpSpPr>
            <a:grpSpLocks/>
          </p:cNvGrpSpPr>
          <p:nvPr/>
        </p:nvGrpSpPr>
        <p:grpSpPr bwMode="auto">
          <a:xfrm>
            <a:off x="4953004" y="3025777"/>
            <a:ext cx="1862140" cy="741363"/>
            <a:chOff x="2832" y="1570"/>
            <a:chExt cx="1173" cy="467"/>
          </a:xfrm>
        </p:grpSpPr>
        <p:grpSp>
          <p:nvGrpSpPr>
            <p:cNvPr id="26635" name="Group 74"/>
            <p:cNvGrpSpPr>
              <a:grpSpLocks/>
            </p:cNvGrpSpPr>
            <p:nvPr/>
          </p:nvGrpSpPr>
          <p:grpSpPr bwMode="auto">
            <a:xfrm>
              <a:off x="2949" y="1570"/>
              <a:ext cx="1056" cy="467"/>
              <a:chOff x="3216" y="1570"/>
              <a:chExt cx="1056" cy="467"/>
            </a:xfrm>
          </p:grpSpPr>
          <p:sp>
            <p:nvSpPr>
              <p:cNvPr id="26637" name="Rectangle 70"/>
              <p:cNvSpPr>
                <a:spLocks noChangeArrowheads="1"/>
              </p:cNvSpPr>
              <p:nvPr/>
            </p:nvSpPr>
            <p:spPr bwMode="auto">
              <a:xfrm>
                <a:off x="3216" y="1785"/>
                <a:ext cx="105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– x)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</a:t>
                </a:r>
              </a:p>
            </p:txBody>
          </p:sp>
          <p:sp>
            <p:nvSpPr>
              <p:cNvPr id="26638" name="Rectangle 71"/>
              <p:cNvSpPr>
                <a:spLocks noChangeArrowheads="1"/>
              </p:cNvSpPr>
              <p:nvPr/>
            </p:nvSpPr>
            <p:spPr bwMode="auto">
              <a:xfrm>
                <a:off x="3370" y="1570"/>
                <a:ext cx="73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dx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39" name="Line 72"/>
              <p:cNvSpPr>
                <a:spLocks noChangeShapeType="1"/>
              </p:cNvSpPr>
              <p:nvPr/>
            </p:nvSpPr>
            <p:spPr bwMode="auto">
              <a:xfrm flipV="1">
                <a:off x="3483" y="1803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636" name="Rectangle 73"/>
            <p:cNvSpPr>
              <a:spLocks noChangeArrowheads="1"/>
            </p:cNvSpPr>
            <p:nvPr/>
          </p:nvSpPr>
          <p:spPr bwMode="auto">
            <a:xfrm>
              <a:off x="2832" y="1680"/>
              <a:ext cx="47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060A37-05B3-470C-814B-E460BC611E5D}" type="datetime3">
              <a:rPr lang="en-US" smtClean="0"/>
              <a:t>15 May 2023</a:t>
            </a:fld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9" name="Footer Placeholder 4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7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7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0" grpId="0"/>
      <p:bldP spid="2785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066800" y="1066801"/>
            <a:ext cx="5511800" cy="762001"/>
            <a:chOff x="672" y="828"/>
            <a:chExt cx="3472" cy="480"/>
          </a:xfrm>
        </p:grpSpPr>
        <p:sp>
          <p:nvSpPr>
            <p:cNvPr id="20492" name="Rectangle 3"/>
            <p:cNvSpPr>
              <a:spLocks noChangeArrowheads="1"/>
            </p:cNvSpPr>
            <p:nvPr/>
          </p:nvSpPr>
          <p:spPr bwMode="auto">
            <a:xfrm>
              <a:off x="672" y="934"/>
              <a:ext cx="10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20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Contoh:   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20493" name="Group 11"/>
            <p:cNvGrpSpPr>
              <a:grpSpLocks/>
            </p:cNvGrpSpPr>
            <p:nvPr/>
          </p:nvGrpSpPr>
          <p:grpSpPr bwMode="auto">
            <a:xfrm>
              <a:off x="1440" y="847"/>
              <a:ext cx="1395" cy="461"/>
              <a:chOff x="2455" y="2047"/>
              <a:chExt cx="1395" cy="461"/>
            </a:xfrm>
          </p:grpSpPr>
          <p:sp>
            <p:nvSpPr>
              <p:cNvPr id="20499" name="Rectangle 8"/>
              <p:cNvSpPr>
                <a:spLocks noChangeArrowheads="1"/>
              </p:cNvSpPr>
              <p:nvPr/>
            </p:nvSpPr>
            <p:spPr bwMode="auto">
              <a:xfrm>
                <a:off x="2455" y="2047"/>
                <a:ext cx="139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10x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+ 3x + 1</a:t>
                </a:r>
              </a:p>
            </p:txBody>
          </p:sp>
          <p:sp>
            <p:nvSpPr>
              <p:cNvPr id="20500" name="Rectangle 9"/>
              <p:cNvSpPr>
                <a:spLocks noChangeArrowheads="1"/>
              </p:cNvSpPr>
              <p:nvPr/>
            </p:nvSpPr>
            <p:spPr bwMode="auto">
              <a:xfrm>
                <a:off x="2878" y="2256"/>
                <a:ext cx="5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4</a:t>
                </a:r>
              </a:p>
            </p:txBody>
          </p:sp>
          <p:sp>
            <p:nvSpPr>
              <p:cNvPr id="20501" name="Line 10"/>
              <p:cNvSpPr>
                <a:spLocks noChangeShapeType="1"/>
              </p:cNvSpPr>
              <p:nvPr/>
            </p:nvSpPr>
            <p:spPr bwMode="auto">
              <a:xfrm>
                <a:off x="2508" y="2268"/>
                <a:ext cx="121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494" name="Rectangle 12"/>
            <p:cNvSpPr>
              <a:spLocks noChangeArrowheads="1"/>
            </p:cNvSpPr>
            <p:nvPr/>
          </p:nvSpPr>
          <p:spPr bwMode="auto">
            <a:xfrm>
              <a:off x="2736" y="933"/>
              <a:ext cx="9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6 +  </a:t>
              </a:r>
            </a:p>
          </p:txBody>
        </p:sp>
        <p:grpSp>
          <p:nvGrpSpPr>
            <p:cNvPr id="20495" name="Group 16"/>
            <p:cNvGrpSpPr>
              <a:grpSpLocks/>
            </p:cNvGrpSpPr>
            <p:nvPr/>
          </p:nvGrpSpPr>
          <p:grpSpPr bwMode="auto">
            <a:xfrm>
              <a:off x="3504" y="828"/>
              <a:ext cx="640" cy="453"/>
              <a:chOff x="2102" y="2028"/>
              <a:chExt cx="640" cy="453"/>
            </a:xfrm>
          </p:grpSpPr>
          <p:sp>
            <p:nvSpPr>
              <p:cNvPr id="20496" name="Rectangle 13"/>
              <p:cNvSpPr>
                <a:spLocks noChangeArrowheads="1"/>
              </p:cNvSpPr>
              <p:nvPr/>
            </p:nvSpPr>
            <p:spPr bwMode="auto">
              <a:xfrm>
                <a:off x="2102" y="2028"/>
                <a:ext cx="64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23</a:t>
                </a:r>
              </a:p>
            </p:txBody>
          </p:sp>
          <p:sp>
            <p:nvSpPr>
              <p:cNvPr id="20497" name="Rectangle 14"/>
              <p:cNvSpPr>
                <a:spLocks noChangeArrowheads="1"/>
              </p:cNvSpPr>
              <p:nvPr/>
            </p:nvSpPr>
            <p:spPr bwMode="auto">
              <a:xfrm>
                <a:off x="2151" y="2229"/>
                <a:ext cx="5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4</a:t>
                </a:r>
              </a:p>
            </p:txBody>
          </p:sp>
          <p:sp>
            <p:nvSpPr>
              <p:cNvPr id="20498" name="Line 15"/>
              <p:cNvSpPr>
                <a:spLocks noChangeShapeType="1"/>
              </p:cNvSpPr>
              <p:nvPr/>
            </p:nvSpPr>
            <p:spPr bwMode="auto">
              <a:xfrm>
                <a:off x="2148" y="2253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72402" name="Rectangle 18"/>
          <p:cNvSpPr>
            <a:spLocks noChangeArrowheads="1"/>
          </p:cNvSpPr>
          <p:nvPr/>
        </p:nvSpPr>
        <p:spPr bwMode="auto">
          <a:xfrm>
            <a:off x="876300" y="457200"/>
            <a:ext cx="25830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Rasional Tidak Sejati</a:t>
            </a:r>
          </a:p>
        </p:txBody>
      </p:sp>
      <p:sp>
        <p:nvSpPr>
          <p:cNvPr id="272404" name="Rectangle 20"/>
          <p:cNvSpPr>
            <a:spLocks noChangeArrowheads="1"/>
          </p:cNvSpPr>
          <p:nvPr/>
        </p:nvSpPr>
        <p:spPr bwMode="auto">
          <a:xfrm>
            <a:off x="838200" y="1905000"/>
            <a:ext cx="693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Untuk menyelesaikan integrasi fungsi rasional tidak sejati, </a:t>
            </a:r>
          </a:p>
        </p:txBody>
      </p:sp>
      <p:sp>
        <p:nvSpPr>
          <p:cNvPr id="272405" name="Rectangle 21"/>
          <p:cNvSpPr>
            <a:spLocks noChangeArrowheads="1"/>
          </p:cNvSpPr>
          <p:nvPr/>
        </p:nvSpPr>
        <p:spPr bwMode="auto">
          <a:xfrm>
            <a:off x="838200" y="3344362"/>
            <a:ext cx="18982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Rasional Sejati</a:t>
            </a:r>
          </a:p>
        </p:txBody>
      </p:sp>
      <p:sp>
        <p:nvSpPr>
          <p:cNvPr id="20487" name="Rectangle 22"/>
          <p:cNvSpPr>
            <a:spLocks noChangeArrowheads="1"/>
          </p:cNvSpPr>
          <p:nvPr/>
        </p:nvSpPr>
        <p:spPr bwMode="auto">
          <a:xfrm>
            <a:off x="838200" y="4487362"/>
            <a:ext cx="701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harus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diubah menjadi jumlah dari bagian lebih sederhana. 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F84FD8-C7CA-4FBA-9399-7817216315E7}" type="datetime3">
              <a:rPr lang="en-US" smtClean="0"/>
              <a:t>15 May 2023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38200" y="2299648"/>
            <a:ext cx="723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pembilang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dibagi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penyebut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agar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membentuk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rasional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sejati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,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lalu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integrasikan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. (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lihat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contoh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di </a:t>
            </a:r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atas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)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838200" y="3649162"/>
            <a:ext cx="6781800" cy="742950"/>
            <a:chOff x="457200" y="3429000"/>
            <a:chExt cx="6781800" cy="742950"/>
          </a:xfrm>
        </p:grpSpPr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57200" y="3632200"/>
              <a:ext cx="6781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Untuk mengintegrasi fungsi rasional sejati,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bentuk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6324600" y="3429000"/>
              <a:ext cx="695325" cy="742950"/>
              <a:chOff x="7867650" y="4508500"/>
              <a:chExt cx="695325" cy="742950"/>
            </a:xfrm>
          </p:grpSpPr>
          <p:sp>
            <p:nvSpPr>
              <p:cNvPr id="27" name="Rectangle 24"/>
              <p:cNvSpPr>
                <a:spLocks noChangeArrowheads="1"/>
              </p:cNvSpPr>
              <p:nvPr/>
            </p:nvSpPr>
            <p:spPr bwMode="auto">
              <a:xfrm>
                <a:off x="7886700" y="4508500"/>
                <a:ext cx="668338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P(x)</a:t>
                </a:r>
              </a:p>
            </p:txBody>
          </p:sp>
          <p:sp>
            <p:nvSpPr>
              <p:cNvPr id="28" name="Rectangle 25"/>
              <p:cNvSpPr>
                <a:spLocks noChangeArrowheads="1"/>
              </p:cNvSpPr>
              <p:nvPr/>
            </p:nvSpPr>
            <p:spPr bwMode="auto">
              <a:xfrm>
                <a:off x="7867650" y="4851400"/>
                <a:ext cx="6953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Q(x)</a:t>
                </a:r>
              </a:p>
            </p:txBody>
          </p:sp>
          <p:sp>
            <p:nvSpPr>
              <p:cNvPr id="29" name="Line 26"/>
              <p:cNvSpPr>
                <a:spLocks noChangeShapeType="1"/>
              </p:cNvSpPr>
              <p:nvPr/>
            </p:nvSpPr>
            <p:spPr bwMode="auto">
              <a:xfrm>
                <a:off x="7993063" y="4879975"/>
                <a:ext cx="50323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2" name="Rectangle 31"/>
          <p:cNvSpPr/>
          <p:nvPr/>
        </p:nvSpPr>
        <p:spPr>
          <a:xfrm>
            <a:off x="824552" y="5007114"/>
            <a:ext cx="74050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Penyebut diubah dengan menguraikan Q(x) dalam hasil kali faktor linier atau kuadaratis.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7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7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7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402" grpId="0"/>
      <p:bldP spid="272404" grpId="0"/>
      <p:bldP spid="272405" grpId="0"/>
      <p:bldP spid="20487" grpId="0"/>
      <p:bldP spid="25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6" name="Rectangle 3"/>
          <p:cNvSpPr>
            <a:spLocks noChangeArrowheads="1"/>
          </p:cNvSpPr>
          <p:nvPr/>
        </p:nvSpPr>
        <p:spPr bwMode="auto">
          <a:xfrm>
            <a:off x="533400" y="74295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2075">
              <a:tabLst>
                <a:tab pos="1520825" algn="l"/>
              </a:tabLst>
            </a:pP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KASUS 1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Faktor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Q(x) semua linier dan tak berulang 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21537" name="Rectangle 6"/>
          <p:cNvSpPr>
            <a:spLocks noChangeArrowheads="1"/>
          </p:cNvSpPr>
          <p:nvPr/>
        </p:nvSpPr>
        <p:spPr bwMode="auto">
          <a:xfrm>
            <a:off x="1962150" y="1352550"/>
            <a:ext cx="4972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Q(x) = (x – a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1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)(x – a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) ….. (x – a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n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)  maka 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F6248A-27D5-4FCC-9122-F9726B2A13F2}" type="datetime3">
              <a:rPr lang="en-US" smtClean="0"/>
              <a:t>15 May 2023</a:t>
            </a:fld>
            <a:endParaRPr lang="en-US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7" name="Group 86"/>
          <p:cNvGrpSpPr/>
          <p:nvPr/>
        </p:nvGrpSpPr>
        <p:grpSpPr>
          <a:xfrm>
            <a:off x="623248" y="1981200"/>
            <a:ext cx="6291904" cy="742950"/>
            <a:chOff x="623248" y="2381250"/>
            <a:chExt cx="6291904" cy="742950"/>
          </a:xfrm>
        </p:grpSpPr>
        <p:grpSp>
          <p:nvGrpSpPr>
            <p:cNvPr id="86" name="Group 85"/>
            <p:cNvGrpSpPr/>
            <p:nvPr/>
          </p:nvGrpSpPr>
          <p:grpSpPr>
            <a:xfrm>
              <a:off x="2895600" y="2381250"/>
              <a:ext cx="4019552" cy="742950"/>
              <a:chOff x="2133600" y="2819400"/>
              <a:chExt cx="4019552" cy="742950"/>
            </a:xfrm>
          </p:grpSpPr>
          <p:sp>
            <p:nvSpPr>
              <p:cNvPr id="21540" name="Rectangle 11"/>
              <p:cNvSpPr>
                <a:spLocks noChangeArrowheads="1"/>
              </p:cNvSpPr>
              <p:nvPr/>
            </p:nvSpPr>
            <p:spPr bwMode="auto">
              <a:xfrm>
                <a:off x="2743200" y="2985448"/>
                <a:ext cx="33337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>
                <a:off x="2133600" y="2819400"/>
                <a:ext cx="4019552" cy="742950"/>
                <a:chOff x="2133600" y="2971800"/>
                <a:chExt cx="4019552" cy="742950"/>
              </a:xfrm>
            </p:grpSpPr>
            <p:grpSp>
              <p:nvGrpSpPr>
                <p:cNvPr id="21539" name="Group 7"/>
                <p:cNvGrpSpPr>
                  <a:grpSpLocks/>
                </p:cNvGrpSpPr>
                <p:nvPr/>
              </p:nvGrpSpPr>
              <p:grpSpPr bwMode="auto">
                <a:xfrm>
                  <a:off x="2133600" y="2971800"/>
                  <a:ext cx="695325" cy="742950"/>
                  <a:chOff x="4500" y="1980"/>
                  <a:chExt cx="438" cy="468"/>
                </a:xfrm>
              </p:grpSpPr>
              <p:sp>
                <p:nvSpPr>
                  <p:cNvPr id="21555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1980"/>
                    <a:ext cx="42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P(x)</a:t>
                    </a:r>
                  </a:p>
                </p:txBody>
              </p:sp>
              <p:sp>
                <p:nvSpPr>
                  <p:cNvPr id="21556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4500" y="2196"/>
                    <a:ext cx="438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Q(x)</a:t>
                    </a:r>
                  </a:p>
                </p:txBody>
              </p:sp>
              <p:sp>
                <p:nvSpPr>
                  <p:cNvPr id="21557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4579" y="2214"/>
                    <a:ext cx="317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1541" name="Group 20"/>
                <p:cNvGrpSpPr>
                  <a:grpSpLocks/>
                </p:cNvGrpSpPr>
                <p:nvPr/>
              </p:nvGrpSpPr>
              <p:grpSpPr bwMode="auto">
                <a:xfrm>
                  <a:off x="2971800" y="2971800"/>
                  <a:ext cx="3181352" cy="742950"/>
                  <a:chOff x="1920" y="1104"/>
                  <a:chExt cx="2004" cy="468"/>
                </a:xfrm>
              </p:grpSpPr>
              <p:sp>
                <p:nvSpPr>
                  <p:cNvPr id="2155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1104"/>
                    <a:ext cx="412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</a:rPr>
                      <a:t>P(x)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55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320"/>
                    <a:ext cx="200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(x – a</a:t>
                    </a:r>
                    <a:r>
                      <a:rPr lang="en-US" sz="2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)(x – a</a:t>
                    </a:r>
                    <a:r>
                      <a:rPr lang="en-US" sz="2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 ….. (x – a</a:t>
                    </a:r>
                    <a:r>
                      <a:rPr lang="en-US" sz="2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n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55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999" y="1338"/>
                    <a:ext cx="1843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623248" y="2552700"/>
              <a:ext cx="4038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92075">
                <a:tabLst>
                  <a:tab pos="1520825" algn="l"/>
                </a:tabLs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Ubahlah bentuk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66750" y="2971800"/>
            <a:ext cx="6724650" cy="742950"/>
            <a:chOff x="914400" y="4267200"/>
            <a:chExt cx="6724650" cy="742950"/>
          </a:xfrm>
        </p:grpSpPr>
        <p:grpSp>
          <p:nvGrpSpPr>
            <p:cNvPr id="63" name="Group 32"/>
            <p:cNvGrpSpPr>
              <a:grpSpLocks/>
            </p:cNvGrpSpPr>
            <p:nvPr/>
          </p:nvGrpSpPr>
          <p:grpSpPr bwMode="auto">
            <a:xfrm>
              <a:off x="2133600" y="4267200"/>
              <a:ext cx="5505450" cy="742950"/>
              <a:chOff x="1392" y="1104"/>
              <a:chExt cx="3468" cy="468"/>
            </a:xfrm>
          </p:grpSpPr>
          <p:grpSp>
            <p:nvGrpSpPr>
              <p:cNvPr id="64" name="Group 7"/>
              <p:cNvGrpSpPr>
                <a:grpSpLocks/>
              </p:cNvGrpSpPr>
              <p:nvPr/>
            </p:nvGrpSpPr>
            <p:grpSpPr bwMode="auto">
              <a:xfrm>
                <a:off x="1392" y="1104"/>
                <a:ext cx="438" cy="468"/>
                <a:chOff x="4500" y="1980"/>
                <a:chExt cx="438" cy="468"/>
              </a:xfrm>
            </p:grpSpPr>
            <p:sp>
              <p:nvSpPr>
                <p:cNvPr id="80" name="Rectangle 8"/>
                <p:cNvSpPr>
                  <a:spLocks noChangeArrowheads="1"/>
                </p:cNvSpPr>
                <p:nvPr/>
              </p:nvSpPr>
              <p:spPr bwMode="auto">
                <a:xfrm>
                  <a:off x="4512" y="1980"/>
                  <a:ext cx="42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P(x)</a:t>
                  </a:r>
                </a:p>
              </p:txBody>
            </p:sp>
            <p:sp>
              <p:nvSpPr>
                <p:cNvPr id="81" name="Rectangle 9"/>
                <p:cNvSpPr>
                  <a:spLocks noChangeArrowheads="1"/>
                </p:cNvSpPr>
                <p:nvPr/>
              </p:nvSpPr>
              <p:spPr bwMode="auto">
                <a:xfrm>
                  <a:off x="4500" y="2196"/>
                  <a:ext cx="43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Q(x)</a:t>
                  </a:r>
                </a:p>
              </p:txBody>
            </p:sp>
            <p:sp>
              <p:nvSpPr>
                <p:cNvPr id="82" name="Line 10"/>
                <p:cNvSpPr>
                  <a:spLocks noChangeShapeType="1"/>
                </p:cNvSpPr>
                <p:nvPr/>
              </p:nvSpPr>
              <p:spPr bwMode="auto">
                <a:xfrm>
                  <a:off x="4579" y="2214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5" name="Rectangle 11"/>
              <p:cNvSpPr>
                <a:spLocks noChangeArrowheads="1"/>
              </p:cNvSpPr>
              <p:nvPr/>
            </p:nvSpPr>
            <p:spPr bwMode="auto">
              <a:xfrm>
                <a:off x="1776" y="1188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grpSp>
            <p:nvGrpSpPr>
              <p:cNvPr id="66" name="Group 20"/>
              <p:cNvGrpSpPr>
                <a:grpSpLocks/>
              </p:cNvGrpSpPr>
              <p:nvPr/>
            </p:nvGrpSpPr>
            <p:grpSpPr bwMode="auto">
              <a:xfrm>
                <a:off x="1920" y="1104"/>
                <a:ext cx="641" cy="468"/>
                <a:chOff x="1920" y="1104"/>
                <a:chExt cx="641" cy="468"/>
              </a:xfrm>
            </p:grpSpPr>
            <p:sp>
              <p:nvSpPr>
                <p:cNvPr id="77" name="Rectangle 17"/>
                <p:cNvSpPr>
                  <a:spLocks noChangeArrowheads="1"/>
                </p:cNvSpPr>
                <p:nvPr/>
              </p:nvSpPr>
              <p:spPr bwMode="auto">
                <a:xfrm>
                  <a:off x="2132" y="1104"/>
                  <a:ext cx="23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78" name="Rectangle 18"/>
                <p:cNvSpPr>
                  <a:spLocks noChangeArrowheads="1"/>
                </p:cNvSpPr>
                <p:nvPr/>
              </p:nvSpPr>
              <p:spPr bwMode="auto">
                <a:xfrm>
                  <a:off x="1920" y="1320"/>
                  <a:ext cx="64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 – a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1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)</a:t>
                  </a:r>
                </a:p>
              </p:txBody>
            </p:sp>
            <p:sp>
              <p:nvSpPr>
                <p:cNvPr id="79" name="Line 19"/>
                <p:cNvSpPr>
                  <a:spLocks noChangeShapeType="1"/>
                </p:cNvSpPr>
                <p:nvPr/>
              </p:nvSpPr>
              <p:spPr bwMode="auto">
                <a:xfrm>
                  <a:off x="1999" y="1338"/>
                  <a:ext cx="4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7" name="Rectangle 21"/>
              <p:cNvSpPr>
                <a:spLocks noChangeArrowheads="1"/>
              </p:cNvSpPr>
              <p:nvPr/>
            </p:nvSpPr>
            <p:spPr bwMode="auto">
              <a:xfrm>
                <a:off x="2496" y="1200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grpSp>
            <p:nvGrpSpPr>
              <p:cNvPr id="68" name="Group 22"/>
              <p:cNvGrpSpPr>
                <a:grpSpLocks/>
              </p:cNvGrpSpPr>
              <p:nvPr/>
            </p:nvGrpSpPr>
            <p:grpSpPr bwMode="auto">
              <a:xfrm>
                <a:off x="2629" y="1104"/>
                <a:ext cx="641" cy="468"/>
                <a:chOff x="1920" y="1104"/>
                <a:chExt cx="641" cy="468"/>
              </a:xfrm>
            </p:grpSpPr>
            <p:sp>
              <p:nvSpPr>
                <p:cNvPr id="74" name="Rectangle 23"/>
                <p:cNvSpPr>
                  <a:spLocks noChangeArrowheads="1"/>
                </p:cNvSpPr>
                <p:nvPr/>
              </p:nvSpPr>
              <p:spPr bwMode="auto">
                <a:xfrm>
                  <a:off x="2132" y="1104"/>
                  <a:ext cx="23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75" name="Rectangle 24"/>
                <p:cNvSpPr>
                  <a:spLocks noChangeArrowheads="1"/>
                </p:cNvSpPr>
                <p:nvPr/>
              </p:nvSpPr>
              <p:spPr bwMode="auto">
                <a:xfrm>
                  <a:off x="1920" y="1320"/>
                  <a:ext cx="64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 – a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)</a:t>
                  </a:r>
                </a:p>
              </p:txBody>
            </p:sp>
            <p:sp>
              <p:nvSpPr>
                <p:cNvPr id="76" name="Line 25"/>
                <p:cNvSpPr>
                  <a:spLocks noChangeShapeType="1"/>
                </p:cNvSpPr>
                <p:nvPr/>
              </p:nvSpPr>
              <p:spPr bwMode="auto">
                <a:xfrm>
                  <a:off x="1999" y="1338"/>
                  <a:ext cx="4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9" name="Rectangle 26"/>
              <p:cNvSpPr>
                <a:spLocks noChangeArrowheads="1"/>
              </p:cNvSpPr>
              <p:nvPr/>
            </p:nvSpPr>
            <p:spPr bwMode="auto">
              <a:xfrm>
                <a:off x="3228" y="1200"/>
                <a:ext cx="92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……… + </a:t>
                </a:r>
              </a:p>
            </p:txBody>
          </p:sp>
          <p:grpSp>
            <p:nvGrpSpPr>
              <p:cNvPr id="70" name="Group 27"/>
              <p:cNvGrpSpPr>
                <a:grpSpLocks/>
              </p:cNvGrpSpPr>
              <p:nvPr/>
            </p:nvGrpSpPr>
            <p:grpSpPr bwMode="auto">
              <a:xfrm>
                <a:off x="4213" y="1104"/>
                <a:ext cx="647" cy="468"/>
                <a:chOff x="1920" y="1104"/>
                <a:chExt cx="647" cy="468"/>
              </a:xfrm>
            </p:grpSpPr>
            <p:sp>
              <p:nvSpPr>
                <p:cNvPr id="71" name="Rectangle 28"/>
                <p:cNvSpPr>
                  <a:spLocks noChangeArrowheads="1"/>
                </p:cNvSpPr>
                <p:nvPr/>
              </p:nvSpPr>
              <p:spPr bwMode="auto">
                <a:xfrm>
                  <a:off x="2132" y="1104"/>
                  <a:ext cx="23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N</a:t>
                  </a:r>
                </a:p>
              </p:txBody>
            </p:sp>
            <p:sp>
              <p:nvSpPr>
                <p:cNvPr id="72" name="Rectangle 29"/>
                <p:cNvSpPr>
                  <a:spLocks noChangeArrowheads="1"/>
                </p:cNvSpPr>
                <p:nvPr/>
              </p:nvSpPr>
              <p:spPr bwMode="auto">
                <a:xfrm>
                  <a:off x="1920" y="1320"/>
                  <a:ext cx="64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 – a</a:t>
                  </a:r>
                  <a:r>
                    <a:rPr lang="en-US" sz="2000">
                      <a:latin typeface="Arial" pitchFamily="34" charset="0"/>
                      <a:cs typeface="Arial" pitchFamily="34" charset="0"/>
                    </a:rPr>
                    <a:t>n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)</a:t>
                  </a:r>
                </a:p>
              </p:txBody>
            </p:sp>
            <p:sp>
              <p:nvSpPr>
                <p:cNvPr id="73" name="Line 30"/>
                <p:cNvSpPr>
                  <a:spLocks noChangeShapeType="1"/>
                </p:cNvSpPr>
                <p:nvPr/>
              </p:nvSpPr>
              <p:spPr bwMode="auto">
                <a:xfrm>
                  <a:off x="1999" y="1338"/>
                  <a:ext cx="4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84" name="Rectangle 83"/>
            <p:cNvSpPr/>
            <p:nvPr/>
          </p:nvSpPr>
          <p:spPr>
            <a:xfrm>
              <a:off x="914400" y="4419600"/>
              <a:ext cx="13179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lvl="0">
                <a:tabLst>
                  <a:tab pos="1520825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menjadi  </a:t>
              </a:r>
              <a:endParaRPr lang="id-ID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127" name="Rectangle 126"/>
          <p:cNvSpPr/>
          <p:nvPr/>
        </p:nvSpPr>
        <p:spPr>
          <a:xfrm>
            <a:off x="685800" y="5181600"/>
            <a:ext cx="32723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2075" lvl="0">
              <a:tabLst>
                <a:tab pos="1520825" algn="l"/>
              </a:tabLst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Lalu dicari nilai A, B dan C</a:t>
            </a:r>
            <a:endParaRPr lang="id-ID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28" name="Group 82"/>
          <p:cNvGrpSpPr>
            <a:grpSpLocks/>
          </p:cNvGrpSpPr>
          <p:nvPr/>
        </p:nvGrpSpPr>
        <p:grpSpPr bwMode="auto">
          <a:xfrm>
            <a:off x="1447800" y="4210050"/>
            <a:ext cx="6070600" cy="752475"/>
            <a:chOff x="684" y="1347"/>
            <a:chExt cx="3824" cy="474"/>
          </a:xfrm>
        </p:grpSpPr>
        <p:sp>
          <p:nvSpPr>
            <p:cNvPr id="129" name="Rectangle 25"/>
            <p:cNvSpPr>
              <a:spLocks noChangeArrowheads="1"/>
            </p:cNvSpPr>
            <p:nvPr/>
          </p:nvSpPr>
          <p:spPr bwMode="auto">
            <a:xfrm>
              <a:off x="1764" y="1469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grpSp>
          <p:nvGrpSpPr>
            <p:cNvPr id="130" name="Group 30"/>
            <p:cNvGrpSpPr>
              <a:grpSpLocks/>
            </p:cNvGrpSpPr>
            <p:nvPr/>
          </p:nvGrpSpPr>
          <p:grpSpPr bwMode="auto">
            <a:xfrm>
              <a:off x="1790" y="1356"/>
              <a:ext cx="1284" cy="456"/>
              <a:chOff x="1838" y="1356"/>
              <a:chExt cx="1284" cy="456"/>
            </a:xfrm>
          </p:grpSpPr>
          <p:sp>
            <p:nvSpPr>
              <p:cNvPr id="151" name="Rectangle 27"/>
              <p:cNvSpPr>
                <a:spLocks noChangeArrowheads="1"/>
              </p:cNvSpPr>
              <p:nvPr/>
            </p:nvSpPr>
            <p:spPr bwMode="auto">
              <a:xfrm>
                <a:off x="1838" y="1560"/>
                <a:ext cx="12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x(x–2)(x+1)  </a:t>
                </a:r>
              </a:p>
            </p:txBody>
          </p:sp>
          <p:sp>
            <p:nvSpPr>
              <p:cNvPr id="152" name="Rectangle 28"/>
              <p:cNvSpPr>
                <a:spLocks noChangeArrowheads="1"/>
              </p:cNvSpPr>
              <p:nvPr/>
            </p:nvSpPr>
            <p:spPr bwMode="auto">
              <a:xfrm>
                <a:off x="2092" y="1356"/>
                <a:ext cx="76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(x – 1)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Line 29"/>
              <p:cNvSpPr>
                <a:spLocks noChangeShapeType="1"/>
              </p:cNvSpPr>
              <p:nvPr/>
            </p:nvSpPr>
            <p:spPr bwMode="auto">
              <a:xfrm flipV="1">
                <a:off x="2078" y="1596"/>
                <a:ext cx="80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1" name="Group 32"/>
            <p:cNvGrpSpPr>
              <a:grpSpLocks/>
            </p:cNvGrpSpPr>
            <p:nvPr/>
          </p:nvGrpSpPr>
          <p:grpSpPr bwMode="auto">
            <a:xfrm>
              <a:off x="684" y="1347"/>
              <a:ext cx="1284" cy="474"/>
              <a:chOff x="684" y="1347"/>
              <a:chExt cx="1284" cy="474"/>
            </a:xfrm>
          </p:grpSpPr>
          <p:sp>
            <p:nvSpPr>
              <p:cNvPr id="148" name="Rectangle 33"/>
              <p:cNvSpPr>
                <a:spLocks noChangeArrowheads="1"/>
              </p:cNvSpPr>
              <p:nvPr/>
            </p:nvSpPr>
            <p:spPr bwMode="auto">
              <a:xfrm>
                <a:off x="684" y="1569"/>
                <a:ext cx="12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2x  </a:t>
                </a:r>
              </a:p>
            </p:txBody>
          </p:sp>
          <p:sp>
            <p:nvSpPr>
              <p:cNvPr id="149" name="Rectangle 34"/>
              <p:cNvSpPr>
                <a:spLocks noChangeArrowheads="1"/>
              </p:cNvSpPr>
              <p:nvPr/>
            </p:nvSpPr>
            <p:spPr bwMode="auto">
              <a:xfrm>
                <a:off x="945" y="1347"/>
                <a:ext cx="83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(x – 1)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" name="Line 35"/>
              <p:cNvSpPr>
                <a:spLocks noChangeShapeType="1"/>
              </p:cNvSpPr>
              <p:nvPr/>
            </p:nvSpPr>
            <p:spPr bwMode="auto">
              <a:xfrm flipV="1">
                <a:off x="945" y="1596"/>
                <a:ext cx="80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2" name="Group 80"/>
            <p:cNvGrpSpPr>
              <a:grpSpLocks/>
            </p:cNvGrpSpPr>
            <p:nvPr/>
          </p:nvGrpSpPr>
          <p:grpSpPr bwMode="auto">
            <a:xfrm>
              <a:off x="2812" y="1356"/>
              <a:ext cx="1696" cy="459"/>
              <a:chOff x="2812" y="1356"/>
              <a:chExt cx="1696" cy="459"/>
            </a:xfrm>
          </p:grpSpPr>
          <p:sp>
            <p:nvSpPr>
              <p:cNvPr id="133" name="Rectangle 36"/>
              <p:cNvSpPr>
                <a:spLocks noChangeArrowheads="1"/>
              </p:cNvSpPr>
              <p:nvPr/>
            </p:nvSpPr>
            <p:spPr bwMode="auto">
              <a:xfrm>
                <a:off x="2812" y="1469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grpSp>
            <p:nvGrpSpPr>
              <p:cNvPr id="134" name="Group 48"/>
              <p:cNvGrpSpPr>
                <a:grpSpLocks/>
              </p:cNvGrpSpPr>
              <p:nvPr/>
            </p:nvGrpSpPr>
            <p:grpSpPr bwMode="auto">
              <a:xfrm>
                <a:off x="3038" y="1390"/>
                <a:ext cx="224" cy="408"/>
                <a:chOff x="3038" y="1390"/>
                <a:chExt cx="224" cy="408"/>
              </a:xfrm>
            </p:grpSpPr>
            <p:sp>
              <p:nvSpPr>
                <p:cNvPr id="145" name="Rectangle 37"/>
                <p:cNvSpPr>
                  <a:spLocks noChangeArrowheads="1"/>
                </p:cNvSpPr>
                <p:nvPr/>
              </p:nvSpPr>
              <p:spPr bwMode="auto">
                <a:xfrm>
                  <a:off x="3038" y="1390"/>
                  <a:ext cx="22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146" name="Rectangle 38"/>
                <p:cNvSpPr>
                  <a:spLocks noChangeArrowheads="1"/>
                </p:cNvSpPr>
                <p:nvPr/>
              </p:nvSpPr>
              <p:spPr bwMode="auto">
                <a:xfrm>
                  <a:off x="3045" y="1546"/>
                  <a:ext cx="21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</a:p>
              </p:txBody>
            </p:sp>
            <p:sp>
              <p:nvSpPr>
                <p:cNvPr id="14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3077" y="1603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35" name="Rectangle 41"/>
              <p:cNvSpPr>
                <a:spLocks noChangeArrowheads="1"/>
              </p:cNvSpPr>
              <p:nvPr/>
            </p:nvSpPr>
            <p:spPr bwMode="auto">
              <a:xfrm>
                <a:off x="3225" y="1459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grpSp>
            <p:nvGrpSpPr>
              <p:cNvPr id="136" name="Group 46"/>
              <p:cNvGrpSpPr>
                <a:grpSpLocks/>
              </p:cNvGrpSpPr>
              <p:nvPr/>
            </p:nvGrpSpPr>
            <p:grpSpPr bwMode="auto">
              <a:xfrm>
                <a:off x="3393" y="1376"/>
                <a:ext cx="475" cy="439"/>
                <a:chOff x="3393" y="1376"/>
                <a:chExt cx="475" cy="439"/>
              </a:xfrm>
            </p:grpSpPr>
            <p:sp>
              <p:nvSpPr>
                <p:cNvPr id="142" name="Rectangle 43"/>
                <p:cNvSpPr>
                  <a:spLocks noChangeArrowheads="1"/>
                </p:cNvSpPr>
                <p:nvPr/>
              </p:nvSpPr>
              <p:spPr bwMode="auto">
                <a:xfrm>
                  <a:off x="3534" y="1376"/>
                  <a:ext cx="22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143" name="Rectangle 44"/>
                <p:cNvSpPr>
                  <a:spLocks noChangeArrowheads="1"/>
                </p:cNvSpPr>
                <p:nvPr/>
              </p:nvSpPr>
              <p:spPr bwMode="auto">
                <a:xfrm>
                  <a:off x="3393" y="1563"/>
                  <a:ext cx="475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 – 2</a:t>
                  </a:r>
                </a:p>
              </p:txBody>
            </p:sp>
            <p:sp>
              <p:nvSpPr>
                <p:cNvPr id="144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462" y="1591"/>
                  <a:ext cx="34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37" name="Rectangle 47"/>
              <p:cNvSpPr>
                <a:spLocks noChangeArrowheads="1"/>
              </p:cNvSpPr>
              <p:nvPr/>
            </p:nvSpPr>
            <p:spPr bwMode="auto">
              <a:xfrm>
                <a:off x="3837" y="1464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grpSp>
            <p:nvGrpSpPr>
              <p:cNvPr id="138" name="Group 49"/>
              <p:cNvGrpSpPr>
                <a:grpSpLocks/>
              </p:cNvGrpSpPr>
              <p:nvPr/>
            </p:nvGrpSpPr>
            <p:grpSpPr bwMode="auto">
              <a:xfrm>
                <a:off x="4029" y="1356"/>
                <a:ext cx="479" cy="444"/>
                <a:chOff x="3345" y="1356"/>
                <a:chExt cx="479" cy="444"/>
              </a:xfrm>
            </p:grpSpPr>
            <p:sp>
              <p:nvSpPr>
                <p:cNvPr id="139" name="Rectangle 50"/>
                <p:cNvSpPr>
                  <a:spLocks noChangeArrowheads="1"/>
                </p:cNvSpPr>
                <p:nvPr/>
              </p:nvSpPr>
              <p:spPr bwMode="auto">
                <a:xfrm>
                  <a:off x="3458" y="1356"/>
                  <a:ext cx="23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140" name="Rectangle 51"/>
                <p:cNvSpPr>
                  <a:spLocks noChangeArrowheads="1"/>
                </p:cNvSpPr>
                <p:nvPr/>
              </p:nvSpPr>
              <p:spPr bwMode="auto">
                <a:xfrm>
                  <a:off x="3345" y="1548"/>
                  <a:ext cx="47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 + 1</a:t>
                  </a:r>
                </a:p>
              </p:txBody>
            </p:sp>
            <p:sp>
              <p:nvSpPr>
                <p:cNvPr id="141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3393" y="1584"/>
                  <a:ext cx="34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154" name="Rectangle 153"/>
          <p:cNvSpPr/>
          <p:nvPr/>
        </p:nvSpPr>
        <p:spPr>
          <a:xfrm>
            <a:off x="658173" y="4400490"/>
            <a:ext cx="10182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2075" lvl="0">
              <a:tabLst>
                <a:tab pos="1520825" algn="l"/>
              </a:tabLst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Misal :</a:t>
            </a:r>
            <a:endParaRPr lang="id-ID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6" grpId="0"/>
      <p:bldP spid="21537" grpId="0"/>
      <p:bldP spid="127" grpId="0"/>
      <p:bldP spid="1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D1C663-38E6-458B-88AC-3E50A555ACC8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5" name="Rectangle 31"/>
          <p:cNvSpPr>
            <a:spLocks noChangeArrowheads="1"/>
          </p:cNvSpPr>
          <p:nvPr/>
        </p:nvSpPr>
        <p:spPr bwMode="auto">
          <a:xfrm>
            <a:off x="685800" y="66675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2075">
              <a:tabLst>
                <a:tab pos="1520825" algn="l"/>
              </a:tabLst>
            </a:pP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KASUS 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Faktor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Q(x) semua linier tapi ada yg berulang 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1962150" y="1352550"/>
            <a:ext cx="50898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Q(x) = (x –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a</a:t>
            </a:r>
            <a:r>
              <a:rPr lang="en-US" sz="2000" smtClean="0">
                <a:latin typeface="Arial" pitchFamily="34" charset="0"/>
                <a:cs typeface="Arial" pitchFamily="34" charset="0"/>
                <a:sym typeface="Symbol" pitchFamily="18" charset="2"/>
              </a:rPr>
              <a:t>1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)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(x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a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) ….. (x – a</a:t>
            </a:r>
            <a:r>
              <a:rPr lang="en-US" sz="2000">
                <a:latin typeface="Arial" pitchFamily="34" charset="0"/>
                <a:cs typeface="Arial" pitchFamily="34" charset="0"/>
                <a:sym typeface="Symbol" pitchFamily="18" charset="2"/>
              </a:rPr>
              <a:t>n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)  maka </a:t>
            </a:r>
            <a:endParaRPr lang="id-ID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23248" y="2076450"/>
            <a:ext cx="6504626" cy="742950"/>
            <a:chOff x="623248" y="2381250"/>
            <a:chExt cx="6504626" cy="742950"/>
          </a:xfrm>
        </p:grpSpPr>
        <p:grpSp>
          <p:nvGrpSpPr>
            <p:cNvPr id="38" name="Group 85"/>
            <p:cNvGrpSpPr/>
            <p:nvPr/>
          </p:nvGrpSpPr>
          <p:grpSpPr>
            <a:xfrm>
              <a:off x="2895610" y="2381250"/>
              <a:ext cx="4232264" cy="742950"/>
              <a:chOff x="2133610" y="2819400"/>
              <a:chExt cx="4232264" cy="742950"/>
            </a:xfrm>
          </p:grpSpPr>
          <p:sp>
            <p:nvSpPr>
              <p:cNvPr id="40" name="Rectangle 11"/>
              <p:cNvSpPr>
                <a:spLocks noChangeArrowheads="1"/>
              </p:cNvSpPr>
              <p:nvPr/>
            </p:nvSpPr>
            <p:spPr bwMode="auto">
              <a:xfrm>
                <a:off x="2743200" y="2985448"/>
                <a:ext cx="33337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grpSp>
            <p:nvGrpSpPr>
              <p:cNvPr id="41" name="Group 84"/>
              <p:cNvGrpSpPr/>
              <p:nvPr/>
            </p:nvGrpSpPr>
            <p:grpSpPr>
              <a:xfrm>
                <a:off x="2133610" y="2819400"/>
                <a:ext cx="4232264" cy="742950"/>
                <a:chOff x="2133610" y="2971800"/>
                <a:chExt cx="4232264" cy="742950"/>
              </a:xfrm>
            </p:grpSpPr>
            <p:grpSp>
              <p:nvGrpSpPr>
                <p:cNvPr id="42" name="Group 7"/>
                <p:cNvGrpSpPr>
                  <a:grpSpLocks/>
                </p:cNvGrpSpPr>
                <p:nvPr/>
              </p:nvGrpSpPr>
              <p:grpSpPr bwMode="auto">
                <a:xfrm>
                  <a:off x="2133610" y="2971800"/>
                  <a:ext cx="695326" cy="742950"/>
                  <a:chOff x="4500" y="1980"/>
                  <a:chExt cx="438" cy="468"/>
                </a:xfrm>
              </p:grpSpPr>
              <p:sp>
                <p:nvSpPr>
                  <p:cNvPr id="4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1980"/>
                    <a:ext cx="42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P(x)</a:t>
                    </a:r>
                  </a:p>
                </p:txBody>
              </p:sp>
              <p:sp>
                <p:nvSpPr>
                  <p:cNvPr id="48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4500" y="2196"/>
                    <a:ext cx="438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Q(x)</a:t>
                    </a:r>
                  </a:p>
                </p:txBody>
              </p:sp>
              <p:sp>
                <p:nvSpPr>
                  <p:cNvPr id="49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4579" y="2214"/>
                    <a:ext cx="317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3" name="Group 20"/>
                <p:cNvGrpSpPr>
                  <a:grpSpLocks/>
                </p:cNvGrpSpPr>
                <p:nvPr/>
              </p:nvGrpSpPr>
              <p:grpSpPr bwMode="auto">
                <a:xfrm>
                  <a:off x="2971798" y="2971800"/>
                  <a:ext cx="3394076" cy="742950"/>
                  <a:chOff x="1920" y="1104"/>
                  <a:chExt cx="2138" cy="468"/>
                </a:xfrm>
              </p:grpSpPr>
              <p:sp>
                <p:nvSpPr>
                  <p:cNvPr id="44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1104"/>
                    <a:ext cx="412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</a:rPr>
                      <a:t>P(x)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320"/>
                    <a:ext cx="2138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(x – a</a:t>
                    </a:r>
                    <a:r>
                      <a:rPr lang="en-US" sz="2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</a:t>
                    </a:r>
                    <a:r>
                      <a:rPr lang="en-US" sz="2000" baseline="30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 (x – a</a:t>
                    </a:r>
                    <a:r>
                      <a:rPr lang="en-US" sz="2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 ….. (x – a</a:t>
                    </a:r>
                    <a:r>
                      <a:rPr lang="en-US" sz="200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n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999" y="1338"/>
                    <a:ext cx="1843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  <p:sp>
          <p:nvSpPr>
            <p:cNvPr id="39" name="Rectangle 3"/>
            <p:cNvSpPr>
              <a:spLocks noChangeArrowheads="1"/>
            </p:cNvSpPr>
            <p:nvPr/>
          </p:nvSpPr>
          <p:spPr bwMode="auto">
            <a:xfrm>
              <a:off x="623248" y="2552700"/>
              <a:ext cx="4038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92075">
                <a:tabLst>
                  <a:tab pos="1520825" algn="l"/>
                </a:tabLs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Ubahlah bentuk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99414" y="3200400"/>
            <a:ext cx="7072986" cy="781050"/>
            <a:chOff x="940714" y="3200400"/>
            <a:chExt cx="7072986" cy="781050"/>
          </a:xfrm>
        </p:grpSpPr>
        <p:grpSp>
          <p:nvGrpSpPr>
            <p:cNvPr id="8" name="Group 55"/>
            <p:cNvGrpSpPr>
              <a:grpSpLocks/>
            </p:cNvGrpSpPr>
            <p:nvPr/>
          </p:nvGrpSpPr>
          <p:grpSpPr bwMode="auto">
            <a:xfrm>
              <a:off x="2209800" y="3200400"/>
              <a:ext cx="5803900" cy="781050"/>
              <a:chOff x="1152" y="1680"/>
              <a:chExt cx="3656" cy="492"/>
            </a:xfrm>
          </p:grpSpPr>
          <p:grpSp>
            <p:nvGrpSpPr>
              <p:cNvPr id="9" name="Group 35"/>
              <p:cNvGrpSpPr>
                <a:grpSpLocks/>
              </p:cNvGrpSpPr>
              <p:nvPr/>
            </p:nvGrpSpPr>
            <p:grpSpPr bwMode="auto">
              <a:xfrm>
                <a:off x="1152" y="1680"/>
                <a:ext cx="438" cy="468"/>
                <a:chOff x="4500" y="1980"/>
                <a:chExt cx="438" cy="468"/>
              </a:xfrm>
            </p:grpSpPr>
            <p:sp>
              <p:nvSpPr>
                <p:cNvPr id="25" name="Rectangle 36"/>
                <p:cNvSpPr>
                  <a:spLocks noChangeArrowheads="1"/>
                </p:cNvSpPr>
                <p:nvPr/>
              </p:nvSpPr>
              <p:spPr bwMode="auto">
                <a:xfrm>
                  <a:off x="4512" y="1980"/>
                  <a:ext cx="42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P(x)</a:t>
                  </a:r>
                </a:p>
              </p:txBody>
            </p:sp>
            <p:sp>
              <p:nvSpPr>
                <p:cNvPr id="26" name="Rectangle 37"/>
                <p:cNvSpPr>
                  <a:spLocks noChangeArrowheads="1"/>
                </p:cNvSpPr>
                <p:nvPr/>
              </p:nvSpPr>
              <p:spPr bwMode="auto">
                <a:xfrm>
                  <a:off x="4500" y="2196"/>
                  <a:ext cx="43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Q(x)</a:t>
                  </a:r>
                </a:p>
              </p:txBody>
            </p:sp>
            <p:sp>
              <p:nvSpPr>
                <p:cNvPr id="27" name="Line 38"/>
                <p:cNvSpPr>
                  <a:spLocks noChangeShapeType="1"/>
                </p:cNvSpPr>
                <p:nvPr/>
              </p:nvSpPr>
              <p:spPr bwMode="auto">
                <a:xfrm>
                  <a:off x="4579" y="2214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0" name="Rectangle 39"/>
              <p:cNvSpPr>
                <a:spLocks noChangeArrowheads="1"/>
              </p:cNvSpPr>
              <p:nvPr/>
            </p:nvSpPr>
            <p:spPr bwMode="auto">
              <a:xfrm>
                <a:off x="1536" y="1788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grpSp>
            <p:nvGrpSpPr>
              <p:cNvPr id="11" name="Group 40"/>
              <p:cNvGrpSpPr>
                <a:grpSpLocks/>
              </p:cNvGrpSpPr>
              <p:nvPr/>
            </p:nvGrpSpPr>
            <p:grpSpPr bwMode="auto">
              <a:xfrm>
                <a:off x="1680" y="1704"/>
                <a:ext cx="679" cy="466"/>
                <a:chOff x="1920" y="1104"/>
                <a:chExt cx="679" cy="466"/>
              </a:xfrm>
            </p:grpSpPr>
            <p:sp>
              <p:nvSpPr>
                <p:cNvPr id="22" name="Rectangle 41"/>
                <p:cNvSpPr>
                  <a:spLocks noChangeArrowheads="1"/>
                </p:cNvSpPr>
                <p:nvPr/>
              </p:nvSpPr>
              <p:spPr bwMode="auto">
                <a:xfrm>
                  <a:off x="2132" y="1104"/>
                  <a:ext cx="23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23" name="Rectangle 42"/>
                <p:cNvSpPr>
                  <a:spLocks noChangeArrowheads="1"/>
                </p:cNvSpPr>
                <p:nvPr/>
              </p:nvSpPr>
              <p:spPr bwMode="auto">
                <a:xfrm>
                  <a:off x="1920" y="1320"/>
                  <a:ext cx="679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(ax + b)</a:t>
                  </a:r>
                </a:p>
              </p:txBody>
            </p:sp>
            <p:sp>
              <p:nvSpPr>
                <p:cNvPr id="24" name="Line 43"/>
                <p:cNvSpPr>
                  <a:spLocks noChangeShapeType="1"/>
                </p:cNvSpPr>
                <p:nvPr/>
              </p:nvSpPr>
              <p:spPr bwMode="auto">
                <a:xfrm>
                  <a:off x="1999" y="1338"/>
                  <a:ext cx="4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2256" y="1824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grpSp>
            <p:nvGrpSpPr>
              <p:cNvPr id="13" name="Group 45"/>
              <p:cNvGrpSpPr>
                <a:grpSpLocks/>
              </p:cNvGrpSpPr>
              <p:nvPr/>
            </p:nvGrpSpPr>
            <p:grpSpPr bwMode="auto">
              <a:xfrm>
                <a:off x="2392" y="1704"/>
                <a:ext cx="745" cy="468"/>
                <a:chOff x="1920" y="1104"/>
                <a:chExt cx="627" cy="468"/>
              </a:xfrm>
            </p:grpSpPr>
            <p:sp>
              <p:nvSpPr>
                <p:cNvPr id="19" name="Rectangle 46"/>
                <p:cNvSpPr>
                  <a:spLocks noChangeArrowheads="1"/>
                </p:cNvSpPr>
                <p:nvPr/>
              </p:nvSpPr>
              <p:spPr bwMode="auto">
                <a:xfrm>
                  <a:off x="2132" y="1104"/>
                  <a:ext cx="19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20" name="Rectangle 47"/>
                <p:cNvSpPr>
                  <a:spLocks noChangeArrowheads="1"/>
                </p:cNvSpPr>
                <p:nvPr/>
              </p:nvSpPr>
              <p:spPr bwMode="auto">
                <a:xfrm>
                  <a:off x="1920" y="1320"/>
                  <a:ext cx="62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(ax + b)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21" name="Line 48"/>
                <p:cNvSpPr>
                  <a:spLocks noChangeShapeType="1"/>
                </p:cNvSpPr>
                <p:nvPr/>
              </p:nvSpPr>
              <p:spPr bwMode="auto">
                <a:xfrm>
                  <a:off x="1999" y="1338"/>
                  <a:ext cx="4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4" name="Rectangle 49"/>
              <p:cNvSpPr>
                <a:spLocks noChangeArrowheads="1"/>
              </p:cNvSpPr>
              <p:nvPr/>
            </p:nvSpPr>
            <p:spPr bwMode="auto">
              <a:xfrm>
                <a:off x="3078" y="1800"/>
                <a:ext cx="92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……… + </a:t>
                </a:r>
              </a:p>
            </p:txBody>
          </p:sp>
          <p:grpSp>
            <p:nvGrpSpPr>
              <p:cNvPr id="15" name="Group 50"/>
              <p:cNvGrpSpPr>
                <a:grpSpLocks/>
              </p:cNvGrpSpPr>
              <p:nvPr/>
            </p:nvGrpSpPr>
            <p:grpSpPr bwMode="auto">
              <a:xfrm>
                <a:off x="4063" y="1704"/>
                <a:ext cx="745" cy="468"/>
                <a:chOff x="1920" y="1104"/>
                <a:chExt cx="659" cy="468"/>
              </a:xfrm>
            </p:grpSpPr>
            <p:sp>
              <p:nvSpPr>
                <p:cNvPr id="16" name="Rectangle 51"/>
                <p:cNvSpPr>
                  <a:spLocks noChangeArrowheads="1"/>
                </p:cNvSpPr>
                <p:nvPr/>
              </p:nvSpPr>
              <p:spPr bwMode="auto">
                <a:xfrm>
                  <a:off x="2132" y="1104"/>
                  <a:ext cx="20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N</a:t>
                  </a:r>
                </a:p>
              </p:txBody>
            </p:sp>
            <p:sp>
              <p:nvSpPr>
                <p:cNvPr id="17" name="Rectangle 52"/>
                <p:cNvSpPr>
                  <a:spLocks noChangeArrowheads="1"/>
                </p:cNvSpPr>
                <p:nvPr/>
              </p:nvSpPr>
              <p:spPr bwMode="auto">
                <a:xfrm>
                  <a:off x="1920" y="1320"/>
                  <a:ext cx="65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(ax + b)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18" name="Line 53"/>
                <p:cNvSpPr>
                  <a:spLocks noChangeShapeType="1"/>
                </p:cNvSpPr>
                <p:nvPr/>
              </p:nvSpPr>
              <p:spPr bwMode="auto">
                <a:xfrm>
                  <a:off x="1999" y="1338"/>
                  <a:ext cx="4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72" name="Rectangle 71"/>
            <p:cNvSpPr/>
            <p:nvPr/>
          </p:nvSpPr>
          <p:spPr>
            <a:xfrm>
              <a:off x="940714" y="3366448"/>
              <a:ext cx="13179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lvl="0">
                <a:tabLst>
                  <a:tab pos="1520825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menjadi  </a:t>
              </a:r>
              <a:endParaRPr lang="id-ID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91" name="Rectangle 90"/>
          <p:cNvSpPr/>
          <p:nvPr/>
        </p:nvSpPr>
        <p:spPr>
          <a:xfrm>
            <a:off x="685800" y="5391090"/>
            <a:ext cx="39119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2075" lvl="0">
              <a:tabLst>
                <a:tab pos="1520825" algn="l"/>
              </a:tabLst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Lalu dicari nilai A, B, C, D dan E</a:t>
            </a:r>
            <a:endParaRPr lang="id-ID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23" name="Group 122"/>
          <p:cNvGrpSpPr/>
          <p:nvPr/>
        </p:nvGrpSpPr>
        <p:grpSpPr>
          <a:xfrm>
            <a:off x="685800" y="4324350"/>
            <a:ext cx="7002463" cy="781050"/>
            <a:chOff x="685800" y="4324350"/>
            <a:chExt cx="7002463" cy="781050"/>
          </a:xfrm>
        </p:grpSpPr>
        <p:grpSp>
          <p:nvGrpSpPr>
            <p:cNvPr id="92" name="Group 81"/>
            <p:cNvGrpSpPr>
              <a:grpSpLocks/>
            </p:cNvGrpSpPr>
            <p:nvPr/>
          </p:nvGrpSpPr>
          <p:grpSpPr bwMode="auto">
            <a:xfrm>
              <a:off x="1524000" y="4324350"/>
              <a:ext cx="6164263" cy="781050"/>
              <a:chOff x="720" y="804"/>
              <a:chExt cx="3883" cy="492"/>
            </a:xfrm>
          </p:grpSpPr>
          <p:grpSp>
            <p:nvGrpSpPr>
              <p:cNvPr id="93" name="Group 31"/>
              <p:cNvGrpSpPr>
                <a:grpSpLocks/>
              </p:cNvGrpSpPr>
              <p:nvPr/>
            </p:nvGrpSpPr>
            <p:grpSpPr bwMode="auto">
              <a:xfrm>
                <a:off x="720" y="814"/>
                <a:ext cx="1033" cy="479"/>
                <a:chOff x="720" y="814"/>
                <a:chExt cx="1033" cy="479"/>
              </a:xfrm>
            </p:grpSpPr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720" y="1041"/>
                  <a:ext cx="103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(x – 2)</a:t>
                  </a:r>
                  <a:r>
                    <a:rPr lang="en-US" sz="2000" baseline="3000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 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890" y="814"/>
                  <a:ext cx="76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384175" indent="-384175" algn="ctr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3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– 1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1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937" y="1047"/>
                  <a:ext cx="63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94" name="Rectangle 33"/>
              <p:cNvSpPr>
                <a:spLocks noChangeArrowheads="1"/>
              </p:cNvSpPr>
              <p:nvPr/>
            </p:nvSpPr>
            <p:spPr bwMode="auto">
              <a:xfrm>
                <a:off x="1584" y="936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sp>
            <p:nvSpPr>
              <p:cNvPr id="95" name="Rectangle 38"/>
              <p:cNvSpPr>
                <a:spLocks noChangeArrowheads="1"/>
              </p:cNvSpPr>
              <p:nvPr/>
            </p:nvSpPr>
            <p:spPr bwMode="auto">
              <a:xfrm>
                <a:off x="2016" y="936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sp>
            <p:nvSpPr>
              <p:cNvPr id="96" name="Rectangle 43"/>
              <p:cNvSpPr>
                <a:spLocks noChangeArrowheads="1"/>
              </p:cNvSpPr>
              <p:nvPr/>
            </p:nvSpPr>
            <p:spPr bwMode="auto">
              <a:xfrm>
                <a:off x="2400" y="924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grpSp>
            <p:nvGrpSpPr>
              <p:cNvPr id="97" name="Group 54"/>
              <p:cNvGrpSpPr>
                <a:grpSpLocks/>
              </p:cNvGrpSpPr>
              <p:nvPr/>
            </p:nvGrpSpPr>
            <p:grpSpPr bwMode="auto">
              <a:xfrm>
                <a:off x="1776" y="804"/>
                <a:ext cx="266" cy="492"/>
                <a:chOff x="1248" y="1632"/>
                <a:chExt cx="266" cy="492"/>
              </a:xfrm>
            </p:grpSpPr>
            <p:sp>
              <p:nvSpPr>
                <p:cNvPr id="116" name="Rectangle 48"/>
                <p:cNvSpPr>
                  <a:spLocks noChangeArrowheads="1"/>
                </p:cNvSpPr>
                <p:nvPr/>
              </p:nvSpPr>
              <p:spPr bwMode="auto">
                <a:xfrm>
                  <a:off x="1248" y="1632"/>
                  <a:ext cx="22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117" name="Rectangle 49"/>
                <p:cNvSpPr>
                  <a:spLocks noChangeArrowheads="1"/>
                </p:cNvSpPr>
                <p:nvPr/>
              </p:nvSpPr>
              <p:spPr bwMode="auto">
                <a:xfrm>
                  <a:off x="1248" y="1872"/>
                  <a:ext cx="26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18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284" y="1884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8" name="Group 56"/>
              <p:cNvGrpSpPr>
                <a:grpSpLocks/>
              </p:cNvGrpSpPr>
              <p:nvPr/>
            </p:nvGrpSpPr>
            <p:grpSpPr bwMode="auto">
              <a:xfrm>
                <a:off x="2208" y="804"/>
                <a:ext cx="224" cy="480"/>
                <a:chOff x="1563" y="1632"/>
                <a:chExt cx="224" cy="480"/>
              </a:xfrm>
            </p:grpSpPr>
            <p:sp>
              <p:nvSpPr>
                <p:cNvPr id="113" name="Rectangle 51"/>
                <p:cNvSpPr>
                  <a:spLocks noChangeArrowheads="1"/>
                </p:cNvSpPr>
                <p:nvPr/>
              </p:nvSpPr>
              <p:spPr bwMode="auto">
                <a:xfrm>
                  <a:off x="1563" y="1632"/>
                  <a:ext cx="22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114" name="Rectangle 52"/>
                <p:cNvSpPr>
                  <a:spLocks noChangeArrowheads="1"/>
                </p:cNvSpPr>
                <p:nvPr/>
              </p:nvSpPr>
              <p:spPr bwMode="auto">
                <a:xfrm>
                  <a:off x="1587" y="1860"/>
                  <a:ext cx="19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</a:p>
              </p:txBody>
            </p:sp>
            <p:sp>
              <p:nvSpPr>
                <p:cNvPr id="115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1614" y="1884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99" name="Group 61"/>
              <p:cNvGrpSpPr>
                <a:grpSpLocks/>
              </p:cNvGrpSpPr>
              <p:nvPr/>
            </p:nvGrpSpPr>
            <p:grpSpPr bwMode="auto">
              <a:xfrm>
                <a:off x="2592" y="807"/>
                <a:ext cx="641" cy="480"/>
                <a:chOff x="2079" y="1611"/>
                <a:chExt cx="641" cy="480"/>
              </a:xfrm>
            </p:grpSpPr>
            <p:sp>
              <p:nvSpPr>
                <p:cNvPr id="110" name="Rectangle 58"/>
                <p:cNvSpPr>
                  <a:spLocks noChangeArrowheads="1"/>
                </p:cNvSpPr>
                <p:nvPr/>
              </p:nvSpPr>
              <p:spPr bwMode="auto">
                <a:xfrm>
                  <a:off x="2328" y="1611"/>
                  <a:ext cx="23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111" name="Rectangle 59"/>
                <p:cNvSpPr>
                  <a:spLocks noChangeArrowheads="1"/>
                </p:cNvSpPr>
                <p:nvPr/>
              </p:nvSpPr>
              <p:spPr bwMode="auto">
                <a:xfrm>
                  <a:off x="2079" y="1839"/>
                  <a:ext cx="64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(x – 2)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11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127" y="1863"/>
                  <a:ext cx="51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0" name="Group 62"/>
              <p:cNvGrpSpPr>
                <a:grpSpLocks/>
              </p:cNvGrpSpPr>
              <p:nvPr/>
            </p:nvGrpSpPr>
            <p:grpSpPr bwMode="auto">
              <a:xfrm>
                <a:off x="3360" y="842"/>
                <a:ext cx="641" cy="454"/>
                <a:chOff x="1981" y="1646"/>
                <a:chExt cx="641" cy="454"/>
              </a:xfrm>
            </p:grpSpPr>
            <p:sp>
              <p:nvSpPr>
                <p:cNvPr id="107" name="Rectangle 63"/>
                <p:cNvSpPr>
                  <a:spLocks noChangeArrowheads="1"/>
                </p:cNvSpPr>
                <p:nvPr/>
              </p:nvSpPr>
              <p:spPr bwMode="auto">
                <a:xfrm>
                  <a:off x="2180" y="1646"/>
                  <a:ext cx="23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108" name="Rectangle 64"/>
                <p:cNvSpPr>
                  <a:spLocks noChangeArrowheads="1"/>
                </p:cNvSpPr>
                <p:nvPr/>
              </p:nvSpPr>
              <p:spPr bwMode="auto">
                <a:xfrm>
                  <a:off x="1981" y="1848"/>
                  <a:ext cx="64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(x – 2)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09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029" y="1863"/>
                  <a:ext cx="51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1" name="Group 66"/>
              <p:cNvGrpSpPr>
                <a:grpSpLocks/>
              </p:cNvGrpSpPr>
              <p:nvPr/>
            </p:nvGrpSpPr>
            <p:grpSpPr bwMode="auto">
              <a:xfrm>
                <a:off x="4128" y="828"/>
                <a:ext cx="475" cy="468"/>
                <a:chOff x="3360" y="1332"/>
                <a:chExt cx="475" cy="468"/>
              </a:xfrm>
            </p:grpSpPr>
            <p:sp>
              <p:nvSpPr>
                <p:cNvPr id="104" name="Rectangle 67"/>
                <p:cNvSpPr>
                  <a:spLocks noChangeArrowheads="1"/>
                </p:cNvSpPr>
                <p:nvPr/>
              </p:nvSpPr>
              <p:spPr bwMode="auto">
                <a:xfrm>
                  <a:off x="3477" y="1332"/>
                  <a:ext cx="22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E</a:t>
                  </a:r>
                </a:p>
              </p:txBody>
            </p:sp>
            <p:sp>
              <p:nvSpPr>
                <p:cNvPr id="105" name="Rectangle 68"/>
                <p:cNvSpPr>
                  <a:spLocks noChangeArrowheads="1"/>
                </p:cNvSpPr>
                <p:nvPr/>
              </p:nvSpPr>
              <p:spPr bwMode="auto">
                <a:xfrm>
                  <a:off x="3360" y="1548"/>
                  <a:ext cx="475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 – 2</a:t>
                  </a:r>
                </a:p>
              </p:txBody>
            </p:sp>
            <p:sp>
              <p:nvSpPr>
                <p:cNvPr id="106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3424" y="1575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02" name="Rectangle 70"/>
              <p:cNvSpPr>
                <a:spLocks noChangeArrowheads="1"/>
              </p:cNvSpPr>
              <p:nvPr/>
            </p:nvSpPr>
            <p:spPr bwMode="auto">
              <a:xfrm>
                <a:off x="3177" y="924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  <p:sp>
            <p:nvSpPr>
              <p:cNvPr id="103" name="Rectangle 71"/>
              <p:cNvSpPr>
                <a:spLocks noChangeArrowheads="1"/>
              </p:cNvSpPr>
              <p:nvPr/>
            </p:nvSpPr>
            <p:spPr bwMode="auto">
              <a:xfrm>
                <a:off x="3936" y="924"/>
                <a:ext cx="21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</a:p>
            </p:txBody>
          </p:sp>
        </p:grpSp>
        <p:sp>
          <p:nvSpPr>
            <p:cNvPr id="122" name="Rectangle 121"/>
            <p:cNvSpPr/>
            <p:nvPr/>
          </p:nvSpPr>
          <p:spPr>
            <a:xfrm>
              <a:off x="685800" y="4509448"/>
              <a:ext cx="108876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lvl="0">
                <a:tabLst>
                  <a:tab pos="1520825" algn="l"/>
                </a:tabLst>
              </a:pP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Misal : </a:t>
              </a:r>
              <a:endParaRPr lang="id-ID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4C4D92-4EF3-4A07-B60D-F107E82B650A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tangle 54"/>
          <p:cNvSpPr>
            <a:spLocks noChangeArrowheads="1"/>
          </p:cNvSpPr>
          <p:nvPr/>
        </p:nvSpPr>
        <p:spPr bwMode="auto">
          <a:xfrm>
            <a:off x="381000" y="533400"/>
            <a:ext cx="77724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58813" indent="-566738">
              <a:lnSpc>
                <a:spcPct val="150000"/>
              </a:lnSpc>
              <a:tabLst>
                <a:tab pos="1520825" algn="l"/>
              </a:tabLst>
            </a:pP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KASUS 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Faktor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Q(x) ada yang linier dan kuadratis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,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dimana </a:t>
            </a:r>
          </a:p>
          <a:p>
            <a:pPr marL="658813" indent="-566738">
              <a:lnSpc>
                <a:spcPct val="150000"/>
              </a:lnSpc>
              <a:tabLst>
                <a:tab pos="1520825" algn="l"/>
              </a:tabLst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	faktor kuadratis tidak berulang.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Setiap faktor kuadratis  pada </a:t>
            </a:r>
          </a:p>
          <a:p>
            <a:pPr marL="658813" indent="-566738">
              <a:lnSpc>
                <a:spcPct val="150000"/>
              </a:lnSpc>
              <a:tabLst>
                <a:tab pos="1520825" algn="l"/>
              </a:tabLst>
            </a:pP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	penyebut yang tidak dapat diringkas, dibentuk menjadi </a:t>
            </a:r>
            <a:endParaRPr lang="en-US" sz="200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1257300" y="2362200"/>
            <a:ext cx="6591300" cy="733425"/>
            <a:chOff x="952500" y="4984750"/>
            <a:chExt cx="6591300" cy="733425"/>
          </a:xfrm>
        </p:grpSpPr>
        <p:grpSp>
          <p:nvGrpSpPr>
            <p:cNvPr id="8" name="Group 59"/>
            <p:cNvGrpSpPr>
              <a:grpSpLocks/>
            </p:cNvGrpSpPr>
            <p:nvPr/>
          </p:nvGrpSpPr>
          <p:grpSpPr bwMode="auto">
            <a:xfrm>
              <a:off x="952500" y="4984750"/>
              <a:ext cx="1587500" cy="733425"/>
              <a:chOff x="2064" y="3198"/>
              <a:chExt cx="1000" cy="462"/>
            </a:xfrm>
          </p:grpSpPr>
          <p:sp>
            <p:nvSpPr>
              <p:cNvPr id="10" name="Rectangle 56"/>
              <p:cNvSpPr>
                <a:spLocks noChangeArrowheads="1"/>
              </p:cNvSpPr>
              <p:nvPr/>
            </p:nvSpPr>
            <p:spPr bwMode="auto">
              <a:xfrm>
                <a:off x="2250" y="3198"/>
                <a:ext cx="6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Ax + B</a:t>
                </a:r>
              </a:p>
            </p:txBody>
          </p:sp>
          <p:sp>
            <p:nvSpPr>
              <p:cNvPr id="11" name="Rectangle 57"/>
              <p:cNvSpPr>
                <a:spLocks noChangeArrowheads="1"/>
              </p:cNvSpPr>
              <p:nvPr/>
            </p:nvSpPr>
            <p:spPr bwMode="auto">
              <a:xfrm>
                <a:off x="2064" y="3408"/>
                <a:ext cx="100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bx + c</a:t>
                </a:r>
              </a:p>
            </p:txBody>
          </p:sp>
          <p:sp>
            <p:nvSpPr>
              <p:cNvPr id="12" name="Line 58"/>
              <p:cNvSpPr>
                <a:spLocks noChangeShapeType="1"/>
              </p:cNvSpPr>
              <p:nvPr/>
            </p:nvSpPr>
            <p:spPr bwMode="auto">
              <a:xfrm>
                <a:off x="2136" y="3420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" name="Rectangle 60"/>
            <p:cNvSpPr>
              <a:spLocks noChangeArrowheads="1"/>
            </p:cNvSpPr>
            <p:nvPr/>
          </p:nvSpPr>
          <p:spPr bwMode="auto">
            <a:xfrm>
              <a:off x="2590800" y="5137150"/>
              <a:ext cx="49530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dan B konstanta yang harus ditentukan 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495550" y="376535"/>
            <a:ext cx="4133850" cy="461665"/>
          </a:xfrm>
          <a:noFill/>
          <a:ln>
            <a:noFill/>
          </a:ln>
        </p:spPr>
        <p:txBody>
          <a:bodyPr anchorCtr="1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 </a:t>
            </a:r>
          </a:p>
        </p:txBody>
      </p:sp>
      <p:sp>
        <p:nvSpPr>
          <p:cNvPr id="275475" name="Rectangle 19"/>
          <p:cNvSpPr>
            <a:spLocks noChangeArrowheads="1"/>
          </p:cNvSpPr>
          <p:nvPr/>
        </p:nvSpPr>
        <p:spPr bwMode="auto">
          <a:xfrm>
            <a:off x="1143000" y="167640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Jawab: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2653352" y="2133601"/>
            <a:ext cx="2065646" cy="795338"/>
            <a:chOff x="2653352" y="2133601"/>
            <a:chExt cx="2065646" cy="795338"/>
          </a:xfrm>
        </p:grpSpPr>
        <p:sp>
          <p:nvSpPr>
            <p:cNvPr id="22560" name="Rectangle 25"/>
            <p:cNvSpPr>
              <a:spLocks noChangeArrowheads="1"/>
            </p:cNvSpPr>
            <p:nvPr/>
          </p:nvSpPr>
          <p:spPr bwMode="auto">
            <a:xfrm>
              <a:off x="2653352" y="2356798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grpSp>
          <p:nvGrpSpPr>
            <p:cNvPr id="22561" name="Group 30"/>
            <p:cNvGrpSpPr>
              <a:grpSpLocks/>
            </p:cNvGrpSpPr>
            <p:nvPr/>
          </p:nvGrpSpPr>
          <p:grpSpPr bwMode="auto">
            <a:xfrm>
              <a:off x="2680648" y="2133601"/>
              <a:ext cx="2038350" cy="795338"/>
              <a:chOff x="1910" y="1320"/>
              <a:chExt cx="1284" cy="501"/>
            </a:xfrm>
          </p:grpSpPr>
          <p:sp>
            <p:nvSpPr>
              <p:cNvPr id="22582" name="Rectangle 27"/>
              <p:cNvSpPr>
                <a:spLocks noChangeArrowheads="1"/>
              </p:cNvSpPr>
              <p:nvPr/>
            </p:nvSpPr>
            <p:spPr bwMode="auto">
              <a:xfrm>
                <a:off x="1910" y="1569"/>
                <a:ext cx="12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x(x–2)(x+1)  </a:t>
                </a:r>
              </a:p>
            </p:txBody>
          </p:sp>
          <p:sp>
            <p:nvSpPr>
              <p:cNvPr id="22583" name="Rectangle 28"/>
              <p:cNvSpPr>
                <a:spLocks noChangeArrowheads="1"/>
              </p:cNvSpPr>
              <p:nvPr/>
            </p:nvSpPr>
            <p:spPr bwMode="auto">
              <a:xfrm>
                <a:off x="2045" y="1320"/>
                <a:ext cx="100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(x – 1)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84" name="Line 29"/>
              <p:cNvSpPr>
                <a:spLocks noChangeShapeType="1"/>
              </p:cNvSpPr>
              <p:nvPr/>
            </p:nvSpPr>
            <p:spPr bwMode="auto">
              <a:xfrm flipV="1">
                <a:off x="2122" y="1596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562" name="Group 32"/>
          <p:cNvGrpSpPr>
            <a:grpSpLocks/>
          </p:cNvGrpSpPr>
          <p:nvPr/>
        </p:nvGrpSpPr>
        <p:grpSpPr bwMode="auto">
          <a:xfrm>
            <a:off x="900113" y="2176464"/>
            <a:ext cx="2038350" cy="752475"/>
            <a:chOff x="579" y="1347"/>
            <a:chExt cx="1284" cy="474"/>
          </a:xfrm>
        </p:grpSpPr>
        <p:sp>
          <p:nvSpPr>
            <p:cNvPr id="22579" name="Rectangle 33"/>
            <p:cNvSpPr>
              <a:spLocks noChangeArrowheads="1"/>
            </p:cNvSpPr>
            <p:nvPr/>
          </p:nvSpPr>
          <p:spPr bwMode="auto">
            <a:xfrm>
              <a:off x="579" y="1569"/>
              <a:ext cx="12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2x  </a:t>
              </a:r>
            </a:p>
          </p:txBody>
        </p:sp>
        <p:sp>
          <p:nvSpPr>
            <p:cNvPr id="22580" name="Rectangle 34"/>
            <p:cNvSpPr>
              <a:spLocks noChangeArrowheads="1"/>
            </p:cNvSpPr>
            <p:nvPr/>
          </p:nvSpPr>
          <p:spPr bwMode="auto">
            <a:xfrm>
              <a:off x="732" y="1347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</a:rPr>
                <a:t>(x – 1)</a:t>
              </a:r>
              <a:endParaRPr lang="id-ID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1" name="Line 35"/>
            <p:cNvSpPr>
              <a:spLocks noChangeShapeType="1"/>
            </p:cNvSpPr>
            <p:nvPr/>
          </p:nvSpPr>
          <p:spPr bwMode="auto">
            <a:xfrm flipV="1">
              <a:off x="814" y="1596"/>
              <a:ext cx="8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563" name="Group 80"/>
          <p:cNvGrpSpPr>
            <a:grpSpLocks/>
          </p:cNvGrpSpPr>
          <p:nvPr/>
        </p:nvGrpSpPr>
        <p:grpSpPr bwMode="auto">
          <a:xfrm>
            <a:off x="4495800" y="2202171"/>
            <a:ext cx="2589213" cy="701675"/>
            <a:chOff x="3132" y="1358"/>
            <a:chExt cx="1631" cy="442"/>
          </a:xfrm>
        </p:grpSpPr>
        <p:sp>
          <p:nvSpPr>
            <p:cNvPr id="22564" name="Rectangle 36"/>
            <p:cNvSpPr>
              <a:spLocks noChangeArrowheads="1"/>
            </p:cNvSpPr>
            <p:nvPr/>
          </p:nvSpPr>
          <p:spPr bwMode="auto">
            <a:xfrm>
              <a:off x="3132" y="1452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grpSp>
          <p:nvGrpSpPr>
            <p:cNvPr id="22565" name="Group 48"/>
            <p:cNvGrpSpPr>
              <a:grpSpLocks/>
            </p:cNvGrpSpPr>
            <p:nvPr/>
          </p:nvGrpSpPr>
          <p:grpSpPr bwMode="auto">
            <a:xfrm>
              <a:off x="3329" y="1370"/>
              <a:ext cx="224" cy="430"/>
              <a:chOff x="3329" y="1370"/>
              <a:chExt cx="224" cy="430"/>
            </a:xfrm>
          </p:grpSpPr>
          <p:sp>
            <p:nvSpPr>
              <p:cNvPr id="22576" name="Rectangle 37"/>
              <p:cNvSpPr>
                <a:spLocks noChangeArrowheads="1"/>
              </p:cNvSpPr>
              <p:nvPr/>
            </p:nvSpPr>
            <p:spPr bwMode="auto">
              <a:xfrm>
                <a:off x="3329" y="1370"/>
                <a:ext cx="2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  <p:sp>
            <p:nvSpPr>
              <p:cNvPr id="22577" name="Rectangle 38"/>
              <p:cNvSpPr>
                <a:spLocks noChangeArrowheads="1"/>
              </p:cNvSpPr>
              <p:nvPr/>
            </p:nvSpPr>
            <p:spPr bwMode="auto">
              <a:xfrm>
                <a:off x="3336" y="1548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  <p:sp>
            <p:nvSpPr>
              <p:cNvPr id="22578" name="Line 39"/>
              <p:cNvSpPr>
                <a:spLocks noChangeShapeType="1"/>
              </p:cNvSpPr>
              <p:nvPr/>
            </p:nvSpPr>
            <p:spPr bwMode="auto">
              <a:xfrm flipV="1">
                <a:off x="3372" y="1596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566" name="Rectangle 41"/>
            <p:cNvSpPr>
              <a:spLocks noChangeArrowheads="1"/>
            </p:cNvSpPr>
            <p:nvPr/>
          </p:nvSpPr>
          <p:spPr bwMode="auto">
            <a:xfrm>
              <a:off x="3516" y="1452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</a:p>
          </p:txBody>
        </p:sp>
        <p:grpSp>
          <p:nvGrpSpPr>
            <p:cNvPr id="22567" name="Group 46"/>
            <p:cNvGrpSpPr>
              <a:grpSpLocks/>
            </p:cNvGrpSpPr>
            <p:nvPr/>
          </p:nvGrpSpPr>
          <p:grpSpPr bwMode="auto">
            <a:xfrm>
              <a:off x="3681" y="1358"/>
              <a:ext cx="475" cy="442"/>
              <a:chOff x="3681" y="1358"/>
              <a:chExt cx="475" cy="442"/>
            </a:xfrm>
          </p:grpSpPr>
          <p:sp>
            <p:nvSpPr>
              <p:cNvPr id="22573" name="Rectangle 43"/>
              <p:cNvSpPr>
                <a:spLocks noChangeArrowheads="1"/>
              </p:cNvSpPr>
              <p:nvPr/>
            </p:nvSpPr>
            <p:spPr bwMode="auto">
              <a:xfrm>
                <a:off x="3816" y="1358"/>
                <a:ext cx="2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22574" name="Rectangle 44"/>
              <p:cNvSpPr>
                <a:spLocks noChangeArrowheads="1"/>
              </p:cNvSpPr>
              <p:nvPr/>
            </p:nvSpPr>
            <p:spPr bwMode="auto">
              <a:xfrm>
                <a:off x="3681" y="1548"/>
                <a:ext cx="47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– 2</a:t>
                </a:r>
              </a:p>
            </p:txBody>
          </p:sp>
          <p:sp>
            <p:nvSpPr>
              <p:cNvPr id="22575" name="Line 45"/>
              <p:cNvSpPr>
                <a:spLocks noChangeShapeType="1"/>
              </p:cNvSpPr>
              <p:nvPr/>
            </p:nvSpPr>
            <p:spPr bwMode="auto">
              <a:xfrm flipV="1">
                <a:off x="3744" y="1584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568" name="Rectangle 47"/>
            <p:cNvSpPr>
              <a:spLocks noChangeArrowheads="1"/>
            </p:cNvSpPr>
            <p:nvPr/>
          </p:nvSpPr>
          <p:spPr bwMode="auto">
            <a:xfrm>
              <a:off x="4092" y="1449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</a:p>
          </p:txBody>
        </p:sp>
        <p:grpSp>
          <p:nvGrpSpPr>
            <p:cNvPr id="22569" name="Group 49"/>
            <p:cNvGrpSpPr>
              <a:grpSpLocks/>
            </p:cNvGrpSpPr>
            <p:nvPr/>
          </p:nvGrpSpPr>
          <p:grpSpPr bwMode="auto">
            <a:xfrm>
              <a:off x="4284" y="1358"/>
              <a:ext cx="479" cy="442"/>
              <a:chOff x="3600" y="1358"/>
              <a:chExt cx="479" cy="442"/>
            </a:xfrm>
          </p:grpSpPr>
          <p:sp>
            <p:nvSpPr>
              <p:cNvPr id="22570" name="Rectangle 50"/>
              <p:cNvSpPr>
                <a:spLocks noChangeArrowheads="1"/>
              </p:cNvSpPr>
              <p:nvPr/>
            </p:nvSpPr>
            <p:spPr bwMode="auto">
              <a:xfrm>
                <a:off x="3734" y="1358"/>
                <a:ext cx="2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C</a:t>
                </a:r>
              </a:p>
            </p:txBody>
          </p:sp>
          <p:sp>
            <p:nvSpPr>
              <p:cNvPr id="22571" name="Rectangle 51"/>
              <p:cNvSpPr>
                <a:spLocks noChangeArrowheads="1"/>
              </p:cNvSpPr>
              <p:nvPr/>
            </p:nvSpPr>
            <p:spPr bwMode="auto">
              <a:xfrm>
                <a:off x="3600" y="1548"/>
                <a:ext cx="47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+ 1</a:t>
                </a:r>
              </a:p>
            </p:txBody>
          </p:sp>
          <p:sp>
            <p:nvSpPr>
              <p:cNvPr id="22572" name="Line 52"/>
              <p:cNvSpPr>
                <a:spLocks noChangeShapeType="1"/>
              </p:cNvSpPr>
              <p:nvPr/>
            </p:nvSpPr>
            <p:spPr bwMode="auto">
              <a:xfrm flipV="1">
                <a:off x="3657" y="1577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2558" name="Rectangle 53"/>
          <p:cNvSpPr>
            <a:spLocks noChangeArrowheads="1"/>
          </p:cNvSpPr>
          <p:nvPr/>
        </p:nvSpPr>
        <p:spPr bwMode="auto">
          <a:xfrm>
            <a:off x="1208454" y="3012744"/>
            <a:ext cx="54971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– 1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A(x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2)(x + 1) + Bx(x + 1) + Cx(x – 2) </a:t>
            </a:r>
          </a:p>
        </p:txBody>
      </p:sp>
      <p:sp>
        <p:nvSpPr>
          <p:cNvPr id="22559" name="Rectangle 54"/>
          <p:cNvSpPr>
            <a:spLocks noChangeArrowheads="1"/>
          </p:cNvSpPr>
          <p:nvPr/>
        </p:nvSpPr>
        <p:spPr bwMode="auto">
          <a:xfrm>
            <a:off x="1828800" y="3505200"/>
            <a:ext cx="46848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(A + B + C)x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(– A + B – 2C)x – 2A </a:t>
            </a:r>
          </a:p>
        </p:txBody>
      </p:sp>
      <p:sp>
        <p:nvSpPr>
          <p:cNvPr id="22536" name="Rectangle 55"/>
          <p:cNvSpPr>
            <a:spLocks noChangeArrowheads="1"/>
          </p:cNvSpPr>
          <p:nvPr/>
        </p:nvSpPr>
        <p:spPr bwMode="auto">
          <a:xfrm>
            <a:off x="1219200" y="4248090"/>
            <a:ext cx="17461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 + B + C = 0</a:t>
            </a:r>
          </a:p>
        </p:txBody>
      </p:sp>
      <p:sp>
        <p:nvSpPr>
          <p:cNvPr id="22537" name="Rectangle 56"/>
          <p:cNvSpPr>
            <a:spLocks noChangeArrowheads="1"/>
          </p:cNvSpPr>
          <p:nvPr/>
        </p:nvSpPr>
        <p:spPr bwMode="auto">
          <a:xfrm>
            <a:off x="1219200" y="4629090"/>
            <a:ext cx="21566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A + B – 2C = 1 </a:t>
            </a:r>
          </a:p>
        </p:txBody>
      </p:sp>
      <p:sp>
        <p:nvSpPr>
          <p:cNvPr id="22538" name="Rectangle 57"/>
          <p:cNvSpPr>
            <a:spLocks noChangeArrowheads="1"/>
          </p:cNvSpPr>
          <p:nvPr/>
        </p:nvSpPr>
        <p:spPr bwMode="auto">
          <a:xfrm>
            <a:off x="1238250" y="5010090"/>
            <a:ext cx="14144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2A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– 1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22539" name="AutoShape 58"/>
          <p:cNvSpPr>
            <a:spLocks/>
          </p:cNvSpPr>
          <p:nvPr/>
        </p:nvSpPr>
        <p:spPr bwMode="auto">
          <a:xfrm>
            <a:off x="3276600" y="4267200"/>
            <a:ext cx="76200" cy="1097280"/>
          </a:xfrm>
          <a:prstGeom prst="rightBrace">
            <a:avLst>
              <a:gd name="adj1" fmla="val 141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540" name="Group 79"/>
          <p:cNvGrpSpPr>
            <a:grpSpLocks/>
          </p:cNvGrpSpPr>
          <p:nvPr/>
        </p:nvGrpSpPr>
        <p:grpSpPr bwMode="auto">
          <a:xfrm>
            <a:off x="3657600" y="4397381"/>
            <a:ext cx="814388" cy="736601"/>
            <a:chOff x="2753" y="2770"/>
            <a:chExt cx="513" cy="464"/>
          </a:xfrm>
        </p:grpSpPr>
        <p:sp>
          <p:nvSpPr>
            <p:cNvPr id="22553" name="Rectangle 59"/>
            <p:cNvSpPr>
              <a:spLocks noChangeArrowheads="1"/>
            </p:cNvSpPr>
            <p:nvPr/>
          </p:nvSpPr>
          <p:spPr bwMode="auto">
            <a:xfrm>
              <a:off x="2753" y="2871"/>
              <a:ext cx="4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22554" name="Group 65"/>
            <p:cNvGrpSpPr>
              <a:grpSpLocks/>
            </p:cNvGrpSpPr>
            <p:nvPr/>
          </p:nvGrpSpPr>
          <p:grpSpPr bwMode="auto">
            <a:xfrm>
              <a:off x="3060" y="2770"/>
              <a:ext cx="206" cy="464"/>
              <a:chOff x="4103" y="2644"/>
              <a:chExt cx="206" cy="464"/>
            </a:xfrm>
          </p:grpSpPr>
          <p:sp>
            <p:nvSpPr>
              <p:cNvPr id="22555" name="Rectangle 62"/>
              <p:cNvSpPr>
                <a:spLocks noChangeArrowheads="1"/>
              </p:cNvSpPr>
              <p:nvPr/>
            </p:nvSpPr>
            <p:spPr bwMode="auto">
              <a:xfrm>
                <a:off x="4104" y="264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2556" name="Rectangle 63"/>
              <p:cNvSpPr>
                <a:spLocks noChangeArrowheads="1"/>
              </p:cNvSpPr>
              <p:nvPr/>
            </p:nvSpPr>
            <p:spPr bwMode="auto">
              <a:xfrm>
                <a:off x="4103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2557" name="Line 64"/>
              <p:cNvSpPr>
                <a:spLocks noChangeShapeType="1"/>
              </p:cNvSpPr>
              <p:nvPr/>
            </p:nvSpPr>
            <p:spPr bwMode="auto">
              <a:xfrm>
                <a:off x="4151" y="2880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541" name="Group 77"/>
          <p:cNvGrpSpPr>
            <a:grpSpLocks/>
          </p:cNvGrpSpPr>
          <p:nvPr/>
        </p:nvGrpSpPr>
        <p:grpSpPr bwMode="auto">
          <a:xfrm>
            <a:off x="4648200" y="4419600"/>
            <a:ext cx="819150" cy="695325"/>
            <a:chOff x="3516" y="2814"/>
            <a:chExt cx="516" cy="438"/>
          </a:xfrm>
        </p:grpSpPr>
        <p:sp>
          <p:nvSpPr>
            <p:cNvPr id="22548" name="Rectangle 60"/>
            <p:cNvSpPr>
              <a:spLocks noChangeArrowheads="1"/>
            </p:cNvSpPr>
            <p:nvPr/>
          </p:nvSpPr>
          <p:spPr bwMode="auto">
            <a:xfrm>
              <a:off x="3516" y="2906"/>
              <a:ext cx="3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 =</a:t>
              </a:r>
            </a:p>
          </p:txBody>
        </p:sp>
        <p:grpSp>
          <p:nvGrpSpPr>
            <p:cNvPr id="22549" name="Group 66"/>
            <p:cNvGrpSpPr>
              <a:grpSpLocks/>
            </p:cNvGrpSpPr>
            <p:nvPr/>
          </p:nvGrpSpPr>
          <p:grpSpPr bwMode="auto">
            <a:xfrm>
              <a:off x="3826" y="2814"/>
              <a:ext cx="206" cy="438"/>
              <a:chOff x="4031" y="2670"/>
              <a:chExt cx="206" cy="438"/>
            </a:xfrm>
          </p:grpSpPr>
          <p:sp>
            <p:nvSpPr>
              <p:cNvPr id="22550" name="Rectangle 67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2551" name="Rectangle 68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22552" name="Line 69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542" name="Group 78"/>
          <p:cNvGrpSpPr>
            <a:grpSpLocks/>
          </p:cNvGrpSpPr>
          <p:nvPr/>
        </p:nvGrpSpPr>
        <p:grpSpPr bwMode="auto">
          <a:xfrm>
            <a:off x="5621337" y="4419600"/>
            <a:ext cx="1084263" cy="695325"/>
            <a:chOff x="4225" y="2808"/>
            <a:chExt cx="683" cy="438"/>
          </a:xfrm>
        </p:grpSpPr>
        <p:sp>
          <p:nvSpPr>
            <p:cNvPr id="22543" name="Rectangle 61"/>
            <p:cNvSpPr>
              <a:spLocks noChangeArrowheads="1"/>
            </p:cNvSpPr>
            <p:nvPr/>
          </p:nvSpPr>
          <p:spPr bwMode="auto">
            <a:xfrm>
              <a:off x="4225" y="2888"/>
              <a:ext cx="55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= – </a:t>
              </a:r>
            </a:p>
          </p:txBody>
        </p:sp>
        <p:grpSp>
          <p:nvGrpSpPr>
            <p:cNvPr id="22544" name="Group 71"/>
            <p:cNvGrpSpPr>
              <a:grpSpLocks/>
            </p:cNvGrpSpPr>
            <p:nvPr/>
          </p:nvGrpSpPr>
          <p:grpSpPr bwMode="auto">
            <a:xfrm>
              <a:off x="4702" y="2808"/>
              <a:ext cx="206" cy="438"/>
              <a:chOff x="4031" y="2670"/>
              <a:chExt cx="206" cy="438"/>
            </a:xfrm>
          </p:grpSpPr>
          <p:sp>
            <p:nvSpPr>
              <p:cNvPr id="22545" name="Rectangle 72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2546" name="Rectangle 73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22547" name="Line 74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6" name="Date Placeholder 6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6E817F-4136-48EE-B25B-478F2F55A5CB}" type="datetime3">
              <a:rPr lang="en-US" smtClean="0"/>
              <a:t>15 May 2023</a:t>
            </a:fld>
            <a:endParaRPr lang="en-US"/>
          </a:p>
        </p:txBody>
      </p:sp>
      <p:sp>
        <p:nvSpPr>
          <p:cNvPr id="67" name="Slide Number Placeholder 6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9" name="Rectangle 6"/>
          <p:cNvSpPr>
            <a:spLocks noChangeArrowheads="1"/>
          </p:cNvSpPr>
          <p:nvPr/>
        </p:nvSpPr>
        <p:spPr bwMode="auto">
          <a:xfrm>
            <a:off x="685800" y="1143000"/>
            <a:ext cx="31598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  Hitung integral fungsi : 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3532496" y="988064"/>
            <a:ext cx="2038350" cy="750888"/>
            <a:chOff x="3532496" y="988064"/>
            <a:chExt cx="2038350" cy="750888"/>
          </a:xfrm>
        </p:grpSpPr>
        <p:grpSp>
          <p:nvGrpSpPr>
            <p:cNvPr id="22588" name="Group 18"/>
            <p:cNvGrpSpPr>
              <a:grpSpLocks/>
            </p:cNvGrpSpPr>
            <p:nvPr/>
          </p:nvGrpSpPr>
          <p:grpSpPr bwMode="auto">
            <a:xfrm>
              <a:off x="3532496" y="988064"/>
              <a:ext cx="2038350" cy="750888"/>
              <a:chOff x="732" y="979"/>
              <a:chExt cx="1284" cy="473"/>
            </a:xfrm>
          </p:grpSpPr>
          <p:sp>
            <p:nvSpPr>
              <p:cNvPr id="22589" name="Rectangle 12"/>
              <p:cNvSpPr>
                <a:spLocks noChangeArrowheads="1"/>
              </p:cNvSpPr>
              <p:nvPr/>
            </p:nvSpPr>
            <p:spPr bwMode="auto">
              <a:xfrm>
                <a:off x="732" y="1200"/>
                <a:ext cx="12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2x  </a:t>
                </a:r>
              </a:p>
            </p:txBody>
          </p:sp>
          <p:sp>
            <p:nvSpPr>
              <p:cNvPr id="22590" name="Rectangle 13"/>
              <p:cNvSpPr>
                <a:spLocks noChangeArrowheads="1"/>
              </p:cNvSpPr>
              <p:nvPr/>
            </p:nvSpPr>
            <p:spPr bwMode="auto">
              <a:xfrm>
                <a:off x="888" y="979"/>
                <a:ext cx="100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(x – 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) dx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91" name="Line 14"/>
              <p:cNvSpPr>
                <a:spLocks noChangeShapeType="1"/>
              </p:cNvSpPr>
              <p:nvPr/>
            </p:nvSpPr>
            <p:spPr bwMode="auto">
              <a:xfrm flipV="1">
                <a:off x="990" y="1219"/>
                <a:ext cx="80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3684896" y="1156648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7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7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2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/>
      <p:bldP spid="275475" grpId="0"/>
      <p:bldP spid="22558" grpId="0"/>
      <p:bldP spid="22559" grpId="0"/>
      <p:bldP spid="22536" grpId="0"/>
      <p:bldP spid="22537" grpId="0"/>
      <p:bldP spid="22538" grpId="0"/>
      <p:bldP spid="22539" grpId="0" animBg="1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1800533" y="2066925"/>
            <a:ext cx="5197061" cy="704850"/>
            <a:chOff x="1524000" y="1847850"/>
            <a:chExt cx="5197061" cy="704850"/>
          </a:xfrm>
        </p:grpSpPr>
        <p:sp>
          <p:nvSpPr>
            <p:cNvPr id="23577" name="Rectangle 268"/>
            <p:cNvSpPr>
              <a:spLocks noChangeArrowheads="1"/>
            </p:cNvSpPr>
            <p:nvPr/>
          </p:nvSpPr>
          <p:spPr bwMode="auto">
            <a:xfrm>
              <a:off x="1524000" y="19812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23578" name="Group 269"/>
            <p:cNvGrpSpPr>
              <a:grpSpLocks/>
            </p:cNvGrpSpPr>
            <p:nvPr/>
          </p:nvGrpSpPr>
          <p:grpSpPr bwMode="auto">
            <a:xfrm>
              <a:off x="1866900" y="1857375"/>
              <a:ext cx="327025" cy="695325"/>
              <a:chOff x="4031" y="2670"/>
              <a:chExt cx="206" cy="438"/>
            </a:xfrm>
          </p:grpSpPr>
          <p:sp>
            <p:nvSpPr>
              <p:cNvPr id="23595" name="Rectangle 270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3596" name="Rectangle 271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3597" name="Line 272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579" name="Rectangle 273"/>
            <p:cNvSpPr>
              <a:spLocks noChangeArrowheads="1"/>
            </p:cNvSpPr>
            <p:nvPr/>
          </p:nvSpPr>
          <p:spPr bwMode="auto">
            <a:xfrm>
              <a:off x="2152650" y="1976438"/>
              <a:ext cx="10406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</a:t>
              </a:r>
            </a:p>
          </p:txBody>
        </p:sp>
        <p:grpSp>
          <p:nvGrpSpPr>
            <p:cNvPr id="23580" name="Group 274"/>
            <p:cNvGrpSpPr>
              <a:grpSpLocks/>
            </p:cNvGrpSpPr>
            <p:nvPr/>
          </p:nvGrpSpPr>
          <p:grpSpPr bwMode="auto">
            <a:xfrm>
              <a:off x="3104560" y="1847850"/>
              <a:ext cx="327025" cy="695325"/>
              <a:chOff x="4031" y="2670"/>
              <a:chExt cx="206" cy="438"/>
            </a:xfrm>
          </p:grpSpPr>
          <p:sp>
            <p:nvSpPr>
              <p:cNvPr id="23592" name="Rectangle 275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3593" name="Rectangle 276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23594" name="Line 277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581" name="Rectangle 278"/>
            <p:cNvSpPr>
              <a:spLocks noChangeArrowheads="1"/>
            </p:cNvSpPr>
            <p:nvPr/>
          </p:nvSpPr>
          <p:spPr bwMode="auto">
            <a:xfrm>
              <a:off x="3371260" y="1957388"/>
              <a:ext cx="15055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–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</a:t>
              </a:r>
            </a:p>
          </p:txBody>
        </p:sp>
        <p:grpSp>
          <p:nvGrpSpPr>
            <p:cNvPr id="23582" name="Group 279"/>
            <p:cNvGrpSpPr>
              <a:grpSpLocks/>
            </p:cNvGrpSpPr>
            <p:nvPr/>
          </p:nvGrpSpPr>
          <p:grpSpPr bwMode="auto">
            <a:xfrm>
              <a:off x="4724400" y="1857375"/>
              <a:ext cx="327025" cy="695325"/>
              <a:chOff x="4031" y="2670"/>
              <a:chExt cx="206" cy="438"/>
            </a:xfrm>
          </p:grpSpPr>
          <p:sp>
            <p:nvSpPr>
              <p:cNvPr id="23589" name="Rectangle 280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3590" name="Rectangle 281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23591" name="Line 282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583" name="Rectangle 283"/>
            <p:cNvSpPr>
              <a:spLocks noChangeArrowheads="1"/>
            </p:cNvSpPr>
            <p:nvPr/>
          </p:nvSpPr>
          <p:spPr bwMode="auto">
            <a:xfrm>
              <a:off x="4991100" y="1957388"/>
              <a:ext cx="172996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dirty="0" err="1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 dirty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 dirty="0" err="1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 + 1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+ C </a:t>
              </a:r>
              <a:endParaRPr lang="en-US" sz="2000" baseline="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1800533" y="3067050"/>
            <a:ext cx="5347027" cy="695325"/>
            <a:chOff x="1524000" y="2847975"/>
            <a:chExt cx="5347027" cy="695325"/>
          </a:xfrm>
        </p:grpSpPr>
        <p:sp>
          <p:nvSpPr>
            <p:cNvPr id="23569" name="Rectangle 292"/>
            <p:cNvSpPr>
              <a:spLocks noChangeArrowheads="1"/>
            </p:cNvSpPr>
            <p:nvPr/>
          </p:nvSpPr>
          <p:spPr bwMode="auto">
            <a:xfrm>
              <a:off x="1524000" y="29718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23570" name="Group 293"/>
            <p:cNvGrpSpPr>
              <a:grpSpLocks/>
            </p:cNvGrpSpPr>
            <p:nvPr/>
          </p:nvGrpSpPr>
          <p:grpSpPr bwMode="auto">
            <a:xfrm>
              <a:off x="1866900" y="2847975"/>
              <a:ext cx="327025" cy="695325"/>
              <a:chOff x="4031" y="2670"/>
              <a:chExt cx="206" cy="438"/>
            </a:xfrm>
          </p:grpSpPr>
          <p:sp>
            <p:nvSpPr>
              <p:cNvPr id="23574" name="Rectangle 294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3575" name="Rectangle 295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23576" name="Line 296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571" name="Rectangle 297"/>
            <p:cNvSpPr>
              <a:spLocks noChangeArrowheads="1"/>
            </p:cNvSpPr>
            <p:nvPr/>
          </p:nvSpPr>
          <p:spPr bwMode="auto">
            <a:xfrm>
              <a:off x="2152650" y="2967038"/>
              <a:ext cx="1383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(3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</a:t>
              </a:r>
            </a:p>
          </p:txBody>
        </p:sp>
        <p:sp>
          <p:nvSpPr>
            <p:cNvPr id="23572" name="Rectangle 302"/>
            <p:cNvSpPr>
              <a:spLocks noChangeArrowheads="1"/>
            </p:cNvSpPr>
            <p:nvPr/>
          </p:nvSpPr>
          <p:spPr bwMode="auto">
            <a:xfrm>
              <a:off x="3276600" y="2947988"/>
              <a:ext cx="15055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–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</a:t>
              </a:r>
            </a:p>
          </p:txBody>
        </p:sp>
        <p:sp>
          <p:nvSpPr>
            <p:cNvPr id="23573" name="Rectangle 307"/>
            <p:cNvSpPr>
              <a:spLocks noChangeArrowheads="1"/>
            </p:cNvSpPr>
            <p:nvPr/>
          </p:nvSpPr>
          <p:spPr bwMode="auto">
            <a:xfrm>
              <a:off x="4572000" y="2947988"/>
              <a:ext cx="229902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4 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+ 1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ln C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1785133" y="4070353"/>
            <a:ext cx="2453800" cy="806447"/>
            <a:chOff x="1723654" y="3851278"/>
            <a:chExt cx="2453800" cy="806447"/>
          </a:xfrm>
        </p:grpSpPr>
        <p:sp>
          <p:nvSpPr>
            <p:cNvPr id="23558" name="Rectangle 313"/>
            <p:cNvSpPr>
              <a:spLocks noChangeArrowheads="1"/>
            </p:cNvSpPr>
            <p:nvPr/>
          </p:nvSpPr>
          <p:spPr bwMode="auto">
            <a:xfrm>
              <a:off x="1723654" y="409569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23559" name="Group 314"/>
            <p:cNvGrpSpPr>
              <a:grpSpLocks/>
            </p:cNvGrpSpPr>
            <p:nvPr/>
          </p:nvGrpSpPr>
          <p:grpSpPr bwMode="auto">
            <a:xfrm>
              <a:off x="1994231" y="3962400"/>
              <a:ext cx="327025" cy="695325"/>
              <a:chOff x="4031" y="2670"/>
              <a:chExt cx="206" cy="438"/>
            </a:xfrm>
          </p:grpSpPr>
          <p:sp>
            <p:nvSpPr>
              <p:cNvPr id="23566" name="Rectangle 315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3567" name="Rectangle 316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23568" name="Line 317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560" name="Rectangle 318"/>
            <p:cNvSpPr>
              <a:spLocks noChangeArrowheads="1"/>
            </p:cNvSpPr>
            <p:nvPr/>
          </p:nvSpPr>
          <p:spPr bwMode="auto">
            <a:xfrm>
              <a:off x="2286138" y="4071938"/>
              <a:ext cx="60946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ln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561" name="Group 323"/>
            <p:cNvGrpSpPr>
              <a:grpSpLocks/>
            </p:cNvGrpSpPr>
            <p:nvPr/>
          </p:nvGrpSpPr>
          <p:grpSpPr bwMode="auto">
            <a:xfrm>
              <a:off x="2686050" y="3851278"/>
              <a:ext cx="1346200" cy="782638"/>
              <a:chOff x="2324" y="2042"/>
              <a:chExt cx="848" cy="493"/>
            </a:xfrm>
          </p:grpSpPr>
          <p:sp>
            <p:nvSpPr>
              <p:cNvPr id="23563" name="Rectangle 320"/>
              <p:cNvSpPr>
                <a:spLocks noChangeArrowheads="1"/>
              </p:cNvSpPr>
              <p:nvPr/>
            </p:nvSpPr>
            <p:spPr bwMode="auto">
              <a:xfrm>
                <a:off x="2324" y="2042"/>
                <a:ext cx="84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 – 2)</a:t>
                </a:r>
              </a:p>
            </p:txBody>
          </p:sp>
          <p:sp>
            <p:nvSpPr>
              <p:cNvPr id="23564" name="Rectangle 321"/>
              <p:cNvSpPr>
                <a:spLocks noChangeArrowheads="1"/>
              </p:cNvSpPr>
              <p:nvPr/>
            </p:nvSpPr>
            <p:spPr bwMode="auto">
              <a:xfrm>
                <a:off x="2408" y="2283"/>
                <a:ext cx="6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 + 1)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23565" name="Line 322"/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69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562" name="Rectangle 324"/>
            <p:cNvSpPr>
              <a:spLocks noChangeArrowheads="1"/>
            </p:cNvSpPr>
            <p:nvPr/>
          </p:nvSpPr>
          <p:spPr bwMode="auto">
            <a:xfrm>
              <a:off x="3837296" y="4076700"/>
              <a:ext cx="34015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</a:p>
          </p:txBody>
        </p:sp>
      </p:grpSp>
      <p:sp>
        <p:nvSpPr>
          <p:cNvPr id="89" name="Date Placeholder 8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68FFD4-F466-40F4-B500-BB90217AE5AF}" type="datetime3">
              <a:rPr lang="en-US" smtClean="0"/>
              <a:t>15 May 2023</a:t>
            </a:fld>
            <a:endParaRPr lang="en-US"/>
          </a:p>
        </p:txBody>
      </p:sp>
      <p:sp>
        <p:nvSpPr>
          <p:cNvPr id="90" name="Slide Number Placeholder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99" name="Group 98"/>
          <p:cNvGrpSpPr/>
          <p:nvPr/>
        </p:nvGrpSpPr>
        <p:grpSpPr>
          <a:xfrm>
            <a:off x="1217920" y="868364"/>
            <a:ext cx="2038350" cy="750888"/>
            <a:chOff x="941387" y="715964"/>
            <a:chExt cx="2038350" cy="750888"/>
          </a:xfrm>
        </p:grpSpPr>
        <p:grpSp>
          <p:nvGrpSpPr>
            <p:cNvPr id="23599" name="Group 223"/>
            <p:cNvGrpSpPr>
              <a:grpSpLocks/>
            </p:cNvGrpSpPr>
            <p:nvPr/>
          </p:nvGrpSpPr>
          <p:grpSpPr bwMode="auto">
            <a:xfrm>
              <a:off x="941387" y="715964"/>
              <a:ext cx="2038350" cy="750888"/>
              <a:chOff x="641" y="1003"/>
              <a:chExt cx="1284" cy="473"/>
            </a:xfrm>
          </p:grpSpPr>
          <p:sp>
            <p:nvSpPr>
              <p:cNvPr id="23636" name="Rectangle 224"/>
              <p:cNvSpPr>
                <a:spLocks noChangeArrowheads="1"/>
              </p:cNvSpPr>
              <p:nvPr/>
            </p:nvSpPr>
            <p:spPr bwMode="auto">
              <a:xfrm>
                <a:off x="641" y="1224"/>
                <a:ext cx="12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2x  </a:t>
                </a:r>
              </a:p>
            </p:txBody>
          </p:sp>
          <p:sp>
            <p:nvSpPr>
              <p:cNvPr id="23637" name="Rectangle 225"/>
              <p:cNvSpPr>
                <a:spLocks noChangeArrowheads="1"/>
              </p:cNvSpPr>
              <p:nvPr/>
            </p:nvSpPr>
            <p:spPr bwMode="auto">
              <a:xfrm>
                <a:off x="785" y="1003"/>
                <a:ext cx="100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(x – 1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) dx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38" name="Line 226"/>
              <p:cNvSpPr>
                <a:spLocks noChangeShapeType="1"/>
              </p:cNvSpPr>
              <p:nvPr/>
            </p:nvSpPr>
            <p:spPr bwMode="auto">
              <a:xfrm flipV="1">
                <a:off x="862" y="1236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081419" y="895290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019733" y="843602"/>
            <a:ext cx="4371667" cy="790575"/>
            <a:chOff x="2743200" y="691202"/>
            <a:chExt cx="4371667" cy="790575"/>
          </a:xfrm>
        </p:grpSpPr>
        <p:sp>
          <p:nvSpPr>
            <p:cNvPr id="23600" name="Rectangle 227"/>
            <p:cNvSpPr>
              <a:spLocks noChangeArrowheads="1"/>
            </p:cNvSpPr>
            <p:nvPr/>
          </p:nvSpPr>
          <p:spPr bwMode="auto">
            <a:xfrm>
              <a:off x="2743200" y="89529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23602" name="Group 232"/>
            <p:cNvGrpSpPr>
              <a:grpSpLocks/>
            </p:cNvGrpSpPr>
            <p:nvPr/>
          </p:nvGrpSpPr>
          <p:grpSpPr bwMode="auto">
            <a:xfrm>
              <a:off x="4169392" y="771525"/>
              <a:ext cx="327025" cy="695325"/>
              <a:chOff x="4031" y="2670"/>
              <a:chExt cx="206" cy="438"/>
            </a:xfrm>
          </p:grpSpPr>
          <p:sp>
            <p:nvSpPr>
              <p:cNvPr id="23630" name="Rectangle 233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3631" name="Rectangle 234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23632" name="Line 235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606" name="Rectangle 248"/>
            <p:cNvSpPr>
              <a:spLocks noChangeArrowheads="1"/>
            </p:cNvSpPr>
            <p:nvPr/>
          </p:nvSpPr>
          <p:spPr bwMode="auto">
            <a:xfrm>
              <a:off x="3857254" y="8763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grpSp>
          <p:nvGrpSpPr>
            <p:cNvPr id="23608" name="Group 262"/>
            <p:cNvGrpSpPr>
              <a:grpSpLocks/>
            </p:cNvGrpSpPr>
            <p:nvPr/>
          </p:nvGrpSpPr>
          <p:grpSpPr bwMode="auto">
            <a:xfrm>
              <a:off x="4648200" y="704850"/>
              <a:ext cx="823913" cy="762000"/>
              <a:chOff x="3184" y="276"/>
              <a:chExt cx="519" cy="480"/>
            </a:xfrm>
          </p:grpSpPr>
          <p:sp>
            <p:nvSpPr>
              <p:cNvPr id="23617" name="Rectangle 254"/>
              <p:cNvSpPr>
                <a:spLocks noChangeArrowheads="1"/>
              </p:cNvSpPr>
              <p:nvPr/>
            </p:nvSpPr>
            <p:spPr bwMode="auto">
              <a:xfrm>
                <a:off x="3260" y="276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  <p:sp>
            <p:nvSpPr>
              <p:cNvPr id="23618" name="Rectangle 255"/>
              <p:cNvSpPr>
                <a:spLocks noChangeArrowheads="1"/>
              </p:cNvSpPr>
              <p:nvPr/>
            </p:nvSpPr>
            <p:spPr bwMode="auto">
              <a:xfrm>
                <a:off x="3184" y="504"/>
                <a:ext cx="51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– 2 </a:t>
                </a:r>
              </a:p>
            </p:txBody>
          </p:sp>
          <p:sp>
            <p:nvSpPr>
              <p:cNvPr id="23619" name="Line 256"/>
              <p:cNvSpPr>
                <a:spLocks noChangeShapeType="1"/>
              </p:cNvSpPr>
              <p:nvPr/>
            </p:nvSpPr>
            <p:spPr bwMode="auto">
              <a:xfrm>
                <a:off x="3232" y="528"/>
                <a:ext cx="4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609" name="Rectangle 257"/>
            <p:cNvSpPr>
              <a:spLocks noChangeArrowheads="1"/>
            </p:cNvSpPr>
            <p:nvPr/>
          </p:nvSpPr>
          <p:spPr bwMode="auto">
            <a:xfrm>
              <a:off x="5486400" y="8763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3048000" y="704852"/>
              <a:ext cx="858226" cy="752473"/>
              <a:chOff x="3352800" y="704852"/>
              <a:chExt cx="858226" cy="752473"/>
            </a:xfrm>
          </p:grpSpPr>
          <p:grpSp>
            <p:nvGrpSpPr>
              <p:cNvPr id="23601" name="Group 228"/>
              <p:cNvGrpSpPr>
                <a:grpSpLocks/>
              </p:cNvGrpSpPr>
              <p:nvPr/>
            </p:nvGrpSpPr>
            <p:grpSpPr bwMode="auto">
              <a:xfrm>
                <a:off x="3352800" y="762000"/>
                <a:ext cx="327025" cy="695325"/>
                <a:chOff x="4031" y="2670"/>
                <a:chExt cx="206" cy="438"/>
              </a:xfrm>
            </p:grpSpPr>
            <p:sp>
              <p:nvSpPr>
                <p:cNvPr id="23633" name="Rectangle 229"/>
                <p:cNvSpPr>
                  <a:spLocks noChangeArrowheads="1"/>
                </p:cNvSpPr>
                <p:nvPr/>
              </p:nvSpPr>
              <p:spPr bwMode="auto">
                <a:xfrm>
                  <a:off x="4032" y="267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23634" name="Rectangle 230"/>
                <p:cNvSpPr>
                  <a:spLocks noChangeArrowheads="1"/>
                </p:cNvSpPr>
                <p:nvPr/>
              </p:nvSpPr>
              <p:spPr bwMode="auto">
                <a:xfrm>
                  <a:off x="4031" y="2858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23635" name="Line 231"/>
                <p:cNvSpPr>
                  <a:spLocks noChangeShapeType="1"/>
                </p:cNvSpPr>
                <p:nvPr/>
              </p:nvSpPr>
              <p:spPr bwMode="auto">
                <a:xfrm>
                  <a:off x="4056" y="2880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3605" name="Group 247"/>
              <p:cNvGrpSpPr>
                <a:grpSpLocks/>
              </p:cNvGrpSpPr>
              <p:nvPr/>
            </p:nvGrpSpPr>
            <p:grpSpPr bwMode="auto">
              <a:xfrm>
                <a:off x="3755413" y="704852"/>
                <a:ext cx="455613" cy="731838"/>
                <a:chOff x="2710" y="2016"/>
                <a:chExt cx="287" cy="461"/>
              </a:xfrm>
            </p:grpSpPr>
            <p:sp>
              <p:nvSpPr>
                <p:cNvPr id="23622" name="Rectangle 243"/>
                <p:cNvSpPr>
                  <a:spLocks noChangeArrowheads="1"/>
                </p:cNvSpPr>
                <p:nvPr/>
              </p:nvSpPr>
              <p:spPr bwMode="auto">
                <a:xfrm>
                  <a:off x="2710" y="2016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dx</a:t>
                  </a:r>
                </a:p>
              </p:txBody>
            </p:sp>
            <p:sp>
              <p:nvSpPr>
                <p:cNvPr id="23623" name="Rectangle 244"/>
                <p:cNvSpPr>
                  <a:spLocks noChangeArrowheads="1"/>
                </p:cNvSpPr>
                <p:nvPr/>
              </p:nvSpPr>
              <p:spPr bwMode="auto">
                <a:xfrm>
                  <a:off x="2764" y="2225"/>
                  <a:ext cx="19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</a:p>
              </p:txBody>
            </p:sp>
            <p:sp>
              <p:nvSpPr>
                <p:cNvPr id="23624" name="Line 246"/>
                <p:cNvSpPr>
                  <a:spLocks noChangeShapeType="1"/>
                </p:cNvSpPr>
                <p:nvPr/>
              </p:nvSpPr>
              <p:spPr bwMode="auto">
                <a:xfrm>
                  <a:off x="2760" y="2268"/>
                  <a:ext cx="17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93" name="Rectangle 92"/>
              <p:cNvSpPr/>
              <p:nvPr/>
            </p:nvSpPr>
            <p:spPr>
              <a:xfrm>
                <a:off x="3608696" y="895290"/>
                <a:ext cx="3257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/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4474870" y="914400"/>
              <a:ext cx="3257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840104" y="691202"/>
              <a:ext cx="1274763" cy="790575"/>
              <a:chOff x="6134100" y="704850"/>
              <a:chExt cx="1274763" cy="790575"/>
            </a:xfrm>
          </p:grpSpPr>
          <p:grpSp>
            <p:nvGrpSpPr>
              <p:cNvPr id="23603" name="Group 236"/>
              <p:cNvGrpSpPr>
                <a:grpSpLocks/>
              </p:cNvGrpSpPr>
              <p:nvPr/>
            </p:nvGrpSpPr>
            <p:grpSpPr bwMode="auto">
              <a:xfrm>
                <a:off x="6134100" y="800100"/>
                <a:ext cx="327025" cy="695325"/>
                <a:chOff x="4031" y="2670"/>
                <a:chExt cx="206" cy="438"/>
              </a:xfrm>
            </p:grpSpPr>
            <p:sp>
              <p:nvSpPr>
                <p:cNvPr id="23627" name="Rectangle 237"/>
                <p:cNvSpPr>
                  <a:spLocks noChangeArrowheads="1"/>
                </p:cNvSpPr>
                <p:nvPr/>
              </p:nvSpPr>
              <p:spPr bwMode="auto">
                <a:xfrm>
                  <a:off x="4032" y="267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23628" name="Rectangle 238"/>
                <p:cNvSpPr>
                  <a:spLocks noChangeArrowheads="1"/>
                </p:cNvSpPr>
                <p:nvPr/>
              </p:nvSpPr>
              <p:spPr bwMode="auto">
                <a:xfrm>
                  <a:off x="4031" y="2858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23629" name="Line 239"/>
                <p:cNvSpPr>
                  <a:spLocks noChangeShapeType="1"/>
                </p:cNvSpPr>
                <p:nvPr/>
              </p:nvSpPr>
              <p:spPr bwMode="auto">
                <a:xfrm>
                  <a:off x="4056" y="2880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3611" name="Group 263"/>
              <p:cNvGrpSpPr>
                <a:grpSpLocks/>
              </p:cNvGrpSpPr>
              <p:nvPr/>
            </p:nvGrpSpPr>
            <p:grpSpPr bwMode="auto">
              <a:xfrm>
                <a:off x="6578600" y="704850"/>
                <a:ext cx="830263" cy="762000"/>
                <a:chOff x="3184" y="276"/>
                <a:chExt cx="523" cy="480"/>
              </a:xfrm>
            </p:grpSpPr>
            <p:sp>
              <p:nvSpPr>
                <p:cNvPr id="23612" name="Rectangle 264"/>
                <p:cNvSpPr>
                  <a:spLocks noChangeArrowheads="1"/>
                </p:cNvSpPr>
                <p:nvPr/>
              </p:nvSpPr>
              <p:spPr bwMode="auto">
                <a:xfrm>
                  <a:off x="3260" y="276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dx</a:t>
                  </a:r>
                </a:p>
              </p:txBody>
            </p:sp>
            <p:sp>
              <p:nvSpPr>
                <p:cNvPr id="23613" name="Rectangle 265"/>
                <p:cNvSpPr>
                  <a:spLocks noChangeArrowheads="1"/>
                </p:cNvSpPr>
                <p:nvPr/>
              </p:nvSpPr>
              <p:spPr bwMode="auto">
                <a:xfrm>
                  <a:off x="3184" y="504"/>
                  <a:ext cx="52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 + 1 </a:t>
                  </a:r>
                </a:p>
              </p:txBody>
            </p:sp>
            <p:sp>
              <p:nvSpPr>
                <p:cNvPr id="23614" name="Line 266"/>
                <p:cNvSpPr>
                  <a:spLocks noChangeShapeType="1"/>
                </p:cNvSpPr>
                <p:nvPr/>
              </p:nvSpPr>
              <p:spPr bwMode="auto">
                <a:xfrm>
                  <a:off x="3232" y="528"/>
                  <a:ext cx="41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96" name="Rectangle 95"/>
              <p:cNvSpPr/>
              <p:nvPr/>
            </p:nvSpPr>
            <p:spPr>
              <a:xfrm>
                <a:off x="6400800" y="928048"/>
                <a:ext cx="3257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75" name="Rectangle 23"/>
          <p:cNvSpPr>
            <a:spLocks noChangeArrowheads="1"/>
          </p:cNvSpPr>
          <p:nvPr/>
        </p:nvSpPr>
        <p:spPr bwMode="auto">
          <a:xfrm>
            <a:off x="1420382" y="150489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Jawab: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1410857" y="2095440"/>
            <a:ext cx="6046787" cy="795340"/>
            <a:chOff x="1116013" y="1657350"/>
            <a:chExt cx="6046787" cy="795340"/>
          </a:xfrm>
        </p:grpSpPr>
        <p:grpSp>
          <p:nvGrpSpPr>
            <p:cNvPr id="24588" name="Group 31"/>
            <p:cNvGrpSpPr>
              <a:grpSpLocks/>
            </p:cNvGrpSpPr>
            <p:nvPr/>
          </p:nvGrpSpPr>
          <p:grpSpPr bwMode="auto">
            <a:xfrm>
              <a:off x="1116013" y="1676400"/>
              <a:ext cx="1411288" cy="762000"/>
              <a:chOff x="703" y="816"/>
              <a:chExt cx="889" cy="480"/>
            </a:xfrm>
          </p:grpSpPr>
          <p:sp>
            <p:nvSpPr>
              <p:cNvPr id="24614" name="Rectangle 28"/>
              <p:cNvSpPr>
                <a:spLocks noChangeArrowheads="1"/>
              </p:cNvSpPr>
              <p:nvPr/>
            </p:nvSpPr>
            <p:spPr bwMode="auto">
              <a:xfrm>
                <a:off x="703" y="1044"/>
                <a:ext cx="88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 – 2)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</a:t>
                </a:r>
              </a:p>
            </p:txBody>
          </p:sp>
          <p:sp>
            <p:nvSpPr>
              <p:cNvPr id="24615" name="Rectangle 29"/>
              <p:cNvSpPr>
                <a:spLocks noChangeArrowheads="1"/>
              </p:cNvSpPr>
              <p:nvPr/>
            </p:nvSpPr>
            <p:spPr bwMode="auto">
              <a:xfrm>
                <a:off x="816" y="816"/>
                <a:ext cx="72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– 1</a:t>
                </a:r>
                <a:endParaRPr lang="id-ID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16" name="Line 30"/>
              <p:cNvSpPr>
                <a:spLocks noChangeShapeType="1"/>
              </p:cNvSpPr>
              <p:nvPr/>
            </p:nvSpPr>
            <p:spPr bwMode="auto">
              <a:xfrm flipV="1">
                <a:off x="821" y="1056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397456" y="1657350"/>
              <a:ext cx="4765344" cy="795340"/>
              <a:chOff x="2397456" y="1657350"/>
              <a:chExt cx="4765344" cy="795340"/>
            </a:xfrm>
          </p:grpSpPr>
          <p:sp>
            <p:nvSpPr>
              <p:cNvPr id="24589" name="Rectangle 33"/>
              <p:cNvSpPr>
                <a:spLocks noChangeArrowheads="1"/>
              </p:cNvSpPr>
              <p:nvPr/>
            </p:nvSpPr>
            <p:spPr bwMode="auto">
              <a:xfrm>
                <a:off x="2397456" y="1858594"/>
                <a:ext cx="33374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2756848" y="1657350"/>
                <a:ext cx="4405952" cy="795340"/>
                <a:chOff x="2680648" y="1657350"/>
                <a:chExt cx="4405952" cy="795340"/>
              </a:xfrm>
            </p:grpSpPr>
            <p:sp>
              <p:nvSpPr>
                <p:cNvPr id="24590" name="Rectangle 38"/>
                <p:cNvSpPr>
                  <a:spLocks noChangeArrowheads="1"/>
                </p:cNvSpPr>
                <p:nvPr/>
              </p:nvSpPr>
              <p:spPr bwMode="auto">
                <a:xfrm>
                  <a:off x="3048000" y="1856096"/>
                  <a:ext cx="33374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+</a:t>
                  </a:r>
                </a:p>
              </p:txBody>
            </p:sp>
            <p:sp>
              <p:nvSpPr>
                <p:cNvPr id="24591" name="Rectangle 43"/>
                <p:cNvSpPr>
                  <a:spLocks noChangeArrowheads="1"/>
                </p:cNvSpPr>
                <p:nvPr/>
              </p:nvSpPr>
              <p:spPr bwMode="auto">
                <a:xfrm>
                  <a:off x="3676650" y="1847850"/>
                  <a:ext cx="33374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+</a:t>
                  </a:r>
                </a:p>
              </p:txBody>
            </p:sp>
            <p:grpSp>
              <p:nvGrpSpPr>
                <p:cNvPr id="24592" name="Group 54"/>
                <p:cNvGrpSpPr>
                  <a:grpSpLocks/>
                </p:cNvGrpSpPr>
                <p:nvPr/>
              </p:nvGrpSpPr>
              <p:grpSpPr bwMode="auto">
                <a:xfrm>
                  <a:off x="2680648" y="1657350"/>
                  <a:ext cx="422275" cy="781050"/>
                  <a:chOff x="1344" y="1632"/>
                  <a:chExt cx="266" cy="492"/>
                </a:xfrm>
              </p:grpSpPr>
              <p:sp>
                <p:nvSpPr>
                  <p:cNvPr id="24611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1632"/>
                    <a:ext cx="22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24612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1872"/>
                    <a:ext cx="266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x</a:t>
                    </a:r>
                    <a:r>
                      <a:rPr lang="en-US" sz="2000" baseline="3000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</a:p>
                </p:txBody>
              </p:sp>
              <p:sp>
                <p:nvSpPr>
                  <p:cNvPr id="24613" name="Line 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0" y="1884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4593" name="Group 56"/>
                <p:cNvGrpSpPr>
                  <a:grpSpLocks/>
                </p:cNvGrpSpPr>
                <p:nvPr/>
              </p:nvGrpSpPr>
              <p:grpSpPr bwMode="auto">
                <a:xfrm>
                  <a:off x="3386138" y="1657350"/>
                  <a:ext cx="355600" cy="762000"/>
                  <a:chOff x="1680" y="1632"/>
                  <a:chExt cx="224" cy="480"/>
                </a:xfrm>
              </p:grpSpPr>
              <p:sp>
                <p:nvSpPr>
                  <p:cNvPr id="24608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632"/>
                    <a:ext cx="22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B</a:t>
                    </a:r>
                  </a:p>
                </p:txBody>
              </p:sp>
              <p:sp>
                <p:nvSpPr>
                  <p:cNvPr id="24609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704" y="1860"/>
                    <a:ext cx="197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x</a:t>
                    </a:r>
                  </a:p>
                </p:txBody>
              </p:sp>
              <p:sp>
                <p:nvSpPr>
                  <p:cNvPr id="24610" name="Line 5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40" y="1884"/>
                    <a:ext cx="1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4594" name="Group 61"/>
                <p:cNvGrpSpPr>
                  <a:grpSpLocks/>
                </p:cNvGrpSpPr>
                <p:nvPr/>
              </p:nvGrpSpPr>
              <p:grpSpPr bwMode="auto">
                <a:xfrm>
                  <a:off x="3886202" y="1689741"/>
                  <a:ext cx="1017588" cy="735013"/>
                  <a:chOff x="2208" y="1637"/>
                  <a:chExt cx="641" cy="463"/>
                </a:xfrm>
              </p:grpSpPr>
              <p:sp>
                <p:nvSpPr>
                  <p:cNvPr id="2460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637"/>
                    <a:ext cx="233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24606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1848"/>
                    <a:ext cx="64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(x – 2)</a:t>
                    </a:r>
                    <a:r>
                      <a:rPr lang="en-US" sz="2000" baseline="3000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3</a:t>
                    </a:r>
                  </a:p>
                </p:txBody>
              </p:sp>
              <p:sp>
                <p:nvSpPr>
                  <p:cNvPr id="24607" name="Line 6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56" y="1872"/>
                    <a:ext cx="51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4595" name="Group 62"/>
                <p:cNvGrpSpPr>
                  <a:grpSpLocks/>
                </p:cNvGrpSpPr>
                <p:nvPr/>
              </p:nvGrpSpPr>
              <p:grpSpPr bwMode="auto">
                <a:xfrm>
                  <a:off x="5108577" y="1676402"/>
                  <a:ext cx="1017588" cy="776288"/>
                  <a:chOff x="2208" y="1620"/>
                  <a:chExt cx="641" cy="489"/>
                </a:xfrm>
              </p:grpSpPr>
              <p:sp>
                <p:nvSpPr>
                  <p:cNvPr id="24602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367" y="1620"/>
                    <a:ext cx="233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D</a:t>
                    </a:r>
                  </a:p>
                </p:txBody>
              </p:sp>
              <p:sp>
                <p:nvSpPr>
                  <p:cNvPr id="24603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1857"/>
                    <a:ext cx="64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(x – 2)</a:t>
                    </a:r>
                    <a:r>
                      <a:rPr lang="en-US" sz="2000" baseline="3000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</a:p>
                </p:txBody>
              </p:sp>
              <p:sp>
                <p:nvSpPr>
                  <p:cNvPr id="24604" name="Line 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56" y="1872"/>
                    <a:ext cx="51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4596" name="Group 66"/>
                <p:cNvGrpSpPr>
                  <a:grpSpLocks/>
                </p:cNvGrpSpPr>
                <p:nvPr/>
              </p:nvGrpSpPr>
              <p:grpSpPr bwMode="auto">
                <a:xfrm>
                  <a:off x="6332537" y="1676400"/>
                  <a:ext cx="754063" cy="769938"/>
                  <a:chOff x="3707" y="1332"/>
                  <a:chExt cx="475" cy="485"/>
                </a:xfrm>
              </p:grpSpPr>
              <p:sp>
                <p:nvSpPr>
                  <p:cNvPr id="24599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825" y="1332"/>
                    <a:ext cx="224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</a:rPr>
                      <a:t>E</a:t>
                    </a:r>
                  </a:p>
                </p:txBody>
              </p:sp>
              <p:sp>
                <p:nvSpPr>
                  <p:cNvPr id="24600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3707" y="1565"/>
                    <a:ext cx="475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x – 2</a:t>
                    </a:r>
                  </a:p>
                </p:txBody>
              </p:sp>
              <p:sp>
                <p:nvSpPr>
                  <p:cNvPr id="24601" name="Line 6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53" y="1584"/>
                    <a:ext cx="34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4597" name="Rectangle 70"/>
                <p:cNvSpPr>
                  <a:spLocks noChangeArrowheads="1"/>
                </p:cNvSpPr>
                <p:nvPr/>
              </p:nvSpPr>
              <p:spPr bwMode="auto">
                <a:xfrm>
                  <a:off x="4824412" y="1847850"/>
                  <a:ext cx="33374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+</a:t>
                  </a:r>
                </a:p>
              </p:txBody>
            </p:sp>
            <p:sp>
              <p:nvSpPr>
                <p:cNvPr id="24598" name="Rectangle 71"/>
                <p:cNvSpPr>
                  <a:spLocks noChangeArrowheads="1"/>
                </p:cNvSpPr>
                <p:nvPr/>
              </p:nvSpPr>
              <p:spPr bwMode="auto">
                <a:xfrm>
                  <a:off x="6019800" y="1847850"/>
                  <a:ext cx="33374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+</a:t>
                  </a:r>
                </a:p>
              </p:txBody>
            </p:sp>
          </p:grpSp>
        </p:grpSp>
      </p:grpSp>
      <p:sp>
        <p:nvSpPr>
          <p:cNvPr id="279624" name="Rectangle 72"/>
          <p:cNvSpPr>
            <a:spLocks noChangeArrowheads="1"/>
          </p:cNvSpPr>
          <p:nvPr/>
        </p:nvSpPr>
        <p:spPr bwMode="auto">
          <a:xfrm>
            <a:off x="1514044" y="3105090"/>
            <a:ext cx="67155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1 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A(x–2)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+ Bx(x–2)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+ Cx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+ Dx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(x–2) + Ex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(x–2)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86" name="Rectangle 73"/>
          <p:cNvSpPr>
            <a:spLocks noChangeArrowheads="1"/>
          </p:cNvSpPr>
          <p:nvPr/>
        </p:nvSpPr>
        <p:spPr bwMode="auto">
          <a:xfrm>
            <a:off x="2291805" y="3638490"/>
            <a:ext cx="55468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A(x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6x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+ 12x + 8) + Bx(x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6x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+ 12x – 8)</a:t>
            </a:r>
          </a:p>
        </p:txBody>
      </p:sp>
      <p:sp>
        <p:nvSpPr>
          <p:cNvPr id="24587" name="Rectangle 74"/>
          <p:cNvSpPr>
            <a:spLocks noChangeArrowheads="1"/>
          </p:cNvSpPr>
          <p:nvPr/>
        </p:nvSpPr>
        <p:spPr bwMode="auto">
          <a:xfrm>
            <a:off x="2567196" y="4171890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+ Cx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Dx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– 2Dx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Ex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(x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- 4x + 4)</a:t>
            </a:r>
            <a:endParaRPr lang="en-US" sz="2000" baseline="30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75"/>
          <p:cNvSpPr>
            <a:spLocks noChangeArrowheads="1"/>
          </p:cNvSpPr>
          <p:nvPr/>
        </p:nvSpPr>
        <p:spPr bwMode="auto">
          <a:xfrm>
            <a:off x="2276044" y="4724340"/>
            <a:ext cx="58293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</a:rPr>
              <a:t>= 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(B + E)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(A – 6B + D – 4E)x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(– 6A + 12B </a:t>
            </a:r>
          </a:p>
        </p:txBody>
      </p:sp>
      <p:sp>
        <p:nvSpPr>
          <p:cNvPr id="24585" name="Rectangle 76"/>
          <p:cNvSpPr>
            <a:spLocks noChangeArrowheads="1"/>
          </p:cNvSpPr>
          <p:nvPr/>
        </p:nvSpPr>
        <p:spPr bwMode="auto">
          <a:xfrm>
            <a:off x="2568502" y="5238690"/>
            <a:ext cx="4597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+ C – 2D + 4E)x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(12A – 8B) x – 8A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9" name="Date Placeholder 4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9A27EC-65EC-4325-8D6A-62EF8440C643}" type="datetime3">
              <a:rPr lang="en-US" smtClean="0"/>
              <a:t>15 May 2023</a:t>
            </a:fld>
            <a:endParaRPr lang="en-US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1" name="Footer Placeholder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1117317" y="614942"/>
            <a:ext cx="4750083" cy="756658"/>
            <a:chOff x="736317" y="484496"/>
            <a:chExt cx="4750083" cy="756658"/>
          </a:xfrm>
        </p:grpSpPr>
        <p:sp>
          <p:nvSpPr>
            <p:cNvPr id="24617" name="Rectangle 13"/>
            <p:cNvSpPr>
              <a:spLocks noChangeArrowheads="1"/>
            </p:cNvSpPr>
            <p:nvPr/>
          </p:nvSpPr>
          <p:spPr bwMode="auto">
            <a:xfrm>
              <a:off x="736317" y="609600"/>
              <a:ext cx="315983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2.  Hitung integral fungsi : </a:t>
              </a: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3810000" y="484496"/>
              <a:ext cx="1676400" cy="756658"/>
              <a:chOff x="3810000" y="484496"/>
              <a:chExt cx="1676400" cy="756658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3858904" y="484496"/>
                <a:ext cx="1627496" cy="756658"/>
                <a:chOff x="4648200" y="484496"/>
                <a:chExt cx="1627496" cy="756658"/>
              </a:xfrm>
            </p:grpSpPr>
            <p:sp>
              <p:nvSpPr>
                <p:cNvPr id="24620" name="Rectangle 19"/>
                <p:cNvSpPr>
                  <a:spLocks noChangeArrowheads="1"/>
                </p:cNvSpPr>
                <p:nvPr/>
              </p:nvSpPr>
              <p:spPr bwMode="auto">
                <a:xfrm>
                  <a:off x="4694547" y="841044"/>
                  <a:ext cx="1581149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(x – 2)</a:t>
                  </a:r>
                  <a:r>
                    <a:rPr lang="en-US" sz="2000" baseline="3000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  <a:r>
                    <a:rPr lang="en-US" sz="2000" baseline="0" dirty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 </a:t>
                  </a:r>
                </a:p>
              </p:txBody>
            </p:sp>
            <p:sp>
              <p:nvSpPr>
                <p:cNvPr id="24621" name="Rectangle 20"/>
                <p:cNvSpPr>
                  <a:spLocks noChangeArrowheads="1"/>
                </p:cNvSpPr>
                <p:nvPr/>
              </p:nvSpPr>
              <p:spPr bwMode="auto">
                <a:xfrm>
                  <a:off x="4648200" y="484496"/>
                  <a:ext cx="16002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3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– 1)dx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622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4938713" y="857250"/>
                  <a:ext cx="10058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3810000" y="666690"/>
                <a:ext cx="3048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7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279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75" grpId="0"/>
      <p:bldP spid="279624" grpId="0"/>
      <p:bldP spid="24586" grpId="0"/>
      <p:bldP spid="24587" grpId="0"/>
      <p:bldP spid="24584" grpId="0"/>
      <p:bldP spid="245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oup 146"/>
          <p:cNvGrpSpPr/>
          <p:nvPr/>
        </p:nvGrpSpPr>
        <p:grpSpPr>
          <a:xfrm>
            <a:off x="1066800" y="2278060"/>
            <a:ext cx="5368286" cy="758825"/>
            <a:chOff x="1066800" y="1981200"/>
            <a:chExt cx="5368286" cy="758825"/>
          </a:xfrm>
        </p:grpSpPr>
        <p:grpSp>
          <p:nvGrpSpPr>
            <p:cNvPr id="130" name="Group 129"/>
            <p:cNvGrpSpPr/>
            <p:nvPr/>
          </p:nvGrpSpPr>
          <p:grpSpPr>
            <a:xfrm>
              <a:off x="1066800" y="1994848"/>
              <a:ext cx="796926" cy="720725"/>
              <a:chOff x="990600" y="1918648"/>
              <a:chExt cx="796926" cy="720725"/>
            </a:xfrm>
          </p:grpSpPr>
          <p:sp>
            <p:nvSpPr>
              <p:cNvPr id="25700" name="Rectangle 53"/>
              <p:cNvSpPr>
                <a:spLocks noChangeArrowheads="1"/>
              </p:cNvSpPr>
              <p:nvPr/>
            </p:nvSpPr>
            <p:spPr bwMode="auto">
              <a:xfrm>
                <a:off x="990600" y="2095500"/>
                <a:ext cx="65087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= </a:t>
                </a:r>
              </a:p>
            </p:txBody>
          </p:sp>
          <p:grpSp>
            <p:nvGrpSpPr>
              <p:cNvPr id="25701" name="Group 81"/>
              <p:cNvGrpSpPr>
                <a:grpSpLocks/>
              </p:cNvGrpSpPr>
              <p:nvPr/>
            </p:nvGrpSpPr>
            <p:grpSpPr bwMode="auto">
              <a:xfrm>
                <a:off x="1447800" y="1918648"/>
                <a:ext cx="339726" cy="720725"/>
                <a:chOff x="903" y="194"/>
                <a:chExt cx="214" cy="454"/>
              </a:xfrm>
            </p:grpSpPr>
            <p:sp>
              <p:nvSpPr>
                <p:cNvPr id="25722" name="Rectangle 55"/>
                <p:cNvSpPr>
                  <a:spLocks noChangeArrowheads="1"/>
                </p:cNvSpPr>
                <p:nvPr/>
              </p:nvSpPr>
              <p:spPr bwMode="auto">
                <a:xfrm>
                  <a:off x="903" y="19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1</a:t>
                  </a:r>
                </a:p>
              </p:txBody>
            </p:sp>
            <p:sp>
              <p:nvSpPr>
                <p:cNvPr id="25723" name="Rectangle 56"/>
                <p:cNvSpPr>
                  <a:spLocks noChangeArrowheads="1"/>
                </p:cNvSpPr>
                <p:nvPr/>
              </p:nvSpPr>
              <p:spPr bwMode="auto">
                <a:xfrm>
                  <a:off x="912" y="398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8</a:t>
                  </a:r>
                </a:p>
              </p:txBody>
            </p:sp>
            <p:sp>
              <p:nvSpPr>
                <p:cNvPr id="25724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948" y="428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31" name="Group 130"/>
            <p:cNvGrpSpPr/>
            <p:nvPr/>
          </p:nvGrpSpPr>
          <p:grpSpPr>
            <a:xfrm>
              <a:off x="1981200" y="1981200"/>
              <a:ext cx="990600" cy="720725"/>
              <a:chOff x="1905000" y="1905000"/>
              <a:chExt cx="990600" cy="720725"/>
            </a:xfrm>
          </p:grpSpPr>
          <p:sp>
            <p:nvSpPr>
              <p:cNvPr id="25702" name="Rectangle 59"/>
              <p:cNvSpPr>
                <a:spLocks noChangeArrowheads="1"/>
              </p:cNvSpPr>
              <p:nvPr/>
            </p:nvSpPr>
            <p:spPr bwMode="auto">
              <a:xfrm>
                <a:off x="1905000" y="2092324"/>
                <a:ext cx="660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 = </a:t>
                </a:r>
              </a:p>
            </p:txBody>
          </p:sp>
          <p:grpSp>
            <p:nvGrpSpPr>
              <p:cNvPr id="25703" name="Group 82"/>
              <p:cNvGrpSpPr>
                <a:grpSpLocks/>
              </p:cNvGrpSpPr>
              <p:nvPr/>
            </p:nvGrpSpPr>
            <p:grpSpPr bwMode="auto">
              <a:xfrm>
                <a:off x="2428875" y="1905000"/>
                <a:ext cx="466725" cy="720725"/>
                <a:chOff x="1623" y="192"/>
                <a:chExt cx="294" cy="454"/>
              </a:xfrm>
            </p:grpSpPr>
            <p:sp>
              <p:nvSpPr>
                <p:cNvPr id="25719" name="Rectangle 61"/>
                <p:cNvSpPr>
                  <a:spLocks noChangeArrowheads="1"/>
                </p:cNvSpPr>
                <p:nvPr/>
              </p:nvSpPr>
              <p:spPr bwMode="auto">
                <a:xfrm>
                  <a:off x="1679" y="192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3</a:t>
                  </a:r>
                </a:p>
              </p:txBody>
            </p:sp>
            <p:sp>
              <p:nvSpPr>
                <p:cNvPr id="25720" name="Rectangle 62"/>
                <p:cNvSpPr>
                  <a:spLocks noChangeArrowheads="1"/>
                </p:cNvSpPr>
                <p:nvPr/>
              </p:nvSpPr>
              <p:spPr bwMode="auto">
                <a:xfrm>
                  <a:off x="1623" y="396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16</a:t>
                  </a:r>
                </a:p>
              </p:txBody>
            </p:sp>
            <p:sp>
              <p:nvSpPr>
                <p:cNvPr id="25721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1657" y="432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32" name="Group 131"/>
            <p:cNvGrpSpPr/>
            <p:nvPr/>
          </p:nvGrpSpPr>
          <p:grpSpPr>
            <a:xfrm>
              <a:off x="3124200" y="2019300"/>
              <a:ext cx="812801" cy="720725"/>
              <a:chOff x="3606800" y="1943100"/>
              <a:chExt cx="812801" cy="720725"/>
            </a:xfrm>
          </p:grpSpPr>
          <p:sp>
            <p:nvSpPr>
              <p:cNvPr id="25704" name="Rectangle 66"/>
              <p:cNvSpPr>
                <a:spLocks noChangeArrowheads="1"/>
              </p:cNvSpPr>
              <p:nvPr/>
            </p:nvSpPr>
            <p:spPr bwMode="auto">
              <a:xfrm>
                <a:off x="3606800" y="2114550"/>
                <a:ext cx="6604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 = </a:t>
                </a:r>
              </a:p>
            </p:txBody>
          </p:sp>
          <p:grpSp>
            <p:nvGrpSpPr>
              <p:cNvPr id="25705" name="Group 83"/>
              <p:cNvGrpSpPr>
                <a:grpSpLocks/>
              </p:cNvGrpSpPr>
              <p:nvPr/>
            </p:nvGrpSpPr>
            <p:grpSpPr bwMode="auto">
              <a:xfrm>
                <a:off x="4094163" y="1943100"/>
                <a:ext cx="325438" cy="720725"/>
                <a:chOff x="2435" y="192"/>
                <a:chExt cx="205" cy="454"/>
              </a:xfrm>
            </p:grpSpPr>
            <p:sp>
              <p:nvSpPr>
                <p:cNvPr id="25716" name="Rectangle 72"/>
                <p:cNvSpPr>
                  <a:spLocks noChangeArrowheads="1"/>
                </p:cNvSpPr>
                <p:nvPr/>
              </p:nvSpPr>
              <p:spPr bwMode="auto">
                <a:xfrm>
                  <a:off x="2435" y="19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7</a:t>
                  </a:r>
                </a:p>
              </p:txBody>
            </p:sp>
            <p:sp>
              <p:nvSpPr>
                <p:cNvPr id="25717" name="Rectangle 73"/>
                <p:cNvSpPr>
                  <a:spLocks noChangeArrowheads="1"/>
                </p:cNvSpPr>
                <p:nvPr/>
              </p:nvSpPr>
              <p:spPr bwMode="auto">
                <a:xfrm>
                  <a:off x="2435" y="39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</a:t>
                  </a:r>
                </a:p>
              </p:txBody>
            </p:sp>
            <p:sp>
              <p:nvSpPr>
                <p:cNvPr id="25718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471" y="426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33" name="Group 132"/>
            <p:cNvGrpSpPr/>
            <p:nvPr/>
          </p:nvGrpSpPr>
          <p:grpSpPr>
            <a:xfrm>
              <a:off x="4191000" y="1981200"/>
              <a:ext cx="812801" cy="720725"/>
              <a:chOff x="4749800" y="1943100"/>
              <a:chExt cx="812801" cy="720725"/>
            </a:xfrm>
          </p:grpSpPr>
          <p:sp>
            <p:nvSpPr>
              <p:cNvPr id="25706" name="Rectangle 75"/>
              <p:cNvSpPr>
                <a:spLocks noChangeArrowheads="1"/>
              </p:cNvSpPr>
              <p:nvPr/>
            </p:nvSpPr>
            <p:spPr bwMode="auto">
              <a:xfrm>
                <a:off x="4749800" y="2114550"/>
                <a:ext cx="6604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 = </a:t>
                </a:r>
              </a:p>
            </p:txBody>
          </p:sp>
          <p:grpSp>
            <p:nvGrpSpPr>
              <p:cNvPr id="25707" name="Group 84"/>
              <p:cNvGrpSpPr>
                <a:grpSpLocks/>
              </p:cNvGrpSpPr>
              <p:nvPr/>
            </p:nvGrpSpPr>
            <p:grpSpPr bwMode="auto">
              <a:xfrm>
                <a:off x="5237163" y="1943100"/>
                <a:ext cx="325438" cy="720725"/>
                <a:chOff x="3155" y="192"/>
                <a:chExt cx="205" cy="454"/>
              </a:xfrm>
            </p:grpSpPr>
            <p:sp>
              <p:nvSpPr>
                <p:cNvPr id="25713" name="Rectangle 77"/>
                <p:cNvSpPr>
                  <a:spLocks noChangeArrowheads="1"/>
                </p:cNvSpPr>
                <p:nvPr/>
              </p:nvSpPr>
              <p:spPr bwMode="auto">
                <a:xfrm>
                  <a:off x="3155" y="19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5</a:t>
                  </a:r>
                </a:p>
              </p:txBody>
            </p:sp>
            <p:sp>
              <p:nvSpPr>
                <p:cNvPr id="25714" name="Rectangle 78"/>
                <p:cNvSpPr>
                  <a:spLocks noChangeArrowheads="1"/>
                </p:cNvSpPr>
                <p:nvPr/>
              </p:nvSpPr>
              <p:spPr bwMode="auto">
                <a:xfrm>
                  <a:off x="3155" y="39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</a:t>
                  </a:r>
                </a:p>
              </p:txBody>
            </p:sp>
            <p:sp>
              <p:nvSpPr>
                <p:cNvPr id="25715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3191" y="426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34" name="Group 133"/>
            <p:cNvGrpSpPr/>
            <p:nvPr/>
          </p:nvGrpSpPr>
          <p:grpSpPr>
            <a:xfrm>
              <a:off x="5257800" y="1981200"/>
              <a:ext cx="1177286" cy="720725"/>
              <a:chOff x="5985514" y="1981200"/>
              <a:chExt cx="1177286" cy="720725"/>
            </a:xfrm>
          </p:grpSpPr>
          <p:grpSp>
            <p:nvGrpSpPr>
              <p:cNvPr id="25708" name="Group 85"/>
              <p:cNvGrpSpPr>
                <a:grpSpLocks/>
              </p:cNvGrpSpPr>
              <p:nvPr/>
            </p:nvGrpSpPr>
            <p:grpSpPr bwMode="auto">
              <a:xfrm>
                <a:off x="6696075" y="1981200"/>
                <a:ext cx="466725" cy="720725"/>
                <a:chOff x="3924" y="204"/>
                <a:chExt cx="294" cy="454"/>
              </a:xfrm>
            </p:grpSpPr>
            <p:sp>
              <p:nvSpPr>
                <p:cNvPr id="25710" name="Rectangle 68"/>
                <p:cNvSpPr>
                  <a:spLocks noChangeArrowheads="1"/>
                </p:cNvSpPr>
                <p:nvPr/>
              </p:nvSpPr>
              <p:spPr bwMode="auto">
                <a:xfrm>
                  <a:off x="3980" y="204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3</a:t>
                  </a:r>
                </a:p>
              </p:txBody>
            </p:sp>
            <p:sp>
              <p:nvSpPr>
                <p:cNvPr id="25711" name="Rectangle 69"/>
                <p:cNvSpPr>
                  <a:spLocks noChangeArrowheads="1"/>
                </p:cNvSpPr>
                <p:nvPr/>
              </p:nvSpPr>
              <p:spPr bwMode="auto">
                <a:xfrm>
                  <a:off x="3924" y="408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16</a:t>
                  </a:r>
                </a:p>
              </p:txBody>
            </p:sp>
            <p:sp>
              <p:nvSpPr>
                <p:cNvPr id="25712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3958" y="444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5709" name="Rectangle 80"/>
              <p:cNvSpPr>
                <a:spLocks noChangeArrowheads="1"/>
              </p:cNvSpPr>
              <p:nvPr/>
            </p:nvSpPr>
            <p:spPr bwMode="auto">
              <a:xfrm>
                <a:off x="5985514" y="2133600"/>
                <a:ext cx="858838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E = – </a:t>
                </a: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990600" y="4941885"/>
            <a:ext cx="7467600" cy="773115"/>
            <a:chOff x="781050" y="5108575"/>
            <a:chExt cx="7467600" cy="773115"/>
          </a:xfrm>
        </p:grpSpPr>
        <p:sp>
          <p:nvSpPr>
            <p:cNvPr id="25611" name="Rectangle 184"/>
            <p:cNvSpPr>
              <a:spLocks noChangeArrowheads="1"/>
            </p:cNvSpPr>
            <p:nvPr/>
          </p:nvSpPr>
          <p:spPr bwMode="auto">
            <a:xfrm>
              <a:off x="781050" y="5276850"/>
              <a:ext cx="61747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25612" name="Rectangle 186"/>
            <p:cNvSpPr>
              <a:spLocks noChangeArrowheads="1"/>
            </p:cNvSpPr>
            <p:nvPr/>
          </p:nvSpPr>
          <p:spPr bwMode="auto">
            <a:xfrm>
              <a:off x="1446213" y="51276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5613" name="Rectangle 187"/>
            <p:cNvSpPr>
              <a:spLocks noChangeArrowheads="1"/>
            </p:cNvSpPr>
            <p:nvPr/>
          </p:nvSpPr>
          <p:spPr bwMode="auto">
            <a:xfrm>
              <a:off x="1390650" y="5478771"/>
              <a:ext cx="466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8x</a:t>
              </a:r>
            </a:p>
          </p:txBody>
        </p:sp>
        <p:sp>
          <p:nvSpPr>
            <p:cNvPr id="25614" name="Line 188"/>
            <p:cNvSpPr>
              <a:spLocks noChangeShapeType="1"/>
            </p:cNvSpPr>
            <p:nvPr/>
          </p:nvSpPr>
          <p:spPr bwMode="auto">
            <a:xfrm>
              <a:off x="1447800" y="5499100"/>
              <a:ext cx="4000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15" name="Rectangle 189"/>
            <p:cNvSpPr>
              <a:spLocks noChangeArrowheads="1"/>
            </p:cNvSpPr>
            <p:nvPr/>
          </p:nvSpPr>
          <p:spPr bwMode="auto">
            <a:xfrm>
              <a:off x="1847850" y="5324475"/>
              <a:ext cx="3317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grpSp>
          <p:nvGrpSpPr>
            <p:cNvPr id="25616" name="Group 190"/>
            <p:cNvGrpSpPr>
              <a:grpSpLocks/>
            </p:cNvGrpSpPr>
            <p:nvPr/>
          </p:nvGrpSpPr>
          <p:grpSpPr bwMode="auto">
            <a:xfrm>
              <a:off x="2190750" y="5127625"/>
              <a:ext cx="466725" cy="720725"/>
              <a:chOff x="1623" y="192"/>
              <a:chExt cx="294" cy="454"/>
            </a:xfrm>
          </p:grpSpPr>
          <p:sp>
            <p:nvSpPr>
              <p:cNvPr id="25633" name="Rectangle 191"/>
              <p:cNvSpPr>
                <a:spLocks noChangeArrowheads="1"/>
              </p:cNvSpPr>
              <p:nvPr/>
            </p:nvSpPr>
            <p:spPr bwMode="auto">
              <a:xfrm>
                <a:off x="1679" y="19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25634" name="Rectangle 192"/>
              <p:cNvSpPr>
                <a:spLocks noChangeArrowheads="1"/>
              </p:cNvSpPr>
              <p:nvPr/>
            </p:nvSpPr>
            <p:spPr bwMode="auto">
              <a:xfrm>
                <a:off x="1623" y="396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16</a:t>
                </a:r>
              </a:p>
            </p:txBody>
          </p:sp>
          <p:sp>
            <p:nvSpPr>
              <p:cNvPr id="25635" name="Line 193"/>
              <p:cNvSpPr>
                <a:spLocks noChangeShapeType="1"/>
              </p:cNvSpPr>
              <p:nvPr/>
            </p:nvSpPr>
            <p:spPr bwMode="auto">
              <a:xfrm flipV="1">
                <a:off x="1657" y="432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17" name="Rectangle 194"/>
            <p:cNvSpPr>
              <a:spLocks noChangeArrowheads="1"/>
            </p:cNvSpPr>
            <p:nvPr/>
          </p:nvSpPr>
          <p:spPr bwMode="auto">
            <a:xfrm>
              <a:off x="2609850" y="5276850"/>
              <a:ext cx="11049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</a:t>
              </a:r>
            </a:p>
          </p:txBody>
        </p:sp>
        <p:grpSp>
          <p:nvGrpSpPr>
            <p:cNvPr id="25618" name="Group 195"/>
            <p:cNvGrpSpPr>
              <a:grpSpLocks/>
            </p:cNvGrpSpPr>
            <p:nvPr/>
          </p:nvGrpSpPr>
          <p:grpSpPr bwMode="auto">
            <a:xfrm>
              <a:off x="3600450" y="5153027"/>
              <a:ext cx="1090613" cy="728663"/>
              <a:chOff x="2740" y="1482"/>
              <a:chExt cx="687" cy="459"/>
            </a:xfrm>
          </p:grpSpPr>
          <p:sp>
            <p:nvSpPr>
              <p:cNvPr id="25630" name="Rectangle 196"/>
              <p:cNvSpPr>
                <a:spLocks noChangeArrowheads="1"/>
              </p:cNvSpPr>
              <p:nvPr/>
            </p:nvSpPr>
            <p:spPr bwMode="auto">
              <a:xfrm>
                <a:off x="2888" y="14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7</a:t>
                </a:r>
              </a:p>
            </p:txBody>
          </p:sp>
          <p:sp>
            <p:nvSpPr>
              <p:cNvPr id="25631" name="Rectangle 197"/>
              <p:cNvSpPr>
                <a:spLocks noChangeArrowheads="1"/>
              </p:cNvSpPr>
              <p:nvPr/>
            </p:nvSpPr>
            <p:spPr bwMode="auto">
              <a:xfrm>
                <a:off x="2740" y="1689"/>
                <a:ext cx="6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8(x–2)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25632" name="Line 198"/>
              <p:cNvSpPr>
                <a:spLocks noChangeShapeType="1"/>
              </p:cNvSpPr>
              <p:nvPr/>
            </p:nvSpPr>
            <p:spPr bwMode="auto">
              <a:xfrm>
                <a:off x="2800" y="1704"/>
                <a:ext cx="52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19" name="Rectangle 199"/>
            <p:cNvSpPr>
              <a:spLocks noChangeArrowheads="1"/>
            </p:cNvSpPr>
            <p:nvPr/>
          </p:nvSpPr>
          <p:spPr bwMode="auto">
            <a:xfrm>
              <a:off x="4589463" y="530701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grpSp>
          <p:nvGrpSpPr>
            <p:cNvPr id="25620" name="Group 200"/>
            <p:cNvGrpSpPr>
              <a:grpSpLocks/>
            </p:cNvGrpSpPr>
            <p:nvPr/>
          </p:nvGrpSpPr>
          <p:grpSpPr bwMode="auto">
            <a:xfrm>
              <a:off x="4849813" y="5143502"/>
              <a:ext cx="995363" cy="728663"/>
              <a:chOff x="2740" y="1482"/>
              <a:chExt cx="627" cy="459"/>
            </a:xfrm>
          </p:grpSpPr>
          <p:sp>
            <p:nvSpPr>
              <p:cNvPr id="25627" name="Rectangle 201"/>
              <p:cNvSpPr>
                <a:spLocks noChangeArrowheads="1"/>
              </p:cNvSpPr>
              <p:nvPr/>
            </p:nvSpPr>
            <p:spPr bwMode="auto">
              <a:xfrm>
                <a:off x="2888" y="14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25628" name="Rectangle 202"/>
              <p:cNvSpPr>
                <a:spLocks noChangeArrowheads="1"/>
              </p:cNvSpPr>
              <p:nvPr/>
            </p:nvSpPr>
            <p:spPr bwMode="auto">
              <a:xfrm>
                <a:off x="2740" y="1689"/>
                <a:ext cx="62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4(x–2) </a:t>
                </a:r>
              </a:p>
            </p:txBody>
          </p:sp>
          <p:sp>
            <p:nvSpPr>
              <p:cNvPr id="25629" name="Line 203"/>
              <p:cNvSpPr>
                <a:spLocks noChangeShapeType="1"/>
              </p:cNvSpPr>
              <p:nvPr/>
            </p:nvSpPr>
            <p:spPr bwMode="auto">
              <a:xfrm>
                <a:off x="2800" y="1704"/>
                <a:ext cx="52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21" name="Rectangle 204"/>
            <p:cNvSpPr>
              <a:spLocks noChangeArrowheads="1"/>
            </p:cNvSpPr>
            <p:nvPr/>
          </p:nvSpPr>
          <p:spPr bwMode="auto">
            <a:xfrm>
              <a:off x="5789613" y="531495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grpSp>
          <p:nvGrpSpPr>
            <p:cNvPr id="25622" name="Group 205"/>
            <p:cNvGrpSpPr>
              <a:grpSpLocks/>
            </p:cNvGrpSpPr>
            <p:nvPr/>
          </p:nvGrpSpPr>
          <p:grpSpPr bwMode="auto">
            <a:xfrm>
              <a:off x="6096000" y="5108575"/>
              <a:ext cx="466725" cy="720725"/>
              <a:chOff x="3924" y="204"/>
              <a:chExt cx="294" cy="454"/>
            </a:xfrm>
          </p:grpSpPr>
          <p:sp>
            <p:nvSpPr>
              <p:cNvPr id="25624" name="Rectangle 206"/>
              <p:cNvSpPr>
                <a:spLocks noChangeArrowheads="1"/>
              </p:cNvSpPr>
              <p:nvPr/>
            </p:nvSpPr>
            <p:spPr bwMode="auto">
              <a:xfrm>
                <a:off x="3980" y="204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25625" name="Rectangle 207"/>
              <p:cNvSpPr>
                <a:spLocks noChangeArrowheads="1"/>
              </p:cNvSpPr>
              <p:nvPr/>
            </p:nvSpPr>
            <p:spPr bwMode="auto">
              <a:xfrm>
                <a:off x="3924" y="408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16</a:t>
                </a:r>
              </a:p>
            </p:txBody>
          </p:sp>
          <p:sp>
            <p:nvSpPr>
              <p:cNvPr id="25626" name="Line 208"/>
              <p:cNvSpPr>
                <a:spLocks noChangeShapeType="1"/>
              </p:cNvSpPr>
              <p:nvPr/>
            </p:nvSpPr>
            <p:spPr bwMode="auto">
              <a:xfrm flipV="1">
                <a:off x="3958" y="444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23" name="Rectangle 209"/>
            <p:cNvSpPr>
              <a:spLocks noChangeArrowheads="1"/>
            </p:cNvSpPr>
            <p:nvPr/>
          </p:nvSpPr>
          <p:spPr bwMode="auto">
            <a:xfrm>
              <a:off x="6496050" y="5334000"/>
              <a:ext cx="1752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–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C</a:t>
              </a:r>
            </a:p>
          </p:txBody>
        </p:sp>
      </p:grpSp>
      <p:sp>
        <p:nvSpPr>
          <p:cNvPr id="25609" name="Rectangle 212"/>
          <p:cNvSpPr>
            <a:spLocks noChangeArrowheads="1"/>
          </p:cNvSpPr>
          <p:nvPr/>
        </p:nvSpPr>
        <p:spPr bwMode="auto">
          <a:xfrm>
            <a:off x="1676400" y="1134383"/>
            <a:ext cx="37115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6A + 12B + C – 2D + 4E = 0, </a:t>
            </a:r>
          </a:p>
        </p:txBody>
      </p:sp>
      <p:sp>
        <p:nvSpPr>
          <p:cNvPr id="125" name="Date Placeholder 1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23A11D-3241-4579-9782-B3FB72B2800A}" type="datetime3">
              <a:rPr lang="en-US" smtClean="0"/>
              <a:t>15 May 2023</a:t>
            </a:fld>
            <a:endParaRPr lang="en-US"/>
          </a:p>
        </p:txBody>
      </p:sp>
      <p:sp>
        <p:nvSpPr>
          <p:cNvPr id="126" name="Slide Number Placeholder 1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27" name="Footer Placeholder 1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49" name="Group 148"/>
          <p:cNvGrpSpPr/>
          <p:nvPr/>
        </p:nvGrpSpPr>
        <p:grpSpPr>
          <a:xfrm>
            <a:off x="808038" y="598485"/>
            <a:ext cx="4884147" cy="400110"/>
            <a:chOff x="808038" y="533400"/>
            <a:chExt cx="4884147" cy="400110"/>
          </a:xfrm>
        </p:grpSpPr>
        <p:sp>
          <p:nvSpPr>
            <p:cNvPr id="25608" name="Rectangle 211"/>
            <p:cNvSpPr>
              <a:spLocks noChangeArrowheads="1"/>
            </p:cNvSpPr>
            <p:nvPr/>
          </p:nvSpPr>
          <p:spPr bwMode="auto">
            <a:xfrm>
              <a:off x="808038" y="533400"/>
              <a:ext cx="223009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Maka:  B + E = 0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,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048000" y="533400"/>
              <a:ext cx="26441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A – 6B + D – 4E = 1, </a:t>
              </a:r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1618517" y="1703265"/>
            <a:ext cx="3167817" cy="419220"/>
            <a:chOff x="1618517" y="1504890"/>
            <a:chExt cx="3167817" cy="419220"/>
          </a:xfrm>
        </p:grpSpPr>
        <p:sp>
          <p:nvSpPr>
            <p:cNvPr id="25610" name="Rectangle 213"/>
            <p:cNvSpPr>
              <a:spLocks noChangeArrowheads="1"/>
            </p:cNvSpPr>
            <p:nvPr/>
          </p:nvSpPr>
          <p:spPr bwMode="auto">
            <a:xfrm>
              <a:off x="3352800" y="1524000"/>
              <a:ext cx="14335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8A =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1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1618517" y="1504890"/>
              <a:ext cx="16580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12A – 8B = 0</a:t>
              </a:r>
              <a:endParaRPr lang="en-US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990600" y="3074985"/>
            <a:ext cx="2375585" cy="800100"/>
            <a:chOff x="1434415" y="2933700"/>
            <a:chExt cx="2375585" cy="800100"/>
          </a:xfrm>
        </p:grpSpPr>
        <p:grpSp>
          <p:nvGrpSpPr>
            <p:cNvPr id="145" name="Group 144"/>
            <p:cNvGrpSpPr/>
            <p:nvPr/>
          </p:nvGrpSpPr>
          <p:grpSpPr>
            <a:xfrm>
              <a:off x="1434415" y="2933700"/>
              <a:ext cx="2375585" cy="800100"/>
              <a:chOff x="1356628" y="2743200"/>
              <a:chExt cx="2375585" cy="800100"/>
            </a:xfrm>
          </p:grpSpPr>
          <p:sp>
            <p:nvSpPr>
              <p:cNvPr id="277556" name="Rectangle 52"/>
              <p:cNvSpPr>
                <a:spLocks noChangeArrowheads="1"/>
              </p:cNvSpPr>
              <p:nvPr/>
            </p:nvSpPr>
            <p:spPr bwMode="auto">
              <a:xfrm>
                <a:off x="1356628" y="2920052"/>
                <a:ext cx="72648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Jadi </a:t>
                </a:r>
              </a:p>
            </p:txBody>
          </p:sp>
          <p:grpSp>
            <p:nvGrpSpPr>
              <p:cNvPr id="135" name="Group 134"/>
              <p:cNvGrpSpPr/>
              <p:nvPr/>
            </p:nvGrpSpPr>
            <p:grpSpPr>
              <a:xfrm>
                <a:off x="1998663" y="2743200"/>
                <a:ext cx="1733550" cy="800100"/>
                <a:chOff x="1998663" y="2743200"/>
                <a:chExt cx="1733550" cy="800100"/>
              </a:xfrm>
            </p:grpSpPr>
            <p:sp>
              <p:nvSpPr>
                <p:cNvPr id="25695" name="Rectangle 96"/>
                <p:cNvSpPr>
                  <a:spLocks noChangeArrowheads="1"/>
                </p:cNvSpPr>
                <p:nvPr/>
              </p:nvSpPr>
              <p:spPr bwMode="auto">
                <a:xfrm>
                  <a:off x="1998663" y="3143250"/>
                  <a:ext cx="173355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(x – 2)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 </a:t>
                  </a:r>
                </a:p>
              </p:txBody>
            </p:sp>
            <p:sp>
              <p:nvSpPr>
                <p:cNvPr id="25696" name="Rectangle 97"/>
                <p:cNvSpPr>
                  <a:spLocks noChangeArrowheads="1"/>
                </p:cNvSpPr>
                <p:nvPr/>
              </p:nvSpPr>
              <p:spPr bwMode="auto">
                <a:xfrm>
                  <a:off x="2055813" y="2743200"/>
                  <a:ext cx="16002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(x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3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– 1)dx</a:t>
                  </a:r>
                  <a:endParaRPr lang="id-ID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97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2315545" y="3137848"/>
                  <a:ext cx="10972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136" name="Rectangle 135"/>
            <p:cNvSpPr/>
            <p:nvPr/>
          </p:nvSpPr>
          <p:spPr>
            <a:xfrm>
              <a:off x="2133600" y="3124200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1012824" y="4013196"/>
            <a:ext cx="7521576" cy="776289"/>
            <a:chOff x="857250" y="4267200"/>
            <a:chExt cx="7521576" cy="776289"/>
          </a:xfrm>
        </p:grpSpPr>
        <p:sp>
          <p:nvSpPr>
            <p:cNvPr id="25636" name="Rectangle 110"/>
            <p:cNvSpPr>
              <a:spLocks noChangeArrowheads="1"/>
            </p:cNvSpPr>
            <p:nvPr/>
          </p:nvSpPr>
          <p:spPr bwMode="auto">
            <a:xfrm>
              <a:off x="857250" y="4419600"/>
              <a:ext cx="3333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grpSp>
          <p:nvGrpSpPr>
            <p:cNvPr id="25637" name="Group 111"/>
            <p:cNvGrpSpPr>
              <a:grpSpLocks/>
            </p:cNvGrpSpPr>
            <p:nvPr/>
          </p:nvGrpSpPr>
          <p:grpSpPr bwMode="auto">
            <a:xfrm>
              <a:off x="1238250" y="4324350"/>
              <a:ext cx="327025" cy="695325"/>
              <a:chOff x="4031" y="2670"/>
              <a:chExt cx="206" cy="438"/>
            </a:xfrm>
          </p:grpSpPr>
          <p:sp>
            <p:nvSpPr>
              <p:cNvPr id="25691" name="Rectangle 112"/>
              <p:cNvSpPr>
                <a:spLocks noChangeArrowheads="1"/>
              </p:cNvSpPr>
              <p:nvPr/>
            </p:nvSpPr>
            <p:spPr bwMode="auto">
              <a:xfrm>
                <a:off x="4032" y="26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5692" name="Rectangle 113"/>
              <p:cNvSpPr>
                <a:spLocks noChangeArrowheads="1"/>
              </p:cNvSpPr>
              <p:nvPr/>
            </p:nvSpPr>
            <p:spPr bwMode="auto">
              <a:xfrm>
                <a:off x="4031" y="285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25693" name="Line 114"/>
              <p:cNvSpPr>
                <a:spLocks noChangeShapeType="1"/>
              </p:cNvSpPr>
              <p:nvPr/>
            </p:nvSpPr>
            <p:spPr bwMode="auto">
              <a:xfrm>
                <a:off x="4056" y="288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39" name="Rectangle 127"/>
            <p:cNvSpPr>
              <a:spLocks noChangeArrowheads="1"/>
            </p:cNvSpPr>
            <p:nvPr/>
          </p:nvSpPr>
          <p:spPr bwMode="auto">
            <a:xfrm>
              <a:off x="1695450" y="4267200"/>
              <a:ext cx="45561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dx</a:t>
              </a:r>
            </a:p>
          </p:txBody>
        </p:sp>
        <p:sp>
          <p:nvSpPr>
            <p:cNvPr id="25640" name="Rectangle 128"/>
            <p:cNvSpPr>
              <a:spLocks noChangeArrowheads="1"/>
            </p:cNvSpPr>
            <p:nvPr/>
          </p:nvSpPr>
          <p:spPr bwMode="auto">
            <a:xfrm>
              <a:off x="1770063" y="4629150"/>
              <a:ext cx="4222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25641" name="Line 129"/>
            <p:cNvSpPr>
              <a:spLocks noChangeShapeType="1"/>
            </p:cNvSpPr>
            <p:nvPr/>
          </p:nvSpPr>
          <p:spPr bwMode="auto">
            <a:xfrm>
              <a:off x="1774825" y="466725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42" name="Rectangle 130"/>
            <p:cNvSpPr>
              <a:spLocks noChangeArrowheads="1"/>
            </p:cNvSpPr>
            <p:nvPr/>
          </p:nvSpPr>
          <p:spPr bwMode="auto">
            <a:xfrm>
              <a:off x="2171700" y="4438650"/>
              <a:ext cx="3333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grpSp>
          <p:nvGrpSpPr>
            <p:cNvPr id="25644" name="Group 156"/>
            <p:cNvGrpSpPr>
              <a:grpSpLocks/>
            </p:cNvGrpSpPr>
            <p:nvPr/>
          </p:nvGrpSpPr>
          <p:grpSpPr bwMode="auto">
            <a:xfrm>
              <a:off x="3009900" y="4267200"/>
              <a:ext cx="473075" cy="742950"/>
              <a:chOff x="3276" y="1596"/>
              <a:chExt cx="298" cy="468"/>
            </a:xfrm>
          </p:grpSpPr>
          <p:sp>
            <p:nvSpPr>
              <p:cNvPr id="25684" name="Rectangle 135"/>
              <p:cNvSpPr>
                <a:spLocks noChangeArrowheads="1"/>
              </p:cNvSpPr>
              <p:nvPr/>
            </p:nvSpPr>
            <p:spPr bwMode="auto">
              <a:xfrm>
                <a:off x="3276" y="1596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  <p:sp>
            <p:nvSpPr>
              <p:cNvPr id="25685" name="Rectangle 136"/>
              <p:cNvSpPr>
                <a:spLocks noChangeArrowheads="1"/>
              </p:cNvSpPr>
              <p:nvPr/>
            </p:nvSpPr>
            <p:spPr bwMode="auto">
              <a:xfrm>
                <a:off x="3323" y="1812"/>
                <a:ext cx="25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</a:t>
                </a:r>
              </a:p>
            </p:txBody>
          </p:sp>
          <p:sp>
            <p:nvSpPr>
              <p:cNvPr id="25686" name="Line 137"/>
              <p:cNvSpPr>
                <a:spLocks noChangeShapeType="1"/>
              </p:cNvSpPr>
              <p:nvPr/>
            </p:nvSpPr>
            <p:spPr bwMode="auto">
              <a:xfrm>
                <a:off x="3335" y="1848"/>
                <a:ext cx="1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45" name="Rectangle 138"/>
            <p:cNvSpPr>
              <a:spLocks noChangeArrowheads="1"/>
            </p:cNvSpPr>
            <p:nvPr/>
          </p:nvSpPr>
          <p:spPr bwMode="auto">
            <a:xfrm>
              <a:off x="6629400" y="4438650"/>
              <a:ext cx="3270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</a:p>
          </p:txBody>
        </p:sp>
        <p:grpSp>
          <p:nvGrpSpPr>
            <p:cNvPr id="25647" name="Group 158"/>
            <p:cNvGrpSpPr>
              <a:grpSpLocks/>
            </p:cNvGrpSpPr>
            <p:nvPr/>
          </p:nvGrpSpPr>
          <p:grpSpPr bwMode="auto">
            <a:xfrm>
              <a:off x="4140200" y="4267201"/>
              <a:ext cx="947738" cy="776288"/>
              <a:chOff x="2740" y="1452"/>
              <a:chExt cx="597" cy="489"/>
            </a:xfrm>
          </p:grpSpPr>
          <p:sp>
            <p:nvSpPr>
              <p:cNvPr id="25679" name="Rectangle 143"/>
              <p:cNvSpPr>
                <a:spLocks noChangeArrowheads="1"/>
              </p:cNvSpPr>
              <p:nvPr/>
            </p:nvSpPr>
            <p:spPr bwMode="auto">
              <a:xfrm>
                <a:off x="2888" y="1452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  <p:sp>
            <p:nvSpPr>
              <p:cNvPr id="25680" name="Rectangle 144"/>
              <p:cNvSpPr>
                <a:spLocks noChangeArrowheads="1"/>
              </p:cNvSpPr>
              <p:nvPr/>
            </p:nvSpPr>
            <p:spPr bwMode="auto">
              <a:xfrm>
                <a:off x="2740" y="1689"/>
                <a:ext cx="5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(x–2)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25681" name="Line 145"/>
              <p:cNvSpPr>
                <a:spLocks noChangeShapeType="1"/>
              </p:cNvSpPr>
              <p:nvPr/>
            </p:nvSpPr>
            <p:spPr bwMode="auto">
              <a:xfrm>
                <a:off x="2800" y="1704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5648" name="Group 146"/>
            <p:cNvGrpSpPr>
              <a:grpSpLocks/>
            </p:cNvGrpSpPr>
            <p:nvPr/>
          </p:nvGrpSpPr>
          <p:grpSpPr bwMode="auto">
            <a:xfrm>
              <a:off x="2447925" y="4270375"/>
              <a:ext cx="466725" cy="720725"/>
              <a:chOff x="1623" y="192"/>
              <a:chExt cx="294" cy="454"/>
            </a:xfrm>
          </p:grpSpPr>
          <p:sp>
            <p:nvSpPr>
              <p:cNvPr id="25676" name="Rectangle 147"/>
              <p:cNvSpPr>
                <a:spLocks noChangeArrowheads="1"/>
              </p:cNvSpPr>
              <p:nvPr/>
            </p:nvSpPr>
            <p:spPr bwMode="auto">
              <a:xfrm>
                <a:off x="1679" y="19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25677" name="Rectangle 148"/>
              <p:cNvSpPr>
                <a:spLocks noChangeArrowheads="1"/>
              </p:cNvSpPr>
              <p:nvPr/>
            </p:nvSpPr>
            <p:spPr bwMode="auto">
              <a:xfrm>
                <a:off x="1623" y="396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16</a:t>
                </a:r>
              </a:p>
            </p:txBody>
          </p:sp>
          <p:sp>
            <p:nvSpPr>
              <p:cNvPr id="25678" name="Line 149"/>
              <p:cNvSpPr>
                <a:spLocks noChangeShapeType="1"/>
              </p:cNvSpPr>
              <p:nvPr/>
            </p:nvSpPr>
            <p:spPr bwMode="auto">
              <a:xfrm flipV="1">
                <a:off x="1657" y="432"/>
                <a:ext cx="2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49" name="Rectangle 151"/>
            <p:cNvSpPr>
              <a:spLocks noChangeArrowheads="1"/>
            </p:cNvSpPr>
            <p:nvPr/>
          </p:nvSpPr>
          <p:spPr bwMode="auto">
            <a:xfrm>
              <a:off x="3448050" y="4438650"/>
              <a:ext cx="3333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grpSp>
          <p:nvGrpSpPr>
            <p:cNvPr id="25650" name="Group 152"/>
            <p:cNvGrpSpPr>
              <a:grpSpLocks/>
            </p:cNvGrpSpPr>
            <p:nvPr/>
          </p:nvGrpSpPr>
          <p:grpSpPr bwMode="auto">
            <a:xfrm>
              <a:off x="3713163" y="4289425"/>
              <a:ext cx="325438" cy="720725"/>
              <a:chOff x="2435" y="192"/>
              <a:chExt cx="205" cy="454"/>
            </a:xfrm>
          </p:grpSpPr>
          <p:sp>
            <p:nvSpPr>
              <p:cNvPr id="25673" name="Rectangle 153"/>
              <p:cNvSpPr>
                <a:spLocks noChangeArrowheads="1"/>
              </p:cNvSpPr>
              <p:nvPr/>
            </p:nvSpPr>
            <p:spPr bwMode="auto">
              <a:xfrm>
                <a:off x="2435" y="19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7</a:t>
                </a:r>
              </a:p>
            </p:txBody>
          </p:sp>
          <p:sp>
            <p:nvSpPr>
              <p:cNvPr id="25674" name="Rectangle 154"/>
              <p:cNvSpPr>
                <a:spLocks noChangeArrowheads="1"/>
              </p:cNvSpPr>
              <p:nvPr/>
            </p:nvSpPr>
            <p:spPr bwMode="auto">
              <a:xfrm>
                <a:off x="2435" y="39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25675" name="Line 155"/>
              <p:cNvSpPr>
                <a:spLocks noChangeShapeType="1"/>
              </p:cNvSpPr>
              <p:nvPr/>
            </p:nvSpPr>
            <p:spPr bwMode="auto">
              <a:xfrm flipV="1">
                <a:off x="2471" y="426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651" name="Rectangle 157"/>
            <p:cNvSpPr>
              <a:spLocks noChangeArrowheads="1"/>
            </p:cNvSpPr>
            <p:nvPr/>
          </p:nvSpPr>
          <p:spPr bwMode="auto">
            <a:xfrm>
              <a:off x="5029200" y="4438650"/>
              <a:ext cx="3333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grpSp>
          <p:nvGrpSpPr>
            <p:cNvPr id="25652" name="Group 159"/>
            <p:cNvGrpSpPr>
              <a:grpSpLocks/>
            </p:cNvGrpSpPr>
            <p:nvPr/>
          </p:nvGrpSpPr>
          <p:grpSpPr bwMode="auto">
            <a:xfrm>
              <a:off x="5351463" y="4289425"/>
              <a:ext cx="325438" cy="720725"/>
              <a:chOff x="3155" y="192"/>
              <a:chExt cx="205" cy="454"/>
            </a:xfrm>
          </p:grpSpPr>
          <p:sp>
            <p:nvSpPr>
              <p:cNvPr id="25670" name="Rectangle 160"/>
              <p:cNvSpPr>
                <a:spLocks noChangeArrowheads="1"/>
              </p:cNvSpPr>
              <p:nvPr/>
            </p:nvSpPr>
            <p:spPr bwMode="auto">
              <a:xfrm>
                <a:off x="3155" y="19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</a:t>
                </a:r>
              </a:p>
            </p:txBody>
          </p:sp>
          <p:sp>
            <p:nvSpPr>
              <p:cNvPr id="25671" name="Rectangle 161"/>
              <p:cNvSpPr>
                <a:spLocks noChangeArrowheads="1"/>
              </p:cNvSpPr>
              <p:nvPr/>
            </p:nvSpPr>
            <p:spPr bwMode="auto">
              <a:xfrm>
                <a:off x="3155" y="39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25672" name="Line 162"/>
              <p:cNvSpPr>
                <a:spLocks noChangeShapeType="1"/>
              </p:cNvSpPr>
              <p:nvPr/>
            </p:nvSpPr>
            <p:spPr bwMode="auto">
              <a:xfrm flipV="1">
                <a:off x="3191" y="426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5653" name="Group 163"/>
            <p:cNvGrpSpPr>
              <a:grpSpLocks/>
            </p:cNvGrpSpPr>
            <p:nvPr/>
          </p:nvGrpSpPr>
          <p:grpSpPr bwMode="auto">
            <a:xfrm>
              <a:off x="5764213" y="4267200"/>
              <a:ext cx="947738" cy="762000"/>
              <a:chOff x="2740" y="1452"/>
              <a:chExt cx="597" cy="480"/>
            </a:xfrm>
          </p:grpSpPr>
          <p:sp>
            <p:nvSpPr>
              <p:cNvPr id="25667" name="Rectangle 164"/>
              <p:cNvSpPr>
                <a:spLocks noChangeArrowheads="1"/>
              </p:cNvSpPr>
              <p:nvPr/>
            </p:nvSpPr>
            <p:spPr bwMode="auto">
              <a:xfrm>
                <a:off x="2888" y="1452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  <p:sp>
            <p:nvSpPr>
              <p:cNvPr id="25668" name="Rectangle 165"/>
              <p:cNvSpPr>
                <a:spLocks noChangeArrowheads="1"/>
              </p:cNvSpPr>
              <p:nvPr/>
            </p:nvSpPr>
            <p:spPr bwMode="auto">
              <a:xfrm>
                <a:off x="2740" y="1680"/>
                <a:ext cx="5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(x–2)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25669" name="Line 166"/>
              <p:cNvSpPr>
                <a:spLocks noChangeShapeType="1"/>
              </p:cNvSpPr>
              <p:nvPr/>
            </p:nvSpPr>
            <p:spPr bwMode="auto">
              <a:xfrm>
                <a:off x="2800" y="1704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6934200" y="4267200"/>
              <a:ext cx="1444626" cy="762000"/>
              <a:chOff x="7019925" y="4267200"/>
              <a:chExt cx="1444626" cy="762000"/>
            </a:xfrm>
          </p:grpSpPr>
          <p:grpSp>
            <p:nvGrpSpPr>
              <p:cNvPr id="25654" name="Group 167"/>
              <p:cNvGrpSpPr>
                <a:grpSpLocks/>
              </p:cNvGrpSpPr>
              <p:nvPr/>
            </p:nvGrpSpPr>
            <p:grpSpPr bwMode="auto">
              <a:xfrm>
                <a:off x="7019925" y="4289425"/>
                <a:ext cx="466725" cy="720725"/>
                <a:chOff x="3924" y="204"/>
                <a:chExt cx="294" cy="454"/>
              </a:xfrm>
            </p:grpSpPr>
            <p:sp>
              <p:nvSpPr>
                <p:cNvPr id="25664" name="Rectangle 168"/>
                <p:cNvSpPr>
                  <a:spLocks noChangeArrowheads="1"/>
                </p:cNvSpPr>
                <p:nvPr/>
              </p:nvSpPr>
              <p:spPr bwMode="auto">
                <a:xfrm>
                  <a:off x="3980" y="204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3</a:t>
                  </a:r>
                </a:p>
              </p:txBody>
            </p:sp>
            <p:sp>
              <p:nvSpPr>
                <p:cNvPr id="25665" name="Rectangle 169"/>
                <p:cNvSpPr>
                  <a:spLocks noChangeArrowheads="1"/>
                </p:cNvSpPr>
                <p:nvPr/>
              </p:nvSpPr>
              <p:spPr bwMode="auto">
                <a:xfrm>
                  <a:off x="3924" y="408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16</a:t>
                  </a:r>
                </a:p>
              </p:txBody>
            </p:sp>
            <p:sp>
              <p:nvSpPr>
                <p:cNvPr id="25666" name="Line 170"/>
                <p:cNvSpPr>
                  <a:spLocks noChangeShapeType="1"/>
                </p:cNvSpPr>
                <p:nvPr/>
              </p:nvSpPr>
              <p:spPr bwMode="auto">
                <a:xfrm flipV="1">
                  <a:off x="3958" y="444"/>
                  <a:ext cx="23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5656" name="Rectangle 175"/>
              <p:cNvSpPr>
                <a:spLocks noChangeArrowheads="1"/>
              </p:cNvSpPr>
              <p:nvPr/>
            </p:nvSpPr>
            <p:spPr bwMode="auto">
              <a:xfrm>
                <a:off x="7770813" y="4267200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dx</a:t>
                </a:r>
              </a:p>
            </p:txBody>
          </p:sp>
          <p:sp>
            <p:nvSpPr>
              <p:cNvPr id="25657" name="Rectangle 176"/>
              <p:cNvSpPr>
                <a:spLocks noChangeArrowheads="1"/>
              </p:cNvSpPr>
              <p:nvPr/>
            </p:nvSpPr>
            <p:spPr bwMode="auto">
              <a:xfrm>
                <a:off x="7612063" y="4629150"/>
                <a:ext cx="852488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(x–2) </a:t>
                </a:r>
              </a:p>
            </p:txBody>
          </p:sp>
          <p:sp>
            <p:nvSpPr>
              <p:cNvPr id="25658" name="Line 177"/>
              <p:cNvSpPr>
                <a:spLocks noChangeShapeType="1"/>
              </p:cNvSpPr>
              <p:nvPr/>
            </p:nvSpPr>
            <p:spPr bwMode="auto">
              <a:xfrm>
                <a:off x="7631113" y="4667250"/>
                <a:ext cx="8270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7418696" y="4476690"/>
                <a:ext cx="3048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en-US"/>
              </a:p>
            </p:txBody>
          </p:sp>
        </p:grpSp>
        <p:sp>
          <p:nvSpPr>
            <p:cNvPr id="138" name="Rectangle 137"/>
            <p:cNvSpPr/>
            <p:nvPr/>
          </p:nvSpPr>
          <p:spPr>
            <a:xfrm>
              <a:off x="1524000" y="4468504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2846696" y="4476690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989696" y="4482152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625152" y="4476690"/>
              <a:ext cx="304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6356</TotalTime>
  <Words>1050</Words>
  <Application>Microsoft Office PowerPoint</Application>
  <PresentationFormat>On-screen Show (4:3)</PresentationFormat>
  <Paragraphs>318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1_Mountain Top</vt:lpstr>
      <vt:lpstr>INTEGRAL FUNGSI RASIONAL </vt:lpstr>
      <vt:lpstr>PowerPoint Presentation</vt:lpstr>
      <vt:lpstr>PowerPoint Presentation</vt:lpstr>
      <vt:lpstr>PowerPoint Presentation</vt:lpstr>
      <vt:lpstr>PowerPoint Presentation</vt:lpstr>
      <vt:lpstr>CONTOH SOAL </vt:lpstr>
      <vt:lpstr>PowerPoint Presentation</vt:lpstr>
      <vt:lpstr>PowerPoint Presentation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709</cp:revision>
  <dcterms:created xsi:type="dcterms:W3CDTF">2003-09-17T10:33:32Z</dcterms:created>
  <dcterms:modified xsi:type="dcterms:W3CDTF">2023-05-15T07:05:34Z</dcterms:modified>
</cp:coreProperties>
</file>