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0" r:id="rId6"/>
    <p:sldId id="260" r:id="rId7"/>
    <p:sldId id="29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089D-CAED-4BC9-AFD0-D64DF738FBAD}" type="datetimeFigureOut">
              <a:rPr lang="id-ID" smtClean="0"/>
              <a:t>15/10/2021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57AD-D3B4-40A1-AB70-555F014454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477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6C571-BF59-433C-A191-E2BA99A9E513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913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PERKANDANGAN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829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SELOKAN</a:t>
            </a:r>
            <a:endParaRPr lang="id-ID" dirty="0"/>
          </a:p>
        </p:txBody>
      </p:sp>
      <p:pic>
        <p:nvPicPr>
          <p:cNvPr id="3074" name="Picture 2" descr="selok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4" y="1867437"/>
            <a:ext cx="6709893" cy="39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0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KOLONI</a:t>
            </a:r>
            <a:endParaRPr lang="id-ID" dirty="0"/>
          </a:p>
        </p:txBody>
      </p:sp>
      <p:pic>
        <p:nvPicPr>
          <p:cNvPr id="4098" name="Picture 2" descr="Cara Membuat KANDANG SAPI Model Koloni - Kabarta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005013"/>
            <a:ext cx="6096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Individu</a:t>
            </a:r>
            <a:endParaRPr lang="id-ID" dirty="0"/>
          </a:p>
        </p:txBody>
      </p:sp>
      <p:pic>
        <p:nvPicPr>
          <p:cNvPr id="6146" name="Picture 2" descr="Model Kandang Sapi Perah Mod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895475"/>
            <a:ext cx="698182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8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INDIVIDU</a:t>
            </a:r>
            <a:endParaRPr lang="id-ID" dirty="0"/>
          </a:p>
        </p:txBody>
      </p:sp>
      <p:pic>
        <p:nvPicPr>
          <p:cNvPr id="5122" name="Picture 2" descr="Kandang Sapi Komunal Tingkatkan Kesejahteraan Kelompok Tani di Kota Batu |  Dinas Komunikasi dan Informatika Provinsi Jawa Tim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67" y="1737360"/>
            <a:ext cx="7482625" cy="44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2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PEDET</a:t>
            </a:r>
            <a:endParaRPr lang="id-ID" dirty="0"/>
          </a:p>
        </p:txBody>
      </p:sp>
      <p:pic>
        <p:nvPicPr>
          <p:cNvPr id="7174" name="Picture 6" descr="Kandang Bersih, Kering dan Nyaman untuk Pedet | Majalah Infovet I Majalah  Peternakan dan Kesehatan Hew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243138"/>
            <a:ext cx="58388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2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DOMBA (PANGGUNG)</a:t>
            </a:r>
            <a:endParaRPr lang="id-ID" dirty="0"/>
          </a:p>
        </p:txBody>
      </p:sp>
      <p:pic>
        <p:nvPicPr>
          <p:cNvPr id="8194" name="Picture 2" descr="CARA TERNAK DOMBA UNTUK PEMULA - Website Resmi Desa Tulak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3" y="1737361"/>
            <a:ext cx="7778838" cy="44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Perkandangan Dom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545466"/>
            <a:ext cx="7856113" cy="45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3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4800" dirty="0" smtClean="0"/>
              <a:t>PERKANDANGAN UNGGAS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25606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Postal/Koloni</a:t>
            </a:r>
          </a:p>
          <a:p>
            <a:r>
              <a:rPr lang="id-ID" sz="3600" dirty="0" smtClean="0"/>
              <a:t>Baterai</a:t>
            </a:r>
          </a:p>
          <a:p>
            <a:r>
              <a:rPr lang="id-ID" sz="3600" dirty="0" smtClean="0"/>
              <a:t>Ren</a:t>
            </a:r>
          </a:p>
          <a:p>
            <a:r>
              <a:rPr lang="id-ID" sz="3600" dirty="0" smtClean="0"/>
              <a:t>Kombinasi</a:t>
            </a:r>
            <a:endParaRPr lang="id-ID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kandang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56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trobos.com/images/artikel/Jan%202012/Manajemen%20Unggas%20copy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8348" y="1785926"/>
            <a:ext cx="38576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kandang</a:t>
            </a:r>
            <a:endParaRPr lang="id-ID" dirty="0"/>
          </a:p>
        </p:txBody>
      </p:sp>
      <p:pic>
        <p:nvPicPr>
          <p:cNvPr id="5" name="irc_mi" descr="http://ayampetelur.com/wp-content/uploads/2013/09/kandang-lay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7" y="1785926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4.bp.blogspot.com/-D2mhumk4oiM/UH2eYMd6WII/AAAAAAAACZk/EjxyFIFY04g/s400/Sarana+Beternak+Iti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298" y="4214818"/>
            <a:ext cx="3810000" cy="203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8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KANDANG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1.Melindungi </a:t>
            </a:r>
            <a:r>
              <a:rPr lang="id-ID" dirty="0"/>
              <a:t>ternak dari perubahan cuaca atau iklim </a:t>
            </a:r>
            <a:r>
              <a:rPr lang="id-ID" dirty="0" smtClean="0"/>
              <a:t>yang </a:t>
            </a:r>
            <a:r>
              <a:rPr lang="id-ID" dirty="0"/>
              <a:t>ekstrem</a:t>
            </a:r>
          </a:p>
          <a:p>
            <a:r>
              <a:rPr lang="id-ID" dirty="0" smtClean="0"/>
              <a:t>   (</a:t>
            </a:r>
            <a:r>
              <a:rPr lang="id-ID" dirty="0"/>
              <a:t>panas, hujan dan </a:t>
            </a:r>
            <a:r>
              <a:rPr lang="id-ID" dirty="0" smtClean="0"/>
              <a:t>angin).</a:t>
            </a:r>
            <a:endParaRPr lang="id-ID" dirty="0"/>
          </a:p>
          <a:p>
            <a:r>
              <a:rPr lang="id-ID" dirty="0"/>
              <a:t>2. Mencegah dan melindungi ternak dari penyakit.</a:t>
            </a:r>
          </a:p>
          <a:p>
            <a:r>
              <a:rPr lang="fi-FI" dirty="0"/>
              <a:t>3. Menjaga keamanan ternak dari pencurian.</a:t>
            </a:r>
          </a:p>
          <a:p>
            <a:r>
              <a:rPr lang="nb-NO" dirty="0"/>
              <a:t>4. Memudahkan pengelolaan ternak dalam proses produksi seperti</a:t>
            </a:r>
          </a:p>
          <a:p>
            <a:r>
              <a:rPr lang="id-ID" dirty="0"/>
              <a:t>pemberian pakan, minum, pengelolaaan kompos dan perkaw n.</a:t>
            </a:r>
          </a:p>
          <a:p>
            <a:r>
              <a:rPr lang="fi-FI" dirty="0"/>
              <a:t>5. Meningkatkan efisiensi penggunaan tenaga kerja.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436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 fontScale="92500" lnSpcReduction="10000"/>
          </a:bodyPr>
          <a:lstStyle/>
          <a:p>
            <a:endParaRPr lang="id-ID" dirty="0" smtClean="0"/>
          </a:p>
          <a:p>
            <a:r>
              <a:rPr lang="en-US" dirty="0" smtClean="0"/>
              <a:t>There are 2 basic types of ventilation system; </a:t>
            </a:r>
            <a:r>
              <a:rPr lang="id-ID" dirty="0" smtClean="0"/>
              <a:t>  </a:t>
            </a:r>
          </a:p>
          <a:p>
            <a:pPr>
              <a:buNone/>
            </a:pPr>
            <a:r>
              <a:rPr lang="id-ID" dirty="0" smtClean="0"/>
              <a:t>     </a:t>
            </a:r>
            <a:r>
              <a:rPr lang="en-US" dirty="0" smtClean="0"/>
              <a:t>natural and power:</a:t>
            </a:r>
            <a:endParaRPr lang="id-ID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Natural (Open-sided Housing), which can be: </a:t>
            </a:r>
          </a:p>
          <a:p>
            <a:pPr>
              <a:buNone/>
            </a:pPr>
            <a:r>
              <a:rPr lang="id-ID" dirty="0" smtClean="0"/>
              <a:t>     Non-mechanically assisted </a:t>
            </a:r>
          </a:p>
          <a:p>
            <a:pPr>
              <a:buNone/>
            </a:pPr>
            <a:r>
              <a:rPr lang="id-ID" dirty="0" smtClean="0"/>
              <a:t>     Mechanically assisted</a:t>
            </a:r>
          </a:p>
          <a:p>
            <a:r>
              <a:rPr lang="en-US" dirty="0" smtClean="0"/>
              <a:t>Power (Controlled Environment Housing), which can be: </a:t>
            </a:r>
          </a:p>
          <a:p>
            <a:pPr>
              <a:buNone/>
            </a:pPr>
            <a:r>
              <a:rPr lang="id-ID" dirty="0" smtClean="0"/>
              <a:t>     Minimum </a:t>
            </a:r>
          </a:p>
          <a:p>
            <a:pPr>
              <a:buNone/>
            </a:pPr>
            <a:r>
              <a:rPr lang="id-ID" dirty="0" smtClean="0"/>
              <a:t>     Transitional &amp; Tunnel </a:t>
            </a:r>
          </a:p>
          <a:p>
            <a:pPr>
              <a:buNone/>
            </a:pPr>
            <a:r>
              <a:rPr lang="id-ID" dirty="0" smtClean="0"/>
              <a:t>     Evaporative pad </a:t>
            </a:r>
          </a:p>
          <a:p>
            <a:pPr>
              <a:buNone/>
            </a:pPr>
            <a:r>
              <a:rPr lang="id-ID" dirty="0" smtClean="0"/>
              <a:t>     Fogging/misting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Tipe kandang (konstruksi dinding)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84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80872" y="1481138"/>
            <a:ext cx="60302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terbuka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06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424" y="2257025"/>
            <a:ext cx="3493060" cy="2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tertutup</a:t>
            </a:r>
            <a:endParaRPr lang="id-ID" dirty="0"/>
          </a:p>
        </p:txBody>
      </p:sp>
      <p:pic>
        <p:nvPicPr>
          <p:cNvPr id="5" name="irc_mi" descr="http://3.bp.blogspot.com/-SNK8JlUuW8M/TZ_07YSmd1I/AAAAAAAAAJM/Rc1IjHZ4Bto/s1600/OKE+%252880%2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113" y="2299875"/>
            <a:ext cx="328614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9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encrypted-tbn3.gstatic.com/images?q=tbn:ANd9GcRQGeETjGnjCbT-JLpwj-eqDyBJt3exQdWG7X23nRzxo8lwyes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66910" y="1142984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TERTUTUP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46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Kandang Ayam Close House Archives | MASTER TUKA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643856"/>
            <a:ext cx="7203132" cy="45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08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LOSED HOUSE vs OPEN HOUSE... - PT Ansell Jaya Indonesia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722320"/>
            <a:ext cx="7272808" cy="56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0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yasmui.files.wordpress.com/2012/09/macam-macam-model-kandang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8414" y="2143116"/>
            <a:ext cx="63579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Konstruksi atap kandang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01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2209800" y="1524000"/>
            <a:ext cx="1828800" cy="1676400"/>
            <a:chOff x="0" y="685800"/>
            <a:chExt cx="1828800" cy="1676400"/>
          </a:xfrm>
        </p:grpSpPr>
        <p:grpSp>
          <p:nvGrpSpPr>
            <p:cNvPr id="3" name="Group 30"/>
            <p:cNvGrpSpPr/>
            <p:nvPr/>
          </p:nvGrpSpPr>
          <p:grpSpPr>
            <a:xfrm>
              <a:off x="0" y="685800"/>
              <a:ext cx="1828800" cy="1676400"/>
              <a:chOff x="837367" y="3124200"/>
              <a:chExt cx="1828800" cy="1676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19200" y="3581400"/>
                <a:ext cx="1143000" cy="1219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1219200" y="3124200"/>
                <a:ext cx="1143000" cy="457200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339216">
                <a:off x="837367" y="3278553"/>
                <a:ext cx="1828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334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4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Shed</a:t>
              </a:r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4419600" y="1143000"/>
            <a:ext cx="1747838" cy="2209800"/>
            <a:chOff x="3810000" y="381000"/>
            <a:chExt cx="1447800" cy="2209800"/>
          </a:xfrm>
        </p:grpSpPr>
        <p:grpSp>
          <p:nvGrpSpPr>
            <p:cNvPr id="13" name="Group 33"/>
            <p:cNvGrpSpPr/>
            <p:nvPr/>
          </p:nvGrpSpPr>
          <p:grpSpPr>
            <a:xfrm>
              <a:off x="3810000" y="381000"/>
              <a:ext cx="1447800" cy="2209800"/>
              <a:chOff x="3810000" y="381000"/>
              <a:chExt cx="1447800" cy="2209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62400" y="1371600"/>
                <a:ext cx="1143000" cy="1219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3810000" y="381000"/>
                <a:ext cx="1447800" cy="9906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038600" y="15356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A-Shape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8077200" y="1295400"/>
            <a:ext cx="1600200" cy="2107842"/>
            <a:chOff x="6502758" y="304800"/>
            <a:chExt cx="1600200" cy="2107842"/>
          </a:xfrm>
        </p:grpSpPr>
        <p:sp>
          <p:nvSpPr>
            <p:cNvPr id="7" name="Rectangle 6"/>
            <p:cNvSpPr/>
            <p:nvPr/>
          </p:nvSpPr>
          <p:spPr>
            <a:xfrm>
              <a:off x="6705600" y="1193442"/>
              <a:ext cx="1219200" cy="1219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502758" y="583842"/>
              <a:ext cx="1600200" cy="6096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6883758" y="304800"/>
              <a:ext cx="838200" cy="381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86600" y="583842"/>
              <a:ext cx="457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0" y="1295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Monitor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2438400" y="3581400"/>
            <a:ext cx="1943088" cy="1828800"/>
            <a:chOff x="3581400" y="3048000"/>
            <a:chExt cx="1676400" cy="1828800"/>
          </a:xfrm>
        </p:grpSpPr>
        <p:sp>
          <p:nvSpPr>
            <p:cNvPr id="11" name="Rectangle 10"/>
            <p:cNvSpPr/>
            <p:nvPr/>
          </p:nvSpPr>
          <p:spPr>
            <a:xfrm>
              <a:off x="3733800" y="3657600"/>
              <a:ext cx="1371600" cy="1219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581400" y="3048000"/>
              <a:ext cx="1676400" cy="609600"/>
            </a:xfrm>
            <a:prstGeom prst="triangle">
              <a:avLst>
                <a:gd name="adj" fmla="val 686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7600" y="38216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Combination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24600" y="2133600"/>
            <a:ext cx="1414474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172200" y="1371600"/>
            <a:ext cx="1709750" cy="76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532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Gable</a:t>
            </a:r>
          </a:p>
        </p:txBody>
      </p:sp>
      <p:grpSp>
        <p:nvGrpSpPr>
          <p:cNvPr id="18" name="Group 46"/>
          <p:cNvGrpSpPr/>
          <p:nvPr/>
        </p:nvGrpSpPr>
        <p:grpSpPr>
          <a:xfrm>
            <a:off x="5029200" y="4191000"/>
            <a:ext cx="1781180" cy="1219200"/>
            <a:chOff x="2438400" y="5334000"/>
            <a:chExt cx="1524000" cy="1219200"/>
          </a:xfrm>
        </p:grpSpPr>
        <p:sp>
          <p:nvSpPr>
            <p:cNvPr id="21" name="Rectangle 20"/>
            <p:cNvSpPr/>
            <p:nvPr/>
          </p:nvSpPr>
          <p:spPr>
            <a:xfrm>
              <a:off x="2667000" y="5334000"/>
              <a:ext cx="1143000" cy="1219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38400" y="5334000"/>
              <a:ext cx="1524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95600" y="556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Plate</a:t>
              </a:r>
            </a:p>
          </p:txBody>
        </p:sp>
      </p:grpSp>
      <p:grpSp>
        <p:nvGrpSpPr>
          <p:cNvPr id="19" name="Group 51"/>
          <p:cNvGrpSpPr/>
          <p:nvPr/>
        </p:nvGrpSpPr>
        <p:grpSpPr>
          <a:xfrm>
            <a:off x="7276563" y="4114800"/>
            <a:ext cx="1819833" cy="1257300"/>
            <a:chOff x="5371563" y="2971800"/>
            <a:chExt cx="1524000" cy="1257300"/>
          </a:xfrm>
        </p:grpSpPr>
        <p:sp>
          <p:nvSpPr>
            <p:cNvPr id="26" name="Flowchart: Delay 25"/>
            <p:cNvSpPr/>
            <p:nvPr/>
          </p:nvSpPr>
          <p:spPr>
            <a:xfrm rot="16200000">
              <a:off x="5505450" y="2952750"/>
              <a:ext cx="1257300" cy="1295400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15000" y="3200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Arcus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71563" y="3505200"/>
              <a:ext cx="1524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8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423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LANTAI:</a:t>
            </a:r>
          </a:p>
          <a:p>
            <a:r>
              <a:rPr lang="id-ID" dirty="0" smtClean="0"/>
              <a:t>LANTAI RAPAT (</a:t>
            </a:r>
            <a:r>
              <a:rPr lang="id-ID" i="1" dirty="0" smtClean="0"/>
              <a:t>LITTER</a:t>
            </a:r>
            <a:r>
              <a:rPr lang="id-ID" dirty="0" smtClean="0"/>
              <a:t>)</a:t>
            </a:r>
          </a:p>
          <a:p>
            <a:r>
              <a:rPr lang="id-ID" dirty="0" smtClean="0"/>
              <a:t>LANTAI </a:t>
            </a:r>
            <a:r>
              <a:rPr lang="id-ID" i="1" dirty="0" smtClean="0"/>
              <a:t>SLAT</a:t>
            </a:r>
            <a:r>
              <a:rPr lang="id-ID" dirty="0" smtClean="0"/>
              <a:t>/ RENGGANG (BERCELAH)</a:t>
            </a:r>
          </a:p>
          <a:p>
            <a:r>
              <a:rPr lang="id-ID" dirty="0" smtClean="0"/>
              <a:t>LANTAI KOMBINASI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 KONSTRUKSI LANTAI KANDANG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52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api.ning.com/files/mWq-Pv8RWzQ-l7*PXctll-HaNRkp7*3QTcgVt9m5Iqf*W7xnhxSeKhGytArx-uHzkbwd56Z*WF1jKKxm*vsqJ9TIqj*B*pA1/pakanburungorganik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95472" y="1714488"/>
            <a:ext cx="3810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KANDANG SLAT</a:t>
            </a:r>
            <a:endParaRPr lang="id-ID" dirty="0"/>
          </a:p>
        </p:txBody>
      </p:sp>
      <p:pic>
        <p:nvPicPr>
          <p:cNvPr id="5" name="Picture 4" descr="https://encrypted-tbn3.gstatic.com/images?q=tbn:ANd9GcSFBDrN9CeaI53AxtWh15uV_S--T6_VefVH16s_XolncRtEX1W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1928802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cybex.deptan.go.id/files/kandang%20ayam%20pedagi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2926" y="4214819"/>
            <a:ext cx="2914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5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lokasi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  <a:p>
            <a:r>
              <a:rPr lang="id-ID" dirty="0"/>
              <a:t>a. Tersedianya sumber air, terutama untuk minum, </a:t>
            </a:r>
            <a:r>
              <a:rPr lang="id-ID" dirty="0" smtClean="0"/>
              <a:t>memandikan ternak </a:t>
            </a:r>
            <a:r>
              <a:rPr lang="id-ID" dirty="0"/>
              <a:t>dan membersihkan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kandang</a:t>
            </a:r>
            <a:endParaRPr lang="id-ID" dirty="0"/>
          </a:p>
          <a:p>
            <a:r>
              <a:rPr lang="id-ID" dirty="0"/>
              <a:t>b. Dekat dengan sumber pakan.</a:t>
            </a:r>
          </a:p>
          <a:p>
            <a:r>
              <a:rPr lang="id-ID" dirty="0"/>
              <a:t>c. Transportasi mudah, terutama untuk pengadaan pakan </a:t>
            </a:r>
            <a:r>
              <a:rPr lang="id-ID" dirty="0" smtClean="0"/>
              <a:t>dan pemasaran</a:t>
            </a:r>
            <a:endParaRPr lang="id-ID" dirty="0"/>
          </a:p>
          <a:p>
            <a:r>
              <a:rPr lang="id-ID" dirty="0"/>
              <a:t>d. Areal yang ada dapat diperluas</a:t>
            </a:r>
          </a:p>
        </p:txBody>
      </p:sp>
    </p:spTree>
    <p:extLst>
      <p:ext uri="{BB962C8B-B14F-4D97-AF65-F5344CB8AC3E}">
        <p14:creationId xmlns:p14="http://schemas.microsoft.com/office/powerpoint/2010/main" val="325153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agripet.files.wordpress.com/2010/07/poultry2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1857364"/>
            <a:ext cx="60722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KANDANG LITTER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7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encrypted-tbn0.gstatic.com/images?q=tbn:ANd9GcT_stnGLZc9BygPuQ8Qu19jSRiBn7_xpxa4W5ANaFfiOzjR9bT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7112" y="1975886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PERALATAN KANDANG</a:t>
            </a:r>
            <a:endParaRPr lang="id-ID" dirty="0"/>
          </a:p>
        </p:txBody>
      </p:sp>
      <p:pic>
        <p:nvPicPr>
          <p:cNvPr id="5" name="irc_mi" descr="http://agripet.files.wordpress.com/2010/07/poultry2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1785926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encrypted-tbn1.gstatic.com/images?q=tbn:ANd9GcSYi2qA5iYwYVrtpVqqZTMlGrkxhJUYuhpDKHp11htBmR8lGso_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4" y="1785926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PERALATAN KANDANG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8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655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Letak Bangunan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a. Mempunyai permukaan yang lebih tinggi dengan </a:t>
            </a:r>
            <a:r>
              <a:rPr lang="id-ID" dirty="0" smtClean="0"/>
              <a:t>kondisi sekelilingnya</a:t>
            </a:r>
            <a:r>
              <a:rPr lang="id-ID" dirty="0"/>
              <a:t>, sehingga idak terjadi </a:t>
            </a:r>
            <a:r>
              <a:rPr lang="id-ID" dirty="0" smtClean="0"/>
              <a:t> </a:t>
            </a:r>
          </a:p>
          <a:p>
            <a:r>
              <a:rPr lang="id-ID" dirty="0"/>
              <a:t> </a:t>
            </a:r>
            <a:r>
              <a:rPr lang="id-ID" dirty="0" smtClean="0"/>
              <a:t>   genangan </a:t>
            </a:r>
            <a:r>
              <a:rPr lang="id-ID" dirty="0"/>
              <a:t>air </a:t>
            </a:r>
            <a:r>
              <a:rPr lang="id-ID" dirty="0" smtClean="0"/>
              <a:t>dan pembuangan </a:t>
            </a:r>
            <a:r>
              <a:rPr lang="id-ID" dirty="0"/>
              <a:t>kotoran lebih mudah.</a:t>
            </a:r>
          </a:p>
          <a:p>
            <a:r>
              <a:rPr lang="id-ID" dirty="0"/>
              <a:t>b. Tidak berdekatan dengan bangunan umum atau </a:t>
            </a:r>
            <a:r>
              <a:rPr lang="id-ID" dirty="0" smtClean="0"/>
              <a:t>perumahan</a:t>
            </a:r>
            <a:endParaRPr lang="id-ID" dirty="0"/>
          </a:p>
          <a:p>
            <a:r>
              <a:rPr lang="id-ID" dirty="0"/>
              <a:t>c. Tidak menggangu kesehatan lingkungan</a:t>
            </a:r>
          </a:p>
          <a:p>
            <a:r>
              <a:rPr lang="id-ID" dirty="0"/>
              <a:t>d. Agak jauh dengan jalan umum</a:t>
            </a:r>
          </a:p>
          <a:p>
            <a:r>
              <a:rPr lang="id-ID" dirty="0"/>
              <a:t>e. Air limbah tersalur dengan baik</a:t>
            </a:r>
          </a:p>
        </p:txBody>
      </p:sp>
    </p:spTree>
    <p:extLst>
      <p:ext uri="{BB962C8B-B14F-4D97-AF65-F5344CB8AC3E}">
        <p14:creationId xmlns:p14="http://schemas.microsoft.com/office/powerpoint/2010/main" val="161388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KONSTRUKSI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4800" dirty="0" smtClean="0"/>
              <a:t>DINDING</a:t>
            </a:r>
          </a:p>
          <a:p>
            <a:r>
              <a:rPr lang="id-ID" sz="4800" dirty="0" smtClean="0"/>
              <a:t>ATAP</a:t>
            </a:r>
          </a:p>
          <a:p>
            <a:r>
              <a:rPr lang="id-ID" sz="4800" dirty="0" smtClean="0"/>
              <a:t>LANTAI</a:t>
            </a:r>
          </a:p>
        </p:txBody>
      </p:sp>
    </p:spTree>
    <p:extLst>
      <p:ext uri="{BB962C8B-B14F-4D97-AF65-F5344CB8AC3E}">
        <p14:creationId xmlns:p14="http://schemas.microsoft.com/office/powerpoint/2010/main" val="400733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5400" dirty="0" smtClean="0"/>
              <a:t>PERKANDANGAN SAPI POTONG DAN SAPI PERAH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35935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kandang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Kandang laktasi</a:t>
            </a:r>
          </a:p>
          <a:p>
            <a:r>
              <a:rPr lang="id-ID" sz="3200" dirty="0" smtClean="0"/>
              <a:t>Kandang beranak</a:t>
            </a:r>
          </a:p>
          <a:p>
            <a:r>
              <a:rPr lang="id-ID" sz="3200" dirty="0" smtClean="0"/>
              <a:t>Kandang kering kandang</a:t>
            </a:r>
          </a:p>
          <a:p>
            <a:r>
              <a:rPr lang="id-ID" sz="3200" dirty="0" smtClean="0"/>
              <a:t>Kandang pedet</a:t>
            </a:r>
          </a:p>
          <a:p>
            <a:r>
              <a:rPr lang="id-ID" sz="3200" dirty="0" smtClean="0"/>
              <a:t>Kandang penggemukan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61489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KANDANG INDIVIDU</a:t>
            </a:r>
            <a:endParaRPr lang="id-ID" dirty="0"/>
          </a:p>
        </p:txBody>
      </p:sp>
      <p:pic>
        <p:nvPicPr>
          <p:cNvPr id="1026" name="Picture 2" descr="8 Syarat Kandang Sapi Ideal Modern maupun Sederha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009775"/>
            <a:ext cx="5715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1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LORONG</a:t>
            </a:r>
            <a:endParaRPr lang="id-ID" dirty="0"/>
          </a:p>
        </p:txBody>
      </p:sp>
      <p:pic>
        <p:nvPicPr>
          <p:cNvPr id="2050" name="Picture 2" descr="lor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80" y="2470933"/>
            <a:ext cx="8087932" cy="32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511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519</TotalTime>
  <Words>318</Words>
  <Application>Microsoft Office PowerPoint</Application>
  <PresentationFormat>Widescreen</PresentationFormat>
  <Paragraphs>88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Calibri Light</vt:lpstr>
      <vt:lpstr>Retrospect</vt:lpstr>
      <vt:lpstr>PERKANDANGAN</vt:lpstr>
      <vt:lpstr>FUNGSI KANDANG</vt:lpstr>
      <vt:lpstr>Syarat lokasi</vt:lpstr>
      <vt:lpstr>Syarat Letak Bangunan</vt:lpstr>
      <vt:lpstr>KONSTRUKSI</vt:lpstr>
      <vt:lpstr>PowerPoint Presentation</vt:lpstr>
      <vt:lpstr>Jenis kandang</vt:lpstr>
      <vt:lpstr>KANDANG INDIVIDU</vt:lpstr>
      <vt:lpstr>LORONG</vt:lpstr>
      <vt:lpstr>SELOKAN</vt:lpstr>
      <vt:lpstr>KANDANG KOLONI</vt:lpstr>
      <vt:lpstr>Kandang Individu</vt:lpstr>
      <vt:lpstr>KANDANG INDIVIDU</vt:lpstr>
      <vt:lpstr>KANDANG PEDET</vt:lpstr>
      <vt:lpstr>KANDANG DOMBA (PANGGUNG)</vt:lpstr>
      <vt:lpstr>PowerPoint Presentation</vt:lpstr>
      <vt:lpstr>PowerPoint Presentation</vt:lpstr>
      <vt:lpstr>Sistem kandang</vt:lpstr>
      <vt:lpstr>Sistem kandang</vt:lpstr>
      <vt:lpstr>Tipe kandang (konstruksi dinding)</vt:lpstr>
      <vt:lpstr>Kandang terbuka</vt:lpstr>
      <vt:lpstr>Kandang tertutup</vt:lpstr>
      <vt:lpstr>KANDANG TERTUTUP</vt:lpstr>
      <vt:lpstr>PowerPoint Presentation</vt:lpstr>
      <vt:lpstr>PowerPoint Presentation</vt:lpstr>
      <vt:lpstr>Konstruksi atap kandang </vt:lpstr>
      <vt:lpstr>PowerPoint Presentation</vt:lpstr>
      <vt:lpstr> KONSTRUKSI LANTAI KANDANG</vt:lpstr>
      <vt:lpstr>MODEL KANDANG SLAT</vt:lpstr>
      <vt:lpstr>MODEL KANDANG LITTER</vt:lpstr>
      <vt:lpstr>PERALATAN KANDANG</vt:lpstr>
      <vt:lpstr>PERALATAN KANDANG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PERKANDANGAN</dc:title>
  <dc:creator>User</dc:creator>
  <cp:lastModifiedBy>User</cp:lastModifiedBy>
  <cp:revision>16</cp:revision>
  <dcterms:created xsi:type="dcterms:W3CDTF">2021-10-05T12:52:03Z</dcterms:created>
  <dcterms:modified xsi:type="dcterms:W3CDTF">2021-10-15T12:31:42Z</dcterms:modified>
</cp:coreProperties>
</file>