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86449" autoAdjust="0"/>
  </p:normalViewPr>
  <p:slideViewPr>
    <p:cSldViewPr snapToGrid="0">
      <p:cViewPr varScale="1">
        <p:scale>
          <a:sx n="49" d="100"/>
          <a:sy n="49" d="100"/>
        </p:scale>
        <p:origin x="67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3DF2D-F736-4B70-A19C-23C91CFF6C7B}" type="doc">
      <dgm:prSet loTypeId="urn:microsoft.com/office/officeart/2005/8/layout/hList9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2CB9A2-029A-495E-BE5B-DC03301F68F9}">
      <dgm:prSet phldrT="[Text]" custT="1"/>
      <dgm:spPr/>
      <dgm:t>
        <a:bodyPr/>
        <a:lstStyle/>
        <a:p>
          <a:r>
            <a:rPr lang="id-ID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Latar Belakang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0B39EC-64BC-48CA-83DF-CEF3C16366CF}" type="parTrans" cxnId="{BFEBBBE9-C1CE-4586-9D7C-24EF85796375}">
      <dgm:prSet/>
      <dgm:spPr/>
      <dgm:t>
        <a:bodyPr/>
        <a:lstStyle/>
        <a:p>
          <a:endParaRPr lang="en-US"/>
        </a:p>
      </dgm:t>
    </dgm:pt>
    <dgm:pt modelId="{C43646B8-BF6C-4DED-80C0-832C45801F31}" type="sibTrans" cxnId="{BFEBBBE9-C1CE-4586-9D7C-24EF85796375}">
      <dgm:prSet/>
      <dgm:spPr/>
      <dgm:t>
        <a:bodyPr/>
        <a:lstStyle/>
        <a:p>
          <a:endParaRPr lang="en-US"/>
        </a:p>
      </dgm:t>
    </dgm:pt>
    <dgm:pt modelId="{01BF4079-10A0-47CA-B727-2721ABD372CA}">
      <dgm:prSet phldrT="[Text]" custT="1"/>
      <dgm:spPr/>
      <dgm:t>
        <a:bodyPr/>
        <a:lstStyle/>
        <a:p>
          <a:pPr algn="l"/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Buku pendidikan merupakan benda yang sangat penting untuk dijadikan bacaan oleh dosen dan mahasiswa. Bagi mereka, buku ini bisa berfungsi sebagai sumber untuk menulis berbagai bentuk karya ilmiah.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C36873D3-AE42-4843-B2D7-C3D9EFB565B1}" type="parTrans" cxnId="{230A003D-1608-4370-A6D6-034EAE61673C}">
      <dgm:prSet/>
      <dgm:spPr/>
      <dgm:t>
        <a:bodyPr/>
        <a:lstStyle/>
        <a:p>
          <a:endParaRPr lang="en-US"/>
        </a:p>
      </dgm:t>
    </dgm:pt>
    <dgm:pt modelId="{DA17633C-99D7-4921-82A1-F861E57E8762}" type="sibTrans" cxnId="{230A003D-1608-4370-A6D6-034EAE61673C}">
      <dgm:prSet/>
      <dgm:spPr/>
      <dgm:t>
        <a:bodyPr/>
        <a:lstStyle/>
        <a:p>
          <a:endParaRPr lang="en-US"/>
        </a:p>
      </dgm:t>
    </dgm:pt>
    <dgm:pt modelId="{6DFAEA42-8E0D-4257-B63D-76A28188CB01}">
      <dgm:prSet phldrT="[Text]" custT="1"/>
      <dgm:spPr/>
      <dgm:t>
        <a:bodyPr/>
        <a:lstStyle/>
        <a:p>
          <a:pPr algn="l"/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Berdasarkan jenisnya, ada beberapa macam buku yang digunakan untuk proses pembelajaran yaitu buku referensi, buku ajar, buku monograf, diktat, dan modul.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69FBA0-58F6-42E0-9F85-E2A66FE56E94}" type="parTrans" cxnId="{BCA4295F-7C9B-4F38-B481-95F1716F9DD7}">
      <dgm:prSet/>
      <dgm:spPr/>
      <dgm:t>
        <a:bodyPr/>
        <a:lstStyle/>
        <a:p>
          <a:endParaRPr lang="en-US"/>
        </a:p>
      </dgm:t>
    </dgm:pt>
    <dgm:pt modelId="{42E0CAA5-FBFE-412C-82D1-BD1FBA0403BF}" type="sibTrans" cxnId="{BCA4295F-7C9B-4F38-B481-95F1716F9DD7}">
      <dgm:prSet/>
      <dgm:spPr/>
      <dgm:t>
        <a:bodyPr/>
        <a:lstStyle/>
        <a:p>
          <a:endParaRPr lang="en-US"/>
        </a:p>
      </dgm:t>
    </dgm:pt>
    <dgm:pt modelId="{B2C11DEF-9BC1-4770-8166-A4357C62927E}">
      <dgm:prSet phldrT="[Text]" custT="1"/>
      <dgm:spPr/>
      <dgm:t>
        <a:bodyPr/>
        <a:lstStyle/>
        <a:p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Tujuan</a:t>
          </a:r>
          <a:endParaRPr lang="en-US" sz="2100" dirty="0"/>
        </a:p>
      </dgm:t>
    </dgm:pt>
    <dgm:pt modelId="{1E6D3654-55E7-4D7E-8DF4-2A938BCA2680}" type="parTrans" cxnId="{0B3C5BDE-632A-46FA-9F43-7F4669FBB1D9}">
      <dgm:prSet/>
      <dgm:spPr/>
      <dgm:t>
        <a:bodyPr/>
        <a:lstStyle/>
        <a:p>
          <a:endParaRPr lang="en-US"/>
        </a:p>
      </dgm:t>
    </dgm:pt>
    <dgm:pt modelId="{472EEA2B-B0A4-4722-9F39-1398B03D43FC}" type="sibTrans" cxnId="{0B3C5BDE-632A-46FA-9F43-7F4669FBB1D9}">
      <dgm:prSet/>
      <dgm:spPr/>
      <dgm:t>
        <a:bodyPr/>
        <a:lstStyle/>
        <a:p>
          <a:endParaRPr lang="en-US"/>
        </a:p>
      </dgm:t>
    </dgm:pt>
    <dgm:pt modelId="{F86E611D-EF1F-4C18-9311-FA816BFCBC4E}">
      <dgm:prSet phldrT="[Text]" custT="1"/>
      <dgm:spPr/>
      <dgm:t>
        <a:bodyPr/>
        <a:lstStyle/>
        <a:p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tentang buku referensi.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0E4DAA-6BE1-4FD4-85DF-62781B9FF027}" type="parTrans" cxnId="{6BAA09F3-E80F-450F-822D-99C41200E91F}">
      <dgm:prSet/>
      <dgm:spPr/>
      <dgm:t>
        <a:bodyPr/>
        <a:lstStyle/>
        <a:p>
          <a:endParaRPr lang="en-US"/>
        </a:p>
      </dgm:t>
    </dgm:pt>
    <dgm:pt modelId="{6113AF8C-36D4-4B8C-8449-F6C4CB8E376E}" type="sibTrans" cxnId="{6BAA09F3-E80F-450F-822D-99C41200E91F}">
      <dgm:prSet/>
      <dgm:spPr/>
      <dgm:t>
        <a:bodyPr/>
        <a:lstStyle/>
        <a:p>
          <a:endParaRPr lang="en-US"/>
        </a:p>
      </dgm:t>
    </dgm:pt>
    <dgm:pt modelId="{8E92A6DA-FDB5-4924-9915-AE6FF9A9BD24}">
      <dgm:prSet phldrT="[Text]" custT="1"/>
      <dgm:spPr/>
      <dgm:t>
        <a:bodyPr/>
        <a:lstStyle/>
        <a:p>
          <a:pPr algn="l"/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jenis-jenis buku referensi.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00013377-EFBA-4653-B4C3-8093DD03A0BE}" type="parTrans" cxnId="{68A542AC-17BB-40BE-898B-B2C3071D57B3}">
      <dgm:prSet/>
      <dgm:spPr/>
      <dgm:t>
        <a:bodyPr/>
        <a:lstStyle/>
        <a:p>
          <a:endParaRPr lang="en-US"/>
        </a:p>
      </dgm:t>
    </dgm:pt>
    <dgm:pt modelId="{1937EACC-8ABB-48CF-97E6-AA657518A291}" type="sibTrans" cxnId="{68A542AC-17BB-40BE-898B-B2C3071D57B3}">
      <dgm:prSet/>
      <dgm:spPr/>
      <dgm:t>
        <a:bodyPr/>
        <a:lstStyle/>
        <a:p>
          <a:endParaRPr lang="en-US"/>
        </a:p>
      </dgm:t>
    </dgm:pt>
    <dgm:pt modelId="{6E5B8960-1384-4733-98C5-A8BF3E50772C}">
      <dgm:prSet custT="1"/>
      <dgm:spPr/>
      <dgm:t>
        <a:bodyPr/>
        <a:lstStyle/>
        <a:p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peranan buku referensi di bidang kepenulisan dan di bidang akademik.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96ADCE95-3B8C-4879-989F-9FAEB34C2362}" type="parTrans" cxnId="{7D4569E4-3A19-4344-A880-5A70320AF26D}">
      <dgm:prSet/>
      <dgm:spPr/>
      <dgm:t>
        <a:bodyPr/>
        <a:lstStyle/>
        <a:p>
          <a:endParaRPr lang="en-US"/>
        </a:p>
      </dgm:t>
    </dgm:pt>
    <dgm:pt modelId="{312B5403-4E94-44AE-90F5-415A914A1F97}" type="sibTrans" cxnId="{7D4569E4-3A19-4344-A880-5A70320AF26D}">
      <dgm:prSet/>
      <dgm:spPr/>
      <dgm:t>
        <a:bodyPr/>
        <a:lstStyle/>
        <a:p>
          <a:endParaRPr lang="en-US"/>
        </a:p>
      </dgm:t>
    </dgm:pt>
    <dgm:pt modelId="{7442BF5C-3B3F-44C1-AEF7-B71E8D714257}">
      <dgm:prSet custT="1"/>
      <dgm:spPr/>
      <dgm:t>
        <a:bodyPr/>
        <a:lstStyle/>
        <a:p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Untuk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itu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p</a:t>
          </a:r>
          <a:r>
            <a:rPr lang="id-ID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 materi ini, kita akan fokus membahas lebih dalam tentang buku referensi dan penjelasannya.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7B6EAE-F789-49F4-8710-5E4DDF90557C}" type="parTrans" cxnId="{EA76E009-9A0A-49D3-BA10-0178CABD60DC}">
      <dgm:prSet/>
      <dgm:spPr/>
      <dgm:t>
        <a:bodyPr/>
        <a:lstStyle/>
        <a:p>
          <a:endParaRPr lang="en-US"/>
        </a:p>
      </dgm:t>
    </dgm:pt>
    <dgm:pt modelId="{B7BDD9F3-FD46-48CF-830F-FAE6F9E62FBE}" type="sibTrans" cxnId="{EA76E009-9A0A-49D3-BA10-0178CABD60DC}">
      <dgm:prSet/>
      <dgm:spPr/>
      <dgm:t>
        <a:bodyPr/>
        <a:lstStyle/>
        <a:p>
          <a:endParaRPr lang="en-US"/>
        </a:p>
      </dgm:t>
    </dgm:pt>
    <dgm:pt modelId="{661C3A62-B9AF-4F61-BE49-8ACD7E79A7D9}" type="pres">
      <dgm:prSet presAssocID="{B2F3DF2D-F736-4B70-A19C-23C91CFF6C7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FC52874-5961-4BEB-8B64-257D1CAC303E}" type="pres">
      <dgm:prSet presAssocID="{022CB9A2-029A-495E-BE5B-DC03301F68F9}" presName="posSpace" presStyleCnt="0"/>
      <dgm:spPr/>
      <dgm:t>
        <a:bodyPr/>
        <a:lstStyle/>
        <a:p>
          <a:endParaRPr lang="en-US"/>
        </a:p>
      </dgm:t>
    </dgm:pt>
    <dgm:pt modelId="{DFADF96F-C80C-4380-9485-43CA7C7C93B8}" type="pres">
      <dgm:prSet presAssocID="{022CB9A2-029A-495E-BE5B-DC03301F68F9}" presName="vertFlow" presStyleCnt="0"/>
      <dgm:spPr/>
      <dgm:t>
        <a:bodyPr/>
        <a:lstStyle/>
        <a:p>
          <a:endParaRPr lang="en-US"/>
        </a:p>
      </dgm:t>
    </dgm:pt>
    <dgm:pt modelId="{6E2C00A0-EA72-419F-904C-6CB23C894C40}" type="pres">
      <dgm:prSet presAssocID="{022CB9A2-029A-495E-BE5B-DC03301F68F9}" presName="topSpace" presStyleCnt="0"/>
      <dgm:spPr/>
      <dgm:t>
        <a:bodyPr/>
        <a:lstStyle/>
        <a:p>
          <a:endParaRPr lang="en-US"/>
        </a:p>
      </dgm:t>
    </dgm:pt>
    <dgm:pt modelId="{7AD6C6FB-768A-4447-B51F-96A71B79B827}" type="pres">
      <dgm:prSet presAssocID="{022CB9A2-029A-495E-BE5B-DC03301F68F9}" presName="firstComp" presStyleCnt="0"/>
      <dgm:spPr/>
      <dgm:t>
        <a:bodyPr/>
        <a:lstStyle/>
        <a:p>
          <a:endParaRPr lang="en-US"/>
        </a:p>
      </dgm:t>
    </dgm:pt>
    <dgm:pt modelId="{B460E0A5-DDA2-44A9-9CDC-886C622F136F}" type="pres">
      <dgm:prSet presAssocID="{022CB9A2-029A-495E-BE5B-DC03301F68F9}" presName="firstChild" presStyleLbl="bgAccFollowNode1" presStyleIdx="0" presStyleCnt="6" custScaleX="177156" custScaleY="237345"/>
      <dgm:spPr/>
      <dgm:t>
        <a:bodyPr/>
        <a:lstStyle/>
        <a:p>
          <a:endParaRPr lang="en-US"/>
        </a:p>
      </dgm:t>
    </dgm:pt>
    <dgm:pt modelId="{EFD2AC7C-F211-4E65-966B-FDB8D9A5B117}" type="pres">
      <dgm:prSet presAssocID="{022CB9A2-029A-495E-BE5B-DC03301F68F9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F8287-69F6-4A6C-9329-EA5B6C7ECE91}" type="pres">
      <dgm:prSet presAssocID="{6DFAEA42-8E0D-4257-B63D-76A28188CB01}" presName="comp" presStyleCnt="0"/>
      <dgm:spPr/>
      <dgm:t>
        <a:bodyPr/>
        <a:lstStyle/>
        <a:p>
          <a:endParaRPr lang="en-US"/>
        </a:p>
      </dgm:t>
    </dgm:pt>
    <dgm:pt modelId="{5BD5E9D5-087A-4B75-9848-75EAD7212AB0}" type="pres">
      <dgm:prSet presAssocID="{6DFAEA42-8E0D-4257-B63D-76A28188CB01}" presName="child" presStyleLbl="bgAccFollowNode1" presStyleIdx="1" presStyleCnt="6" custScaleX="177156" custScaleY="177156"/>
      <dgm:spPr/>
      <dgm:t>
        <a:bodyPr/>
        <a:lstStyle/>
        <a:p>
          <a:endParaRPr lang="en-US"/>
        </a:p>
      </dgm:t>
    </dgm:pt>
    <dgm:pt modelId="{B5BDEDCB-EB76-46A9-B90E-FE3D1ACD531C}" type="pres">
      <dgm:prSet presAssocID="{6DFAEA42-8E0D-4257-B63D-76A28188CB01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C536B-7B2C-41DD-BB11-A6D736433F62}" type="pres">
      <dgm:prSet presAssocID="{7442BF5C-3B3F-44C1-AEF7-B71E8D714257}" presName="comp" presStyleCnt="0"/>
      <dgm:spPr/>
      <dgm:t>
        <a:bodyPr/>
        <a:lstStyle/>
        <a:p>
          <a:endParaRPr lang="en-US"/>
        </a:p>
      </dgm:t>
    </dgm:pt>
    <dgm:pt modelId="{062659C0-8C07-4F06-B125-E7D549768307}" type="pres">
      <dgm:prSet presAssocID="{7442BF5C-3B3F-44C1-AEF7-B71E8D714257}" presName="child" presStyleLbl="bgAccFollowNode1" presStyleIdx="2" presStyleCnt="6" custScaleX="177156" custScaleY="177156"/>
      <dgm:spPr/>
      <dgm:t>
        <a:bodyPr/>
        <a:lstStyle/>
        <a:p>
          <a:endParaRPr lang="en-US"/>
        </a:p>
      </dgm:t>
    </dgm:pt>
    <dgm:pt modelId="{4EE9397B-7ED9-4B43-9931-4DE286B6FD6F}" type="pres">
      <dgm:prSet presAssocID="{7442BF5C-3B3F-44C1-AEF7-B71E8D714257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75A20-C73A-40A0-BB82-AA233C86B2DF}" type="pres">
      <dgm:prSet presAssocID="{022CB9A2-029A-495E-BE5B-DC03301F68F9}" presName="negSpace" presStyleCnt="0"/>
      <dgm:spPr/>
      <dgm:t>
        <a:bodyPr/>
        <a:lstStyle/>
        <a:p>
          <a:endParaRPr lang="en-US"/>
        </a:p>
      </dgm:t>
    </dgm:pt>
    <dgm:pt modelId="{C74B8CBE-336F-4DCA-96B3-64D412D086B0}" type="pres">
      <dgm:prSet presAssocID="{022CB9A2-029A-495E-BE5B-DC03301F68F9}" presName="circle" presStyleLbl="node1" presStyleIdx="0" presStyleCnt="2" custScaleX="146410" custScaleY="146410" custLinFactX="-100000" custLinFactNeighborX="-151429"/>
      <dgm:spPr/>
      <dgm:t>
        <a:bodyPr/>
        <a:lstStyle/>
        <a:p>
          <a:endParaRPr lang="en-US"/>
        </a:p>
      </dgm:t>
    </dgm:pt>
    <dgm:pt modelId="{58EACCC3-4902-4771-81FD-0238A8AFA1DD}" type="pres">
      <dgm:prSet presAssocID="{C43646B8-BF6C-4DED-80C0-832C45801F31}" presName="transSpace" presStyleCnt="0"/>
      <dgm:spPr/>
      <dgm:t>
        <a:bodyPr/>
        <a:lstStyle/>
        <a:p>
          <a:endParaRPr lang="en-US"/>
        </a:p>
      </dgm:t>
    </dgm:pt>
    <dgm:pt modelId="{A1BAE23D-9BBB-4AD8-98EC-3DFEFC347855}" type="pres">
      <dgm:prSet presAssocID="{B2C11DEF-9BC1-4770-8166-A4357C62927E}" presName="posSpace" presStyleCnt="0"/>
      <dgm:spPr/>
      <dgm:t>
        <a:bodyPr/>
        <a:lstStyle/>
        <a:p>
          <a:endParaRPr lang="en-US"/>
        </a:p>
      </dgm:t>
    </dgm:pt>
    <dgm:pt modelId="{5B0009D9-C202-4EBF-88C3-6058A304DB04}" type="pres">
      <dgm:prSet presAssocID="{B2C11DEF-9BC1-4770-8166-A4357C62927E}" presName="vertFlow" presStyleCnt="0"/>
      <dgm:spPr/>
      <dgm:t>
        <a:bodyPr/>
        <a:lstStyle/>
        <a:p>
          <a:endParaRPr lang="en-US"/>
        </a:p>
      </dgm:t>
    </dgm:pt>
    <dgm:pt modelId="{BD41D889-1636-4FC6-B806-2899F768D655}" type="pres">
      <dgm:prSet presAssocID="{B2C11DEF-9BC1-4770-8166-A4357C62927E}" presName="topSpace" presStyleCnt="0"/>
      <dgm:spPr/>
      <dgm:t>
        <a:bodyPr/>
        <a:lstStyle/>
        <a:p>
          <a:endParaRPr lang="en-US"/>
        </a:p>
      </dgm:t>
    </dgm:pt>
    <dgm:pt modelId="{24AF62D1-F1D7-46FC-B3D5-E7633450E465}" type="pres">
      <dgm:prSet presAssocID="{B2C11DEF-9BC1-4770-8166-A4357C62927E}" presName="firstComp" presStyleCnt="0"/>
      <dgm:spPr/>
      <dgm:t>
        <a:bodyPr/>
        <a:lstStyle/>
        <a:p>
          <a:endParaRPr lang="en-US"/>
        </a:p>
      </dgm:t>
    </dgm:pt>
    <dgm:pt modelId="{D39E615E-CCAE-44F4-9EF9-D955E5DF258C}" type="pres">
      <dgm:prSet presAssocID="{B2C11DEF-9BC1-4770-8166-A4357C62927E}" presName="firstChild" presStyleLbl="bgAccFollowNode1" presStyleIdx="3" presStyleCnt="6" custScaleX="177156" custScaleY="177156"/>
      <dgm:spPr/>
      <dgm:t>
        <a:bodyPr/>
        <a:lstStyle/>
        <a:p>
          <a:endParaRPr lang="en-US"/>
        </a:p>
      </dgm:t>
    </dgm:pt>
    <dgm:pt modelId="{ED63C23B-669D-46BC-9297-5F9014D4633A}" type="pres">
      <dgm:prSet presAssocID="{B2C11DEF-9BC1-4770-8166-A4357C62927E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A2147-895D-4578-96C9-F441010AA98D}" type="pres">
      <dgm:prSet presAssocID="{8E92A6DA-FDB5-4924-9915-AE6FF9A9BD24}" presName="comp" presStyleCnt="0"/>
      <dgm:spPr/>
      <dgm:t>
        <a:bodyPr/>
        <a:lstStyle/>
        <a:p>
          <a:endParaRPr lang="en-US"/>
        </a:p>
      </dgm:t>
    </dgm:pt>
    <dgm:pt modelId="{6C34B498-7840-43BE-8C49-E9517511FECA}" type="pres">
      <dgm:prSet presAssocID="{8E92A6DA-FDB5-4924-9915-AE6FF9A9BD24}" presName="child" presStyleLbl="bgAccFollowNode1" presStyleIdx="4" presStyleCnt="6" custScaleX="177156" custScaleY="177156"/>
      <dgm:spPr/>
      <dgm:t>
        <a:bodyPr/>
        <a:lstStyle/>
        <a:p>
          <a:endParaRPr lang="en-US"/>
        </a:p>
      </dgm:t>
    </dgm:pt>
    <dgm:pt modelId="{8C7B15F8-62FF-4BAF-A6B7-8E4129469BC2}" type="pres">
      <dgm:prSet presAssocID="{8E92A6DA-FDB5-4924-9915-AE6FF9A9BD24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DFF4C-1F8C-4349-A8E2-4EFCBC749FFD}" type="pres">
      <dgm:prSet presAssocID="{6E5B8960-1384-4733-98C5-A8BF3E50772C}" presName="comp" presStyleCnt="0"/>
      <dgm:spPr/>
      <dgm:t>
        <a:bodyPr/>
        <a:lstStyle/>
        <a:p>
          <a:endParaRPr lang="en-US"/>
        </a:p>
      </dgm:t>
    </dgm:pt>
    <dgm:pt modelId="{55D452E5-6691-4FF5-90EB-6366ADD9E92A}" type="pres">
      <dgm:prSet presAssocID="{6E5B8960-1384-4733-98C5-A8BF3E50772C}" presName="child" presStyleLbl="bgAccFollowNode1" presStyleIdx="5" presStyleCnt="6" custScaleX="177156" custScaleY="177156"/>
      <dgm:spPr/>
      <dgm:t>
        <a:bodyPr/>
        <a:lstStyle/>
        <a:p>
          <a:endParaRPr lang="en-US"/>
        </a:p>
      </dgm:t>
    </dgm:pt>
    <dgm:pt modelId="{152F202A-288A-4454-A275-F18EFABCC72B}" type="pres">
      <dgm:prSet presAssocID="{6E5B8960-1384-4733-98C5-A8BF3E50772C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114F7-BB4C-4A3B-8DC1-39783E854EA8}" type="pres">
      <dgm:prSet presAssocID="{B2C11DEF-9BC1-4770-8166-A4357C62927E}" presName="negSpace" presStyleCnt="0"/>
      <dgm:spPr/>
      <dgm:t>
        <a:bodyPr/>
        <a:lstStyle/>
        <a:p>
          <a:endParaRPr lang="en-US"/>
        </a:p>
      </dgm:t>
    </dgm:pt>
    <dgm:pt modelId="{B76BDFC0-8E76-42A3-BF12-B61AE669530F}" type="pres">
      <dgm:prSet presAssocID="{B2C11DEF-9BC1-4770-8166-A4357C62927E}" presName="circle" presStyleLbl="node1" presStyleIdx="1" presStyleCnt="2" custScaleX="146410" custScaleY="146410" custLinFactX="-100000" custLinFactNeighborX="-100849" custLinFactNeighborY="-209"/>
      <dgm:spPr/>
      <dgm:t>
        <a:bodyPr/>
        <a:lstStyle/>
        <a:p>
          <a:endParaRPr lang="en-US"/>
        </a:p>
      </dgm:t>
    </dgm:pt>
  </dgm:ptLst>
  <dgm:cxnLst>
    <dgm:cxn modelId="{504B1039-1775-4AB6-88B1-F823348BEE84}" type="presOf" srcId="{7442BF5C-3B3F-44C1-AEF7-B71E8D714257}" destId="{062659C0-8C07-4F06-B125-E7D549768307}" srcOrd="0" destOrd="0" presId="urn:microsoft.com/office/officeart/2005/8/layout/hList9"/>
    <dgm:cxn modelId="{ADC95BDD-5A52-4842-87B4-0040099900FD}" type="presOf" srcId="{7442BF5C-3B3F-44C1-AEF7-B71E8D714257}" destId="{4EE9397B-7ED9-4B43-9931-4DE286B6FD6F}" srcOrd="1" destOrd="0" presId="urn:microsoft.com/office/officeart/2005/8/layout/hList9"/>
    <dgm:cxn modelId="{558E73D6-922D-4928-BB65-B754F7BDD2DE}" type="presOf" srcId="{F86E611D-EF1F-4C18-9311-FA816BFCBC4E}" destId="{D39E615E-CCAE-44F4-9EF9-D955E5DF258C}" srcOrd="0" destOrd="0" presId="urn:microsoft.com/office/officeart/2005/8/layout/hList9"/>
    <dgm:cxn modelId="{611D127C-9E25-487D-BA16-023B7F0E6938}" type="presOf" srcId="{01BF4079-10A0-47CA-B727-2721ABD372CA}" destId="{B460E0A5-DDA2-44A9-9CDC-886C622F136F}" srcOrd="0" destOrd="0" presId="urn:microsoft.com/office/officeart/2005/8/layout/hList9"/>
    <dgm:cxn modelId="{8B1BF285-C5ED-45AE-8EB0-DB49DAC5DCF2}" type="presOf" srcId="{6E5B8960-1384-4733-98C5-A8BF3E50772C}" destId="{55D452E5-6691-4FF5-90EB-6366ADD9E92A}" srcOrd="0" destOrd="0" presId="urn:microsoft.com/office/officeart/2005/8/layout/hList9"/>
    <dgm:cxn modelId="{68A542AC-17BB-40BE-898B-B2C3071D57B3}" srcId="{B2C11DEF-9BC1-4770-8166-A4357C62927E}" destId="{8E92A6DA-FDB5-4924-9915-AE6FF9A9BD24}" srcOrd="1" destOrd="0" parTransId="{00013377-EFBA-4653-B4C3-8093DD03A0BE}" sibTransId="{1937EACC-8ABB-48CF-97E6-AA657518A291}"/>
    <dgm:cxn modelId="{BBF3EBD6-80BE-4E50-B97B-7F3EF932F230}" type="presOf" srcId="{F86E611D-EF1F-4C18-9311-FA816BFCBC4E}" destId="{ED63C23B-669D-46BC-9297-5F9014D4633A}" srcOrd="1" destOrd="0" presId="urn:microsoft.com/office/officeart/2005/8/layout/hList9"/>
    <dgm:cxn modelId="{E8F6075C-0A83-4F89-93FC-EB7495292113}" type="presOf" srcId="{8E92A6DA-FDB5-4924-9915-AE6FF9A9BD24}" destId="{6C34B498-7840-43BE-8C49-E9517511FECA}" srcOrd="0" destOrd="0" presId="urn:microsoft.com/office/officeart/2005/8/layout/hList9"/>
    <dgm:cxn modelId="{6BAA09F3-E80F-450F-822D-99C41200E91F}" srcId="{B2C11DEF-9BC1-4770-8166-A4357C62927E}" destId="{F86E611D-EF1F-4C18-9311-FA816BFCBC4E}" srcOrd="0" destOrd="0" parTransId="{060E4DAA-6BE1-4FD4-85DF-62781B9FF027}" sibTransId="{6113AF8C-36D4-4B8C-8449-F6C4CB8E376E}"/>
    <dgm:cxn modelId="{BFEBBBE9-C1CE-4586-9D7C-24EF85796375}" srcId="{B2F3DF2D-F736-4B70-A19C-23C91CFF6C7B}" destId="{022CB9A2-029A-495E-BE5B-DC03301F68F9}" srcOrd="0" destOrd="0" parTransId="{7C0B39EC-64BC-48CA-83DF-CEF3C16366CF}" sibTransId="{C43646B8-BF6C-4DED-80C0-832C45801F31}"/>
    <dgm:cxn modelId="{9A939A10-BC24-4838-B6AE-112526CDC9B4}" type="presOf" srcId="{8E92A6DA-FDB5-4924-9915-AE6FF9A9BD24}" destId="{8C7B15F8-62FF-4BAF-A6B7-8E4129469BC2}" srcOrd="1" destOrd="0" presId="urn:microsoft.com/office/officeart/2005/8/layout/hList9"/>
    <dgm:cxn modelId="{D9FA1622-5A0F-4CC7-BF55-638DD9417A33}" type="presOf" srcId="{B2C11DEF-9BC1-4770-8166-A4357C62927E}" destId="{B76BDFC0-8E76-42A3-BF12-B61AE669530F}" srcOrd="0" destOrd="0" presId="urn:microsoft.com/office/officeart/2005/8/layout/hList9"/>
    <dgm:cxn modelId="{BCA4295F-7C9B-4F38-B481-95F1716F9DD7}" srcId="{022CB9A2-029A-495E-BE5B-DC03301F68F9}" destId="{6DFAEA42-8E0D-4257-B63D-76A28188CB01}" srcOrd="1" destOrd="0" parTransId="{DD69FBA0-58F6-42E0-9F85-E2A66FE56E94}" sibTransId="{42E0CAA5-FBFE-412C-82D1-BD1FBA0403BF}"/>
    <dgm:cxn modelId="{B23C8F0F-4614-43A7-825C-3B5F4CF79CD4}" type="presOf" srcId="{B2F3DF2D-F736-4B70-A19C-23C91CFF6C7B}" destId="{661C3A62-B9AF-4F61-BE49-8ACD7E79A7D9}" srcOrd="0" destOrd="0" presId="urn:microsoft.com/office/officeart/2005/8/layout/hList9"/>
    <dgm:cxn modelId="{0B3C5BDE-632A-46FA-9F43-7F4669FBB1D9}" srcId="{B2F3DF2D-F736-4B70-A19C-23C91CFF6C7B}" destId="{B2C11DEF-9BC1-4770-8166-A4357C62927E}" srcOrd="1" destOrd="0" parTransId="{1E6D3654-55E7-4D7E-8DF4-2A938BCA2680}" sibTransId="{472EEA2B-B0A4-4722-9F39-1398B03D43FC}"/>
    <dgm:cxn modelId="{A58F926C-21F1-448F-A171-DB13832F639F}" type="presOf" srcId="{6E5B8960-1384-4733-98C5-A8BF3E50772C}" destId="{152F202A-288A-4454-A275-F18EFABCC72B}" srcOrd="1" destOrd="0" presId="urn:microsoft.com/office/officeart/2005/8/layout/hList9"/>
    <dgm:cxn modelId="{089E726C-0481-49AA-B215-6FFC20408AE6}" type="presOf" srcId="{6DFAEA42-8E0D-4257-B63D-76A28188CB01}" destId="{5BD5E9D5-087A-4B75-9848-75EAD7212AB0}" srcOrd="0" destOrd="0" presId="urn:microsoft.com/office/officeart/2005/8/layout/hList9"/>
    <dgm:cxn modelId="{2B091643-EAEB-4D16-B86A-79A83910D631}" type="presOf" srcId="{01BF4079-10A0-47CA-B727-2721ABD372CA}" destId="{EFD2AC7C-F211-4E65-966B-FDB8D9A5B117}" srcOrd="1" destOrd="0" presId="urn:microsoft.com/office/officeart/2005/8/layout/hList9"/>
    <dgm:cxn modelId="{7D4569E4-3A19-4344-A880-5A70320AF26D}" srcId="{B2C11DEF-9BC1-4770-8166-A4357C62927E}" destId="{6E5B8960-1384-4733-98C5-A8BF3E50772C}" srcOrd="2" destOrd="0" parTransId="{96ADCE95-3B8C-4879-989F-9FAEB34C2362}" sibTransId="{312B5403-4E94-44AE-90F5-415A914A1F97}"/>
    <dgm:cxn modelId="{230A003D-1608-4370-A6D6-034EAE61673C}" srcId="{022CB9A2-029A-495E-BE5B-DC03301F68F9}" destId="{01BF4079-10A0-47CA-B727-2721ABD372CA}" srcOrd="0" destOrd="0" parTransId="{C36873D3-AE42-4843-B2D7-C3D9EFB565B1}" sibTransId="{DA17633C-99D7-4921-82A1-F861E57E8762}"/>
    <dgm:cxn modelId="{EA76E009-9A0A-49D3-BA10-0178CABD60DC}" srcId="{022CB9A2-029A-495E-BE5B-DC03301F68F9}" destId="{7442BF5C-3B3F-44C1-AEF7-B71E8D714257}" srcOrd="2" destOrd="0" parTransId="{5F7B6EAE-F789-49F4-8710-5E4DDF90557C}" sibTransId="{B7BDD9F3-FD46-48CF-830F-FAE6F9E62FBE}"/>
    <dgm:cxn modelId="{6AB01B27-1E77-43E4-8997-7DE9FD7C4C41}" type="presOf" srcId="{022CB9A2-029A-495E-BE5B-DC03301F68F9}" destId="{C74B8CBE-336F-4DCA-96B3-64D412D086B0}" srcOrd="0" destOrd="0" presId="urn:microsoft.com/office/officeart/2005/8/layout/hList9"/>
    <dgm:cxn modelId="{FB6BC507-F7C8-489A-BBA7-F6612B9346D6}" type="presOf" srcId="{6DFAEA42-8E0D-4257-B63D-76A28188CB01}" destId="{B5BDEDCB-EB76-46A9-B90E-FE3D1ACD531C}" srcOrd="1" destOrd="0" presId="urn:microsoft.com/office/officeart/2005/8/layout/hList9"/>
    <dgm:cxn modelId="{B088252E-9B50-4231-9BF4-1DAF097CE1F9}" type="presParOf" srcId="{661C3A62-B9AF-4F61-BE49-8ACD7E79A7D9}" destId="{5FC52874-5961-4BEB-8B64-257D1CAC303E}" srcOrd="0" destOrd="0" presId="urn:microsoft.com/office/officeart/2005/8/layout/hList9"/>
    <dgm:cxn modelId="{828E4B1D-9219-433F-AB29-C4E956A72ACE}" type="presParOf" srcId="{661C3A62-B9AF-4F61-BE49-8ACD7E79A7D9}" destId="{DFADF96F-C80C-4380-9485-43CA7C7C93B8}" srcOrd="1" destOrd="0" presId="urn:microsoft.com/office/officeart/2005/8/layout/hList9"/>
    <dgm:cxn modelId="{F3BF1F1B-3A7E-4BEF-9F04-446A5A5D14AE}" type="presParOf" srcId="{DFADF96F-C80C-4380-9485-43CA7C7C93B8}" destId="{6E2C00A0-EA72-419F-904C-6CB23C894C40}" srcOrd="0" destOrd="0" presId="urn:microsoft.com/office/officeart/2005/8/layout/hList9"/>
    <dgm:cxn modelId="{E1A50500-B11F-4508-B293-947F52B097DF}" type="presParOf" srcId="{DFADF96F-C80C-4380-9485-43CA7C7C93B8}" destId="{7AD6C6FB-768A-4447-B51F-96A71B79B827}" srcOrd="1" destOrd="0" presId="urn:microsoft.com/office/officeart/2005/8/layout/hList9"/>
    <dgm:cxn modelId="{541D0FFD-15AB-469E-B9CA-406303BC3DCC}" type="presParOf" srcId="{7AD6C6FB-768A-4447-B51F-96A71B79B827}" destId="{B460E0A5-DDA2-44A9-9CDC-886C622F136F}" srcOrd="0" destOrd="0" presId="urn:microsoft.com/office/officeart/2005/8/layout/hList9"/>
    <dgm:cxn modelId="{287E54B0-B295-4AA6-994F-6879DD773B92}" type="presParOf" srcId="{7AD6C6FB-768A-4447-B51F-96A71B79B827}" destId="{EFD2AC7C-F211-4E65-966B-FDB8D9A5B117}" srcOrd="1" destOrd="0" presId="urn:microsoft.com/office/officeart/2005/8/layout/hList9"/>
    <dgm:cxn modelId="{36F3A962-C491-4D4A-B067-6331C57C275E}" type="presParOf" srcId="{DFADF96F-C80C-4380-9485-43CA7C7C93B8}" destId="{1C0F8287-69F6-4A6C-9329-EA5B6C7ECE91}" srcOrd="2" destOrd="0" presId="urn:microsoft.com/office/officeart/2005/8/layout/hList9"/>
    <dgm:cxn modelId="{43B2C24A-6503-4E14-BA44-15581800B6DE}" type="presParOf" srcId="{1C0F8287-69F6-4A6C-9329-EA5B6C7ECE91}" destId="{5BD5E9D5-087A-4B75-9848-75EAD7212AB0}" srcOrd="0" destOrd="0" presId="urn:microsoft.com/office/officeart/2005/8/layout/hList9"/>
    <dgm:cxn modelId="{AA8FE46E-61AF-46BF-A0A2-4AA62D0870C6}" type="presParOf" srcId="{1C0F8287-69F6-4A6C-9329-EA5B6C7ECE91}" destId="{B5BDEDCB-EB76-46A9-B90E-FE3D1ACD531C}" srcOrd="1" destOrd="0" presId="urn:microsoft.com/office/officeart/2005/8/layout/hList9"/>
    <dgm:cxn modelId="{09D2CDF4-81CD-4048-9B29-F840EF0D049D}" type="presParOf" srcId="{DFADF96F-C80C-4380-9485-43CA7C7C93B8}" destId="{CACC536B-7B2C-41DD-BB11-A6D736433F62}" srcOrd="3" destOrd="0" presId="urn:microsoft.com/office/officeart/2005/8/layout/hList9"/>
    <dgm:cxn modelId="{29A646EE-43D7-40AA-B008-88F4C20B9DF9}" type="presParOf" srcId="{CACC536B-7B2C-41DD-BB11-A6D736433F62}" destId="{062659C0-8C07-4F06-B125-E7D549768307}" srcOrd="0" destOrd="0" presId="urn:microsoft.com/office/officeart/2005/8/layout/hList9"/>
    <dgm:cxn modelId="{B06671DC-C2A4-42C4-8FD5-5F246317B31A}" type="presParOf" srcId="{CACC536B-7B2C-41DD-BB11-A6D736433F62}" destId="{4EE9397B-7ED9-4B43-9931-4DE286B6FD6F}" srcOrd="1" destOrd="0" presId="urn:microsoft.com/office/officeart/2005/8/layout/hList9"/>
    <dgm:cxn modelId="{FAC2C92B-20F8-4E3E-8986-88D4ED269CC9}" type="presParOf" srcId="{661C3A62-B9AF-4F61-BE49-8ACD7E79A7D9}" destId="{09275A20-C73A-40A0-BB82-AA233C86B2DF}" srcOrd="2" destOrd="0" presId="urn:microsoft.com/office/officeart/2005/8/layout/hList9"/>
    <dgm:cxn modelId="{60F00449-13A1-4FFE-B152-45C622261C86}" type="presParOf" srcId="{661C3A62-B9AF-4F61-BE49-8ACD7E79A7D9}" destId="{C74B8CBE-336F-4DCA-96B3-64D412D086B0}" srcOrd="3" destOrd="0" presId="urn:microsoft.com/office/officeart/2005/8/layout/hList9"/>
    <dgm:cxn modelId="{053E342E-7998-4DCB-BC2C-78736B5CC09C}" type="presParOf" srcId="{661C3A62-B9AF-4F61-BE49-8ACD7E79A7D9}" destId="{58EACCC3-4902-4771-81FD-0238A8AFA1DD}" srcOrd="4" destOrd="0" presId="urn:microsoft.com/office/officeart/2005/8/layout/hList9"/>
    <dgm:cxn modelId="{34A30B00-26C2-4A5F-B33E-9E1E4365A664}" type="presParOf" srcId="{661C3A62-B9AF-4F61-BE49-8ACD7E79A7D9}" destId="{A1BAE23D-9BBB-4AD8-98EC-3DFEFC347855}" srcOrd="5" destOrd="0" presId="urn:microsoft.com/office/officeart/2005/8/layout/hList9"/>
    <dgm:cxn modelId="{220F9B90-A051-41F6-A238-179E8972E7B4}" type="presParOf" srcId="{661C3A62-B9AF-4F61-BE49-8ACD7E79A7D9}" destId="{5B0009D9-C202-4EBF-88C3-6058A304DB04}" srcOrd="6" destOrd="0" presId="urn:microsoft.com/office/officeart/2005/8/layout/hList9"/>
    <dgm:cxn modelId="{9429098B-9389-4F30-BFAF-EE936773236E}" type="presParOf" srcId="{5B0009D9-C202-4EBF-88C3-6058A304DB04}" destId="{BD41D889-1636-4FC6-B806-2899F768D655}" srcOrd="0" destOrd="0" presId="urn:microsoft.com/office/officeart/2005/8/layout/hList9"/>
    <dgm:cxn modelId="{0DAA2817-05CC-4322-94B7-4DB32E880A98}" type="presParOf" srcId="{5B0009D9-C202-4EBF-88C3-6058A304DB04}" destId="{24AF62D1-F1D7-46FC-B3D5-E7633450E465}" srcOrd="1" destOrd="0" presId="urn:microsoft.com/office/officeart/2005/8/layout/hList9"/>
    <dgm:cxn modelId="{AE79F18F-2CD4-4DFE-B08A-E6F6D06BBCE5}" type="presParOf" srcId="{24AF62D1-F1D7-46FC-B3D5-E7633450E465}" destId="{D39E615E-CCAE-44F4-9EF9-D955E5DF258C}" srcOrd="0" destOrd="0" presId="urn:microsoft.com/office/officeart/2005/8/layout/hList9"/>
    <dgm:cxn modelId="{2FB5859E-7FC0-4965-AE69-E6A3CE423DF8}" type="presParOf" srcId="{24AF62D1-F1D7-46FC-B3D5-E7633450E465}" destId="{ED63C23B-669D-46BC-9297-5F9014D4633A}" srcOrd="1" destOrd="0" presId="urn:microsoft.com/office/officeart/2005/8/layout/hList9"/>
    <dgm:cxn modelId="{AF5EBE7C-C2D7-4184-B6E6-0C740A828E6F}" type="presParOf" srcId="{5B0009D9-C202-4EBF-88C3-6058A304DB04}" destId="{967A2147-895D-4578-96C9-F441010AA98D}" srcOrd="2" destOrd="0" presId="urn:microsoft.com/office/officeart/2005/8/layout/hList9"/>
    <dgm:cxn modelId="{F3BB027D-5BE8-459E-861B-905872C6A408}" type="presParOf" srcId="{967A2147-895D-4578-96C9-F441010AA98D}" destId="{6C34B498-7840-43BE-8C49-E9517511FECA}" srcOrd="0" destOrd="0" presId="urn:microsoft.com/office/officeart/2005/8/layout/hList9"/>
    <dgm:cxn modelId="{3883E08E-C166-464E-AA94-9E3CB1713F82}" type="presParOf" srcId="{967A2147-895D-4578-96C9-F441010AA98D}" destId="{8C7B15F8-62FF-4BAF-A6B7-8E4129469BC2}" srcOrd="1" destOrd="0" presId="urn:microsoft.com/office/officeart/2005/8/layout/hList9"/>
    <dgm:cxn modelId="{ECC01660-BC38-4392-B639-9D7956D11673}" type="presParOf" srcId="{5B0009D9-C202-4EBF-88C3-6058A304DB04}" destId="{BA8DFF4C-1F8C-4349-A8E2-4EFCBC749FFD}" srcOrd="3" destOrd="0" presId="urn:microsoft.com/office/officeart/2005/8/layout/hList9"/>
    <dgm:cxn modelId="{D59CE086-F97B-4E14-8BD4-CF70C0CB048A}" type="presParOf" srcId="{BA8DFF4C-1F8C-4349-A8E2-4EFCBC749FFD}" destId="{55D452E5-6691-4FF5-90EB-6366ADD9E92A}" srcOrd="0" destOrd="0" presId="urn:microsoft.com/office/officeart/2005/8/layout/hList9"/>
    <dgm:cxn modelId="{A3DE2082-4A57-4778-B65C-B15956A91453}" type="presParOf" srcId="{BA8DFF4C-1F8C-4349-A8E2-4EFCBC749FFD}" destId="{152F202A-288A-4454-A275-F18EFABCC72B}" srcOrd="1" destOrd="0" presId="urn:microsoft.com/office/officeart/2005/8/layout/hList9"/>
    <dgm:cxn modelId="{B337A374-65F2-41E6-BFEF-0D112E9D7F08}" type="presParOf" srcId="{661C3A62-B9AF-4F61-BE49-8ACD7E79A7D9}" destId="{527114F7-BB4C-4A3B-8DC1-39783E854EA8}" srcOrd="7" destOrd="0" presId="urn:microsoft.com/office/officeart/2005/8/layout/hList9"/>
    <dgm:cxn modelId="{E28FE41E-7B81-43E8-88E7-D0114C2105A6}" type="presParOf" srcId="{661C3A62-B9AF-4F61-BE49-8ACD7E79A7D9}" destId="{B76BDFC0-8E76-42A3-BF12-B61AE669530F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D033D8-E3C8-4471-BDD1-F2DEA8404FC2}" type="doc">
      <dgm:prSet loTypeId="urn:microsoft.com/office/officeart/2005/8/layout/balance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9ED24B-990D-4AF7-90D0-7174A56EBFA8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id-ID" dirty="0" smtClean="0"/>
            <a:t>uatu tulisan ilmiah dalam bentuk buku yang substansi fokus pada satupembahasannya  bidang ilmu</a:t>
          </a:r>
          <a:endParaRPr lang="en-US" dirty="0"/>
        </a:p>
      </dgm:t>
    </dgm:pt>
    <dgm:pt modelId="{176625E9-D955-4082-9BEB-D3A5892AB372}" type="parTrans" cxnId="{9E90FF8A-F2C2-4C67-BD5D-96C349B57BDE}">
      <dgm:prSet/>
      <dgm:spPr/>
      <dgm:t>
        <a:bodyPr/>
        <a:lstStyle/>
        <a:p>
          <a:endParaRPr lang="en-US"/>
        </a:p>
      </dgm:t>
    </dgm:pt>
    <dgm:pt modelId="{35CC6FFE-6F99-4182-999D-01AABB980B74}" type="sibTrans" cxnId="{9E90FF8A-F2C2-4C67-BD5D-96C349B57BDE}">
      <dgm:prSet/>
      <dgm:spPr/>
      <dgm:t>
        <a:bodyPr/>
        <a:lstStyle/>
        <a:p>
          <a:endParaRPr lang="en-US"/>
        </a:p>
      </dgm:t>
    </dgm:pt>
    <dgm:pt modelId="{67EC3F29-33FA-4982-A40A-A0DDDFE8AA69}">
      <dgm:prSet phldrT="[Text]" custT="1"/>
      <dgm:spPr/>
      <dgm:t>
        <a:bodyPr/>
        <a:lstStyle/>
        <a:p>
          <a:r>
            <a:rPr lang="en-US" sz="1400" dirty="0" smtClean="0"/>
            <a:t>u</a:t>
          </a:r>
          <a:r>
            <a:rPr lang="id-ID" sz="1400" dirty="0" smtClean="0"/>
            <a:t>rutan materi dan struktur buku teks disusun berdasarkan logika bidang ilmu (</a:t>
          </a:r>
          <a:r>
            <a:rPr lang="id-ID" sz="1400" i="1" dirty="0" smtClean="0"/>
            <a:t>content oriented</a:t>
          </a:r>
          <a:r>
            <a:rPr lang="id-ID" sz="1400" dirty="0" smtClean="0"/>
            <a:t>)</a:t>
          </a:r>
          <a:endParaRPr lang="en-US" sz="1400" dirty="0"/>
        </a:p>
      </dgm:t>
    </dgm:pt>
    <dgm:pt modelId="{D4084CA9-9380-459E-9D2A-9381CA75AEA0}" type="parTrans" cxnId="{5D2E0D8F-C1BF-4F94-950A-DAA7C0210BD5}">
      <dgm:prSet/>
      <dgm:spPr/>
      <dgm:t>
        <a:bodyPr/>
        <a:lstStyle/>
        <a:p>
          <a:endParaRPr lang="en-US"/>
        </a:p>
      </dgm:t>
    </dgm:pt>
    <dgm:pt modelId="{0EE29FF5-2215-4399-8E7F-E50EB29DE7B6}" type="sibTrans" cxnId="{5D2E0D8F-C1BF-4F94-950A-DAA7C0210BD5}">
      <dgm:prSet/>
      <dgm:spPr/>
      <dgm:t>
        <a:bodyPr/>
        <a:lstStyle/>
        <a:p>
          <a:endParaRPr lang="en-US"/>
        </a:p>
      </dgm:t>
    </dgm:pt>
    <dgm:pt modelId="{8B5261B7-A73F-4314-B3F4-B74ACD68A928}">
      <dgm:prSet phldrT="[Text]" custT="1"/>
      <dgm:spPr/>
      <dgm:t>
        <a:bodyPr/>
        <a:lstStyle/>
        <a:p>
          <a:r>
            <a:rPr lang="en-US" sz="1400" dirty="0" smtClean="0"/>
            <a:t>m</a:t>
          </a:r>
          <a:r>
            <a:rPr lang="id-ID" sz="1400" dirty="0" smtClean="0"/>
            <a:t>embahas topik yang cukup luas (satu bidang ilmu)</a:t>
          </a:r>
          <a:endParaRPr lang="en-US" sz="1400" dirty="0"/>
        </a:p>
      </dgm:t>
    </dgm:pt>
    <dgm:pt modelId="{ED97B85D-A18A-4210-B7A3-FECF40489737}" type="parTrans" cxnId="{915A64AC-50A1-4590-9110-CD3B3ABF9BA8}">
      <dgm:prSet/>
      <dgm:spPr/>
      <dgm:t>
        <a:bodyPr/>
        <a:lstStyle/>
        <a:p>
          <a:endParaRPr lang="en-US"/>
        </a:p>
      </dgm:t>
    </dgm:pt>
    <dgm:pt modelId="{779E7D74-1622-4E6A-BD1E-3CD8782E3645}" type="sibTrans" cxnId="{915A64AC-50A1-4590-9110-CD3B3ABF9BA8}">
      <dgm:prSet/>
      <dgm:spPr/>
      <dgm:t>
        <a:bodyPr/>
        <a:lstStyle/>
        <a:p>
          <a:endParaRPr lang="en-US"/>
        </a:p>
      </dgm:t>
    </dgm:pt>
    <dgm:pt modelId="{123AB57F-25D1-481A-8371-F4A335430376}">
      <dgm:prSet phldrT="[Text]" custT="1"/>
      <dgm:spPr/>
      <dgm:t>
        <a:bodyPr/>
        <a:lstStyle/>
        <a:p>
          <a:r>
            <a:rPr lang="en-US" sz="1600" dirty="0" smtClean="0"/>
            <a:t>B</a:t>
          </a:r>
          <a:r>
            <a:rPr lang="id-ID" sz="1600" dirty="0" smtClean="0"/>
            <a:t>uku yang memuat informasi yang singkat dan padat tentang berbagai hal yang diperlukan oleh pemakai</a:t>
          </a:r>
          <a:endParaRPr lang="en-US" sz="1600" dirty="0"/>
        </a:p>
      </dgm:t>
    </dgm:pt>
    <dgm:pt modelId="{094A0400-8CD6-4394-B4C3-9AD9C30A750A}" type="parTrans" cxnId="{3B3C5186-383C-4DBD-BD72-C901EBFB227D}">
      <dgm:prSet/>
      <dgm:spPr/>
      <dgm:t>
        <a:bodyPr/>
        <a:lstStyle/>
        <a:p>
          <a:endParaRPr lang="en-US"/>
        </a:p>
      </dgm:t>
    </dgm:pt>
    <dgm:pt modelId="{05E5877E-5B1C-42DC-960E-A44EEA5A91A0}" type="sibTrans" cxnId="{3B3C5186-383C-4DBD-BD72-C901EBFB227D}">
      <dgm:prSet/>
      <dgm:spPr/>
      <dgm:t>
        <a:bodyPr/>
        <a:lstStyle/>
        <a:p>
          <a:endParaRPr lang="en-US"/>
        </a:p>
      </dgm:t>
    </dgm:pt>
    <dgm:pt modelId="{3A59DC4E-7CED-4347-BA1C-96B03D9CDE22}">
      <dgm:prSet phldrT="[Text]"/>
      <dgm:spPr/>
      <dgm:t>
        <a:bodyPr/>
        <a:lstStyle/>
        <a:p>
          <a:r>
            <a:rPr lang="id-ID" dirty="0" smtClean="0"/>
            <a:t>mencakup kamus, ensiklopedia, atlas, dsb</a:t>
          </a:r>
          <a:endParaRPr lang="en-US" dirty="0"/>
        </a:p>
      </dgm:t>
    </dgm:pt>
    <dgm:pt modelId="{B6720365-8A4D-46C0-B03B-A3120056832D}" type="parTrans" cxnId="{1F0C0160-521A-4F9D-87A4-13BC57C5B97A}">
      <dgm:prSet/>
      <dgm:spPr/>
      <dgm:t>
        <a:bodyPr/>
        <a:lstStyle/>
        <a:p>
          <a:endParaRPr lang="en-US"/>
        </a:p>
      </dgm:t>
    </dgm:pt>
    <dgm:pt modelId="{8CE3D826-2B90-4449-9686-9F31EF1529B3}" type="sibTrans" cxnId="{1F0C0160-521A-4F9D-87A4-13BC57C5B97A}">
      <dgm:prSet/>
      <dgm:spPr/>
      <dgm:t>
        <a:bodyPr/>
        <a:lstStyle/>
        <a:p>
          <a:endParaRPr lang="en-US"/>
        </a:p>
      </dgm:t>
    </dgm:pt>
    <dgm:pt modelId="{1D62921E-6EB6-4CD4-8748-91736939F65F}">
      <dgm:prSet phldrT="[Text]"/>
      <dgm:spPr/>
      <dgm:t>
        <a:bodyPr/>
        <a:lstStyle/>
        <a:p>
          <a:r>
            <a:rPr lang="en-US" dirty="0" err="1" smtClean="0"/>
            <a:t>i</a:t>
          </a:r>
          <a:r>
            <a:rPr lang="id-ID" dirty="0" smtClean="0"/>
            <a:t>ndeks  dibuat guna untuk memudahkan pembaca menemukan teks atau data yang dicari pada buku</a:t>
          </a:r>
          <a:endParaRPr lang="en-US" dirty="0"/>
        </a:p>
      </dgm:t>
    </dgm:pt>
    <dgm:pt modelId="{A75D7D90-CCFB-4C29-B01F-424CE553CD93}" type="parTrans" cxnId="{D0BE130B-DDA5-44A1-B8A5-091D44118FEF}">
      <dgm:prSet/>
      <dgm:spPr/>
      <dgm:t>
        <a:bodyPr/>
        <a:lstStyle/>
        <a:p>
          <a:endParaRPr lang="en-US"/>
        </a:p>
      </dgm:t>
    </dgm:pt>
    <dgm:pt modelId="{9B00414E-348D-4393-ABA6-F8A3D8DC9335}" type="sibTrans" cxnId="{D0BE130B-DDA5-44A1-B8A5-091D44118FEF}">
      <dgm:prSet/>
      <dgm:spPr/>
      <dgm:t>
        <a:bodyPr/>
        <a:lstStyle/>
        <a:p>
          <a:endParaRPr lang="en-US"/>
        </a:p>
      </dgm:t>
    </dgm:pt>
    <dgm:pt modelId="{0B358B2C-3DEF-46FC-A68B-A104993A812E}">
      <dgm:prSet/>
      <dgm:spPr/>
      <dgm:t>
        <a:bodyPr/>
        <a:lstStyle/>
        <a:p>
          <a:r>
            <a:rPr lang="id-ID" dirty="0" smtClean="0"/>
            <a:t> dilengkapi dengan indeks-indeks alfabetis</a:t>
          </a:r>
          <a:endParaRPr lang="en-US" dirty="0"/>
        </a:p>
      </dgm:t>
    </dgm:pt>
    <dgm:pt modelId="{F3BC8D3F-944E-473C-832F-2951F1E15D2A}" type="parTrans" cxnId="{97E39D67-AC26-4FE8-B776-F6333E37C77C}">
      <dgm:prSet/>
      <dgm:spPr/>
      <dgm:t>
        <a:bodyPr/>
        <a:lstStyle/>
        <a:p>
          <a:endParaRPr lang="en-US"/>
        </a:p>
      </dgm:t>
    </dgm:pt>
    <dgm:pt modelId="{EE5C9418-2EFD-4FC5-9B13-8DDCCA8D6CA5}" type="sibTrans" cxnId="{97E39D67-AC26-4FE8-B776-F6333E37C77C}">
      <dgm:prSet/>
      <dgm:spPr/>
      <dgm:t>
        <a:bodyPr/>
        <a:lstStyle/>
        <a:p>
          <a:endParaRPr lang="en-US"/>
        </a:p>
      </dgm:t>
    </dgm:pt>
    <dgm:pt modelId="{E4999795-081F-4DF9-B4AB-CD128C9A25B0}" type="pres">
      <dgm:prSet presAssocID="{73D033D8-E3C8-4471-BDD1-F2DEA8404FC2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CC46BA-A3A9-41A1-859F-8165176022E6}" type="pres">
      <dgm:prSet presAssocID="{73D033D8-E3C8-4471-BDD1-F2DEA8404FC2}" presName="dummyMaxCanvas" presStyleCnt="0"/>
      <dgm:spPr/>
    </dgm:pt>
    <dgm:pt modelId="{69AA29D5-F1A5-4194-8BF1-17D1A1BDC718}" type="pres">
      <dgm:prSet presAssocID="{73D033D8-E3C8-4471-BDD1-F2DEA8404FC2}" presName="parentComposite" presStyleCnt="0"/>
      <dgm:spPr/>
    </dgm:pt>
    <dgm:pt modelId="{8258702E-0F09-4399-BB10-4CAE35450D3E}" type="pres">
      <dgm:prSet presAssocID="{73D033D8-E3C8-4471-BDD1-F2DEA8404FC2}" presName="parent1" presStyleLbl="alignAccFollowNode1" presStyleIdx="0" presStyleCnt="4" custScaleX="121000" custScaleY="121000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EC95CE81-839D-4099-BC2D-02EE7326FA3E}" type="pres">
      <dgm:prSet presAssocID="{73D033D8-E3C8-4471-BDD1-F2DEA8404FC2}" presName="parent2" presStyleLbl="alignAccFollowNode1" presStyleIdx="1" presStyleCnt="4" custScaleX="121000" custScaleY="121000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C7631D64-7765-441B-96BF-1FC13A742381}" type="pres">
      <dgm:prSet presAssocID="{73D033D8-E3C8-4471-BDD1-F2DEA8404FC2}" presName="childrenComposite" presStyleCnt="0"/>
      <dgm:spPr/>
    </dgm:pt>
    <dgm:pt modelId="{89E357D6-0EF0-41FB-8F1B-1BE605A199EA}" type="pres">
      <dgm:prSet presAssocID="{73D033D8-E3C8-4471-BDD1-F2DEA8404FC2}" presName="dummyMaxCanvas_ChildArea" presStyleCnt="0"/>
      <dgm:spPr/>
    </dgm:pt>
    <dgm:pt modelId="{DF8427EC-8E32-425B-A9D1-A794C827FAFD}" type="pres">
      <dgm:prSet presAssocID="{73D033D8-E3C8-4471-BDD1-F2DEA8404FC2}" presName="fulcrum" presStyleLbl="alignAccFollowNode1" presStyleIdx="2" presStyleCnt="4"/>
      <dgm:spPr/>
    </dgm:pt>
    <dgm:pt modelId="{0AC05449-88D7-42E2-B9F4-8F9857F877BC}" type="pres">
      <dgm:prSet presAssocID="{73D033D8-E3C8-4471-BDD1-F2DEA8404FC2}" presName="balance_23" presStyleLbl="alignAccFollowNode1" presStyleIdx="3" presStyleCnt="4">
        <dgm:presLayoutVars>
          <dgm:bulletEnabled val="1"/>
        </dgm:presLayoutVars>
      </dgm:prSet>
      <dgm:spPr/>
    </dgm:pt>
    <dgm:pt modelId="{588D333A-E363-4AF3-8A14-6246AD2AC3B4}" type="pres">
      <dgm:prSet presAssocID="{73D033D8-E3C8-4471-BDD1-F2DEA8404FC2}" presName="right_23_1" presStyleLbl="node1" presStyleIdx="0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1ABBA8-55CF-464C-899B-4D642D895854}" type="pres">
      <dgm:prSet presAssocID="{73D033D8-E3C8-4471-BDD1-F2DEA8404FC2}" presName="right_23_2" presStyleLbl="node1" presStyleIdx="1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02341-A35D-4848-8B39-21AAA43CFF16}" type="pres">
      <dgm:prSet presAssocID="{73D033D8-E3C8-4471-BDD1-F2DEA8404FC2}" presName="right_23_3" presStyleLbl="node1" presStyleIdx="2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A554D-E2F1-451F-ADF4-B7AB49A46CD2}" type="pres">
      <dgm:prSet presAssocID="{73D033D8-E3C8-4471-BDD1-F2DEA8404FC2}" presName="left_23_1" presStyleLbl="node1" presStyleIdx="3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A42A9-66DB-47A2-B9EA-5CAE7FBE2E09}" type="pres">
      <dgm:prSet presAssocID="{73D033D8-E3C8-4471-BDD1-F2DEA8404FC2}" presName="left_23_2" presStyleLbl="node1" presStyleIdx="4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C4E656-CCC4-4A47-82B3-30A2FEABE9FF}" type="presOf" srcId="{67EC3F29-33FA-4982-A40A-A0DDDFE8AA69}" destId="{FF6A554D-E2F1-451F-ADF4-B7AB49A46CD2}" srcOrd="0" destOrd="0" presId="urn:microsoft.com/office/officeart/2005/8/layout/balance1"/>
    <dgm:cxn modelId="{97E39D67-AC26-4FE8-B776-F6333E37C77C}" srcId="{123AB57F-25D1-481A-8371-F4A335430376}" destId="{0B358B2C-3DEF-46FC-A68B-A104993A812E}" srcOrd="2" destOrd="0" parTransId="{F3BC8D3F-944E-473C-832F-2951F1E15D2A}" sibTransId="{EE5C9418-2EFD-4FC5-9B13-8DDCCA8D6CA5}"/>
    <dgm:cxn modelId="{A15BFCE7-EFA7-4536-B875-4AD1E9FAA857}" type="presOf" srcId="{1D62921E-6EB6-4CD4-8748-91736939F65F}" destId="{0A1ABBA8-55CF-464C-899B-4D642D895854}" srcOrd="0" destOrd="0" presId="urn:microsoft.com/office/officeart/2005/8/layout/balance1"/>
    <dgm:cxn modelId="{483A5E17-F4B8-4DFB-B8B2-B9B6312D8089}" type="presOf" srcId="{C69ED24B-990D-4AF7-90D0-7174A56EBFA8}" destId="{8258702E-0F09-4399-BB10-4CAE35450D3E}" srcOrd="0" destOrd="0" presId="urn:microsoft.com/office/officeart/2005/8/layout/balance1"/>
    <dgm:cxn modelId="{5FF806DA-C2DE-4331-8961-79FC6372971F}" type="presOf" srcId="{8B5261B7-A73F-4314-B3F4-B74ACD68A928}" destId="{10DA42A9-66DB-47A2-B9EA-5CAE7FBE2E09}" srcOrd="0" destOrd="0" presId="urn:microsoft.com/office/officeart/2005/8/layout/balance1"/>
    <dgm:cxn modelId="{E3B2FA16-E851-47A2-83F3-F518D66FE252}" type="presOf" srcId="{123AB57F-25D1-481A-8371-F4A335430376}" destId="{EC95CE81-839D-4099-BC2D-02EE7326FA3E}" srcOrd="0" destOrd="0" presId="urn:microsoft.com/office/officeart/2005/8/layout/balance1"/>
    <dgm:cxn modelId="{D0BE130B-DDA5-44A1-B8A5-091D44118FEF}" srcId="{123AB57F-25D1-481A-8371-F4A335430376}" destId="{1D62921E-6EB6-4CD4-8748-91736939F65F}" srcOrd="1" destOrd="0" parTransId="{A75D7D90-CCFB-4C29-B01F-424CE553CD93}" sibTransId="{9B00414E-348D-4393-ABA6-F8A3D8DC9335}"/>
    <dgm:cxn modelId="{9E90FF8A-F2C2-4C67-BD5D-96C349B57BDE}" srcId="{73D033D8-E3C8-4471-BDD1-F2DEA8404FC2}" destId="{C69ED24B-990D-4AF7-90D0-7174A56EBFA8}" srcOrd="0" destOrd="0" parTransId="{176625E9-D955-4082-9BEB-D3A5892AB372}" sibTransId="{35CC6FFE-6F99-4182-999D-01AABB980B74}"/>
    <dgm:cxn modelId="{1F0C0160-521A-4F9D-87A4-13BC57C5B97A}" srcId="{123AB57F-25D1-481A-8371-F4A335430376}" destId="{3A59DC4E-7CED-4347-BA1C-96B03D9CDE22}" srcOrd="0" destOrd="0" parTransId="{B6720365-8A4D-46C0-B03B-A3120056832D}" sibTransId="{8CE3D826-2B90-4449-9686-9F31EF1529B3}"/>
    <dgm:cxn modelId="{E2BF8EEB-BF1A-422F-9D2A-A71569E6F17D}" type="presOf" srcId="{0B358B2C-3DEF-46FC-A68B-A104993A812E}" destId="{D3E02341-A35D-4848-8B39-21AAA43CFF16}" srcOrd="0" destOrd="0" presId="urn:microsoft.com/office/officeart/2005/8/layout/balance1"/>
    <dgm:cxn modelId="{1BE04C10-CBD1-4A71-BE32-4C69D1E0B7E7}" type="presOf" srcId="{3A59DC4E-7CED-4347-BA1C-96B03D9CDE22}" destId="{588D333A-E363-4AF3-8A14-6246AD2AC3B4}" srcOrd="0" destOrd="0" presId="urn:microsoft.com/office/officeart/2005/8/layout/balance1"/>
    <dgm:cxn modelId="{5D2E0D8F-C1BF-4F94-950A-DAA7C0210BD5}" srcId="{C69ED24B-990D-4AF7-90D0-7174A56EBFA8}" destId="{67EC3F29-33FA-4982-A40A-A0DDDFE8AA69}" srcOrd="0" destOrd="0" parTransId="{D4084CA9-9380-459E-9D2A-9381CA75AEA0}" sibTransId="{0EE29FF5-2215-4399-8E7F-E50EB29DE7B6}"/>
    <dgm:cxn modelId="{915A64AC-50A1-4590-9110-CD3B3ABF9BA8}" srcId="{C69ED24B-990D-4AF7-90D0-7174A56EBFA8}" destId="{8B5261B7-A73F-4314-B3F4-B74ACD68A928}" srcOrd="1" destOrd="0" parTransId="{ED97B85D-A18A-4210-B7A3-FECF40489737}" sibTransId="{779E7D74-1622-4E6A-BD1E-3CD8782E3645}"/>
    <dgm:cxn modelId="{3B3C5186-383C-4DBD-BD72-C901EBFB227D}" srcId="{73D033D8-E3C8-4471-BDD1-F2DEA8404FC2}" destId="{123AB57F-25D1-481A-8371-F4A335430376}" srcOrd="1" destOrd="0" parTransId="{094A0400-8CD6-4394-B4C3-9AD9C30A750A}" sibTransId="{05E5877E-5B1C-42DC-960E-A44EEA5A91A0}"/>
    <dgm:cxn modelId="{FAE26C95-2A3E-491A-8905-12CE31AF916A}" type="presOf" srcId="{73D033D8-E3C8-4471-BDD1-F2DEA8404FC2}" destId="{E4999795-081F-4DF9-B4AB-CD128C9A25B0}" srcOrd="0" destOrd="0" presId="urn:microsoft.com/office/officeart/2005/8/layout/balance1"/>
    <dgm:cxn modelId="{21E215AE-AC93-40DD-91EF-CC2000998781}" type="presParOf" srcId="{E4999795-081F-4DF9-B4AB-CD128C9A25B0}" destId="{13CC46BA-A3A9-41A1-859F-8165176022E6}" srcOrd="0" destOrd="0" presId="urn:microsoft.com/office/officeart/2005/8/layout/balance1"/>
    <dgm:cxn modelId="{361645A6-9C88-48AA-BE76-F945D25073D8}" type="presParOf" srcId="{E4999795-081F-4DF9-B4AB-CD128C9A25B0}" destId="{69AA29D5-F1A5-4194-8BF1-17D1A1BDC718}" srcOrd="1" destOrd="0" presId="urn:microsoft.com/office/officeart/2005/8/layout/balance1"/>
    <dgm:cxn modelId="{36B1B01E-F9C1-43C3-8D4D-DA4EEC1A2B1C}" type="presParOf" srcId="{69AA29D5-F1A5-4194-8BF1-17D1A1BDC718}" destId="{8258702E-0F09-4399-BB10-4CAE35450D3E}" srcOrd="0" destOrd="0" presId="urn:microsoft.com/office/officeart/2005/8/layout/balance1"/>
    <dgm:cxn modelId="{5FBE9800-75D7-4866-BF58-03703A294E2D}" type="presParOf" srcId="{69AA29D5-F1A5-4194-8BF1-17D1A1BDC718}" destId="{EC95CE81-839D-4099-BC2D-02EE7326FA3E}" srcOrd="1" destOrd="0" presId="urn:microsoft.com/office/officeart/2005/8/layout/balance1"/>
    <dgm:cxn modelId="{37AC4BD2-1455-4ED5-A14A-4CB510A7E3E4}" type="presParOf" srcId="{E4999795-081F-4DF9-B4AB-CD128C9A25B0}" destId="{C7631D64-7765-441B-96BF-1FC13A742381}" srcOrd="2" destOrd="0" presId="urn:microsoft.com/office/officeart/2005/8/layout/balance1"/>
    <dgm:cxn modelId="{94D256E5-81F9-4426-B613-DA0BB34C10E3}" type="presParOf" srcId="{C7631D64-7765-441B-96BF-1FC13A742381}" destId="{89E357D6-0EF0-41FB-8F1B-1BE605A199EA}" srcOrd="0" destOrd="0" presId="urn:microsoft.com/office/officeart/2005/8/layout/balance1"/>
    <dgm:cxn modelId="{31E24F5B-5810-4517-B0ED-487382B1BFF3}" type="presParOf" srcId="{C7631D64-7765-441B-96BF-1FC13A742381}" destId="{DF8427EC-8E32-425B-A9D1-A794C827FAFD}" srcOrd="1" destOrd="0" presId="urn:microsoft.com/office/officeart/2005/8/layout/balance1"/>
    <dgm:cxn modelId="{164A1311-7DD6-4153-9705-D160FAD5472C}" type="presParOf" srcId="{C7631D64-7765-441B-96BF-1FC13A742381}" destId="{0AC05449-88D7-42E2-B9F4-8F9857F877BC}" srcOrd="2" destOrd="0" presId="urn:microsoft.com/office/officeart/2005/8/layout/balance1"/>
    <dgm:cxn modelId="{6B565112-9FF0-45BD-BFE3-F0AAD4B3AA2E}" type="presParOf" srcId="{C7631D64-7765-441B-96BF-1FC13A742381}" destId="{588D333A-E363-4AF3-8A14-6246AD2AC3B4}" srcOrd="3" destOrd="0" presId="urn:microsoft.com/office/officeart/2005/8/layout/balance1"/>
    <dgm:cxn modelId="{4D5AE6C2-AC93-4B22-B3C5-04075F40ABF2}" type="presParOf" srcId="{C7631D64-7765-441B-96BF-1FC13A742381}" destId="{0A1ABBA8-55CF-464C-899B-4D642D895854}" srcOrd="4" destOrd="0" presId="urn:microsoft.com/office/officeart/2005/8/layout/balance1"/>
    <dgm:cxn modelId="{AEB2D177-063C-4D28-A964-113BBE6C3068}" type="presParOf" srcId="{C7631D64-7765-441B-96BF-1FC13A742381}" destId="{D3E02341-A35D-4848-8B39-21AAA43CFF16}" srcOrd="5" destOrd="0" presId="urn:microsoft.com/office/officeart/2005/8/layout/balance1"/>
    <dgm:cxn modelId="{A9597D04-D64F-4232-8659-3EE71396EC83}" type="presParOf" srcId="{C7631D64-7765-441B-96BF-1FC13A742381}" destId="{FF6A554D-E2F1-451F-ADF4-B7AB49A46CD2}" srcOrd="6" destOrd="0" presId="urn:microsoft.com/office/officeart/2005/8/layout/balance1"/>
    <dgm:cxn modelId="{D3C1F972-E243-427D-B469-A6DC7B027F38}" type="presParOf" srcId="{C7631D64-7765-441B-96BF-1FC13A742381}" destId="{10DA42A9-66DB-47A2-B9EA-5CAE7FBE2E09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E4CC42-4452-4D48-8D13-F77F2A3CE9FA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C01DD3-62A9-437B-A95E-98DDC72DE39B}">
      <dgm:prSet phldrT="[Text]" custT="1"/>
      <dgm:spPr/>
      <dgm:t>
        <a:bodyPr/>
        <a:lstStyle/>
        <a:p>
          <a:r>
            <a:rPr lang="id-ID" sz="1800" b="1" dirty="0" smtClean="0"/>
            <a:t>Ensiklopedia</a:t>
          </a:r>
          <a:endParaRPr lang="en-US" sz="1800" dirty="0"/>
        </a:p>
      </dgm:t>
    </dgm:pt>
    <dgm:pt modelId="{8DB0D686-0D90-438E-89A7-8CE165B460C5}" type="parTrans" cxnId="{2AB5987C-4583-44EC-916D-CD5E97025256}">
      <dgm:prSet/>
      <dgm:spPr/>
      <dgm:t>
        <a:bodyPr/>
        <a:lstStyle/>
        <a:p>
          <a:endParaRPr lang="en-US"/>
        </a:p>
      </dgm:t>
    </dgm:pt>
    <dgm:pt modelId="{79DF5A91-F8C1-4102-B9E4-0A7DE45A03D6}" type="sibTrans" cxnId="{2AB5987C-4583-44EC-916D-CD5E97025256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en-US"/>
        </a:p>
      </dgm:t>
    </dgm:pt>
    <dgm:pt modelId="{578342B3-769F-4E77-8CC3-A8C1C49D05F3}">
      <dgm:prSet phldrT="[Text]" custT="1"/>
      <dgm:spPr/>
      <dgm:t>
        <a:bodyPr/>
        <a:lstStyle/>
        <a:p>
          <a:r>
            <a:rPr lang="id-ID" sz="1800" b="1" dirty="0" smtClean="0"/>
            <a:t>Kamus</a:t>
          </a:r>
          <a:endParaRPr lang="en-US" sz="1800" dirty="0"/>
        </a:p>
      </dgm:t>
    </dgm:pt>
    <dgm:pt modelId="{5736AA09-8840-4ACE-B1BB-FDC43A83D94E}" type="parTrans" cxnId="{2BDD1029-8815-4E34-81DE-545EE57FE6FE}">
      <dgm:prSet/>
      <dgm:spPr/>
      <dgm:t>
        <a:bodyPr/>
        <a:lstStyle/>
        <a:p>
          <a:endParaRPr lang="en-US"/>
        </a:p>
      </dgm:t>
    </dgm:pt>
    <dgm:pt modelId="{69528E40-4F72-4851-B824-C9880A18C718}" type="sibTrans" cxnId="{2BDD1029-8815-4E34-81DE-545EE57FE6FE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05C789E-C2EA-46C9-A96D-67C92A03C6ED}">
      <dgm:prSet custT="1"/>
      <dgm:spPr/>
      <dgm:t>
        <a:bodyPr/>
        <a:lstStyle/>
        <a:p>
          <a:r>
            <a:rPr lang="id-ID" sz="1800" b="1" dirty="0" smtClean="0"/>
            <a:t>Almanak</a:t>
          </a:r>
          <a:endParaRPr lang="en-US" sz="1800" dirty="0"/>
        </a:p>
      </dgm:t>
    </dgm:pt>
    <dgm:pt modelId="{114F8AEA-47BD-40A4-83AC-DDA45F5418B5}" type="parTrans" cxnId="{851E048C-DF18-4146-B792-8FE6C857987B}">
      <dgm:prSet/>
      <dgm:spPr/>
      <dgm:t>
        <a:bodyPr/>
        <a:lstStyle/>
        <a:p>
          <a:endParaRPr lang="en-US"/>
        </a:p>
      </dgm:t>
    </dgm:pt>
    <dgm:pt modelId="{24F61DB4-7BDC-4736-B551-40A8C2A22AAC}" type="sibTrans" cxnId="{851E048C-DF18-4146-B792-8FE6C857987B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n-US"/>
        </a:p>
      </dgm:t>
    </dgm:pt>
    <dgm:pt modelId="{07792A03-726B-4D86-BA9B-74189682BBAA}">
      <dgm:prSet custT="1"/>
      <dgm:spPr/>
      <dgm:t>
        <a:bodyPr/>
        <a:lstStyle/>
        <a:p>
          <a:r>
            <a:rPr lang="id-ID" sz="1800" b="1" dirty="0" smtClean="0"/>
            <a:t>Atlas</a:t>
          </a:r>
          <a:endParaRPr lang="en-US" sz="1800" dirty="0"/>
        </a:p>
      </dgm:t>
    </dgm:pt>
    <dgm:pt modelId="{BDC89381-7CCA-44E9-8A72-16EB5E37A1B4}" type="parTrans" cxnId="{AF6EA222-BF1C-494D-9335-C19F2557E6D0}">
      <dgm:prSet/>
      <dgm:spPr/>
      <dgm:t>
        <a:bodyPr/>
        <a:lstStyle/>
        <a:p>
          <a:endParaRPr lang="en-US"/>
        </a:p>
      </dgm:t>
    </dgm:pt>
    <dgm:pt modelId="{14A343D8-22CA-4282-84C5-7FE7EBC34073}" type="sibTrans" cxnId="{AF6EA222-BF1C-494D-9335-C19F2557E6D0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  <dgm:t>
        <a:bodyPr/>
        <a:lstStyle/>
        <a:p>
          <a:endParaRPr lang="en-US"/>
        </a:p>
      </dgm:t>
    </dgm:pt>
    <dgm:pt modelId="{E2559FB4-6407-45E7-AC55-7A60774F337F}">
      <dgm:prSet custT="1"/>
      <dgm:spPr/>
      <dgm:t>
        <a:bodyPr/>
        <a:lstStyle/>
        <a:p>
          <a:r>
            <a:rPr lang="en-US" sz="1800" b="1" dirty="0" smtClean="0"/>
            <a:t>  </a:t>
          </a:r>
          <a:r>
            <a:rPr lang="id-ID" sz="1800" b="1" dirty="0" smtClean="0"/>
            <a:t>Buku data statistik</a:t>
          </a:r>
          <a:endParaRPr lang="en-US" sz="1800" dirty="0"/>
        </a:p>
      </dgm:t>
    </dgm:pt>
    <dgm:pt modelId="{F5775265-8FD1-4B2D-A5A9-990ADA442CA4}" type="parTrans" cxnId="{19896223-59F5-49F5-8E46-8664C5BB9141}">
      <dgm:prSet/>
      <dgm:spPr/>
      <dgm:t>
        <a:bodyPr/>
        <a:lstStyle/>
        <a:p>
          <a:endParaRPr lang="en-US"/>
        </a:p>
      </dgm:t>
    </dgm:pt>
    <dgm:pt modelId="{259D0C34-A90B-4314-9063-41B40F86C6A7}" type="sibTrans" cxnId="{19896223-59F5-49F5-8E46-8664C5BB9141}">
      <dgm:prSet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</dgm:spPr>
      <dgm:t>
        <a:bodyPr/>
        <a:lstStyle/>
        <a:p>
          <a:endParaRPr lang="en-US"/>
        </a:p>
      </dgm:t>
    </dgm:pt>
    <dgm:pt modelId="{E145D622-8084-4C1E-BE32-B681494EB32A}" type="pres">
      <dgm:prSet presAssocID="{97E4CC42-4452-4D48-8D13-F77F2A3CE9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56DC2DF-FC2A-4288-823D-2E8AE732F5CF}" type="pres">
      <dgm:prSet presAssocID="{97E4CC42-4452-4D48-8D13-F77F2A3CE9FA}" presName="dot1" presStyleLbl="alignNode1" presStyleIdx="0" presStyleCnt="15"/>
      <dgm:spPr/>
    </dgm:pt>
    <dgm:pt modelId="{0A6C55AC-3B62-4165-9697-53F92C9DB6B2}" type="pres">
      <dgm:prSet presAssocID="{97E4CC42-4452-4D48-8D13-F77F2A3CE9FA}" presName="dot2" presStyleLbl="alignNode1" presStyleIdx="1" presStyleCnt="15"/>
      <dgm:spPr/>
    </dgm:pt>
    <dgm:pt modelId="{D418673A-2D0D-415B-A409-085789D06128}" type="pres">
      <dgm:prSet presAssocID="{97E4CC42-4452-4D48-8D13-F77F2A3CE9FA}" presName="dot3" presStyleLbl="alignNode1" presStyleIdx="2" presStyleCnt="15"/>
      <dgm:spPr/>
    </dgm:pt>
    <dgm:pt modelId="{1AA27965-3EE2-4580-8BC1-8811003F90BC}" type="pres">
      <dgm:prSet presAssocID="{97E4CC42-4452-4D48-8D13-F77F2A3CE9FA}" presName="dot4" presStyleLbl="alignNode1" presStyleIdx="3" presStyleCnt="15"/>
      <dgm:spPr/>
    </dgm:pt>
    <dgm:pt modelId="{BBA46381-E019-420E-9BC2-6562C4800125}" type="pres">
      <dgm:prSet presAssocID="{97E4CC42-4452-4D48-8D13-F77F2A3CE9FA}" presName="dot5" presStyleLbl="alignNode1" presStyleIdx="4" presStyleCnt="15"/>
      <dgm:spPr/>
    </dgm:pt>
    <dgm:pt modelId="{62CDE983-BB76-4331-BB97-E3FCA9CDAFAC}" type="pres">
      <dgm:prSet presAssocID="{97E4CC42-4452-4D48-8D13-F77F2A3CE9FA}" presName="dot6" presStyleLbl="alignNode1" presStyleIdx="5" presStyleCnt="15"/>
      <dgm:spPr/>
    </dgm:pt>
    <dgm:pt modelId="{A4B74432-D2A7-48D9-8C80-681382CB570C}" type="pres">
      <dgm:prSet presAssocID="{97E4CC42-4452-4D48-8D13-F77F2A3CE9FA}" presName="dot7" presStyleLbl="alignNode1" presStyleIdx="6" presStyleCnt="15"/>
      <dgm:spPr/>
    </dgm:pt>
    <dgm:pt modelId="{7744A497-22FF-443B-90D5-20F6449033E7}" type="pres">
      <dgm:prSet presAssocID="{97E4CC42-4452-4D48-8D13-F77F2A3CE9FA}" presName="dot8" presStyleLbl="alignNode1" presStyleIdx="7" presStyleCnt="15"/>
      <dgm:spPr/>
    </dgm:pt>
    <dgm:pt modelId="{8269020C-7359-4A91-BE10-33D5A8FCB3F8}" type="pres">
      <dgm:prSet presAssocID="{97E4CC42-4452-4D48-8D13-F77F2A3CE9FA}" presName="dotArrow1" presStyleLbl="alignNode1" presStyleIdx="8" presStyleCnt="15"/>
      <dgm:spPr/>
    </dgm:pt>
    <dgm:pt modelId="{4F9FC954-692E-4472-89F8-5B13D574DF21}" type="pres">
      <dgm:prSet presAssocID="{97E4CC42-4452-4D48-8D13-F77F2A3CE9FA}" presName="dotArrow2" presStyleLbl="alignNode1" presStyleIdx="9" presStyleCnt="15"/>
      <dgm:spPr/>
    </dgm:pt>
    <dgm:pt modelId="{D10C3367-DFA7-450C-B9CA-CABC6140DDF5}" type="pres">
      <dgm:prSet presAssocID="{97E4CC42-4452-4D48-8D13-F77F2A3CE9FA}" presName="dotArrow3" presStyleLbl="alignNode1" presStyleIdx="10" presStyleCnt="15"/>
      <dgm:spPr/>
    </dgm:pt>
    <dgm:pt modelId="{6053D615-0E0E-47A8-A34B-59B4E385E24A}" type="pres">
      <dgm:prSet presAssocID="{97E4CC42-4452-4D48-8D13-F77F2A3CE9FA}" presName="dotArrow4" presStyleLbl="alignNode1" presStyleIdx="11" presStyleCnt="15"/>
      <dgm:spPr/>
    </dgm:pt>
    <dgm:pt modelId="{00BD085C-ED67-4AD8-ACD5-6E791B200EB0}" type="pres">
      <dgm:prSet presAssocID="{97E4CC42-4452-4D48-8D13-F77F2A3CE9FA}" presName="dotArrow5" presStyleLbl="alignNode1" presStyleIdx="12" presStyleCnt="15"/>
      <dgm:spPr/>
    </dgm:pt>
    <dgm:pt modelId="{424CE400-BAD0-499A-B958-7DB7C4632DA5}" type="pres">
      <dgm:prSet presAssocID="{97E4CC42-4452-4D48-8D13-F77F2A3CE9FA}" presName="dotArrow6" presStyleLbl="alignNode1" presStyleIdx="13" presStyleCnt="15"/>
      <dgm:spPr/>
    </dgm:pt>
    <dgm:pt modelId="{7534591F-F249-4341-A607-2C20EB593A03}" type="pres">
      <dgm:prSet presAssocID="{97E4CC42-4452-4D48-8D13-F77F2A3CE9FA}" presName="dotArrow7" presStyleLbl="alignNode1" presStyleIdx="14" presStyleCnt="15"/>
      <dgm:spPr/>
    </dgm:pt>
    <dgm:pt modelId="{AA1CCDFE-D433-4F17-9D33-DB01852DB8B0}" type="pres">
      <dgm:prSet presAssocID="{53C01DD3-62A9-437B-A95E-98DDC72DE39B}" presName="parTx1" presStyleLbl="node1" presStyleIdx="0" presStyleCnt="5"/>
      <dgm:spPr/>
      <dgm:t>
        <a:bodyPr/>
        <a:lstStyle/>
        <a:p>
          <a:endParaRPr lang="en-US"/>
        </a:p>
      </dgm:t>
    </dgm:pt>
    <dgm:pt modelId="{A64E68B3-360F-4315-88C5-3A0B9C4983DB}" type="pres">
      <dgm:prSet presAssocID="{79DF5A91-F8C1-4102-B9E4-0A7DE45A03D6}" presName="picture1" presStyleCnt="0"/>
      <dgm:spPr/>
    </dgm:pt>
    <dgm:pt modelId="{EB516D24-B24B-465B-908D-928D5749E96D}" type="pres">
      <dgm:prSet presAssocID="{79DF5A91-F8C1-4102-B9E4-0A7DE45A03D6}" presName="imageRepeatNode" presStyleLbl="fgImgPlace1" presStyleIdx="0" presStyleCnt="5" custLinFactNeighborY="-1793"/>
      <dgm:spPr/>
      <dgm:t>
        <a:bodyPr/>
        <a:lstStyle/>
        <a:p>
          <a:endParaRPr lang="en-US"/>
        </a:p>
      </dgm:t>
    </dgm:pt>
    <dgm:pt modelId="{8DEB70F0-8983-4DE2-B330-0222B190EF4E}" type="pres">
      <dgm:prSet presAssocID="{578342B3-769F-4E77-8CC3-A8C1C49D05F3}" presName="parTx2" presStyleLbl="node1" presStyleIdx="1" presStyleCnt="5"/>
      <dgm:spPr/>
      <dgm:t>
        <a:bodyPr/>
        <a:lstStyle/>
        <a:p>
          <a:endParaRPr lang="en-US"/>
        </a:p>
      </dgm:t>
    </dgm:pt>
    <dgm:pt modelId="{EEBC454E-9AAB-4149-B41A-21512A7FDEFC}" type="pres">
      <dgm:prSet presAssocID="{69528E40-4F72-4851-B824-C9880A18C718}" presName="picture2" presStyleCnt="0"/>
      <dgm:spPr/>
    </dgm:pt>
    <dgm:pt modelId="{0087D785-0551-457E-B4E6-ED6EC37A2D50}" type="pres">
      <dgm:prSet presAssocID="{69528E40-4F72-4851-B824-C9880A18C718}" presName="imageRepeatNode" presStyleLbl="fgImgPlace1" presStyleIdx="1" presStyleCnt="5"/>
      <dgm:spPr/>
      <dgm:t>
        <a:bodyPr/>
        <a:lstStyle/>
        <a:p>
          <a:endParaRPr lang="en-US"/>
        </a:p>
      </dgm:t>
    </dgm:pt>
    <dgm:pt modelId="{546AC281-7489-4101-BBF0-8ECC0634E324}" type="pres">
      <dgm:prSet presAssocID="{105C789E-C2EA-46C9-A96D-67C92A03C6ED}" presName="parTx3" presStyleLbl="node1" presStyleIdx="2" presStyleCnt="5"/>
      <dgm:spPr/>
      <dgm:t>
        <a:bodyPr/>
        <a:lstStyle/>
        <a:p>
          <a:endParaRPr lang="en-US"/>
        </a:p>
      </dgm:t>
    </dgm:pt>
    <dgm:pt modelId="{AE54BA5B-6051-46E2-8E8F-88588AABED92}" type="pres">
      <dgm:prSet presAssocID="{24F61DB4-7BDC-4736-B551-40A8C2A22AAC}" presName="picture3" presStyleCnt="0"/>
      <dgm:spPr/>
    </dgm:pt>
    <dgm:pt modelId="{71D2A8BA-5A64-4D34-874D-F76ACED6D0B0}" type="pres">
      <dgm:prSet presAssocID="{24F61DB4-7BDC-4736-B551-40A8C2A22AAC}" presName="imageRepeatNode" presStyleLbl="fgImgPlace1" presStyleIdx="2" presStyleCnt="5"/>
      <dgm:spPr/>
      <dgm:t>
        <a:bodyPr/>
        <a:lstStyle/>
        <a:p>
          <a:endParaRPr lang="en-US"/>
        </a:p>
      </dgm:t>
    </dgm:pt>
    <dgm:pt modelId="{257D4522-A0BF-4900-9CEB-27D40D5676A5}" type="pres">
      <dgm:prSet presAssocID="{07792A03-726B-4D86-BA9B-74189682BBAA}" presName="parTx4" presStyleLbl="node1" presStyleIdx="3" presStyleCnt="5"/>
      <dgm:spPr/>
      <dgm:t>
        <a:bodyPr/>
        <a:lstStyle/>
        <a:p>
          <a:endParaRPr lang="en-US"/>
        </a:p>
      </dgm:t>
    </dgm:pt>
    <dgm:pt modelId="{D5CF38C1-4A33-4EA4-AE6F-90C252302941}" type="pres">
      <dgm:prSet presAssocID="{14A343D8-22CA-4282-84C5-7FE7EBC34073}" presName="picture4" presStyleCnt="0"/>
      <dgm:spPr/>
    </dgm:pt>
    <dgm:pt modelId="{50F3F480-6AD1-4B79-948D-C53499F1BB9F}" type="pres">
      <dgm:prSet presAssocID="{14A343D8-22CA-4282-84C5-7FE7EBC34073}" presName="imageRepeatNode" presStyleLbl="fgImgPlace1" presStyleIdx="3" presStyleCnt="5"/>
      <dgm:spPr/>
      <dgm:t>
        <a:bodyPr/>
        <a:lstStyle/>
        <a:p>
          <a:endParaRPr lang="en-US"/>
        </a:p>
      </dgm:t>
    </dgm:pt>
    <dgm:pt modelId="{B3B7ECFD-FB96-46A0-B144-41D8AFBDA999}" type="pres">
      <dgm:prSet presAssocID="{E2559FB4-6407-45E7-AC55-7A60774F337F}" presName="parTx5" presStyleLbl="node1" presStyleIdx="4" presStyleCnt="5" custLinFactNeighborX="-6650"/>
      <dgm:spPr/>
      <dgm:t>
        <a:bodyPr/>
        <a:lstStyle/>
        <a:p>
          <a:endParaRPr lang="en-US"/>
        </a:p>
      </dgm:t>
    </dgm:pt>
    <dgm:pt modelId="{9992DB86-7E30-480B-9214-24074A89CEB3}" type="pres">
      <dgm:prSet presAssocID="{259D0C34-A90B-4314-9063-41B40F86C6A7}" presName="picture5" presStyleCnt="0"/>
      <dgm:spPr/>
    </dgm:pt>
    <dgm:pt modelId="{AA6A8547-1217-43FC-A168-C2030DFF1AE1}" type="pres">
      <dgm:prSet presAssocID="{259D0C34-A90B-4314-9063-41B40F86C6A7}" presName="imageRepeatNode" presStyleLbl="fgImgPlace1" presStyleIdx="4" presStyleCnt="5"/>
      <dgm:spPr/>
      <dgm:t>
        <a:bodyPr/>
        <a:lstStyle/>
        <a:p>
          <a:endParaRPr lang="en-US"/>
        </a:p>
      </dgm:t>
    </dgm:pt>
  </dgm:ptLst>
  <dgm:cxnLst>
    <dgm:cxn modelId="{F5F0F180-7AD7-4802-BAB6-1B98F2F1B0B2}" type="presOf" srcId="{07792A03-726B-4D86-BA9B-74189682BBAA}" destId="{257D4522-A0BF-4900-9CEB-27D40D5676A5}" srcOrd="0" destOrd="0" presId="urn:microsoft.com/office/officeart/2008/layout/AscendingPictureAccentProcess"/>
    <dgm:cxn modelId="{19896223-59F5-49F5-8E46-8664C5BB9141}" srcId="{97E4CC42-4452-4D48-8D13-F77F2A3CE9FA}" destId="{E2559FB4-6407-45E7-AC55-7A60774F337F}" srcOrd="4" destOrd="0" parTransId="{F5775265-8FD1-4B2D-A5A9-990ADA442CA4}" sibTransId="{259D0C34-A90B-4314-9063-41B40F86C6A7}"/>
    <dgm:cxn modelId="{F35CF134-E01D-4668-9148-8765C2921400}" type="presOf" srcId="{E2559FB4-6407-45E7-AC55-7A60774F337F}" destId="{B3B7ECFD-FB96-46A0-B144-41D8AFBDA999}" srcOrd="0" destOrd="0" presId="urn:microsoft.com/office/officeart/2008/layout/AscendingPictureAccentProcess"/>
    <dgm:cxn modelId="{AF6EA222-BF1C-494D-9335-C19F2557E6D0}" srcId="{97E4CC42-4452-4D48-8D13-F77F2A3CE9FA}" destId="{07792A03-726B-4D86-BA9B-74189682BBAA}" srcOrd="3" destOrd="0" parTransId="{BDC89381-7CCA-44E9-8A72-16EB5E37A1B4}" sibTransId="{14A343D8-22CA-4282-84C5-7FE7EBC34073}"/>
    <dgm:cxn modelId="{4D3D1930-2887-4206-BD2B-1C6EB4C0393B}" type="presOf" srcId="{14A343D8-22CA-4282-84C5-7FE7EBC34073}" destId="{50F3F480-6AD1-4B79-948D-C53499F1BB9F}" srcOrd="0" destOrd="0" presId="urn:microsoft.com/office/officeart/2008/layout/AscendingPictureAccentProcess"/>
    <dgm:cxn modelId="{851E048C-DF18-4146-B792-8FE6C857987B}" srcId="{97E4CC42-4452-4D48-8D13-F77F2A3CE9FA}" destId="{105C789E-C2EA-46C9-A96D-67C92A03C6ED}" srcOrd="2" destOrd="0" parTransId="{114F8AEA-47BD-40A4-83AC-DDA45F5418B5}" sibTransId="{24F61DB4-7BDC-4736-B551-40A8C2A22AAC}"/>
    <dgm:cxn modelId="{2CB866C9-F7A1-4FA6-9AEF-7A9491BB38BA}" type="presOf" srcId="{79DF5A91-F8C1-4102-B9E4-0A7DE45A03D6}" destId="{EB516D24-B24B-465B-908D-928D5749E96D}" srcOrd="0" destOrd="0" presId="urn:microsoft.com/office/officeart/2008/layout/AscendingPictureAccentProcess"/>
    <dgm:cxn modelId="{F34A769F-00CD-4FB2-907A-615B0896B9F3}" type="presOf" srcId="{53C01DD3-62A9-437B-A95E-98DDC72DE39B}" destId="{AA1CCDFE-D433-4F17-9D33-DB01852DB8B0}" srcOrd="0" destOrd="0" presId="urn:microsoft.com/office/officeart/2008/layout/AscendingPictureAccentProcess"/>
    <dgm:cxn modelId="{BCFB9500-8209-4641-A182-670596358B16}" type="presOf" srcId="{69528E40-4F72-4851-B824-C9880A18C718}" destId="{0087D785-0551-457E-B4E6-ED6EC37A2D50}" srcOrd="0" destOrd="0" presId="urn:microsoft.com/office/officeart/2008/layout/AscendingPictureAccentProcess"/>
    <dgm:cxn modelId="{CE21B09A-D521-4794-95BC-08A99ED72222}" type="presOf" srcId="{578342B3-769F-4E77-8CC3-A8C1C49D05F3}" destId="{8DEB70F0-8983-4DE2-B330-0222B190EF4E}" srcOrd="0" destOrd="0" presId="urn:microsoft.com/office/officeart/2008/layout/AscendingPictureAccentProcess"/>
    <dgm:cxn modelId="{43FE7C42-5A0E-4F97-930D-18BACA5C07BA}" type="presOf" srcId="{259D0C34-A90B-4314-9063-41B40F86C6A7}" destId="{AA6A8547-1217-43FC-A168-C2030DFF1AE1}" srcOrd="0" destOrd="0" presId="urn:microsoft.com/office/officeart/2008/layout/AscendingPictureAccentProcess"/>
    <dgm:cxn modelId="{2F724908-A3DD-4B98-AD58-DD8692F6D593}" type="presOf" srcId="{105C789E-C2EA-46C9-A96D-67C92A03C6ED}" destId="{546AC281-7489-4101-BBF0-8ECC0634E324}" srcOrd="0" destOrd="0" presId="urn:microsoft.com/office/officeart/2008/layout/AscendingPictureAccentProcess"/>
    <dgm:cxn modelId="{64D4C722-1E7F-424A-9530-2BC9F1A700E1}" type="presOf" srcId="{97E4CC42-4452-4D48-8D13-F77F2A3CE9FA}" destId="{E145D622-8084-4C1E-BE32-B681494EB32A}" srcOrd="0" destOrd="0" presId="urn:microsoft.com/office/officeart/2008/layout/AscendingPictureAccentProcess"/>
    <dgm:cxn modelId="{2BDD1029-8815-4E34-81DE-545EE57FE6FE}" srcId="{97E4CC42-4452-4D48-8D13-F77F2A3CE9FA}" destId="{578342B3-769F-4E77-8CC3-A8C1C49D05F3}" srcOrd="1" destOrd="0" parTransId="{5736AA09-8840-4ACE-B1BB-FDC43A83D94E}" sibTransId="{69528E40-4F72-4851-B824-C9880A18C718}"/>
    <dgm:cxn modelId="{2AB5987C-4583-44EC-916D-CD5E97025256}" srcId="{97E4CC42-4452-4D48-8D13-F77F2A3CE9FA}" destId="{53C01DD3-62A9-437B-A95E-98DDC72DE39B}" srcOrd="0" destOrd="0" parTransId="{8DB0D686-0D90-438E-89A7-8CE165B460C5}" sibTransId="{79DF5A91-F8C1-4102-B9E4-0A7DE45A03D6}"/>
    <dgm:cxn modelId="{F1B4F239-C999-4EC5-9DCE-8A0BE398ACE5}" type="presOf" srcId="{24F61DB4-7BDC-4736-B551-40A8C2A22AAC}" destId="{71D2A8BA-5A64-4D34-874D-F76ACED6D0B0}" srcOrd="0" destOrd="0" presId="urn:microsoft.com/office/officeart/2008/layout/AscendingPictureAccentProcess"/>
    <dgm:cxn modelId="{7BB69779-2452-429A-A819-5BF1FCB8E201}" type="presParOf" srcId="{E145D622-8084-4C1E-BE32-B681494EB32A}" destId="{B56DC2DF-FC2A-4288-823D-2E8AE732F5CF}" srcOrd="0" destOrd="0" presId="urn:microsoft.com/office/officeart/2008/layout/AscendingPictureAccentProcess"/>
    <dgm:cxn modelId="{D7927C00-D5B7-498F-8AC7-DA52AD3A28A4}" type="presParOf" srcId="{E145D622-8084-4C1E-BE32-B681494EB32A}" destId="{0A6C55AC-3B62-4165-9697-53F92C9DB6B2}" srcOrd="1" destOrd="0" presId="urn:microsoft.com/office/officeart/2008/layout/AscendingPictureAccentProcess"/>
    <dgm:cxn modelId="{15B52E97-0E62-455A-825E-6F33450D3079}" type="presParOf" srcId="{E145D622-8084-4C1E-BE32-B681494EB32A}" destId="{D418673A-2D0D-415B-A409-085789D06128}" srcOrd="2" destOrd="0" presId="urn:microsoft.com/office/officeart/2008/layout/AscendingPictureAccentProcess"/>
    <dgm:cxn modelId="{9637D3BB-4D0C-4094-B760-51B57DABC581}" type="presParOf" srcId="{E145D622-8084-4C1E-BE32-B681494EB32A}" destId="{1AA27965-3EE2-4580-8BC1-8811003F90BC}" srcOrd="3" destOrd="0" presId="urn:microsoft.com/office/officeart/2008/layout/AscendingPictureAccentProcess"/>
    <dgm:cxn modelId="{36AF6823-9E9F-4601-A5E8-E065CCD4CD14}" type="presParOf" srcId="{E145D622-8084-4C1E-BE32-B681494EB32A}" destId="{BBA46381-E019-420E-9BC2-6562C4800125}" srcOrd="4" destOrd="0" presId="urn:microsoft.com/office/officeart/2008/layout/AscendingPictureAccentProcess"/>
    <dgm:cxn modelId="{3C3945D6-7F34-4222-9146-A86932FD1FFD}" type="presParOf" srcId="{E145D622-8084-4C1E-BE32-B681494EB32A}" destId="{62CDE983-BB76-4331-BB97-E3FCA9CDAFAC}" srcOrd="5" destOrd="0" presId="urn:microsoft.com/office/officeart/2008/layout/AscendingPictureAccentProcess"/>
    <dgm:cxn modelId="{CCB17785-2C0B-453D-8605-F418948CB1B4}" type="presParOf" srcId="{E145D622-8084-4C1E-BE32-B681494EB32A}" destId="{A4B74432-D2A7-48D9-8C80-681382CB570C}" srcOrd="6" destOrd="0" presId="urn:microsoft.com/office/officeart/2008/layout/AscendingPictureAccentProcess"/>
    <dgm:cxn modelId="{FDEAE152-2B4C-4D3F-8723-E2AB442C5D9F}" type="presParOf" srcId="{E145D622-8084-4C1E-BE32-B681494EB32A}" destId="{7744A497-22FF-443B-90D5-20F6449033E7}" srcOrd="7" destOrd="0" presId="urn:microsoft.com/office/officeart/2008/layout/AscendingPictureAccentProcess"/>
    <dgm:cxn modelId="{D02341A8-4DD1-4BC0-8064-C5F4BDF39AE4}" type="presParOf" srcId="{E145D622-8084-4C1E-BE32-B681494EB32A}" destId="{8269020C-7359-4A91-BE10-33D5A8FCB3F8}" srcOrd="8" destOrd="0" presId="urn:microsoft.com/office/officeart/2008/layout/AscendingPictureAccentProcess"/>
    <dgm:cxn modelId="{F6EDCEFE-20FC-4979-B830-AE50017C24AA}" type="presParOf" srcId="{E145D622-8084-4C1E-BE32-B681494EB32A}" destId="{4F9FC954-692E-4472-89F8-5B13D574DF21}" srcOrd="9" destOrd="0" presId="urn:microsoft.com/office/officeart/2008/layout/AscendingPictureAccentProcess"/>
    <dgm:cxn modelId="{FBB6FF4F-335E-4C85-B35C-08137AA7B740}" type="presParOf" srcId="{E145D622-8084-4C1E-BE32-B681494EB32A}" destId="{D10C3367-DFA7-450C-B9CA-CABC6140DDF5}" srcOrd="10" destOrd="0" presId="urn:microsoft.com/office/officeart/2008/layout/AscendingPictureAccentProcess"/>
    <dgm:cxn modelId="{B0BE52CA-4BEC-4BC6-B459-1DC8E39D10D2}" type="presParOf" srcId="{E145D622-8084-4C1E-BE32-B681494EB32A}" destId="{6053D615-0E0E-47A8-A34B-59B4E385E24A}" srcOrd="11" destOrd="0" presId="urn:microsoft.com/office/officeart/2008/layout/AscendingPictureAccentProcess"/>
    <dgm:cxn modelId="{79850E8E-9DDC-422A-96B1-16E43E6073FB}" type="presParOf" srcId="{E145D622-8084-4C1E-BE32-B681494EB32A}" destId="{00BD085C-ED67-4AD8-ACD5-6E791B200EB0}" srcOrd="12" destOrd="0" presId="urn:microsoft.com/office/officeart/2008/layout/AscendingPictureAccentProcess"/>
    <dgm:cxn modelId="{070C200E-3544-4DF5-9DF6-E3535A892563}" type="presParOf" srcId="{E145D622-8084-4C1E-BE32-B681494EB32A}" destId="{424CE400-BAD0-499A-B958-7DB7C4632DA5}" srcOrd="13" destOrd="0" presId="urn:microsoft.com/office/officeart/2008/layout/AscendingPictureAccentProcess"/>
    <dgm:cxn modelId="{4E92290B-8A61-41A2-91A2-6C2907EB61EE}" type="presParOf" srcId="{E145D622-8084-4C1E-BE32-B681494EB32A}" destId="{7534591F-F249-4341-A607-2C20EB593A03}" srcOrd="14" destOrd="0" presId="urn:microsoft.com/office/officeart/2008/layout/AscendingPictureAccentProcess"/>
    <dgm:cxn modelId="{05D5CB3A-9A7F-4B64-B8C9-CEAB21506FB5}" type="presParOf" srcId="{E145D622-8084-4C1E-BE32-B681494EB32A}" destId="{AA1CCDFE-D433-4F17-9D33-DB01852DB8B0}" srcOrd="15" destOrd="0" presId="urn:microsoft.com/office/officeart/2008/layout/AscendingPictureAccentProcess"/>
    <dgm:cxn modelId="{75A15A9D-4899-4861-9934-2EC8753AA958}" type="presParOf" srcId="{E145D622-8084-4C1E-BE32-B681494EB32A}" destId="{A64E68B3-360F-4315-88C5-3A0B9C4983DB}" srcOrd="16" destOrd="0" presId="urn:microsoft.com/office/officeart/2008/layout/AscendingPictureAccentProcess"/>
    <dgm:cxn modelId="{0BFF82D6-2D25-4751-B800-5398108792A6}" type="presParOf" srcId="{A64E68B3-360F-4315-88C5-3A0B9C4983DB}" destId="{EB516D24-B24B-465B-908D-928D5749E96D}" srcOrd="0" destOrd="0" presId="urn:microsoft.com/office/officeart/2008/layout/AscendingPictureAccentProcess"/>
    <dgm:cxn modelId="{3D06400C-4B74-4A7F-88B0-AB0130E8AE96}" type="presParOf" srcId="{E145D622-8084-4C1E-BE32-B681494EB32A}" destId="{8DEB70F0-8983-4DE2-B330-0222B190EF4E}" srcOrd="17" destOrd="0" presId="urn:microsoft.com/office/officeart/2008/layout/AscendingPictureAccentProcess"/>
    <dgm:cxn modelId="{E767B7C7-904A-4280-B1D7-A13DD4AFFF1D}" type="presParOf" srcId="{E145D622-8084-4C1E-BE32-B681494EB32A}" destId="{EEBC454E-9AAB-4149-B41A-21512A7FDEFC}" srcOrd="18" destOrd="0" presId="urn:microsoft.com/office/officeart/2008/layout/AscendingPictureAccentProcess"/>
    <dgm:cxn modelId="{33EEC484-7ABC-4093-AF7A-94E57F8CEF05}" type="presParOf" srcId="{EEBC454E-9AAB-4149-B41A-21512A7FDEFC}" destId="{0087D785-0551-457E-B4E6-ED6EC37A2D50}" srcOrd="0" destOrd="0" presId="urn:microsoft.com/office/officeart/2008/layout/AscendingPictureAccentProcess"/>
    <dgm:cxn modelId="{583FED3E-EA60-4304-9A8B-6236632174E1}" type="presParOf" srcId="{E145D622-8084-4C1E-BE32-B681494EB32A}" destId="{546AC281-7489-4101-BBF0-8ECC0634E324}" srcOrd="19" destOrd="0" presId="urn:microsoft.com/office/officeart/2008/layout/AscendingPictureAccentProcess"/>
    <dgm:cxn modelId="{E78128DA-E80F-4DC0-9D3C-C81409C23BAC}" type="presParOf" srcId="{E145D622-8084-4C1E-BE32-B681494EB32A}" destId="{AE54BA5B-6051-46E2-8E8F-88588AABED92}" srcOrd="20" destOrd="0" presId="urn:microsoft.com/office/officeart/2008/layout/AscendingPictureAccentProcess"/>
    <dgm:cxn modelId="{2BB4215C-2F18-45A3-8CE8-4B65BE72BA48}" type="presParOf" srcId="{AE54BA5B-6051-46E2-8E8F-88588AABED92}" destId="{71D2A8BA-5A64-4D34-874D-F76ACED6D0B0}" srcOrd="0" destOrd="0" presId="urn:microsoft.com/office/officeart/2008/layout/AscendingPictureAccentProcess"/>
    <dgm:cxn modelId="{C338B2D4-C129-4D1A-A691-743B01C2AEEC}" type="presParOf" srcId="{E145D622-8084-4C1E-BE32-B681494EB32A}" destId="{257D4522-A0BF-4900-9CEB-27D40D5676A5}" srcOrd="21" destOrd="0" presId="urn:microsoft.com/office/officeart/2008/layout/AscendingPictureAccentProcess"/>
    <dgm:cxn modelId="{A884A813-3A4A-46D6-9D6B-E7EBDCF6FA1D}" type="presParOf" srcId="{E145D622-8084-4C1E-BE32-B681494EB32A}" destId="{D5CF38C1-4A33-4EA4-AE6F-90C252302941}" srcOrd="22" destOrd="0" presId="urn:microsoft.com/office/officeart/2008/layout/AscendingPictureAccentProcess"/>
    <dgm:cxn modelId="{9E6AB8E9-2C71-4EA2-9ABA-E17A2F9843E9}" type="presParOf" srcId="{D5CF38C1-4A33-4EA4-AE6F-90C252302941}" destId="{50F3F480-6AD1-4B79-948D-C53499F1BB9F}" srcOrd="0" destOrd="0" presId="urn:microsoft.com/office/officeart/2008/layout/AscendingPictureAccentProcess"/>
    <dgm:cxn modelId="{791EFF9D-B023-4161-8BDE-CFE402278A90}" type="presParOf" srcId="{E145D622-8084-4C1E-BE32-B681494EB32A}" destId="{B3B7ECFD-FB96-46A0-B144-41D8AFBDA999}" srcOrd="23" destOrd="0" presId="urn:microsoft.com/office/officeart/2008/layout/AscendingPictureAccentProcess"/>
    <dgm:cxn modelId="{C570D151-FE78-4C2A-B907-8DE5DED0FC6D}" type="presParOf" srcId="{E145D622-8084-4C1E-BE32-B681494EB32A}" destId="{9992DB86-7E30-480B-9214-24074A89CEB3}" srcOrd="24" destOrd="0" presId="urn:microsoft.com/office/officeart/2008/layout/AscendingPictureAccentProcess"/>
    <dgm:cxn modelId="{173C93DC-1371-49D7-9472-CBDA0E57990F}" type="presParOf" srcId="{9992DB86-7E30-480B-9214-24074A89CEB3}" destId="{AA6A8547-1217-43FC-A168-C2030DFF1AE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18925-D7F6-4955-B013-B7A5511999DF}" type="doc">
      <dgm:prSet loTypeId="urn:microsoft.com/office/officeart/2005/8/layout/gear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ABEB22-2CE2-4C38-8429-B6EC61571228}">
      <dgm:prSet phldrT="[Text]" custT="1"/>
      <dgm:spPr/>
      <dgm:t>
        <a:bodyPr/>
        <a:lstStyle/>
        <a:p>
          <a:r>
            <a:rPr lang="en-US" sz="2000" dirty="0" err="1" smtClean="0"/>
            <a:t>Sebagai</a:t>
          </a:r>
          <a:r>
            <a:rPr lang="en-US" sz="2000" dirty="0" smtClean="0"/>
            <a:t> </a:t>
          </a:r>
          <a:r>
            <a:rPr lang="id-ID" sz="2000" dirty="0" smtClean="0"/>
            <a:t>referensi</a:t>
          </a:r>
          <a:endParaRPr lang="en-US" sz="2000" dirty="0"/>
        </a:p>
      </dgm:t>
    </dgm:pt>
    <dgm:pt modelId="{1C88B22A-4735-45F1-B095-4FB4593434CC}" type="parTrans" cxnId="{4DC05D09-CC04-4789-8A28-98861F4BE91B}">
      <dgm:prSet/>
      <dgm:spPr/>
      <dgm:t>
        <a:bodyPr/>
        <a:lstStyle/>
        <a:p>
          <a:endParaRPr lang="en-US"/>
        </a:p>
      </dgm:t>
    </dgm:pt>
    <dgm:pt modelId="{16D30449-1434-4B0C-944F-81E1AF92F488}" type="sibTrans" cxnId="{4DC05D09-CC04-4789-8A28-98861F4BE91B}">
      <dgm:prSet/>
      <dgm:spPr/>
      <dgm:t>
        <a:bodyPr/>
        <a:lstStyle/>
        <a:p>
          <a:endParaRPr lang="en-US"/>
        </a:p>
      </dgm:t>
    </dgm:pt>
    <dgm:pt modelId="{F98944A4-E666-4534-9325-61F6DB4C3F58}">
      <dgm:prSet phldrT="[Text]" custT="1"/>
      <dgm:spPr/>
      <dgm:t>
        <a:bodyPr/>
        <a:lstStyle/>
        <a:p>
          <a:r>
            <a:rPr lang="id-ID" sz="2000" dirty="0" smtClean="0"/>
            <a:t>rujukan dalam menulis</a:t>
          </a:r>
          <a:endParaRPr lang="en-US" sz="2000" dirty="0"/>
        </a:p>
      </dgm:t>
    </dgm:pt>
    <dgm:pt modelId="{E2A17921-F78E-42D9-98AB-362E14CA6A6D}" type="parTrans" cxnId="{70E36AFE-85BA-45CF-8D04-51E8236B5CE3}">
      <dgm:prSet/>
      <dgm:spPr/>
      <dgm:t>
        <a:bodyPr/>
        <a:lstStyle/>
        <a:p>
          <a:endParaRPr lang="en-US"/>
        </a:p>
      </dgm:t>
    </dgm:pt>
    <dgm:pt modelId="{0578E125-83BD-4ACD-8BB1-391557572F0B}" type="sibTrans" cxnId="{70E36AFE-85BA-45CF-8D04-51E8236B5CE3}">
      <dgm:prSet/>
      <dgm:spPr/>
      <dgm:t>
        <a:bodyPr/>
        <a:lstStyle/>
        <a:p>
          <a:endParaRPr lang="en-US"/>
        </a:p>
      </dgm:t>
    </dgm:pt>
    <dgm:pt modelId="{73C7BF51-3339-42E1-9D09-4DA2CBB7DB61}">
      <dgm:prSet phldrT="[Text]" custT="1"/>
      <dgm:spPr/>
      <dgm:t>
        <a:bodyPr/>
        <a:lstStyle/>
        <a:p>
          <a:r>
            <a:rPr lang="id-ID" sz="1600" dirty="0" smtClean="0"/>
            <a:t>rujukan untuk berargumen secara langsung</a:t>
          </a:r>
          <a:endParaRPr lang="en-US" sz="1600" dirty="0"/>
        </a:p>
      </dgm:t>
    </dgm:pt>
    <dgm:pt modelId="{9B14D81C-8088-4745-8904-EB3C567BBBCB}" type="parTrans" cxnId="{258009BF-856E-4A0F-9946-CAC6870B6037}">
      <dgm:prSet/>
      <dgm:spPr/>
      <dgm:t>
        <a:bodyPr/>
        <a:lstStyle/>
        <a:p>
          <a:endParaRPr lang="en-US"/>
        </a:p>
      </dgm:t>
    </dgm:pt>
    <dgm:pt modelId="{26429DDF-85E4-4AD8-9C2F-639A2F06748A}" type="sibTrans" cxnId="{258009BF-856E-4A0F-9946-CAC6870B6037}">
      <dgm:prSet/>
      <dgm:spPr/>
      <dgm:t>
        <a:bodyPr/>
        <a:lstStyle/>
        <a:p>
          <a:endParaRPr lang="en-US"/>
        </a:p>
      </dgm:t>
    </dgm:pt>
    <dgm:pt modelId="{0A648E66-4218-4F96-AEA1-1A96F776CE01}" type="pres">
      <dgm:prSet presAssocID="{25418925-D7F6-4955-B013-B7A5511999D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344CCF-0EEE-4445-A3E8-D63063CF0E41}" type="pres">
      <dgm:prSet presAssocID="{1CABEB22-2CE2-4C38-8429-B6EC6157122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6E63E-CC1B-4126-A421-67B2598E8813}" type="pres">
      <dgm:prSet presAssocID="{1CABEB22-2CE2-4C38-8429-B6EC61571228}" presName="gear1srcNode" presStyleLbl="node1" presStyleIdx="0" presStyleCnt="3"/>
      <dgm:spPr/>
      <dgm:t>
        <a:bodyPr/>
        <a:lstStyle/>
        <a:p>
          <a:endParaRPr lang="en-US"/>
        </a:p>
      </dgm:t>
    </dgm:pt>
    <dgm:pt modelId="{6A61F84C-1D4B-406E-925D-8A4651B59FF1}" type="pres">
      <dgm:prSet presAssocID="{1CABEB22-2CE2-4C38-8429-B6EC61571228}" presName="gear1dstNode" presStyleLbl="node1" presStyleIdx="0" presStyleCnt="3"/>
      <dgm:spPr/>
      <dgm:t>
        <a:bodyPr/>
        <a:lstStyle/>
        <a:p>
          <a:endParaRPr lang="en-US"/>
        </a:p>
      </dgm:t>
    </dgm:pt>
    <dgm:pt modelId="{A3E61F57-DD56-447C-AA80-9337DF0E5EC9}" type="pres">
      <dgm:prSet presAssocID="{F98944A4-E666-4534-9325-61F6DB4C3F5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8F02D-2292-4850-BAEC-F1DFB63E58AD}" type="pres">
      <dgm:prSet presAssocID="{F98944A4-E666-4534-9325-61F6DB4C3F58}" presName="gear2srcNode" presStyleLbl="node1" presStyleIdx="1" presStyleCnt="3"/>
      <dgm:spPr/>
      <dgm:t>
        <a:bodyPr/>
        <a:lstStyle/>
        <a:p>
          <a:endParaRPr lang="en-US"/>
        </a:p>
      </dgm:t>
    </dgm:pt>
    <dgm:pt modelId="{897FD6BB-775A-4764-ABE6-C4EE1572D21B}" type="pres">
      <dgm:prSet presAssocID="{F98944A4-E666-4534-9325-61F6DB4C3F58}" presName="gear2dstNode" presStyleLbl="node1" presStyleIdx="1" presStyleCnt="3"/>
      <dgm:spPr/>
      <dgm:t>
        <a:bodyPr/>
        <a:lstStyle/>
        <a:p>
          <a:endParaRPr lang="en-US"/>
        </a:p>
      </dgm:t>
    </dgm:pt>
    <dgm:pt modelId="{F8909AC0-B316-4133-B43B-324E43FCBAC2}" type="pres">
      <dgm:prSet presAssocID="{73C7BF51-3339-42E1-9D09-4DA2CBB7DB61}" presName="gear3" presStyleLbl="node1" presStyleIdx="2" presStyleCnt="3" custScaleX="110000" custScaleY="110000"/>
      <dgm:spPr/>
      <dgm:t>
        <a:bodyPr/>
        <a:lstStyle/>
        <a:p>
          <a:endParaRPr lang="en-US"/>
        </a:p>
      </dgm:t>
    </dgm:pt>
    <dgm:pt modelId="{6E919BD3-D92C-4383-B537-3C270061D229}" type="pres">
      <dgm:prSet presAssocID="{73C7BF51-3339-42E1-9D09-4DA2CBB7DB6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BD2F8-9579-440F-83DB-C00912AEDBE8}" type="pres">
      <dgm:prSet presAssocID="{73C7BF51-3339-42E1-9D09-4DA2CBB7DB61}" presName="gear3srcNode" presStyleLbl="node1" presStyleIdx="2" presStyleCnt="3"/>
      <dgm:spPr/>
      <dgm:t>
        <a:bodyPr/>
        <a:lstStyle/>
        <a:p>
          <a:endParaRPr lang="en-US"/>
        </a:p>
      </dgm:t>
    </dgm:pt>
    <dgm:pt modelId="{F0173D61-229C-456D-94C9-08C25A8E9790}" type="pres">
      <dgm:prSet presAssocID="{73C7BF51-3339-42E1-9D09-4DA2CBB7DB61}" presName="gear3dstNode" presStyleLbl="node1" presStyleIdx="2" presStyleCnt="3"/>
      <dgm:spPr/>
      <dgm:t>
        <a:bodyPr/>
        <a:lstStyle/>
        <a:p>
          <a:endParaRPr lang="en-US"/>
        </a:p>
      </dgm:t>
    </dgm:pt>
    <dgm:pt modelId="{C8F020A8-C964-4096-8F85-A7952D38681B}" type="pres">
      <dgm:prSet presAssocID="{16D30449-1434-4B0C-944F-81E1AF92F48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9995530-3161-41D5-99A5-CB54304108F1}" type="pres">
      <dgm:prSet presAssocID="{0578E125-83BD-4ACD-8BB1-391557572F0B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2F8D77C5-EC1D-49BC-BDE9-9977CD1CECC9}" type="pres">
      <dgm:prSet presAssocID="{26429DDF-85E4-4AD8-9C2F-639A2F06748A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0620553-194C-4D6D-B5B7-441ABF7EAD27}" type="presOf" srcId="{0578E125-83BD-4ACD-8BB1-391557572F0B}" destId="{89995530-3161-41D5-99A5-CB54304108F1}" srcOrd="0" destOrd="0" presId="urn:microsoft.com/office/officeart/2005/8/layout/gear1"/>
    <dgm:cxn modelId="{A360A937-B2CC-489F-9702-8C418EEFA966}" type="presOf" srcId="{25418925-D7F6-4955-B013-B7A5511999DF}" destId="{0A648E66-4218-4F96-AEA1-1A96F776CE01}" srcOrd="0" destOrd="0" presId="urn:microsoft.com/office/officeart/2005/8/layout/gear1"/>
    <dgm:cxn modelId="{258009BF-856E-4A0F-9946-CAC6870B6037}" srcId="{25418925-D7F6-4955-B013-B7A5511999DF}" destId="{73C7BF51-3339-42E1-9D09-4DA2CBB7DB61}" srcOrd="2" destOrd="0" parTransId="{9B14D81C-8088-4745-8904-EB3C567BBBCB}" sibTransId="{26429DDF-85E4-4AD8-9C2F-639A2F06748A}"/>
    <dgm:cxn modelId="{E1075B1B-1B6A-41FC-A6F0-83367C5AFE06}" type="presOf" srcId="{F98944A4-E666-4534-9325-61F6DB4C3F58}" destId="{897FD6BB-775A-4764-ABE6-C4EE1572D21B}" srcOrd="2" destOrd="0" presId="urn:microsoft.com/office/officeart/2005/8/layout/gear1"/>
    <dgm:cxn modelId="{38512C86-EE10-43DE-925D-8759A2AD82EB}" type="presOf" srcId="{73C7BF51-3339-42E1-9D09-4DA2CBB7DB61}" destId="{F8909AC0-B316-4133-B43B-324E43FCBAC2}" srcOrd="0" destOrd="0" presId="urn:microsoft.com/office/officeart/2005/8/layout/gear1"/>
    <dgm:cxn modelId="{8CA491CD-6BD2-442D-A814-CC742400F9DE}" type="presOf" srcId="{F98944A4-E666-4534-9325-61F6DB4C3F58}" destId="{A3E61F57-DD56-447C-AA80-9337DF0E5EC9}" srcOrd="0" destOrd="0" presId="urn:microsoft.com/office/officeart/2005/8/layout/gear1"/>
    <dgm:cxn modelId="{D0D735E8-5D85-496C-8E0E-3DB41407D931}" type="presOf" srcId="{1CABEB22-2CE2-4C38-8429-B6EC61571228}" destId="{B1344CCF-0EEE-4445-A3E8-D63063CF0E41}" srcOrd="0" destOrd="0" presId="urn:microsoft.com/office/officeart/2005/8/layout/gear1"/>
    <dgm:cxn modelId="{C1989DB9-C8D4-4756-9DDC-D8AB8330982A}" type="presOf" srcId="{26429DDF-85E4-4AD8-9C2F-639A2F06748A}" destId="{2F8D77C5-EC1D-49BC-BDE9-9977CD1CECC9}" srcOrd="0" destOrd="0" presId="urn:microsoft.com/office/officeart/2005/8/layout/gear1"/>
    <dgm:cxn modelId="{70E36AFE-85BA-45CF-8D04-51E8236B5CE3}" srcId="{25418925-D7F6-4955-B013-B7A5511999DF}" destId="{F98944A4-E666-4534-9325-61F6DB4C3F58}" srcOrd="1" destOrd="0" parTransId="{E2A17921-F78E-42D9-98AB-362E14CA6A6D}" sibTransId="{0578E125-83BD-4ACD-8BB1-391557572F0B}"/>
    <dgm:cxn modelId="{36FE987A-3FD6-47B2-868E-3C4EF3BDD333}" type="presOf" srcId="{73C7BF51-3339-42E1-9D09-4DA2CBB7DB61}" destId="{6E919BD3-D92C-4383-B537-3C270061D229}" srcOrd="1" destOrd="0" presId="urn:microsoft.com/office/officeart/2005/8/layout/gear1"/>
    <dgm:cxn modelId="{BC6FB339-2FDF-488C-8F60-B348B99684E2}" type="presOf" srcId="{1CABEB22-2CE2-4C38-8429-B6EC61571228}" destId="{4D86E63E-CC1B-4126-A421-67B2598E8813}" srcOrd="1" destOrd="0" presId="urn:microsoft.com/office/officeart/2005/8/layout/gear1"/>
    <dgm:cxn modelId="{4DC05D09-CC04-4789-8A28-98861F4BE91B}" srcId="{25418925-D7F6-4955-B013-B7A5511999DF}" destId="{1CABEB22-2CE2-4C38-8429-B6EC61571228}" srcOrd="0" destOrd="0" parTransId="{1C88B22A-4735-45F1-B095-4FB4593434CC}" sibTransId="{16D30449-1434-4B0C-944F-81E1AF92F488}"/>
    <dgm:cxn modelId="{BD415A21-6E5F-409F-AF0D-5F0ABCB2EA35}" type="presOf" srcId="{1CABEB22-2CE2-4C38-8429-B6EC61571228}" destId="{6A61F84C-1D4B-406E-925D-8A4651B59FF1}" srcOrd="2" destOrd="0" presId="urn:microsoft.com/office/officeart/2005/8/layout/gear1"/>
    <dgm:cxn modelId="{CD321684-3D40-48F8-9FCD-707FF9AA79A7}" type="presOf" srcId="{16D30449-1434-4B0C-944F-81E1AF92F488}" destId="{C8F020A8-C964-4096-8F85-A7952D38681B}" srcOrd="0" destOrd="0" presId="urn:microsoft.com/office/officeart/2005/8/layout/gear1"/>
    <dgm:cxn modelId="{5D808D6F-D72E-4794-9EDD-2480E6A08F71}" type="presOf" srcId="{73C7BF51-3339-42E1-9D09-4DA2CBB7DB61}" destId="{F0173D61-229C-456D-94C9-08C25A8E9790}" srcOrd="3" destOrd="0" presId="urn:microsoft.com/office/officeart/2005/8/layout/gear1"/>
    <dgm:cxn modelId="{7D3D4677-1CC3-42C7-BE77-C323C3DC3F62}" type="presOf" srcId="{F98944A4-E666-4534-9325-61F6DB4C3F58}" destId="{B088F02D-2292-4850-BAEC-F1DFB63E58AD}" srcOrd="1" destOrd="0" presId="urn:microsoft.com/office/officeart/2005/8/layout/gear1"/>
    <dgm:cxn modelId="{49D3ACA8-2E7D-4425-A226-82F87CAFB9C1}" type="presOf" srcId="{73C7BF51-3339-42E1-9D09-4DA2CBB7DB61}" destId="{76FBD2F8-9579-440F-83DB-C00912AEDBE8}" srcOrd="2" destOrd="0" presId="urn:microsoft.com/office/officeart/2005/8/layout/gear1"/>
    <dgm:cxn modelId="{17C19497-F1CD-4C49-A620-CB6AB63B4BD8}" type="presParOf" srcId="{0A648E66-4218-4F96-AEA1-1A96F776CE01}" destId="{B1344CCF-0EEE-4445-A3E8-D63063CF0E41}" srcOrd="0" destOrd="0" presId="urn:microsoft.com/office/officeart/2005/8/layout/gear1"/>
    <dgm:cxn modelId="{39797EF2-4F86-4619-ADDB-5F9AE0849C6D}" type="presParOf" srcId="{0A648E66-4218-4F96-AEA1-1A96F776CE01}" destId="{4D86E63E-CC1B-4126-A421-67B2598E8813}" srcOrd="1" destOrd="0" presId="urn:microsoft.com/office/officeart/2005/8/layout/gear1"/>
    <dgm:cxn modelId="{CC4EA8D7-2904-4577-93A2-AC9E96C3FBEE}" type="presParOf" srcId="{0A648E66-4218-4F96-AEA1-1A96F776CE01}" destId="{6A61F84C-1D4B-406E-925D-8A4651B59FF1}" srcOrd="2" destOrd="0" presId="urn:microsoft.com/office/officeart/2005/8/layout/gear1"/>
    <dgm:cxn modelId="{51814F64-3E7A-4D41-B634-0C00502B06F9}" type="presParOf" srcId="{0A648E66-4218-4F96-AEA1-1A96F776CE01}" destId="{A3E61F57-DD56-447C-AA80-9337DF0E5EC9}" srcOrd="3" destOrd="0" presId="urn:microsoft.com/office/officeart/2005/8/layout/gear1"/>
    <dgm:cxn modelId="{5DBC39A3-E864-4924-A639-F4CF97947DC0}" type="presParOf" srcId="{0A648E66-4218-4F96-AEA1-1A96F776CE01}" destId="{B088F02D-2292-4850-BAEC-F1DFB63E58AD}" srcOrd="4" destOrd="0" presId="urn:microsoft.com/office/officeart/2005/8/layout/gear1"/>
    <dgm:cxn modelId="{AFD0D2DA-21C1-4356-9D3F-F51794BB4394}" type="presParOf" srcId="{0A648E66-4218-4F96-AEA1-1A96F776CE01}" destId="{897FD6BB-775A-4764-ABE6-C4EE1572D21B}" srcOrd="5" destOrd="0" presId="urn:microsoft.com/office/officeart/2005/8/layout/gear1"/>
    <dgm:cxn modelId="{6780968C-E15B-4E86-BAB3-2AB6CE83C6C9}" type="presParOf" srcId="{0A648E66-4218-4F96-AEA1-1A96F776CE01}" destId="{F8909AC0-B316-4133-B43B-324E43FCBAC2}" srcOrd="6" destOrd="0" presId="urn:microsoft.com/office/officeart/2005/8/layout/gear1"/>
    <dgm:cxn modelId="{2655E511-69F6-4D4F-B90F-5F2BAFD00F22}" type="presParOf" srcId="{0A648E66-4218-4F96-AEA1-1A96F776CE01}" destId="{6E919BD3-D92C-4383-B537-3C270061D229}" srcOrd="7" destOrd="0" presId="urn:microsoft.com/office/officeart/2005/8/layout/gear1"/>
    <dgm:cxn modelId="{602558DA-676C-4DCC-AFEA-8801E2A9459F}" type="presParOf" srcId="{0A648E66-4218-4F96-AEA1-1A96F776CE01}" destId="{76FBD2F8-9579-440F-83DB-C00912AEDBE8}" srcOrd="8" destOrd="0" presId="urn:microsoft.com/office/officeart/2005/8/layout/gear1"/>
    <dgm:cxn modelId="{5356B454-C053-4A9B-ACA9-58F1403ED1AF}" type="presParOf" srcId="{0A648E66-4218-4F96-AEA1-1A96F776CE01}" destId="{F0173D61-229C-456D-94C9-08C25A8E9790}" srcOrd="9" destOrd="0" presId="urn:microsoft.com/office/officeart/2005/8/layout/gear1"/>
    <dgm:cxn modelId="{6BF471A0-D407-41E2-BEE8-0ADB700F3A1F}" type="presParOf" srcId="{0A648E66-4218-4F96-AEA1-1A96F776CE01}" destId="{C8F020A8-C964-4096-8F85-A7952D38681B}" srcOrd="10" destOrd="0" presId="urn:microsoft.com/office/officeart/2005/8/layout/gear1"/>
    <dgm:cxn modelId="{3CC07641-764E-45AA-9DF8-6442A386FE74}" type="presParOf" srcId="{0A648E66-4218-4F96-AEA1-1A96F776CE01}" destId="{89995530-3161-41D5-99A5-CB54304108F1}" srcOrd="11" destOrd="0" presId="urn:microsoft.com/office/officeart/2005/8/layout/gear1"/>
    <dgm:cxn modelId="{065EEE3B-3A1F-4DB1-AD37-F1C2AB9665E5}" type="presParOf" srcId="{0A648E66-4218-4F96-AEA1-1A96F776CE01}" destId="{2F8D77C5-EC1D-49BC-BDE9-9977CD1CECC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AF649A-A695-483C-9F2E-45C99D08F7E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27C5378-958F-4BB3-AAEB-EED9610175CF}">
      <dgm:prSet phldrT="[Text]"/>
      <dgm:spPr/>
      <dgm:t>
        <a:bodyPr/>
        <a:lstStyle/>
        <a:p>
          <a:r>
            <a:rPr lang="id-ID" dirty="0" smtClean="0"/>
            <a:t>Buku</a:t>
          </a:r>
          <a:endParaRPr lang="en-US" dirty="0"/>
        </a:p>
      </dgm:t>
    </dgm:pt>
    <dgm:pt modelId="{F9F201E9-1DC6-46F2-8105-6CF98CD62528}" type="parTrans" cxnId="{B6B861D1-9CB9-4595-A73F-13CFDEC1873F}">
      <dgm:prSet/>
      <dgm:spPr/>
      <dgm:t>
        <a:bodyPr/>
        <a:lstStyle/>
        <a:p>
          <a:endParaRPr lang="en-US"/>
        </a:p>
      </dgm:t>
    </dgm:pt>
    <dgm:pt modelId="{0D825095-FF88-455D-9618-B64F55C5AF2A}" type="sibTrans" cxnId="{B6B861D1-9CB9-4595-A73F-13CFDEC1873F}">
      <dgm:prSet/>
      <dgm:spPr/>
      <dgm:t>
        <a:bodyPr/>
        <a:lstStyle/>
        <a:p>
          <a:endParaRPr lang="en-US"/>
        </a:p>
      </dgm:t>
    </dgm:pt>
    <dgm:pt modelId="{F5F86D6E-98FA-45FB-9748-7F431AD1487F}">
      <dgm:prSet phldrT="[Text]"/>
      <dgm:spPr/>
      <dgm:t>
        <a:bodyPr/>
        <a:lstStyle/>
        <a:p>
          <a:r>
            <a:rPr lang="en-US" dirty="0" smtClean="0"/>
            <a:t>B</a:t>
          </a:r>
          <a:r>
            <a:rPr lang="id-ID" dirty="0" smtClean="0"/>
            <a:t>agian </a:t>
          </a:r>
          <a:r>
            <a:rPr lang="en-US" dirty="0" smtClean="0"/>
            <a:t>L</a:t>
          </a:r>
          <a:r>
            <a:rPr lang="id-ID" dirty="0" smtClean="0"/>
            <a:t>uar </a:t>
          </a:r>
          <a:endParaRPr lang="en-US" dirty="0"/>
        </a:p>
      </dgm:t>
    </dgm:pt>
    <dgm:pt modelId="{F6A2ACAA-F38A-4814-8B39-F3B0BC3114A0}" type="parTrans" cxnId="{ACC0B5FF-AE35-4DAE-A1ED-958CC54DDF2F}">
      <dgm:prSet/>
      <dgm:spPr/>
      <dgm:t>
        <a:bodyPr/>
        <a:lstStyle/>
        <a:p>
          <a:endParaRPr lang="en-US"/>
        </a:p>
      </dgm:t>
    </dgm:pt>
    <dgm:pt modelId="{78209002-367D-487A-967D-D405D665C8E3}" type="sibTrans" cxnId="{ACC0B5FF-AE35-4DAE-A1ED-958CC54DDF2F}">
      <dgm:prSet/>
      <dgm:spPr/>
      <dgm:t>
        <a:bodyPr/>
        <a:lstStyle/>
        <a:p>
          <a:endParaRPr lang="en-US"/>
        </a:p>
      </dgm:t>
    </dgm:pt>
    <dgm:pt modelId="{19C0C194-DBF5-4846-AF27-A4867888CEA9}">
      <dgm:prSet phldrT="[Text]"/>
      <dgm:spPr/>
      <dgm:t>
        <a:bodyPr/>
        <a:lstStyle/>
        <a:p>
          <a:r>
            <a:rPr lang="id-ID" dirty="0" smtClean="0"/>
            <a:t>Cover Depan</a:t>
          </a:r>
          <a:endParaRPr lang="en-US" dirty="0"/>
        </a:p>
      </dgm:t>
    </dgm:pt>
    <dgm:pt modelId="{D8D745E2-ED28-4CB2-85D0-2D7B749C4F4C}" type="parTrans" cxnId="{57A2DBD1-24DD-42B5-8F90-B58F5BBFD5D7}">
      <dgm:prSet/>
      <dgm:spPr/>
      <dgm:t>
        <a:bodyPr/>
        <a:lstStyle/>
        <a:p>
          <a:endParaRPr lang="en-US"/>
        </a:p>
      </dgm:t>
    </dgm:pt>
    <dgm:pt modelId="{ADBE933F-7FAC-49B8-A323-1EE18C8D43CC}" type="sibTrans" cxnId="{57A2DBD1-24DD-42B5-8F90-B58F5BBFD5D7}">
      <dgm:prSet/>
      <dgm:spPr/>
      <dgm:t>
        <a:bodyPr/>
        <a:lstStyle/>
        <a:p>
          <a:endParaRPr lang="en-US"/>
        </a:p>
      </dgm:t>
    </dgm:pt>
    <dgm:pt modelId="{5DA21F09-1D95-4B24-B455-D08242AF3B9A}">
      <dgm:prSet phldrT="[Text]"/>
      <dgm:spPr/>
      <dgm:t>
        <a:bodyPr/>
        <a:lstStyle/>
        <a:p>
          <a:r>
            <a:rPr lang="id-ID" dirty="0" smtClean="0"/>
            <a:t>Punggung Buku</a:t>
          </a:r>
          <a:endParaRPr lang="en-US" dirty="0"/>
        </a:p>
      </dgm:t>
    </dgm:pt>
    <dgm:pt modelId="{ADB5FCC5-58DD-4015-B0F4-EA2429E4C6F5}" type="parTrans" cxnId="{D5331317-D5E3-4762-9D35-0702B09B9CEE}">
      <dgm:prSet/>
      <dgm:spPr/>
      <dgm:t>
        <a:bodyPr/>
        <a:lstStyle/>
        <a:p>
          <a:endParaRPr lang="en-US"/>
        </a:p>
      </dgm:t>
    </dgm:pt>
    <dgm:pt modelId="{2067E6E9-51C6-4AAF-B3B9-FDA94EA31280}" type="sibTrans" cxnId="{D5331317-D5E3-4762-9D35-0702B09B9CEE}">
      <dgm:prSet/>
      <dgm:spPr/>
      <dgm:t>
        <a:bodyPr/>
        <a:lstStyle/>
        <a:p>
          <a:endParaRPr lang="en-US"/>
        </a:p>
      </dgm:t>
    </dgm:pt>
    <dgm:pt modelId="{AD540585-6FC8-4661-B3BA-B5A61AECF69D}">
      <dgm:prSet phldrT="[Text]"/>
      <dgm:spPr/>
      <dgm:t>
        <a:bodyPr/>
        <a:lstStyle/>
        <a:p>
          <a:r>
            <a:rPr lang="en-US" dirty="0" smtClean="0"/>
            <a:t>B</a:t>
          </a:r>
          <a:r>
            <a:rPr lang="id-ID" dirty="0" smtClean="0"/>
            <a:t>agian </a:t>
          </a:r>
          <a:r>
            <a:rPr lang="en-US" dirty="0" smtClean="0"/>
            <a:t>D</a:t>
          </a:r>
          <a:r>
            <a:rPr lang="id-ID" dirty="0" smtClean="0"/>
            <a:t>alam</a:t>
          </a:r>
          <a:endParaRPr lang="en-US" dirty="0"/>
        </a:p>
      </dgm:t>
    </dgm:pt>
    <dgm:pt modelId="{526CF799-A076-44B0-8A39-774118A82C46}" type="parTrans" cxnId="{E70DF197-8A09-4897-816C-37E7EFA0B9F1}">
      <dgm:prSet/>
      <dgm:spPr/>
      <dgm:t>
        <a:bodyPr/>
        <a:lstStyle/>
        <a:p>
          <a:endParaRPr lang="en-US"/>
        </a:p>
      </dgm:t>
    </dgm:pt>
    <dgm:pt modelId="{815CD4DC-7AF4-4CEF-8675-AA519B8B717F}" type="sibTrans" cxnId="{E70DF197-8A09-4897-816C-37E7EFA0B9F1}">
      <dgm:prSet/>
      <dgm:spPr/>
      <dgm:t>
        <a:bodyPr/>
        <a:lstStyle/>
        <a:p>
          <a:endParaRPr lang="en-US"/>
        </a:p>
      </dgm:t>
    </dgm:pt>
    <dgm:pt modelId="{D82AC897-2120-4463-8264-23F17353AB53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id-ID" dirty="0" smtClean="0"/>
            <a:t>releminaries</a:t>
          </a:r>
          <a:endParaRPr lang="en-US" dirty="0"/>
        </a:p>
      </dgm:t>
    </dgm:pt>
    <dgm:pt modelId="{A4550249-02EA-459B-9124-86CAB60FD291}" type="parTrans" cxnId="{F0B9EA45-44DF-4646-8467-E190A24339A2}">
      <dgm:prSet/>
      <dgm:spPr/>
      <dgm:t>
        <a:bodyPr/>
        <a:lstStyle/>
        <a:p>
          <a:endParaRPr lang="en-US"/>
        </a:p>
      </dgm:t>
    </dgm:pt>
    <dgm:pt modelId="{565D66C4-B7BA-4FAD-BB6E-BCA47DDD2819}" type="sibTrans" cxnId="{F0B9EA45-44DF-4646-8467-E190A24339A2}">
      <dgm:prSet/>
      <dgm:spPr/>
      <dgm:t>
        <a:bodyPr/>
        <a:lstStyle/>
        <a:p>
          <a:endParaRPr lang="en-US"/>
        </a:p>
      </dgm:t>
    </dgm:pt>
    <dgm:pt modelId="{7B8B6D1E-9FDB-4D76-8700-DE0C578F3A15}">
      <dgm:prSet/>
      <dgm:spPr/>
      <dgm:t>
        <a:bodyPr/>
        <a:lstStyle/>
        <a:p>
          <a:r>
            <a:rPr lang="id-ID" dirty="0" smtClean="0"/>
            <a:t>Cover Belakang</a:t>
          </a:r>
          <a:endParaRPr lang="en-US" dirty="0"/>
        </a:p>
      </dgm:t>
    </dgm:pt>
    <dgm:pt modelId="{2873C2C3-008E-4872-9666-F7C23B901EF0}" type="parTrans" cxnId="{F52BD506-E960-4839-A935-E32D152B43C9}">
      <dgm:prSet/>
      <dgm:spPr/>
      <dgm:t>
        <a:bodyPr/>
        <a:lstStyle/>
        <a:p>
          <a:endParaRPr lang="en-US"/>
        </a:p>
      </dgm:t>
    </dgm:pt>
    <dgm:pt modelId="{0ECA4875-A77B-4CE5-B432-1C7636ADB2DB}" type="sibTrans" cxnId="{F52BD506-E960-4839-A935-E32D152B43C9}">
      <dgm:prSet/>
      <dgm:spPr/>
      <dgm:t>
        <a:bodyPr/>
        <a:lstStyle/>
        <a:p>
          <a:endParaRPr lang="en-US"/>
        </a:p>
      </dgm:t>
    </dgm:pt>
    <dgm:pt modelId="{D7D5B77C-F923-4F17-9B34-BF73ED66565D}">
      <dgm:prSet/>
      <dgm:spPr/>
      <dgm:t>
        <a:bodyPr/>
        <a:lstStyle/>
        <a:p>
          <a:r>
            <a:rPr lang="en-US" dirty="0" smtClean="0"/>
            <a:t>B</a:t>
          </a:r>
          <a:r>
            <a:rPr lang="id-ID" dirty="0" smtClean="0"/>
            <a:t>atang </a:t>
          </a:r>
          <a:r>
            <a:rPr lang="en-US" dirty="0" smtClean="0"/>
            <a:t>T</a:t>
          </a:r>
          <a:r>
            <a:rPr lang="id-ID" dirty="0" smtClean="0"/>
            <a:t>ubuh (isi utama)</a:t>
          </a:r>
          <a:endParaRPr lang="en-US" dirty="0"/>
        </a:p>
      </dgm:t>
    </dgm:pt>
    <dgm:pt modelId="{91E6F087-3D9C-44C8-B514-C6125E895072}" type="parTrans" cxnId="{47B87432-2551-4BA1-96EA-23FF8556009C}">
      <dgm:prSet/>
      <dgm:spPr/>
      <dgm:t>
        <a:bodyPr/>
        <a:lstStyle/>
        <a:p>
          <a:endParaRPr lang="en-US"/>
        </a:p>
      </dgm:t>
    </dgm:pt>
    <dgm:pt modelId="{3200BF50-ED53-414F-AFA9-8D414E11994E}" type="sibTrans" cxnId="{47B87432-2551-4BA1-96EA-23FF8556009C}">
      <dgm:prSet/>
      <dgm:spPr/>
      <dgm:t>
        <a:bodyPr/>
        <a:lstStyle/>
        <a:p>
          <a:endParaRPr lang="en-US"/>
        </a:p>
      </dgm:t>
    </dgm:pt>
    <dgm:pt modelId="{1739860E-3919-4DA0-89EE-8482679A85C2}">
      <dgm:prSet/>
      <dgm:spPr/>
      <dgm:t>
        <a:bodyPr/>
        <a:lstStyle/>
        <a:p>
          <a:r>
            <a:rPr lang="en-US" dirty="0" smtClean="0"/>
            <a:t>P</a:t>
          </a:r>
          <a:r>
            <a:rPr lang="id-ID" dirty="0" smtClean="0"/>
            <a:t>ostliminaries</a:t>
          </a:r>
          <a:endParaRPr lang="en-US" dirty="0"/>
        </a:p>
      </dgm:t>
    </dgm:pt>
    <dgm:pt modelId="{7F06F19D-3674-49D6-9552-E2BBA16DA603}" type="parTrans" cxnId="{95E4AE8C-0EE6-474A-9D90-BCC523197997}">
      <dgm:prSet/>
      <dgm:spPr/>
      <dgm:t>
        <a:bodyPr/>
        <a:lstStyle/>
        <a:p>
          <a:endParaRPr lang="en-US"/>
        </a:p>
      </dgm:t>
    </dgm:pt>
    <dgm:pt modelId="{79B9991F-D551-4E8F-B5D2-91F16905B643}" type="sibTrans" cxnId="{95E4AE8C-0EE6-474A-9D90-BCC523197997}">
      <dgm:prSet/>
      <dgm:spPr/>
      <dgm:t>
        <a:bodyPr/>
        <a:lstStyle/>
        <a:p>
          <a:endParaRPr lang="en-US"/>
        </a:p>
      </dgm:t>
    </dgm:pt>
    <dgm:pt modelId="{9B200FAE-0B6C-4423-BD5D-8E62B4EC74E9}" type="pres">
      <dgm:prSet presAssocID="{11AF649A-A695-483C-9F2E-45C99D08F7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8BDF33-BD7E-4B0C-9CC8-01C6032F150E}" type="pres">
      <dgm:prSet presAssocID="{627C5378-958F-4BB3-AAEB-EED9610175CF}" presName="root1" presStyleCnt="0"/>
      <dgm:spPr/>
    </dgm:pt>
    <dgm:pt modelId="{05E8D506-42E1-42D3-B319-21F13CCAB8B3}" type="pres">
      <dgm:prSet presAssocID="{627C5378-958F-4BB3-AAEB-EED9610175C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E5C8E7-9FE8-441A-B604-B841552D3B89}" type="pres">
      <dgm:prSet presAssocID="{627C5378-958F-4BB3-AAEB-EED9610175CF}" presName="level2hierChild" presStyleCnt="0"/>
      <dgm:spPr/>
    </dgm:pt>
    <dgm:pt modelId="{A497F5D8-A33B-4433-9EC3-E66864F2EC68}" type="pres">
      <dgm:prSet presAssocID="{F6A2ACAA-F38A-4814-8B39-F3B0BC3114A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B6C1EFC-EF2D-446F-8C8D-B4C77E282ECB}" type="pres">
      <dgm:prSet presAssocID="{F6A2ACAA-F38A-4814-8B39-F3B0BC3114A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5501451-0AF0-427E-9572-8CD05596823D}" type="pres">
      <dgm:prSet presAssocID="{F5F86D6E-98FA-45FB-9748-7F431AD1487F}" presName="root2" presStyleCnt="0"/>
      <dgm:spPr/>
    </dgm:pt>
    <dgm:pt modelId="{22C1A6C7-7494-43FD-A874-6199D1481C81}" type="pres">
      <dgm:prSet presAssocID="{F5F86D6E-98FA-45FB-9748-7F431AD1487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FE3F20-5347-48D2-B957-F32C180A0B67}" type="pres">
      <dgm:prSet presAssocID="{F5F86D6E-98FA-45FB-9748-7F431AD1487F}" presName="level3hierChild" presStyleCnt="0"/>
      <dgm:spPr/>
    </dgm:pt>
    <dgm:pt modelId="{3C93B4BA-CC3A-401F-946F-8371461B4363}" type="pres">
      <dgm:prSet presAssocID="{D8D745E2-ED28-4CB2-85D0-2D7B749C4F4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6065D506-45FC-4462-976F-8BBD3D6C3427}" type="pres">
      <dgm:prSet presAssocID="{D8D745E2-ED28-4CB2-85D0-2D7B749C4F4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01165041-9BD8-4F2B-8FE7-113FE0649BB8}" type="pres">
      <dgm:prSet presAssocID="{19C0C194-DBF5-4846-AF27-A4867888CEA9}" presName="root2" presStyleCnt="0"/>
      <dgm:spPr/>
    </dgm:pt>
    <dgm:pt modelId="{E51F421F-628B-460D-8652-2F829CD5FC9A}" type="pres">
      <dgm:prSet presAssocID="{19C0C194-DBF5-4846-AF27-A4867888CEA9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17ABCE-CD1C-4CF1-A37F-4495EC191CB2}" type="pres">
      <dgm:prSet presAssocID="{19C0C194-DBF5-4846-AF27-A4867888CEA9}" presName="level3hierChild" presStyleCnt="0"/>
      <dgm:spPr/>
    </dgm:pt>
    <dgm:pt modelId="{3B00BEEC-358B-42FA-8369-A80505233DA7}" type="pres">
      <dgm:prSet presAssocID="{ADB5FCC5-58DD-4015-B0F4-EA2429E4C6F5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3C0CAFC4-645D-4663-AA88-6A8BCD189F22}" type="pres">
      <dgm:prSet presAssocID="{ADB5FCC5-58DD-4015-B0F4-EA2429E4C6F5}" presName="connTx" presStyleLbl="parChTrans1D3" presStyleIdx="1" presStyleCnt="6"/>
      <dgm:spPr/>
      <dgm:t>
        <a:bodyPr/>
        <a:lstStyle/>
        <a:p>
          <a:endParaRPr lang="en-US"/>
        </a:p>
      </dgm:t>
    </dgm:pt>
    <dgm:pt modelId="{3EC09855-DC7D-4B9F-AF02-1A47A50F59BD}" type="pres">
      <dgm:prSet presAssocID="{5DA21F09-1D95-4B24-B455-D08242AF3B9A}" presName="root2" presStyleCnt="0"/>
      <dgm:spPr/>
    </dgm:pt>
    <dgm:pt modelId="{AB9DECB2-96AA-4B7B-BA92-263D349A8DDD}" type="pres">
      <dgm:prSet presAssocID="{5DA21F09-1D95-4B24-B455-D08242AF3B9A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DF2C12-8853-4980-8929-45B52A0C7400}" type="pres">
      <dgm:prSet presAssocID="{5DA21F09-1D95-4B24-B455-D08242AF3B9A}" presName="level3hierChild" presStyleCnt="0"/>
      <dgm:spPr/>
    </dgm:pt>
    <dgm:pt modelId="{A4E3B353-C657-47D7-9B82-78553A43D2F5}" type="pres">
      <dgm:prSet presAssocID="{2873C2C3-008E-4872-9666-F7C23B901EF0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0AB69D27-486D-46B8-B131-FA817043531C}" type="pres">
      <dgm:prSet presAssocID="{2873C2C3-008E-4872-9666-F7C23B901EF0}" presName="connTx" presStyleLbl="parChTrans1D3" presStyleIdx="2" presStyleCnt="6"/>
      <dgm:spPr/>
      <dgm:t>
        <a:bodyPr/>
        <a:lstStyle/>
        <a:p>
          <a:endParaRPr lang="en-US"/>
        </a:p>
      </dgm:t>
    </dgm:pt>
    <dgm:pt modelId="{09C72851-8ABB-44C7-B4B8-2335C9FDD394}" type="pres">
      <dgm:prSet presAssocID="{7B8B6D1E-9FDB-4D76-8700-DE0C578F3A15}" presName="root2" presStyleCnt="0"/>
      <dgm:spPr/>
    </dgm:pt>
    <dgm:pt modelId="{9EC8986A-BEB0-4B45-966E-67862DD46D08}" type="pres">
      <dgm:prSet presAssocID="{7B8B6D1E-9FDB-4D76-8700-DE0C578F3A15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51CCED-BDEC-4983-B1F8-CA2AB0226B5D}" type="pres">
      <dgm:prSet presAssocID="{7B8B6D1E-9FDB-4D76-8700-DE0C578F3A15}" presName="level3hierChild" presStyleCnt="0"/>
      <dgm:spPr/>
    </dgm:pt>
    <dgm:pt modelId="{10EDC219-A03B-4069-97B6-D41C449FB8EE}" type="pres">
      <dgm:prSet presAssocID="{526CF799-A076-44B0-8A39-774118A82C4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D3209DB-9E02-4632-82BE-316749C39C98}" type="pres">
      <dgm:prSet presAssocID="{526CF799-A076-44B0-8A39-774118A82C4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0D50811-8389-4D12-BB6E-F7D305BED841}" type="pres">
      <dgm:prSet presAssocID="{AD540585-6FC8-4661-B3BA-B5A61AECF69D}" presName="root2" presStyleCnt="0"/>
      <dgm:spPr/>
    </dgm:pt>
    <dgm:pt modelId="{B366912E-4608-4782-870A-C039D346344C}" type="pres">
      <dgm:prSet presAssocID="{AD540585-6FC8-4661-B3BA-B5A61AECF69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6D8E7A-AB45-4166-BA81-AD8C9CF4F951}" type="pres">
      <dgm:prSet presAssocID="{AD540585-6FC8-4661-B3BA-B5A61AECF69D}" presName="level3hierChild" presStyleCnt="0"/>
      <dgm:spPr/>
    </dgm:pt>
    <dgm:pt modelId="{E7B8A17C-2E4E-4C8A-BDBA-A5B511B888FD}" type="pres">
      <dgm:prSet presAssocID="{A4550249-02EA-459B-9124-86CAB60FD291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A6D07583-13A2-433D-A51C-FBA59CEF37CB}" type="pres">
      <dgm:prSet presAssocID="{A4550249-02EA-459B-9124-86CAB60FD291}" presName="connTx" presStyleLbl="parChTrans1D3" presStyleIdx="3" presStyleCnt="6"/>
      <dgm:spPr/>
      <dgm:t>
        <a:bodyPr/>
        <a:lstStyle/>
        <a:p>
          <a:endParaRPr lang="en-US"/>
        </a:p>
      </dgm:t>
    </dgm:pt>
    <dgm:pt modelId="{D3E8B7CB-8AB4-45B0-A040-44B3527D8FA6}" type="pres">
      <dgm:prSet presAssocID="{D82AC897-2120-4463-8264-23F17353AB53}" presName="root2" presStyleCnt="0"/>
      <dgm:spPr/>
    </dgm:pt>
    <dgm:pt modelId="{DC72FA7A-57A7-41F9-8EB8-4A30BA3C01A4}" type="pres">
      <dgm:prSet presAssocID="{D82AC897-2120-4463-8264-23F17353AB53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04168-786A-4127-9491-5B8844F39247}" type="pres">
      <dgm:prSet presAssocID="{D82AC897-2120-4463-8264-23F17353AB53}" presName="level3hierChild" presStyleCnt="0"/>
      <dgm:spPr/>
    </dgm:pt>
    <dgm:pt modelId="{D0BC29ED-D2B1-4280-A7A8-E07A4126BDBB}" type="pres">
      <dgm:prSet presAssocID="{91E6F087-3D9C-44C8-B514-C6125E89507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5816FA70-B3CD-4918-A3A5-663B7782F448}" type="pres">
      <dgm:prSet presAssocID="{91E6F087-3D9C-44C8-B514-C6125E89507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5449DE09-5251-4DC2-B4E9-BB749F552473}" type="pres">
      <dgm:prSet presAssocID="{D7D5B77C-F923-4F17-9B34-BF73ED66565D}" presName="root2" presStyleCnt="0"/>
      <dgm:spPr/>
    </dgm:pt>
    <dgm:pt modelId="{664A95F2-767C-4674-86D8-81DD1BC59A07}" type="pres">
      <dgm:prSet presAssocID="{D7D5B77C-F923-4F17-9B34-BF73ED66565D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194F84-8FCD-4DEA-928E-961C5B444CB5}" type="pres">
      <dgm:prSet presAssocID="{D7D5B77C-F923-4F17-9B34-BF73ED66565D}" presName="level3hierChild" presStyleCnt="0"/>
      <dgm:spPr/>
    </dgm:pt>
    <dgm:pt modelId="{F71AAB7D-7BF3-454E-B8F6-2458884802AF}" type="pres">
      <dgm:prSet presAssocID="{7F06F19D-3674-49D6-9552-E2BBA16DA603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E8C32DCE-C78A-4D6C-A0FF-B7CF36DE7E1C}" type="pres">
      <dgm:prSet presAssocID="{7F06F19D-3674-49D6-9552-E2BBA16DA603}" presName="connTx" presStyleLbl="parChTrans1D3" presStyleIdx="5" presStyleCnt="6"/>
      <dgm:spPr/>
      <dgm:t>
        <a:bodyPr/>
        <a:lstStyle/>
        <a:p>
          <a:endParaRPr lang="en-US"/>
        </a:p>
      </dgm:t>
    </dgm:pt>
    <dgm:pt modelId="{E93F66AD-6F60-47BB-9F6E-54EC4B13B0B7}" type="pres">
      <dgm:prSet presAssocID="{1739860E-3919-4DA0-89EE-8482679A85C2}" presName="root2" presStyleCnt="0"/>
      <dgm:spPr/>
    </dgm:pt>
    <dgm:pt modelId="{76FACE32-A097-4C26-8834-6473A283A1AE}" type="pres">
      <dgm:prSet presAssocID="{1739860E-3919-4DA0-89EE-8482679A85C2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06FEAF-5878-4521-89D2-B5B422C8E3F8}" type="pres">
      <dgm:prSet presAssocID="{1739860E-3919-4DA0-89EE-8482679A85C2}" presName="level3hierChild" presStyleCnt="0"/>
      <dgm:spPr/>
    </dgm:pt>
  </dgm:ptLst>
  <dgm:cxnLst>
    <dgm:cxn modelId="{9D268E86-9B71-4433-9B55-E7265083FA6D}" type="presOf" srcId="{D7D5B77C-F923-4F17-9B34-BF73ED66565D}" destId="{664A95F2-767C-4674-86D8-81DD1BC59A07}" srcOrd="0" destOrd="0" presId="urn:microsoft.com/office/officeart/2005/8/layout/hierarchy2"/>
    <dgm:cxn modelId="{D5331317-D5E3-4762-9D35-0702B09B9CEE}" srcId="{F5F86D6E-98FA-45FB-9748-7F431AD1487F}" destId="{5DA21F09-1D95-4B24-B455-D08242AF3B9A}" srcOrd="1" destOrd="0" parTransId="{ADB5FCC5-58DD-4015-B0F4-EA2429E4C6F5}" sibTransId="{2067E6E9-51C6-4AAF-B3B9-FDA94EA31280}"/>
    <dgm:cxn modelId="{F0B9EA45-44DF-4646-8467-E190A24339A2}" srcId="{AD540585-6FC8-4661-B3BA-B5A61AECF69D}" destId="{D82AC897-2120-4463-8264-23F17353AB53}" srcOrd="0" destOrd="0" parTransId="{A4550249-02EA-459B-9124-86CAB60FD291}" sibTransId="{565D66C4-B7BA-4FAD-BB6E-BCA47DDD2819}"/>
    <dgm:cxn modelId="{EABD5977-92C9-4ECB-9D5E-02EB27F3A668}" type="presOf" srcId="{627C5378-958F-4BB3-AAEB-EED9610175CF}" destId="{05E8D506-42E1-42D3-B319-21F13CCAB8B3}" srcOrd="0" destOrd="0" presId="urn:microsoft.com/office/officeart/2005/8/layout/hierarchy2"/>
    <dgm:cxn modelId="{C96F5585-A92A-4B75-A50F-D11A5FEC3F7B}" type="presOf" srcId="{7F06F19D-3674-49D6-9552-E2BBA16DA603}" destId="{F71AAB7D-7BF3-454E-B8F6-2458884802AF}" srcOrd="0" destOrd="0" presId="urn:microsoft.com/office/officeart/2005/8/layout/hierarchy2"/>
    <dgm:cxn modelId="{B6B861D1-9CB9-4595-A73F-13CFDEC1873F}" srcId="{11AF649A-A695-483C-9F2E-45C99D08F7E0}" destId="{627C5378-958F-4BB3-AAEB-EED9610175CF}" srcOrd="0" destOrd="0" parTransId="{F9F201E9-1DC6-46F2-8105-6CF98CD62528}" sibTransId="{0D825095-FF88-455D-9618-B64F55C5AF2A}"/>
    <dgm:cxn modelId="{F52BD506-E960-4839-A935-E32D152B43C9}" srcId="{F5F86D6E-98FA-45FB-9748-7F431AD1487F}" destId="{7B8B6D1E-9FDB-4D76-8700-DE0C578F3A15}" srcOrd="2" destOrd="0" parTransId="{2873C2C3-008E-4872-9666-F7C23B901EF0}" sibTransId="{0ECA4875-A77B-4CE5-B432-1C7636ADB2DB}"/>
    <dgm:cxn modelId="{E70DF197-8A09-4897-816C-37E7EFA0B9F1}" srcId="{627C5378-958F-4BB3-AAEB-EED9610175CF}" destId="{AD540585-6FC8-4661-B3BA-B5A61AECF69D}" srcOrd="1" destOrd="0" parTransId="{526CF799-A076-44B0-8A39-774118A82C46}" sibTransId="{815CD4DC-7AF4-4CEF-8675-AA519B8B717F}"/>
    <dgm:cxn modelId="{2CBC5CBC-A473-44D0-8F4C-4448D4C6440E}" type="presOf" srcId="{526CF799-A076-44B0-8A39-774118A82C46}" destId="{10EDC219-A03B-4069-97B6-D41C449FB8EE}" srcOrd="0" destOrd="0" presId="urn:microsoft.com/office/officeart/2005/8/layout/hierarchy2"/>
    <dgm:cxn modelId="{A5EF338D-28C5-48EB-8248-E228F5F65A54}" type="presOf" srcId="{5DA21F09-1D95-4B24-B455-D08242AF3B9A}" destId="{AB9DECB2-96AA-4B7B-BA92-263D349A8DDD}" srcOrd="0" destOrd="0" presId="urn:microsoft.com/office/officeart/2005/8/layout/hierarchy2"/>
    <dgm:cxn modelId="{2EF67490-F90E-4FE7-B98C-FAF9BA442A3D}" type="presOf" srcId="{A4550249-02EA-459B-9124-86CAB60FD291}" destId="{A6D07583-13A2-433D-A51C-FBA59CEF37CB}" srcOrd="1" destOrd="0" presId="urn:microsoft.com/office/officeart/2005/8/layout/hierarchy2"/>
    <dgm:cxn modelId="{D2F5E934-EA1F-401E-BFD3-9D7924FF367D}" type="presOf" srcId="{F6A2ACAA-F38A-4814-8B39-F3B0BC3114A0}" destId="{1B6C1EFC-EF2D-446F-8C8D-B4C77E282ECB}" srcOrd="1" destOrd="0" presId="urn:microsoft.com/office/officeart/2005/8/layout/hierarchy2"/>
    <dgm:cxn modelId="{27A709B1-D56F-4854-B640-494212143DED}" type="presOf" srcId="{D8D745E2-ED28-4CB2-85D0-2D7B749C4F4C}" destId="{3C93B4BA-CC3A-401F-946F-8371461B4363}" srcOrd="0" destOrd="0" presId="urn:microsoft.com/office/officeart/2005/8/layout/hierarchy2"/>
    <dgm:cxn modelId="{CFD91B18-DFA2-468C-9FE8-3D1584CEBE62}" type="presOf" srcId="{A4550249-02EA-459B-9124-86CAB60FD291}" destId="{E7B8A17C-2E4E-4C8A-BDBA-A5B511B888FD}" srcOrd="0" destOrd="0" presId="urn:microsoft.com/office/officeart/2005/8/layout/hierarchy2"/>
    <dgm:cxn modelId="{57A2DBD1-24DD-42B5-8F90-B58F5BBFD5D7}" srcId="{F5F86D6E-98FA-45FB-9748-7F431AD1487F}" destId="{19C0C194-DBF5-4846-AF27-A4867888CEA9}" srcOrd="0" destOrd="0" parTransId="{D8D745E2-ED28-4CB2-85D0-2D7B749C4F4C}" sibTransId="{ADBE933F-7FAC-49B8-A323-1EE18C8D43CC}"/>
    <dgm:cxn modelId="{931A6DA8-05EA-4A0E-9BFE-E7308C010EE9}" type="presOf" srcId="{526CF799-A076-44B0-8A39-774118A82C46}" destId="{FD3209DB-9E02-4632-82BE-316749C39C98}" srcOrd="1" destOrd="0" presId="urn:microsoft.com/office/officeart/2005/8/layout/hierarchy2"/>
    <dgm:cxn modelId="{F46A90DF-E855-46BA-A006-0C05EEECFDC2}" type="presOf" srcId="{2873C2C3-008E-4872-9666-F7C23B901EF0}" destId="{0AB69D27-486D-46B8-B131-FA817043531C}" srcOrd="1" destOrd="0" presId="urn:microsoft.com/office/officeart/2005/8/layout/hierarchy2"/>
    <dgm:cxn modelId="{ACC0B5FF-AE35-4DAE-A1ED-958CC54DDF2F}" srcId="{627C5378-958F-4BB3-AAEB-EED9610175CF}" destId="{F5F86D6E-98FA-45FB-9748-7F431AD1487F}" srcOrd="0" destOrd="0" parTransId="{F6A2ACAA-F38A-4814-8B39-F3B0BC3114A0}" sibTransId="{78209002-367D-487A-967D-D405D665C8E3}"/>
    <dgm:cxn modelId="{0BBD91EC-616F-4D73-B8C6-44245C137E03}" type="presOf" srcId="{AD540585-6FC8-4661-B3BA-B5A61AECF69D}" destId="{B366912E-4608-4782-870A-C039D346344C}" srcOrd="0" destOrd="0" presId="urn:microsoft.com/office/officeart/2005/8/layout/hierarchy2"/>
    <dgm:cxn modelId="{AD353C79-4176-4131-88A1-3EE315D7EFD8}" type="presOf" srcId="{D8D745E2-ED28-4CB2-85D0-2D7B749C4F4C}" destId="{6065D506-45FC-4462-976F-8BBD3D6C3427}" srcOrd="1" destOrd="0" presId="urn:microsoft.com/office/officeart/2005/8/layout/hierarchy2"/>
    <dgm:cxn modelId="{6E97B20E-0D35-43C6-9E4A-0F82DBBAA4DC}" type="presOf" srcId="{D82AC897-2120-4463-8264-23F17353AB53}" destId="{DC72FA7A-57A7-41F9-8EB8-4A30BA3C01A4}" srcOrd="0" destOrd="0" presId="urn:microsoft.com/office/officeart/2005/8/layout/hierarchy2"/>
    <dgm:cxn modelId="{47B87432-2551-4BA1-96EA-23FF8556009C}" srcId="{AD540585-6FC8-4661-B3BA-B5A61AECF69D}" destId="{D7D5B77C-F923-4F17-9B34-BF73ED66565D}" srcOrd="1" destOrd="0" parTransId="{91E6F087-3D9C-44C8-B514-C6125E895072}" sibTransId="{3200BF50-ED53-414F-AFA9-8D414E11994E}"/>
    <dgm:cxn modelId="{6C6B76CC-ECB9-42D3-ADDE-49547C3DC005}" type="presOf" srcId="{ADB5FCC5-58DD-4015-B0F4-EA2429E4C6F5}" destId="{3B00BEEC-358B-42FA-8369-A80505233DA7}" srcOrd="0" destOrd="0" presId="urn:microsoft.com/office/officeart/2005/8/layout/hierarchy2"/>
    <dgm:cxn modelId="{95E4AE8C-0EE6-474A-9D90-BCC523197997}" srcId="{AD540585-6FC8-4661-B3BA-B5A61AECF69D}" destId="{1739860E-3919-4DA0-89EE-8482679A85C2}" srcOrd="2" destOrd="0" parTransId="{7F06F19D-3674-49D6-9552-E2BBA16DA603}" sibTransId="{79B9991F-D551-4E8F-B5D2-91F16905B643}"/>
    <dgm:cxn modelId="{BC8F71A4-A6B7-4C5C-9D63-0B1CC27895D0}" type="presOf" srcId="{F5F86D6E-98FA-45FB-9748-7F431AD1487F}" destId="{22C1A6C7-7494-43FD-A874-6199D1481C81}" srcOrd="0" destOrd="0" presId="urn:microsoft.com/office/officeart/2005/8/layout/hierarchy2"/>
    <dgm:cxn modelId="{067FFAFF-7FC9-4F97-8416-E5BB01599884}" type="presOf" srcId="{91E6F087-3D9C-44C8-B514-C6125E895072}" destId="{D0BC29ED-D2B1-4280-A7A8-E07A4126BDBB}" srcOrd="0" destOrd="0" presId="urn:microsoft.com/office/officeart/2005/8/layout/hierarchy2"/>
    <dgm:cxn modelId="{A1B3FCAB-0A83-493A-8AB4-796244A0F6B1}" type="presOf" srcId="{1739860E-3919-4DA0-89EE-8482679A85C2}" destId="{76FACE32-A097-4C26-8834-6473A283A1AE}" srcOrd="0" destOrd="0" presId="urn:microsoft.com/office/officeart/2005/8/layout/hierarchy2"/>
    <dgm:cxn modelId="{C7079BB6-2306-4435-B883-C4727DA1FE97}" type="presOf" srcId="{7B8B6D1E-9FDB-4D76-8700-DE0C578F3A15}" destId="{9EC8986A-BEB0-4B45-966E-67862DD46D08}" srcOrd="0" destOrd="0" presId="urn:microsoft.com/office/officeart/2005/8/layout/hierarchy2"/>
    <dgm:cxn modelId="{0268C35D-69DD-43E2-87B2-3DE2BB8D81F7}" type="presOf" srcId="{F6A2ACAA-F38A-4814-8B39-F3B0BC3114A0}" destId="{A497F5D8-A33B-4433-9EC3-E66864F2EC68}" srcOrd="0" destOrd="0" presId="urn:microsoft.com/office/officeart/2005/8/layout/hierarchy2"/>
    <dgm:cxn modelId="{AE4A6831-23C2-4BFC-8C63-7C0B2A3010C1}" type="presOf" srcId="{2873C2C3-008E-4872-9666-F7C23B901EF0}" destId="{A4E3B353-C657-47D7-9B82-78553A43D2F5}" srcOrd="0" destOrd="0" presId="urn:microsoft.com/office/officeart/2005/8/layout/hierarchy2"/>
    <dgm:cxn modelId="{C35A6F90-DE97-4E69-939E-2AADC7BD51FE}" type="presOf" srcId="{ADB5FCC5-58DD-4015-B0F4-EA2429E4C6F5}" destId="{3C0CAFC4-645D-4663-AA88-6A8BCD189F22}" srcOrd="1" destOrd="0" presId="urn:microsoft.com/office/officeart/2005/8/layout/hierarchy2"/>
    <dgm:cxn modelId="{0D9AD8CE-0317-4AC8-B0F7-BEEC54E94FCE}" type="presOf" srcId="{11AF649A-A695-483C-9F2E-45C99D08F7E0}" destId="{9B200FAE-0B6C-4423-BD5D-8E62B4EC74E9}" srcOrd="0" destOrd="0" presId="urn:microsoft.com/office/officeart/2005/8/layout/hierarchy2"/>
    <dgm:cxn modelId="{6E60E867-E199-4907-99F8-660BBB98B062}" type="presOf" srcId="{7F06F19D-3674-49D6-9552-E2BBA16DA603}" destId="{E8C32DCE-C78A-4D6C-A0FF-B7CF36DE7E1C}" srcOrd="1" destOrd="0" presId="urn:microsoft.com/office/officeart/2005/8/layout/hierarchy2"/>
    <dgm:cxn modelId="{95BDF408-983F-4D65-A9A6-B126025D5432}" type="presOf" srcId="{91E6F087-3D9C-44C8-B514-C6125E895072}" destId="{5816FA70-B3CD-4918-A3A5-663B7782F448}" srcOrd="1" destOrd="0" presId="urn:microsoft.com/office/officeart/2005/8/layout/hierarchy2"/>
    <dgm:cxn modelId="{B432B9DC-6D11-4CE0-A64C-EF38D73C9EED}" type="presOf" srcId="{19C0C194-DBF5-4846-AF27-A4867888CEA9}" destId="{E51F421F-628B-460D-8652-2F829CD5FC9A}" srcOrd="0" destOrd="0" presId="urn:microsoft.com/office/officeart/2005/8/layout/hierarchy2"/>
    <dgm:cxn modelId="{7C33B4CB-3F75-433C-AF7F-9B14F10E18A7}" type="presParOf" srcId="{9B200FAE-0B6C-4423-BD5D-8E62B4EC74E9}" destId="{5F8BDF33-BD7E-4B0C-9CC8-01C6032F150E}" srcOrd="0" destOrd="0" presId="urn:microsoft.com/office/officeart/2005/8/layout/hierarchy2"/>
    <dgm:cxn modelId="{4D17CDD2-758E-405B-BDDB-C900A1E11509}" type="presParOf" srcId="{5F8BDF33-BD7E-4B0C-9CC8-01C6032F150E}" destId="{05E8D506-42E1-42D3-B319-21F13CCAB8B3}" srcOrd="0" destOrd="0" presId="urn:microsoft.com/office/officeart/2005/8/layout/hierarchy2"/>
    <dgm:cxn modelId="{2B0DF0A3-2EF2-4B8B-84FB-E2498C2B2211}" type="presParOf" srcId="{5F8BDF33-BD7E-4B0C-9CC8-01C6032F150E}" destId="{DAE5C8E7-9FE8-441A-B604-B841552D3B89}" srcOrd="1" destOrd="0" presId="urn:microsoft.com/office/officeart/2005/8/layout/hierarchy2"/>
    <dgm:cxn modelId="{49D4D1A8-DB51-46F3-B905-20EFD885D45F}" type="presParOf" srcId="{DAE5C8E7-9FE8-441A-B604-B841552D3B89}" destId="{A497F5D8-A33B-4433-9EC3-E66864F2EC68}" srcOrd="0" destOrd="0" presId="urn:microsoft.com/office/officeart/2005/8/layout/hierarchy2"/>
    <dgm:cxn modelId="{D9C4E3D6-1DBB-4D10-89DD-6BED38E3927F}" type="presParOf" srcId="{A497F5D8-A33B-4433-9EC3-E66864F2EC68}" destId="{1B6C1EFC-EF2D-446F-8C8D-B4C77E282ECB}" srcOrd="0" destOrd="0" presId="urn:microsoft.com/office/officeart/2005/8/layout/hierarchy2"/>
    <dgm:cxn modelId="{0338EFE4-E52B-4E82-BBC2-BCCD804A328A}" type="presParOf" srcId="{DAE5C8E7-9FE8-441A-B604-B841552D3B89}" destId="{B5501451-0AF0-427E-9572-8CD05596823D}" srcOrd="1" destOrd="0" presId="urn:microsoft.com/office/officeart/2005/8/layout/hierarchy2"/>
    <dgm:cxn modelId="{BAEBAF48-09E8-44F6-93C0-E37FE68C595A}" type="presParOf" srcId="{B5501451-0AF0-427E-9572-8CD05596823D}" destId="{22C1A6C7-7494-43FD-A874-6199D1481C81}" srcOrd="0" destOrd="0" presId="urn:microsoft.com/office/officeart/2005/8/layout/hierarchy2"/>
    <dgm:cxn modelId="{325914F7-27FD-4B3C-B679-E5DDDAD375D5}" type="presParOf" srcId="{B5501451-0AF0-427E-9572-8CD05596823D}" destId="{99FE3F20-5347-48D2-B957-F32C180A0B67}" srcOrd="1" destOrd="0" presId="urn:microsoft.com/office/officeart/2005/8/layout/hierarchy2"/>
    <dgm:cxn modelId="{B4DDE4AE-68FD-4C84-A7B6-3EF3F5D22077}" type="presParOf" srcId="{99FE3F20-5347-48D2-B957-F32C180A0B67}" destId="{3C93B4BA-CC3A-401F-946F-8371461B4363}" srcOrd="0" destOrd="0" presId="urn:microsoft.com/office/officeart/2005/8/layout/hierarchy2"/>
    <dgm:cxn modelId="{8DCC6338-C6AD-4959-842B-D78B4D7CAD94}" type="presParOf" srcId="{3C93B4BA-CC3A-401F-946F-8371461B4363}" destId="{6065D506-45FC-4462-976F-8BBD3D6C3427}" srcOrd="0" destOrd="0" presId="urn:microsoft.com/office/officeart/2005/8/layout/hierarchy2"/>
    <dgm:cxn modelId="{8EAEF860-8611-4A57-90B6-006AEF170300}" type="presParOf" srcId="{99FE3F20-5347-48D2-B957-F32C180A0B67}" destId="{01165041-9BD8-4F2B-8FE7-113FE0649BB8}" srcOrd="1" destOrd="0" presId="urn:microsoft.com/office/officeart/2005/8/layout/hierarchy2"/>
    <dgm:cxn modelId="{A34E567D-4D1B-4118-B9BF-9E8A59A106E4}" type="presParOf" srcId="{01165041-9BD8-4F2B-8FE7-113FE0649BB8}" destId="{E51F421F-628B-460D-8652-2F829CD5FC9A}" srcOrd="0" destOrd="0" presId="urn:microsoft.com/office/officeart/2005/8/layout/hierarchy2"/>
    <dgm:cxn modelId="{771B0FE5-4B2A-4B03-8292-CE58762C9199}" type="presParOf" srcId="{01165041-9BD8-4F2B-8FE7-113FE0649BB8}" destId="{F917ABCE-CD1C-4CF1-A37F-4495EC191CB2}" srcOrd="1" destOrd="0" presId="urn:microsoft.com/office/officeart/2005/8/layout/hierarchy2"/>
    <dgm:cxn modelId="{4ABC8078-1710-4845-8388-8BDAFF605AA8}" type="presParOf" srcId="{99FE3F20-5347-48D2-B957-F32C180A0B67}" destId="{3B00BEEC-358B-42FA-8369-A80505233DA7}" srcOrd="2" destOrd="0" presId="urn:microsoft.com/office/officeart/2005/8/layout/hierarchy2"/>
    <dgm:cxn modelId="{A0204CF9-3A80-427F-8939-7020F1E8C3C3}" type="presParOf" srcId="{3B00BEEC-358B-42FA-8369-A80505233DA7}" destId="{3C0CAFC4-645D-4663-AA88-6A8BCD189F22}" srcOrd="0" destOrd="0" presId="urn:microsoft.com/office/officeart/2005/8/layout/hierarchy2"/>
    <dgm:cxn modelId="{936EC9F3-95F4-40BA-8928-6F42166BDBA1}" type="presParOf" srcId="{99FE3F20-5347-48D2-B957-F32C180A0B67}" destId="{3EC09855-DC7D-4B9F-AF02-1A47A50F59BD}" srcOrd="3" destOrd="0" presId="urn:microsoft.com/office/officeart/2005/8/layout/hierarchy2"/>
    <dgm:cxn modelId="{CBC844A0-8CA3-4338-847E-7E72E1B84E72}" type="presParOf" srcId="{3EC09855-DC7D-4B9F-AF02-1A47A50F59BD}" destId="{AB9DECB2-96AA-4B7B-BA92-263D349A8DDD}" srcOrd="0" destOrd="0" presId="urn:microsoft.com/office/officeart/2005/8/layout/hierarchy2"/>
    <dgm:cxn modelId="{CEBE4E70-3E30-4EBA-81F5-76E0A7F472C8}" type="presParOf" srcId="{3EC09855-DC7D-4B9F-AF02-1A47A50F59BD}" destId="{6ADF2C12-8853-4980-8929-45B52A0C7400}" srcOrd="1" destOrd="0" presId="urn:microsoft.com/office/officeart/2005/8/layout/hierarchy2"/>
    <dgm:cxn modelId="{4DEF6D1D-6178-43AC-B091-44AE271BC4EC}" type="presParOf" srcId="{99FE3F20-5347-48D2-B957-F32C180A0B67}" destId="{A4E3B353-C657-47D7-9B82-78553A43D2F5}" srcOrd="4" destOrd="0" presId="urn:microsoft.com/office/officeart/2005/8/layout/hierarchy2"/>
    <dgm:cxn modelId="{A16B62A8-13DB-4C08-B8B4-5899E93923AE}" type="presParOf" srcId="{A4E3B353-C657-47D7-9B82-78553A43D2F5}" destId="{0AB69D27-486D-46B8-B131-FA817043531C}" srcOrd="0" destOrd="0" presId="urn:microsoft.com/office/officeart/2005/8/layout/hierarchy2"/>
    <dgm:cxn modelId="{F05CB567-F395-4C49-9202-922BA7D344AF}" type="presParOf" srcId="{99FE3F20-5347-48D2-B957-F32C180A0B67}" destId="{09C72851-8ABB-44C7-B4B8-2335C9FDD394}" srcOrd="5" destOrd="0" presId="urn:microsoft.com/office/officeart/2005/8/layout/hierarchy2"/>
    <dgm:cxn modelId="{BC2A5107-EF7C-48C2-82E2-E144306B41DF}" type="presParOf" srcId="{09C72851-8ABB-44C7-B4B8-2335C9FDD394}" destId="{9EC8986A-BEB0-4B45-966E-67862DD46D08}" srcOrd="0" destOrd="0" presId="urn:microsoft.com/office/officeart/2005/8/layout/hierarchy2"/>
    <dgm:cxn modelId="{7E842096-CCE9-4CF7-91F2-31935EEC2606}" type="presParOf" srcId="{09C72851-8ABB-44C7-B4B8-2335C9FDD394}" destId="{7A51CCED-BDEC-4983-B1F8-CA2AB0226B5D}" srcOrd="1" destOrd="0" presId="urn:microsoft.com/office/officeart/2005/8/layout/hierarchy2"/>
    <dgm:cxn modelId="{D9BB99E6-E48C-4AC9-A94C-2E618E8A5E7E}" type="presParOf" srcId="{DAE5C8E7-9FE8-441A-B604-B841552D3B89}" destId="{10EDC219-A03B-4069-97B6-D41C449FB8EE}" srcOrd="2" destOrd="0" presId="urn:microsoft.com/office/officeart/2005/8/layout/hierarchy2"/>
    <dgm:cxn modelId="{ADB6C9D9-85EA-4CAF-94FE-5BD1323DD57B}" type="presParOf" srcId="{10EDC219-A03B-4069-97B6-D41C449FB8EE}" destId="{FD3209DB-9E02-4632-82BE-316749C39C98}" srcOrd="0" destOrd="0" presId="urn:microsoft.com/office/officeart/2005/8/layout/hierarchy2"/>
    <dgm:cxn modelId="{393D85D5-6B09-4B2F-A51F-1A0D5C2E6176}" type="presParOf" srcId="{DAE5C8E7-9FE8-441A-B604-B841552D3B89}" destId="{90D50811-8389-4D12-BB6E-F7D305BED841}" srcOrd="3" destOrd="0" presId="urn:microsoft.com/office/officeart/2005/8/layout/hierarchy2"/>
    <dgm:cxn modelId="{8CE0E5C1-47A1-425F-9B9F-4E43747B13F4}" type="presParOf" srcId="{90D50811-8389-4D12-BB6E-F7D305BED841}" destId="{B366912E-4608-4782-870A-C039D346344C}" srcOrd="0" destOrd="0" presId="urn:microsoft.com/office/officeart/2005/8/layout/hierarchy2"/>
    <dgm:cxn modelId="{701177D6-9630-4AE8-822A-507A698212B2}" type="presParOf" srcId="{90D50811-8389-4D12-BB6E-F7D305BED841}" destId="{386D8E7A-AB45-4166-BA81-AD8C9CF4F951}" srcOrd="1" destOrd="0" presId="urn:microsoft.com/office/officeart/2005/8/layout/hierarchy2"/>
    <dgm:cxn modelId="{5BF93A7F-0622-425D-8A62-C3A2B66A161D}" type="presParOf" srcId="{386D8E7A-AB45-4166-BA81-AD8C9CF4F951}" destId="{E7B8A17C-2E4E-4C8A-BDBA-A5B511B888FD}" srcOrd="0" destOrd="0" presId="urn:microsoft.com/office/officeart/2005/8/layout/hierarchy2"/>
    <dgm:cxn modelId="{1774FA93-47E1-4D00-B8F3-AEB0C2D798E5}" type="presParOf" srcId="{E7B8A17C-2E4E-4C8A-BDBA-A5B511B888FD}" destId="{A6D07583-13A2-433D-A51C-FBA59CEF37CB}" srcOrd="0" destOrd="0" presId="urn:microsoft.com/office/officeart/2005/8/layout/hierarchy2"/>
    <dgm:cxn modelId="{F60F84B2-BE19-4EA5-A702-E550B831B99A}" type="presParOf" srcId="{386D8E7A-AB45-4166-BA81-AD8C9CF4F951}" destId="{D3E8B7CB-8AB4-45B0-A040-44B3527D8FA6}" srcOrd="1" destOrd="0" presId="urn:microsoft.com/office/officeart/2005/8/layout/hierarchy2"/>
    <dgm:cxn modelId="{3EE94435-7457-465E-AA72-C6CEBA0E5117}" type="presParOf" srcId="{D3E8B7CB-8AB4-45B0-A040-44B3527D8FA6}" destId="{DC72FA7A-57A7-41F9-8EB8-4A30BA3C01A4}" srcOrd="0" destOrd="0" presId="urn:microsoft.com/office/officeart/2005/8/layout/hierarchy2"/>
    <dgm:cxn modelId="{A11B5179-00C0-4007-893E-4597B2A49753}" type="presParOf" srcId="{D3E8B7CB-8AB4-45B0-A040-44B3527D8FA6}" destId="{ABC04168-786A-4127-9491-5B8844F39247}" srcOrd="1" destOrd="0" presId="urn:microsoft.com/office/officeart/2005/8/layout/hierarchy2"/>
    <dgm:cxn modelId="{A37F5E12-5192-45B7-B19E-948559A242C8}" type="presParOf" srcId="{386D8E7A-AB45-4166-BA81-AD8C9CF4F951}" destId="{D0BC29ED-D2B1-4280-A7A8-E07A4126BDBB}" srcOrd="2" destOrd="0" presId="urn:microsoft.com/office/officeart/2005/8/layout/hierarchy2"/>
    <dgm:cxn modelId="{B138915B-A64C-4B1E-8F54-AC17D7963EA9}" type="presParOf" srcId="{D0BC29ED-D2B1-4280-A7A8-E07A4126BDBB}" destId="{5816FA70-B3CD-4918-A3A5-663B7782F448}" srcOrd="0" destOrd="0" presId="urn:microsoft.com/office/officeart/2005/8/layout/hierarchy2"/>
    <dgm:cxn modelId="{A48D3F7F-E889-440A-A828-0F79B0F9F035}" type="presParOf" srcId="{386D8E7A-AB45-4166-BA81-AD8C9CF4F951}" destId="{5449DE09-5251-4DC2-B4E9-BB749F552473}" srcOrd="3" destOrd="0" presId="urn:microsoft.com/office/officeart/2005/8/layout/hierarchy2"/>
    <dgm:cxn modelId="{D11E8661-A7FA-4444-8AA2-115E363C0E43}" type="presParOf" srcId="{5449DE09-5251-4DC2-B4E9-BB749F552473}" destId="{664A95F2-767C-4674-86D8-81DD1BC59A07}" srcOrd="0" destOrd="0" presId="urn:microsoft.com/office/officeart/2005/8/layout/hierarchy2"/>
    <dgm:cxn modelId="{D4956359-421C-4C7E-836A-98E099E717C5}" type="presParOf" srcId="{5449DE09-5251-4DC2-B4E9-BB749F552473}" destId="{42194F84-8FCD-4DEA-928E-961C5B444CB5}" srcOrd="1" destOrd="0" presId="urn:microsoft.com/office/officeart/2005/8/layout/hierarchy2"/>
    <dgm:cxn modelId="{3C214B79-87F9-40FA-BDCD-0D4D2DCA6ACA}" type="presParOf" srcId="{386D8E7A-AB45-4166-BA81-AD8C9CF4F951}" destId="{F71AAB7D-7BF3-454E-B8F6-2458884802AF}" srcOrd="4" destOrd="0" presId="urn:microsoft.com/office/officeart/2005/8/layout/hierarchy2"/>
    <dgm:cxn modelId="{9E62166C-BDD0-4A1C-9A20-FB7BDB13BD3A}" type="presParOf" srcId="{F71AAB7D-7BF3-454E-B8F6-2458884802AF}" destId="{E8C32DCE-C78A-4D6C-A0FF-B7CF36DE7E1C}" srcOrd="0" destOrd="0" presId="urn:microsoft.com/office/officeart/2005/8/layout/hierarchy2"/>
    <dgm:cxn modelId="{16709EFC-631E-4BCF-B20C-72D2F56A0AFF}" type="presParOf" srcId="{386D8E7A-AB45-4166-BA81-AD8C9CF4F951}" destId="{E93F66AD-6F60-47BB-9F6E-54EC4B13B0B7}" srcOrd="5" destOrd="0" presId="urn:microsoft.com/office/officeart/2005/8/layout/hierarchy2"/>
    <dgm:cxn modelId="{254AFC0B-98B6-44D3-A434-38424ECE00EB}" type="presParOf" srcId="{E93F66AD-6F60-47BB-9F6E-54EC4B13B0B7}" destId="{76FACE32-A097-4C26-8834-6473A283A1AE}" srcOrd="0" destOrd="0" presId="urn:microsoft.com/office/officeart/2005/8/layout/hierarchy2"/>
    <dgm:cxn modelId="{29BBF402-8EF1-4885-8340-78208EFB48CD}" type="presParOf" srcId="{E93F66AD-6F60-47BB-9F6E-54EC4B13B0B7}" destId="{8006FEAF-5878-4521-89D2-B5B422C8E3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93B036-25D4-429F-A432-B8BEBAC28AC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B9D9F6-E5E8-4D1C-A476-ED35961E2F9D}">
      <dgm:prSet phldrT="[Text]"/>
      <dgm:spPr/>
      <dgm:t>
        <a:bodyPr/>
        <a:lstStyle/>
        <a:p>
          <a:r>
            <a:rPr lang="en-US" dirty="0" err="1" smtClean="0"/>
            <a:t>Bahasan</a:t>
          </a:r>
          <a:r>
            <a:rPr lang="en-US" dirty="0" smtClean="0"/>
            <a:t> </a:t>
          </a:r>
          <a:r>
            <a:rPr lang="en-US" dirty="0" err="1" smtClean="0"/>
            <a:t>buku</a:t>
          </a:r>
          <a:r>
            <a:rPr lang="en-US" dirty="0" smtClean="0"/>
            <a:t> </a:t>
          </a:r>
          <a:r>
            <a:rPr lang="en-US" dirty="0" err="1" smtClean="0"/>
            <a:t>referensi</a:t>
          </a:r>
          <a:r>
            <a:rPr lang="en-US" dirty="0" smtClean="0"/>
            <a:t> </a:t>
          </a:r>
          <a:r>
            <a:rPr lang="en-US" dirty="0" err="1" smtClean="0"/>
            <a:t>terfokus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bidang</a:t>
          </a:r>
          <a:r>
            <a:rPr lang="en-US" dirty="0" smtClean="0"/>
            <a:t> </a:t>
          </a:r>
          <a:r>
            <a:rPr lang="en-US" dirty="0" err="1" smtClean="0"/>
            <a:t>ilmu</a:t>
          </a:r>
          <a:r>
            <a:rPr lang="en-US" dirty="0" smtClean="0"/>
            <a:t>.</a:t>
          </a:r>
          <a:endParaRPr lang="en-US" dirty="0"/>
        </a:p>
      </dgm:t>
    </dgm:pt>
    <dgm:pt modelId="{3EBC9CF3-D0ED-444D-BFB6-53EC0091E31E}" type="parTrans" cxnId="{77B4145D-89AC-4B8B-AD58-07F3DA96F0EB}">
      <dgm:prSet/>
      <dgm:spPr/>
      <dgm:t>
        <a:bodyPr/>
        <a:lstStyle/>
        <a:p>
          <a:endParaRPr lang="en-US"/>
        </a:p>
      </dgm:t>
    </dgm:pt>
    <dgm:pt modelId="{0887CC5D-A778-40C0-9988-AEBF17FA89B2}" type="sibTrans" cxnId="{77B4145D-89AC-4B8B-AD58-07F3DA96F0EB}">
      <dgm:prSet/>
      <dgm:spPr/>
      <dgm:t>
        <a:bodyPr/>
        <a:lstStyle/>
        <a:p>
          <a:endParaRPr lang="en-US"/>
        </a:p>
      </dgm:t>
    </dgm:pt>
    <dgm:pt modelId="{ECB00C15-CB07-4DD7-B809-549AF08F1431}">
      <dgm:prSet phldrT="[Text]"/>
      <dgm:spPr/>
      <dgm:t>
        <a:bodyPr/>
        <a:lstStyle/>
        <a:p>
          <a:r>
            <a:rPr lang="en-US" dirty="0" err="1" smtClean="0"/>
            <a:t>Digunakan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rujukan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penulisan</a:t>
          </a:r>
          <a:r>
            <a:rPr lang="en-US" dirty="0" smtClean="0"/>
            <a:t> </a:t>
          </a:r>
          <a:r>
            <a:rPr lang="en-US" dirty="0" err="1" smtClean="0"/>
            <a:t>suatu</a:t>
          </a:r>
          <a:r>
            <a:rPr lang="en-US" dirty="0" smtClean="0"/>
            <a:t> </a:t>
          </a:r>
          <a:r>
            <a:rPr lang="en-US" dirty="0" err="1" smtClean="0"/>
            <a:t>karya</a:t>
          </a:r>
          <a:r>
            <a:rPr lang="en-US" dirty="0" smtClean="0"/>
            <a:t> </a:t>
          </a:r>
          <a:r>
            <a:rPr lang="en-US" dirty="0" err="1" smtClean="0"/>
            <a:t>tulis</a:t>
          </a:r>
          <a:r>
            <a:rPr lang="en-US" dirty="0" smtClean="0"/>
            <a:t> </a:t>
          </a:r>
          <a:r>
            <a:rPr lang="en-US" dirty="0" err="1" smtClean="0"/>
            <a:t>ilmiah</a:t>
          </a:r>
          <a:r>
            <a:rPr lang="en-US" dirty="0" smtClean="0"/>
            <a:t>.</a:t>
          </a:r>
          <a:endParaRPr lang="en-US" dirty="0"/>
        </a:p>
      </dgm:t>
    </dgm:pt>
    <dgm:pt modelId="{6C553B76-600B-42ED-8F27-13D87233C2CC}" type="parTrans" cxnId="{DACADC41-6C12-4961-AD65-1F80212CEC2D}">
      <dgm:prSet/>
      <dgm:spPr/>
      <dgm:t>
        <a:bodyPr/>
        <a:lstStyle/>
        <a:p>
          <a:endParaRPr lang="en-US"/>
        </a:p>
      </dgm:t>
    </dgm:pt>
    <dgm:pt modelId="{2CA56D83-05FF-4662-8162-2CB180262C6D}" type="sibTrans" cxnId="{DACADC41-6C12-4961-AD65-1F80212CEC2D}">
      <dgm:prSet/>
      <dgm:spPr/>
      <dgm:t>
        <a:bodyPr/>
        <a:lstStyle/>
        <a:p>
          <a:endParaRPr lang="en-US"/>
        </a:p>
      </dgm:t>
    </dgm:pt>
    <dgm:pt modelId="{BC38E1A0-EF28-4A8E-B052-10C73B0AE805}">
      <dgm:prSet phldrT="[Text]"/>
      <dgm:spPr/>
      <dgm:t>
        <a:bodyPr/>
        <a:lstStyle/>
        <a:p>
          <a:r>
            <a:rPr lang="en-US" dirty="0" err="1" smtClean="0"/>
            <a:t>Membahas</a:t>
          </a:r>
          <a:r>
            <a:rPr lang="en-US" dirty="0" smtClean="0"/>
            <a:t> </a:t>
          </a:r>
          <a:r>
            <a:rPr lang="en-US" dirty="0" err="1" smtClean="0"/>
            <a:t>topik</a:t>
          </a:r>
          <a:r>
            <a:rPr lang="en-US" dirty="0" smtClean="0"/>
            <a:t> yang </a:t>
          </a:r>
          <a:r>
            <a:rPr lang="en-US" dirty="0" err="1" smtClean="0"/>
            <a:t>cukup</a:t>
          </a:r>
          <a:r>
            <a:rPr lang="en-US" dirty="0" smtClean="0"/>
            <a:t> </a:t>
          </a:r>
          <a:r>
            <a:rPr lang="en-US" dirty="0" err="1" smtClean="0"/>
            <a:t>luas</a:t>
          </a:r>
          <a:r>
            <a:rPr lang="en-US" dirty="0" smtClean="0"/>
            <a:t> </a:t>
          </a:r>
          <a:r>
            <a:rPr lang="en-US" dirty="0" err="1" smtClean="0"/>
            <a:t>namun</a:t>
          </a:r>
          <a:r>
            <a:rPr lang="en-US" dirty="0" smtClean="0"/>
            <a:t> </a:t>
          </a:r>
          <a:r>
            <a:rPr lang="en-US" dirty="0" err="1" smtClean="0"/>
            <a:t>masih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cakupan</a:t>
          </a:r>
          <a:r>
            <a:rPr lang="en-US" dirty="0" smtClean="0"/>
            <a:t> </a:t>
          </a:r>
          <a:r>
            <a:rPr lang="en-US" dirty="0" err="1" smtClean="0"/>
            <a:t>ilmu</a:t>
          </a:r>
          <a:r>
            <a:rPr lang="en-US" dirty="0" smtClean="0"/>
            <a:t>.</a:t>
          </a:r>
          <a:endParaRPr lang="en-US" dirty="0"/>
        </a:p>
      </dgm:t>
    </dgm:pt>
    <dgm:pt modelId="{F3930428-9AAD-412F-A208-A41BB79B44E1}" type="parTrans" cxnId="{B9747BC1-FD5F-451E-9D09-FBCB50E7CB77}">
      <dgm:prSet/>
      <dgm:spPr/>
      <dgm:t>
        <a:bodyPr/>
        <a:lstStyle/>
        <a:p>
          <a:endParaRPr lang="en-US"/>
        </a:p>
      </dgm:t>
    </dgm:pt>
    <dgm:pt modelId="{45867533-3FE3-40EA-BDBE-56B3AEEC046A}" type="sibTrans" cxnId="{B9747BC1-FD5F-451E-9D09-FBCB50E7CB77}">
      <dgm:prSet/>
      <dgm:spPr/>
      <dgm:t>
        <a:bodyPr/>
        <a:lstStyle/>
        <a:p>
          <a:endParaRPr lang="en-US"/>
        </a:p>
      </dgm:t>
    </dgm:pt>
    <dgm:pt modelId="{B03242C3-71FB-4197-ABBA-BA18186E5C6A}" type="pres">
      <dgm:prSet presAssocID="{9B93B036-25D4-429F-A432-B8BEBAC28AC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221E86-58DA-4C10-85F2-585AB6B6C23B}" type="pres">
      <dgm:prSet presAssocID="{9B93B036-25D4-429F-A432-B8BEBAC28ACC}" presName="dummyMaxCanvas" presStyleCnt="0">
        <dgm:presLayoutVars/>
      </dgm:prSet>
      <dgm:spPr/>
    </dgm:pt>
    <dgm:pt modelId="{EA430D1F-042D-4B78-AE8D-885A03C80F15}" type="pres">
      <dgm:prSet presAssocID="{9B93B036-25D4-429F-A432-B8BEBAC28ACC}" presName="ThreeNodes_1" presStyleLbl="node1" presStyleIdx="0" presStyleCnt="3" custLinFactNeighborX="49" custLinFactNeighborY="-201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F1B898-842D-4350-AC88-8F91604B31ED}" type="pres">
      <dgm:prSet presAssocID="{9B93B036-25D4-429F-A432-B8BEBAC28AC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290FC-FC12-430C-A7E4-98713F53A8DD}" type="pres">
      <dgm:prSet presAssocID="{9B93B036-25D4-429F-A432-B8BEBAC28AC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41E4C-9794-4497-B3F4-F9CDBC369AE8}" type="pres">
      <dgm:prSet presAssocID="{9B93B036-25D4-429F-A432-B8BEBAC28AC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452EA0-65C7-45C7-81C2-4F2C20BAF187}" type="pres">
      <dgm:prSet presAssocID="{9B93B036-25D4-429F-A432-B8BEBAC28AC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D544C-6DC5-4254-BB18-191AD4D8A86B}" type="pres">
      <dgm:prSet presAssocID="{9B93B036-25D4-429F-A432-B8BEBAC28AC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BA9F1-3AA1-4642-BA18-65FDC025C6CB}" type="pres">
      <dgm:prSet presAssocID="{9B93B036-25D4-429F-A432-B8BEBAC28AC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CE4C9-796F-4304-9F8A-72008352CCFF}" type="pres">
      <dgm:prSet presAssocID="{9B93B036-25D4-429F-A432-B8BEBAC28AC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B4145D-89AC-4B8B-AD58-07F3DA96F0EB}" srcId="{9B93B036-25D4-429F-A432-B8BEBAC28ACC}" destId="{ABB9D9F6-E5E8-4D1C-A476-ED35961E2F9D}" srcOrd="0" destOrd="0" parTransId="{3EBC9CF3-D0ED-444D-BFB6-53EC0091E31E}" sibTransId="{0887CC5D-A778-40C0-9988-AEBF17FA89B2}"/>
    <dgm:cxn modelId="{B9747BC1-FD5F-451E-9D09-FBCB50E7CB77}" srcId="{9B93B036-25D4-429F-A432-B8BEBAC28ACC}" destId="{BC38E1A0-EF28-4A8E-B052-10C73B0AE805}" srcOrd="2" destOrd="0" parTransId="{F3930428-9AAD-412F-A208-A41BB79B44E1}" sibTransId="{45867533-3FE3-40EA-BDBE-56B3AEEC046A}"/>
    <dgm:cxn modelId="{2ABBFC9A-6224-44E6-A307-7B51DD03F54E}" type="presOf" srcId="{BC38E1A0-EF28-4A8E-B052-10C73B0AE805}" destId="{8C9CE4C9-796F-4304-9F8A-72008352CCFF}" srcOrd="1" destOrd="0" presId="urn:microsoft.com/office/officeart/2005/8/layout/vProcess5"/>
    <dgm:cxn modelId="{A987EC1A-A526-4FBD-B659-39B8C9966EB3}" type="presOf" srcId="{ECB00C15-CB07-4DD7-B809-549AF08F1431}" destId="{508BA9F1-3AA1-4642-BA18-65FDC025C6CB}" srcOrd="1" destOrd="0" presId="urn:microsoft.com/office/officeart/2005/8/layout/vProcess5"/>
    <dgm:cxn modelId="{C2248B25-5B5D-4677-A440-74D592FA2455}" type="presOf" srcId="{9B93B036-25D4-429F-A432-B8BEBAC28ACC}" destId="{B03242C3-71FB-4197-ABBA-BA18186E5C6A}" srcOrd="0" destOrd="0" presId="urn:microsoft.com/office/officeart/2005/8/layout/vProcess5"/>
    <dgm:cxn modelId="{96054F3B-E0F2-4165-BD29-C84466AD8C2C}" type="presOf" srcId="{ABB9D9F6-E5E8-4D1C-A476-ED35961E2F9D}" destId="{514D544C-6DC5-4254-BB18-191AD4D8A86B}" srcOrd="1" destOrd="0" presId="urn:microsoft.com/office/officeart/2005/8/layout/vProcess5"/>
    <dgm:cxn modelId="{9E6A76D1-C0AA-4140-9D7C-3BF84BE57B36}" type="presOf" srcId="{0887CC5D-A778-40C0-9988-AEBF17FA89B2}" destId="{53C41E4C-9794-4497-B3F4-F9CDBC369AE8}" srcOrd="0" destOrd="0" presId="urn:microsoft.com/office/officeart/2005/8/layout/vProcess5"/>
    <dgm:cxn modelId="{1403348E-9B68-4CCE-B3A7-2834CC28FA72}" type="presOf" srcId="{2CA56D83-05FF-4662-8162-2CB180262C6D}" destId="{6F452EA0-65C7-45C7-81C2-4F2C20BAF187}" srcOrd="0" destOrd="0" presId="urn:microsoft.com/office/officeart/2005/8/layout/vProcess5"/>
    <dgm:cxn modelId="{265089AD-F259-43DC-B979-00153D6372D8}" type="presOf" srcId="{ABB9D9F6-E5E8-4D1C-A476-ED35961E2F9D}" destId="{EA430D1F-042D-4B78-AE8D-885A03C80F15}" srcOrd="0" destOrd="0" presId="urn:microsoft.com/office/officeart/2005/8/layout/vProcess5"/>
    <dgm:cxn modelId="{B9F3A9DC-C8F4-42E8-9BED-4E4E2DB896EB}" type="presOf" srcId="{ECB00C15-CB07-4DD7-B809-549AF08F1431}" destId="{C6F1B898-842D-4350-AC88-8F91604B31ED}" srcOrd="0" destOrd="0" presId="urn:microsoft.com/office/officeart/2005/8/layout/vProcess5"/>
    <dgm:cxn modelId="{F5541AA4-5983-41D2-B5B8-34DCF6BCC65C}" type="presOf" srcId="{BC38E1A0-EF28-4A8E-B052-10C73B0AE805}" destId="{4BB290FC-FC12-430C-A7E4-98713F53A8DD}" srcOrd="0" destOrd="0" presId="urn:microsoft.com/office/officeart/2005/8/layout/vProcess5"/>
    <dgm:cxn modelId="{DACADC41-6C12-4961-AD65-1F80212CEC2D}" srcId="{9B93B036-25D4-429F-A432-B8BEBAC28ACC}" destId="{ECB00C15-CB07-4DD7-B809-549AF08F1431}" srcOrd="1" destOrd="0" parTransId="{6C553B76-600B-42ED-8F27-13D87233C2CC}" sibTransId="{2CA56D83-05FF-4662-8162-2CB180262C6D}"/>
    <dgm:cxn modelId="{ECB25C0D-4990-46D1-8318-30B01C35CD7B}" type="presParOf" srcId="{B03242C3-71FB-4197-ABBA-BA18186E5C6A}" destId="{B1221E86-58DA-4C10-85F2-585AB6B6C23B}" srcOrd="0" destOrd="0" presId="urn:microsoft.com/office/officeart/2005/8/layout/vProcess5"/>
    <dgm:cxn modelId="{33BEAAF0-6A9F-443F-8CBB-F5B407FF5048}" type="presParOf" srcId="{B03242C3-71FB-4197-ABBA-BA18186E5C6A}" destId="{EA430D1F-042D-4B78-AE8D-885A03C80F15}" srcOrd="1" destOrd="0" presId="urn:microsoft.com/office/officeart/2005/8/layout/vProcess5"/>
    <dgm:cxn modelId="{0E1BB118-D1E3-4C6A-A383-BA969C6A9F5B}" type="presParOf" srcId="{B03242C3-71FB-4197-ABBA-BA18186E5C6A}" destId="{C6F1B898-842D-4350-AC88-8F91604B31ED}" srcOrd="2" destOrd="0" presId="urn:microsoft.com/office/officeart/2005/8/layout/vProcess5"/>
    <dgm:cxn modelId="{E5C047BE-B604-43A1-847F-B0AC472E823D}" type="presParOf" srcId="{B03242C3-71FB-4197-ABBA-BA18186E5C6A}" destId="{4BB290FC-FC12-430C-A7E4-98713F53A8DD}" srcOrd="3" destOrd="0" presId="urn:microsoft.com/office/officeart/2005/8/layout/vProcess5"/>
    <dgm:cxn modelId="{E3FD5496-C055-48FA-A189-EAF3689EEB43}" type="presParOf" srcId="{B03242C3-71FB-4197-ABBA-BA18186E5C6A}" destId="{53C41E4C-9794-4497-B3F4-F9CDBC369AE8}" srcOrd="4" destOrd="0" presId="urn:microsoft.com/office/officeart/2005/8/layout/vProcess5"/>
    <dgm:cxn modelId="{839CE4B4-2BAF-4FFC-89FA-9838F667FBCB}" type="presParOf" srcId="{B03242C3-71FB-4197-ABBA-BA18186E5C6A}" destId="{6F452EA0-65C7-45C7-81C2-4F2C20BAF187}" srcOrd="5" destOrd="0" presId="urn:microsoft.com/office/officeart/2005/8/layout/vProcess5"/>
    <dgm:cxn modelId="{C6C46510-F32F-4C50-98BD-55EFD9EC7094}" type="presParOf" srcId="{B03242C3-71FB-4197-ABBA-BA18186E5C6A}" destId="{514D544C-6DC5-4254-BB18-191AD4D8A86B}" srcOrd="6" destOrd="0" presId="urn:microsoft.com/office/officeart/2005/8/layout/vProcess5"/>
    <dgm:cxn modelId="{EF04785E-C4D8-4695-B823-94BC77DE1E4D}" type="presParOf" srcId="{B03242C3-71FB-4197-ABBA-BA18186E5C6A}" destId="{508BA9F1-3AA1-4642-BA18-65FDC025C6CB}" srcOrd="7" destOrd="0" presId="urn:microsoft.com/office/officeart/2005/8/layout/vProcess5"/>
    <dgm:cxn modelId="{DA288780-1A1A-4F07-8EB7-13027CA6C21C}" type="presParOf" srcId="{B03242C3-71FB-4197-ABBA-BA18186E5C6A}" destId="{8C9CE4C9-796F-4304-9F8A-72008352CC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0E0A5-DDA2-44A9-9CDC-886C622F136F}">
      <dsp:nvSpPr>
        <dsp:cNvPr id="0" name=""/>
        <dsp:cNvSpPr/>
      </dsp:nvSpPr>
      <dsp:spPr>
        <a:xfrm>
          <a:off x="1502141" y="323872"/>
          <a:ext cx="3810228" cy="192196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Buku pendidikan merupakan benda yang sangat penting untuk dijadikan bacaan oleh dosen dan mahasiswa. Bagi mereka, buku ini bisa berfungsi sebagai sumber untuk menulis berbagai bentuk karya ilmiah.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11778" y="323872"/>
        <a:ext cx="3200591" cy="1921963"/>
      </dsp:txXfrm>
    </dsp:sp>
    <dsp:sp modelId="{5BD5E9D5-087A-4B75-9848-75EAD7212AB0}">
      <dsp:nvSpPr>
        <dsp:cNvPr id="0" name=""/>
        <dsp:cNvSpPr/>
      </dsp:nvSpPr>
      <dsp:spPr>
        <a:xfrm>
          <a:off x="1502141" y="2245836"/>
          <a:ext cx="3810228" cy="143456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Berdasarkan jenisnya, ada beberapa macam buku yang digunakan untuk proses pembelajaran yaitu buku referensi, buku ajar, buku monograf, diktat, dan modul.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1778" y="2245836"/>
        <a:ext cx="3200591" cy="1434567"/>
      </dsp:txXfrm>
    </dsp:sp>
    <dsp:sp modelId="{062659C0-8C07-4F06-B125-E7D549768307}">
      <dsp:nvSpPr>
        <dsp:cNvPr id="0" name=""/>
        <dsp:cNvSpPr/>
      </dsp:nvSpPr>
      <dsp:spPr>
        <a:xfrm>
          <a:off x="1502141" y="3680403"/>
          <a:ext cx="3810228" cy="143456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Untuk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itu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p</a:t>
          </a: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 materi ini, kita akan fokus membahas lebih dalam tentang buku referensi dan penjelasannya.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1778" y="3680403"/>
        <a:ext cx="3200591" cy="1434567"/>
      </dsp:txXfrm>
    </dsp:sp>
    <dsp:sp modelId="{C74B8CBE-336F-4DCA-96B3-64D412D086B0}">
      <dsp:nvSpPr>
        <dsp:cNvPr id="0" name=""/>
        <dsp:cNvSpPr/>
      </dsp:nvSpPr>
      <dsp:spPr>
        <a:xfrm>
          <a:off x="803008" y="124"/>
          <a:ext cx="1185000" cy="1185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Latar Belakang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6547" y="173663"/>
        <a:ext cx="837922" cy="837922"/>
      </dsp:txXfrm>
    </dsp:sp>
    <dsp:sp modelId="{D39E615E-CCAE-44F4-9EF9-D955E5DF258C}">
      <dsp:nvSpPr>
        <dsp:cNvPr id="0" name=""/>
        <dsp:cNvSpPr/>
      </dsp:nvSpPr>
      <dsp:spPr>
        <a:xfrm>
          <a:off x="6497370" y="323872"/>
          <a:ext cx="3810228" cy="143456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tentang buku referensi.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7007" y="323872"/>
        <a:ext cx="3200591" cy="1434567"/>
      </dsp:txXfrm>
    </dsp:sp>
    <dsp:sp modelId="{6C34B498-7840-43BE-8C49-E9517511FECA}">
      <dsp:nvSpPr>
        <dsp:cNvPr id="0" name=""/>
        <dsp:cNvSpPr/>
      </dsp:nvSpPr>
      <dsp:spPr>
        <a:xfrm>
          <a:off x="6497370" y="1758440"/>
          <a:ext cx="3810228" cy="1434567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jenis-jenis buku referensi.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07007" y="1758440"/>
        <a:ext cx="3200591" cy="1434567"/>
      </dsp:txXfrm>
    </dsp:sp>
    <dsp:sp modelId="{55D452E5-6691-4FF5-90EB-6366ADD9E92A}">
      <dsp:nvSpPr>
        <dsp:cNvPr id="0" name=""/>
        <dsp:cNvSpPr/>
      </dsp:nvSpPr>
      <dsp:spPr>
        <a:xfrm>
          <a:off x="6497370" y="3193007"/>
          <a:ext cx="3810228" cy="14345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Mengetahui peranan buku referensi di bidang kepenulisan dan di bidang akademik.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07007" y="3193007"/>
        <a:ext cx="3200591" cy="1434567"/>
      </dsp:txXfrm>
    </dsp:sp>
    <dsp:sp modelId="{B76BDFC0-8E76-42A3-BF12-B61AE669530F}">
      <dsp:nvSpPr>
        <dsp:cNvPr id="0" name=""/>
        <dsp:cNvSpPr/>
      </dsp:nvSpPr>
      <dsp:spPr>
        <a:xfrm>
          <a:off x="5759312" y="0"/>
          <a:ext cx="1185000" cy="1185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Tujuan</a:t>
          </a:r>
          <a:endParaRPr lang="en-US" sz="2100" kern="1200" dirty="0"/>
        </a:p>
      </dsp:txBody>
      <dsp:txXfrm>
        <a:off x="5932851" y="173539"/>
        <a:ext cx="837922" cy="837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8702E-0F09-4399-BB10-4CAE35450D3E}">
      <dsp:nvSpPr>
        <dsp:cNvPr id="0" name=""/>
        <dsp:cNvSpPr/>
      </dsp:nvSpPr>
      <dsp:spPr>
        <a:xfrm>
          <a:off x="1536753" y="-62058"/>
          <a:ext cx="2574548" cy="143030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</a:t>
          </a:r>
          <a:r>
            <a:rPr lang="id-ID" sz="1500" kern="1200" dirty="0" smtClean="0"/>
            <a:t>uatu tulisan ilmiah dalam bentuk buku yang substansi fokus pada satupembahasannya  bidang ilmu</a:t>
          </a:r>
          <a:endParaRPr lang="en-US" sz="1500" kern="1200" dirty="0"/>
        </a:p>
      </dsp:txBody>
      <dsp:txXfrm>
        <a:off x="1578645" y="-20166"/>
        <a:ext cx="2490764" cy="1346520"/>
      </dsp:txXfrm>
    </dsp:sp>
    <dsp:sp modelId="{EC95CE81-839D-4099-BC2D-02EE7326FA3E}">
      <dsp:nvSpPr>
        <dsp:cNvPr id="0" name=""/>
        <dsp:cNvSpPr/>
      </dsp:nvSpPr>
      <dsp:spPr>
        <a:xfrm>
          <a:off x="4610134" y="-62058"/>
          <a:ext cx="2574548" cy="14303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</a:t>
          </a:r>
          <a:r>
            <a:rPr lang="id-ID" sz="1600" kern="1200" dirty="0" smtClean="0"/>
            <a:t>uku yang memuat informasi yang singkat dan padat tentang berbagai hal yang diperlukan oleh pemakai</a:t>
          </a:r>
          <a:endParaRPr lang="en-US" sz="1600" kern="1200" dirty="0"/>
        </a:p>
      </dsp:txBody>
      <dsp:txXfrm>
        <a:off x="4652026" y="-20166"/>
        <a:ext cx="2490764" cy="1346520"/>
      </dsp:txXfrm>
    </dsp:sp>
    <dsp:sp modelId="{DF8427EC-8E32-425B-A9D1-A794C827FAFD}">
      <dsp:nvSpPr>
        <dsp:cNvPr id="0" name=""/>
        <dsp:cNvSpPr/>
      </dsp:nvSpPr>
      <dsp:spPr>
        <a:xfrm>
          <a:off x="3917441" y="5085855"/>
          <a:ext cx="886552" cy="886552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C05449-88D7-42E2-B9F4-8F9857F877BC}">
      <dsp:nvSpPr>
        <dsp:cNvPr id="0" name=""/>
        <dsp:cNvSpPr/>
      </dsp:nvSpPr>
      <dsp:spPr>
        <a:xfrm rot="240000">
          <a:off x="1700248" y="4705957"/>
          <a:ext cx="5320938" cy="37207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8D333A-E363-4AF3-8A14-6246AD2AC3B4}">
      <dsp:nvSpPr>
        <dsp:cNvPr id="0" name=""/>
        <dsp:cNvSpPr/>
      </dsp:nvSpPr>
      <dsp:spPr>
        <a:xfrm rot="240000">
          <a:off x="4788859" y="3726220"/>
          <a:ext cx="2335304" cy="108801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mencakup kamus, ensiklopedia, atlas, dsb</a:t>
          </a:r>
          <a:endParaRPr lang="en-US" sz="1200" kern="1200" dirty="0"/>
        </a:p>
      </dsp:txBody>
      <dsp:txXfrm>
        <a:off x="4841971" y="3779332"/>
        <a:ext cx="2229080" cy="981789"/>
      </dsp:txXfrm>
    </dsp:sp>
    <dsp:sp modelId="{0A1ABBA8-55CF-464C-899B-4D642D895854}">
      <dsp:nvSpPr>
        <dsp:cNvPr id="0" name=""/>
        <dsp:cNvSpPr/>
      </dsp:nvSpPr>
      <dsp:spPr>
        <a:xfrm rot="240000">
          <a:off x="4865694" y="2662357"/>
          <a:ext cx="2335304" cy="10880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i</a:t>
          </a:r>
          <a:r>
            <a:rPr lang="id-ID" sz="1200" kern="1200" dirty="0" smtClean="0"/>
            <a:t>ndeks  dibuat guna untuk memudahkan pembaca menemukan teks atau data yang dicari pada buku</a:t>
          </a:r>
          <a:endParaRPr lang="en-US" sz="1200" kern="1200" dirty="0"/>
        </a:p>
      </dsp:txBody>
      <dsp:txXfrm>
        <a:off x="4918806" y="2715469"/>
        <a:ext cx="2229080" cy="981789"/>
      </dsp:txXfrm>
    </dsp:sp>
    <dsp:sp modelId="{D3E02341-A35D-4848-8B39-21AAA43CFF16}">
      <dsp:nvSpPr>
        <dsp:cNvPr id="0" name=""/>
        <dsp:cNvSpPr/>
      </dsp:nvSpPr>
      <dsp:spPr>
        <a:xfrm rot="240000">
          <a:off x="4942528" y="1622136"/>
          <a:ext cx="2335304" cy="108801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 dilengkapi dengan indeks-indeks alfabetis</a:t>
          </a:r>
          <a:endParaRPr lang="en-US" sz="1200" kern="1200" dirty="0"/>
        </a:p>
      </dsp:txBody>
      <dsp:txXfrm>
        <a:off x="4995640" y="1675248"/>
        <a:ext cx="2229080" cy="981789"/>
      </dsp:txXfrm>
    </dsp:sp>
    <dsp:sp modelId="{FF6A554D-E2F1-451F-ADF4-B7AB49A46CD2}">
      <dsp:nvSpPr>
        <dsp:cNvPr id="0" name=""/>
        <dsp:cNvSpPr/>
      </dsp:nvSpPr>
      <dsp:spPr>
        <a:xfrm rot="240000">
          <a:off x="1745030" y="3513447"/>
          <a:ext cx="2335304" cy="108801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</a:t>
          </a:r>
          <a:r>
            <a:rPr lang="id-ID" sz="1400" kern="1200" dirty="0" smtClean="0"/>
            <a:t>rutan materi dan struktur buku teks disusun berdasarkan logika bidang ilmu (</a:t>
          </a:r>
          <a:r>
            <a:rPr lang="id-ID" sz="1400" i="1" kern="1200" dirty="0" smtClean="0"/>
            <a:t>content oriented</a:t>
          </a:r>
          <a:r>
            <a:rPr lang="id-ID" sz="1400" kern="1200" dirty="0" smtClean="0"/>
            <a:t>)</a:t>
          </a:r>
          <a:endParaRPr lang="en-US" sz="1400" kern="1200" dirty="0"/>
        </a:p>
      </dsp:txBody>
      <dsp:txXfrm>
        <a:off x="1798142" y="3566559"/>
        <a:ext cx="2229080" cy="981789"/>
      </dsp:txXfrm>
    </dsp:sp>
    <dsp:sp modelId="{10DA42A9-66DB-47A2-B9EA-5CAE7FBE2E09}">
      <dsp:nvSpPr>
        <dsp:cNvPr id="0" name=""/>
        <dsp:cNvSpPr/>
      </dsp:nvSpPr>
      <dsp:spPr>
        <a:xfrm rot="240000">
          <a:off x="1821864" y="2449585"/>
          <a:ext cx="2335304" cy="108801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</a:t>
          </a:r>
          <a:r>
            <a:rPr lang="id-ID" sz="1400" kern="1200" dirty="0" smtClean="0"/>
            <a:t>embahas topik yang cukup luas (satu bidang ilmu)</a:t>
          </a:r>
          <a:endParaRPr lang="en-US" sz="1400" kern="1200" dirty="0"/>
        </a:p>
      </dsp:txBody>
      <dsp:txXfrm>
        <a:off x="1874976" y="2502697"/>
        <a:ext cx="2229080" cy="981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DC2DF-FC2A-4288-823D-2E8AE732F5CF}">
      <dsp:nvSpPr>
        <dsp:cNvPr id="0" name=""/>
        <dsp:cNvSpPr/>
      </dsp:nvSpPr>
      <dsp:spPr>
        <a:xfrm>
          <a:off x="3961846" y="4926046"/>
          <a:ext cx="92826" cy="92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C55AC-3B62-4165-9697-53F92C9DB6B2}">
      <dsp:nvSpPr>
        <dsp:cNvPr id="0" name=""/>
        <dsp:cNvSpPr/>
      </dsp:nvSpPr>
      <dsp:spPr>
        <a:xfrm>
          <a:off x="3756069" y="5009676"/>
          <a:ext cx="92826" cy="928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8673A-2D0D-415B-A409-085789D06128}">
      <dsp:nvSpPr>
        <dsp:cNvPr id="0" name=""/>
        <dsp:cNvSpPr/>
      </dsp:nvSpPr>
      <dsp:spPr>
        <a:xfrm>
          <a:off x="3545749" y="5078810"/>
          <a:ext cx="92826" cy="928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27965-3EE2-4580-8BC1-8811003F90BC}">
      <dsp:nvSpPr>
        <dsp:cNvPr id="0" name=""/>
        <dsp:cNvSpPr/>
      </dsp:nvSpPr>
      <dsp:spPr>
        <a:xfrm>
          <a:off x="3332183" y="5132334"/>
          <a:ext cx="92826" cy="928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46381-E019-420E-9BC2-6562C4800125}">
      <dsp:nvSpPr>
        <dsp:cNvPr id="0" name=""/>
        <dsp:cNvSpPr/>
      </dsp:nvSpPr>
      <dsp:spPr>
        <a:xfrm>
          <a:off x="5084854" y="4116505"/>
          <a:ext cx="92826" cy="9282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DE983-BB76-4331-BB97-E3FCA9CDAFAC}">
      <dsp:nvSpPr>
        <dsp:cNvPr id="0" name=""/>
        <dsp:cNvSpPr/>
      </dsp:nvSpPr>
      <dsp:spPr>
        <a:xfrm>
          <a:off x="4921921" y="4281536"/>
          <a:ext cx="92826" cy="92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74432-D2A7-48D9-8C80-681382CB570C}">
      <dsp:nvSpPr>
        <dsp:cNvPr id="0" name=""/>
        <dsp:cNvSpPr/>
      </dsp:nvSpPr>
      <dsp:spPr>
        <a:xfrm>
          <a:off x="5759309" y="3112943"/>
          <a:ext cx="92826" cy="928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4A497-22FF-443B-90D5-20F6449033E7}">
      <dsp:nvSpPr>
        <dsp:cNvPr id="0" name=""/>
        <dsp:cNvSpPr/>
      </dsp:nvSpPr>
      <dsp:spPr>
        <a:xfrm>
          <a:off x="6121527" y="1890269"/>
          <a:ext cx="92826" cy="928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9020C-7359-4A91-BE10-33D5A8FCB3F8}">
      <dsp:nvSpPr>
        <dsp:cNvPr id="0" name=""/>
        <dsp:cNvSpPr/>
      </dsp:nvSpPr>
      <dsp:spPr>
        <a:xfrm>
          <a:off x="5940418" y="444024"/>
          <a:ext cx="92826" cy="928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FC954-692E-4472-89F8-5B13D574DF21}">
      <dsp:nvSpPr>
        <dsp:cNvPr id="0" name=""/>
        <dsp:cNvSpPr/>
      </dsp:nvSpPr>
      <dsp:spPr>
        <a:xfrm>
          <a:off x="6075439" y="339765"/>
          <a:ext cx="92826" cy="9282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C3367-DFA7-450C-B9CA-CABC6140DDF5}">
      <dsp:nvSpPr>
        <dsp:cNvPr id="0" name=""/>
        <dsp:cNvSpPr/>
      </dsp:nvSpPr>
      <dsp:spPr>
        <a:xfrm>
          <a:off x="6210459" y="234948"/>
          <a:ext cx="92826" cy="92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3D615-0E0E-47A8-A34B-59B4E385E24A}">
      <dsp:nvSpPr>
        <dsp:cNvPr id="0" name=""/>
        <dsp:cNvSpPr/>
      </dsp:nvSpPr>
      <dsp:spPr>
        <a:xfrm>
          <a:off x="6346129" y="339765"/>
          <a:ext cx="92826" cy="928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D085C-ED67-4AD8-ACD5-6E791B200EB0}">
      <dsp:nvSpPr>
        <dsp:cNvPr id="0" name=""/>
        <dsp:cNvSpPr/>
      </dsp:nvSpPr>
      <dsp:spPr>
        <a:xfrm>
          <a:off x="6481150" y="444024"/>
          <a:ext cx="92826" cy="928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CE400-BAD0-499A-B958-7DB7C4632DA5}">
      <dsp:nvSpPr>
        <dsp:cNvPr id="0" name=""/>
        <dsp:cNvSpPr/>
      </dsp:nvSpPr>
      <dsp:spPr>
        <a:xfrm>
          <a:off x="6210459" y="455732"/>
          <a:ext cx="92826" cy="928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34591F-F249-4341-A607-2C20EB593A03}">
      <dsp:nvSpPr>
        <dsp:cNvPr id="0" name=""/>
        <dsp:cNvSpPr/>
      </dsp:nvSpPr>
      <dsp:spPr>
        <a:xfrm>
          <a:off x="6210459" y="676516"/>
          <a:ext cx="92826" cy="9282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1CCDFE-D433-4F17-9D33-DB01852DB8B0}">
      <dsp:nvSpPr>
        <dsp:cNvPr id="0" name=""/>
        <dsp:cNvSpPr/>
      </dsp:nvSpPr>
      <dsp:spPr>
        <a:xfrm>
          <a:off x="2816443" y="5310325"/>
          <a:ext cx="1999993" cy="5363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33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Ensiklopedia</a:t>
          </a:r>
          <a:endParaRPr lang="en-US" sz="1800" kern="1200" dirty="0"/>
        </a:p>
      </dsp:txBody>
      <dsp:txXfrm>
        <a:off x="2842625" y="5336507"/>
        <a:ext cx="1947629" cy="483984"/>
      </dsp:txXfrm>
    </dsp:sp>
    <dsp:sp modelId="{EB516D24-B24B-465B-908D-928D5749E96D}">
      <dsp:nvSpPr>
        <dsp:cNvPr id="0" name=""/>
        <dsp:cNvSpPr/>
      </dsp:nvSpPr>
      <dsp:spPr>
        <a:xfrm>
          <a:off x="2261754" y="4768224"/>
          <a:ext cx="927617" cy="92718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B70F0-8983-4DE2-B330-0222B190EF4E}">
      <dsp:nvSpPr>
        <dsp:cNvPr id="0" name=""/>
        <dsp:cNvSpPr/>
      </dsp:nvSpPr>
      <dsp:spPr>
        <a:xfrm>
          <a:off x="4573658" y="4676408"/>
          <a:ext cx="1999993" cy="5363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33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Kamus</a:t>
          </a:r>
          <a:endParaRPr lang="en-US" sz="1800" kern="1200" dirty="0"/>
        </a:p>
      </dsp:txBody>
      <dsp:txXfrm>
        <a:off x="4599840" y="4702590"/>
        <a:ext cx="1947629" cy="483984"/>
      </dsp:txXfrm>
    </dsp:sp>
    <dsp:sp modelId="{0087D785-0551-457E-B4E6-ED6EC37A2D50}">
      <dsp:nvSpPr>
        <dsp:cNvPr id="0" name=""/>
        <dsp:cNvSpPr/>
      </dsp:nvSpPr>
      <dsp:spPr>
        <a:xfrm>
          <a:off x="4018970" y="4150932"/>
          <a:ext cx="927617" cy="92718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AC281-7489-4101-BBF0-8ECC0634E324}">
      <dsp:nvSpPr>
        <dsp:cNvPr id="0" name=""/>
        <dsp:cNvSpPr/>
      </dsp:nvSpPr>
      <dsp:spPr>
        <a:xfrm>
          <a:off x="5526593" y="3760379"/>
          <a:ext cx="1999993" cy="5363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33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Almanak</a:t>
          </a:r>
          <a:endParaRPr lang="en-US" sz="1800" kern="1200" dirty="0"/>
        </a:p>
      </dsp:txBody>
      <dsp:txXfrm>
        <a:off x="5552775" y="3786561"/>
        <a:ext cx="1947629" cy="483984"/>
      </dsp:txXfrm>
    </dsp:sp>
    <dsp:sp modelId="{71D2A8BA-5A64-4D34-874D-F76ACED6D0B0}">
      <dsp:nvSpPr>
        <dsp:cNvPr id="0" name=""/>
        <dsp:cNvSpPr/>
      </dsp:nvSpPr>
      <dsp:spPr>
        <a:xfrm>
          <a:off x="4971905" y="3234902"/>
          <a:ext cx="927617" cy="92718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D4522-A0BF-4900-9CEB-27D40D5676A5}">
      <dsp:nvSpPr>
        <dsp:cNvPr id="0" name=""/>
        <dsp:cNvSpPr/>
      </dsp:nvSpPr>
      <dsp:spPr>
        <a:xfrm>
          <a:off x="6024481" y="2582865"/>
          <a:ext cx="1999993" cy="5363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33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Atlas</a:t>
          </a:r>
          <a:endParaRPr lang="en-US" sz="1800" kern="1200" dirty="0"/>
        </a:p>
      </dsp:txBody>
      <dsp:txXfrm>
        <a:off x="6050663" y="2609047"/>
        <a:ext cx="1947629" cy="483984"/>
      </dsp:txXfrm>
    </dsp:sp>
    <dsp:sp modelId="{50F3F480-6AD1-4B79-948D-C53499F1BB9F}">
      <dsp:nvSpPr>
        <dsp:cNvPr id="0" name=""/>
        <dsp:cNvSpPr/>
      </dsp:nvSpPr>
      <dsp:spPr>
        <a:xfrm>
          <a:off x="5469793" y="2057389"/>
          <a:ext cx="927617" cy="92718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7ECFD-FB96-46A0-B144-41D8AFBDA999}">
      <dsp:nvSpPr>
        <dsp:cNvPr id="0" name=""/>
        <dsp:cNvSpPr/>
      </dsp:nvSpPr>
      <dsp:spPr>
        <a:xfrm>
          <a:off x="6168664" y="1384165"/>
          <a:ext cx="1999993" cy="5363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33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  </a:t>
          </a:r>
          <a:r>
            <a:rPr lang="id-ID" sz="1800" b="1" kern="1200" dirty="0" smtClean="0"/>
            <a:t>Buku data statistik</a:t>
          </a:r>
          <a:endParaRPr lang="en-US" sz="1800" kern="1200" dirty="0"/>
        </a:p>
      </dsp:txBody>
      <dsp:txXfrm>
        <a:off x="6194846" y="1410347"/>
        <a:ext cx="1947629" cy="483984"/>
      </dsp:txXfrm>
    </dsp:sp>
    <dsp:sp modelId="{AA6A8547-1217-43FC-A168-C2030DFF1AE1}">
      <dsp:nvSpPr>
        <dsp:cNvPr id="0" name=""/>
        <dsp:cNvSpPr/>
      </dsp:nvSpPr>
      <dsp:spPr>
        <a:xfrm>
          <a:off x="5746975" y="858689"/>
          <a:ext cx="927617" cy="927180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44CCF-0EEE-4445-A3E8-D63063CF0E41}">
      <dsp:nvSpPr>
        <dsp:cNvPr id="0" name=""/>
        <dsp:cNvSpPr/>
      </dsp:nvSpPr>
      <dsp:spPr>
        <a:xfrm>
          <a:off x="2790751" y="2523195"/>
          <a:ext cx="3003804" cy="3003804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Sebagai</a:t>
          </a:r>
          <a:r>
            <a:rPr lang="en-US" sz="2000" kern="1200" dirty="0" smtClean="0"/>
            <a:t> </a:t>
          </a:r>
          <a:r>
            <a:rPr lang="id-ID" sz="2000" kern="1200" dirty="0" smtClean="0"/>
            <a:t>referensi</a:t>
          </a:r>
          <a:endParaRPr lang="en-US" sz="2000" kern="1200" dirty="0"/>
        </a:p>
      </dsp:txBody>
      <dsp:txXfrm>
        <a:off x="3394649" y="3226822"/>
        <a:ext cx="1796008" cy="1544017"/>
      </dsp:txXfrm>
    </dsp:sp>
    <dsp:sp modelId="{A3E61F57-DD56-447C-AA80-9337DF0E5EC9}">
      <dsp:nvSpPr>
        <dsp:cNvPr id="0" name=""/>
        <dsp:cNvSpPr/>
      </dsp:nvSpPr>
      <dsp:spPr>
        <a:xfrm>
          <a:off x="1043083" y="1813205"/>
          <a:ext cx="2184584" cy="2184584"/>
        </a:xfrm>
        <a:prstGeom prst="gear6">
          <a:avLst/>
        </a:prstGeom>
        <a:solidFill>
          <a:schemeClr val="accent2">
            <a:hueOff val="444793"/>
            <a:satOff val="-9942"/>
            <a:lumOff val="-941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rujukan dalam menulis</a:t>
          </a:r>
          <a:endParaRPr lang="en-US" sz="2000" kern="1200" dirty="0"/>
        </a:p>
      </dsp:txBody>
      <dsp:txXfrm>
        <a:off x="1593059" y="2366505"/>
        <a:ext cx="1084632" cy="1077984"/>
      </dsp:txXfrm>
    </dsp:sp>
    <dsp:sp modelId="{F8909AC0-B316-4133-B43B-324E43FCBAC2}">
      <dsp:nvSpPr>
        <dsp:cNvPr id="0" name=""/>
        <dsp:cNvSpPr/>
      </dsp:nvSpPr>
      <dsp:spPr>
        <a:xfrm rot="20700000">
          <a:off x="2159651" y="199042"/>
          <a:ext cx="2354491" cy="2354491"/>
        </a:xfrm>
        <a:prstGeom prst="gear6">
          <a:avLst/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rujukan untuk berargumen secara langsung</a:t>
          </a:r>
          <a:endParaRPr lang="en-US" sz="1600" kern="1200" dirty="0"/>
        </a:p>
      </dsp:txBody>
      <dsp:txXfrm rot="-20700000">
        <a:off x="2676060" y="715451"/>
        <a:ext cx="1321673" cy="1321673"/>
      </dsp:txXfrm>
    </dsp:sp>
    <dsp:sp modelId="{C8F020A8-C964-4096-8F85-A7952D38681B}">
      <dsp:nvSpPr>
        <dsp:cNvPr id="0" name=""/>
        <dsp:cNvSpPr/>
      </dsp:nvSpPr>
      <dsp:spPr>
        <a:xfrm>
          <a:off x="2573937" y="2061828"/>
          <a:ext cx="3844869" cy="3844869"/>
        </a:xfrm>
        <a:prstGeom prst="circularArrow">
          <a:avLst>
            <a:gd name="adj1" fmla="val 4687"/>
            <a:gd name="adj2" fmla="val 299029"/>
            <a:gd name="adj3" fmla="val 2539933"/>
            <a:gd name="adj4" fmla="val 15810995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95530-3161-41D5-99A5-CB54304108F1}">
      <dsp:nvSpPr>
        <dsp:cNvPr id="0" name=""/>
        <dsp:cNvSpPr/>
      </dsp:nvSpPr>
      <dsp:spPr>
        <a:xfrm>
          <a:off x="656197" y="1324401"/>
          <a:ext cx="2793537" cy="279353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444793"/>
            <a:satOff val="-9942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D77C5-EC1D-49BC-BDE9-9977CD1CECC9}">
      <dsp:nvSpPr>
        <dsp:cNvPr id="0" name=""/>
        <dsp:cNvSpPr/>
      </dsp:nvSpPr>
      <dsp:spPr>
        <a:xfrm>
          <a:off x="1771566" y="-168211"/>
          <a:ext cx="3011996" cy="30119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8D506-42E1-42D3-B319-21F13CCAB8B3}">
      <dsp:nvSpPr>
        <dsp:cNvPr id="0" name=""/>
        <dsp:cNvSpPr/>
      </dsp:nvSpPr>
      <dsp:spPr>
        <a:xfrm>
          <a:off x="891840" y="2702112"/>
          <a:ext cx="1876768" cy="9383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Buku</a:t>
          </a:r>
          <a:endParaRPr lang="en-US" sz="2000" kern="1200" dirty="0"/>
        </a:p>
      </dsp:txBody>
      <dsp:txXfrm>
        <a:off x="919324" y="2729596"/>
        <a:ext cx="1821800" cy="883416"/>
      </dsp:txXfrm>
    </dsp:sp>
    <dsp:sp modelId="{A497F5D8-A33B-4433-9EC3-E66864F2EC68}">
      <dsp:nvSpPr>
        <dsp:cNvPr id="0" name=""/>
        <dsp:cNvSpPr/>
      </dsp:nvSpPr>
      <dsp:spPr>
        <a:xfrm rot="17692822">
          <a:off x="2251802" y="2348633"/>
          <a:ext cx="178431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84318" y="13315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99354" y="2317340"/>
        <a:ext cx="89215" cy="89215"/>
      </dsp:txXfrm>
    </dsp:sp>
    <dsp:sp modelId="{22C1A6C7-7494-43FD-A874-6199D1481C81}">
      <dsp:nvSpPr>
        <dsp:cNvPr id="0" name=""/>
        <dsp:cNvSpPr/>
      </dsp:nvSpPr>
      <dsp:spPr>
        <a:xfrm>
          <a:off x="3519315" y="1083400"/>
          <a:ext cx="1876768" cy="9383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</a:t>
          </a:r>
          <a:r>
            <a:rPr lang="id-ID" sz="2000" kern="1200" dirty="0" smtClean="0"/>
            <a:t>agian </a:t>
          </a:r>
          <a:r>
            <a:rPr lang="en-US" sz="2000" kern="1200" dirty="0" smtClean="0"/>
            <a:t>L</a:t>
          </a:r>
          <a:r>
            <a:rPr lang="id-ID" sz="2000" kern="1200" dirty="0" smtClean="0"/>
            <a:t>uar </a:t>
          </a:r>
          <a:endParaRPr lang="en-US" sz="2000" kern="1200" dirty="0"/>
        </a:p>
      </dsp:txBody>
      <dsp:txXfrm>
        <a:off x="3546799" y="1110884"/>
        <a:ext cx="1821800" cy="883416"/>
      </dsp:txXfrm>
    </dsp:sp>
    <dsp:sp modelId="{3C93B4BA-CC3A-401F-946F-8371461B4363}">
      <dsp:nvSpPr>
        <dsp:cNvPr id="0" name=""/>
        <dsp:cNvSpPr/>
      </dsp:nvSpPr>
      <dsp:spPr>
        <a:xfrm rot="18289469">
          <a:off x="5114150" y="999705"/>
          <a:ext cx="13145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4575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38573" y="980156"/>
        <a:ext cx="65728" cy="65728"/>
      </dsp:txXfrm>
    </dsp:sp>
    <dsp:sp modelId="{E51F421F-628B-460D-8652-2F829CD5FC9A}">
      <dsp:nvSpPr>
        <dsp:cNvPr id="0" name=""/>
        <dsp:cNvSpPr/>
      </dsp:nvSpPr>
      <dsp:spPr>
        <a:xfrm>
          <a:off x="6146791" y="4258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Cover Depan</a:t>
          </a:r>
          <a:endParaRPr lang="en-US" sz="2000" kern="1200" dirty="0"/>
        </a:p>
      </dsp:txBody>
      <dsp:txXfrm>
        <a:off x="6174275" y="31742"/>
        <a:ext cx="1821800" cy="883416"/>
      </dsp:txXfrm>
    </dsp:sp>
    <dsp:sp modelId="{3B00BEEC-358B-42FA-8369-A80505233DA7}">
      <dsp:nvSpPr>
        <dsp:cNvPr id="0" name=""/>
        <dsp:cNvSpPr/>
      </dsp:nvSpPr>
      <dsp:spPr>
        <a:xfrm>
          <a:off x="5396084" y="1539276"/>
          <a:ext cx="75070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50707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52670" y="1533824"/>
        <a:ext cx="37535" cy="37535"/>
      </dsp:txXfrm>
    </dsp:sp>
    <dsp:sp modelId="{AB9DECB2-96AA-4B7B-BA92-263D349A8DDD}">
      <dsp:nvSpPr>
        <dsp:cNvPr id="0" name=""/>
        <dsp:cNvSpPr/>
      </dsp:nvSpPr>
      <dsp:spPr>
        <a:xfrm>
          <a:off x="6146791" y="1083400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Punggung Buku</a:t>
          </a:r>
          <a:endParaRPr lang="en-US" sz="2000" kern="1200" dirty="0"/>
        </a:p>
      </dsp:txBody>
      <dsp:txXfrm>
        <a:off x="6174275" y="1110884"/>
        <a:ext cx="1821800" cy="883416"/>
      </dsp:txXfrm>
    </dsp:sp>
    <dsp:sp modelId="{A4E3B353-C657-47D7-9B82-78553A43D2F5}">
      <dsp:nvSpPr>
        <dsp:cNvPr id="0" name=""/>
        <dsp:cNvSpPr/>
      </dsp:nvSpPr>
      <dsp:spPr>
        <a:xfrm rot="3310531">
          <a:off x="5114150" y="2078847"/>
          <a:ext cx="13145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4575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38573" y="2059298"/>
        <a:ext cx="65728" cy="65728"/>
      </dsp:txXfrm>
    </dsp:sp>
    <dsp:sp modelId="{9EC8986A-BEB0-4B45-966E-67862DD46D08}">
      <dsp:nvSpPr>
        <dsp:cNvPr id="0" name=""/>
        <dsp:cNvSpPr/>
      </dsp:nvSpPr>
      <dsp:spPr>
        <a:xfrm>
          <a:off x="6146791" y="2162541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Cover Belakang</a:t>
          </a:r>
          <a:endParaRPr lang="en-US" sz="2000" kern="1200" dirty="0"/>
        </a:p>
      </dsp:txBody>
      <dsp:txXfrm>
        <a:off x="6174275" y="2190025"/>
        <a:ext cx="1821800" cy="883416"/>
      </dsp:txXfrm>
    </dsp:sp>
    <dsp:sp modelId="{10EDC219-A03B-4069-97B6-D41C449FB8EE}">
      <dsp:nvSpPr>
        <dsp:cNvPr id="0" name=""/>
        <dsp:cNvSpPr/>
      </dsp:nvSpPr>
      <dsp:spPr>
        <a:xfrm rot="3907178">
          <a:off x="2251802" y="3967345"/>
          <a:ext cx="178431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84318" y="13315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99354" y="3936053"/>
        <a:ext cx="89215" cy="89215"/>
      </dsp:txXfrm>
    </dsp:sp>
    <dsp:sp modelId="{B366912E-4608-4782-870A-C039D346344C}">
      <dsp:nvSpPr>
        <dsp:cNvPr id="0" name=""/>
        <dsp:cNvSpPr/>
      </dsp:nvSpPr>
      <dsp:spPr>
        <a:xfrm>
          <a:off x="3519315" y="4320825"/>
          <a:ext cx="1876768" cy="9383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</a:t>
          </a:r>
          <a:r>
            <a:rPr lang="id-ID" sz="2000" kern="1200" dirty="0" smtClean="0"/>
            <a:t>agian </a:t>
          </a:r>
          <a:r>
            <a:rPr lang="en-US" sz="2000" kern="1200" dirty="0" smtClean="0"/>
            <a:t>D</a:t>
          </a:r>
          <a:r>
            <a:rPr lang="id-ID" sz="2000" kern="1200" dirty="0" smtClean="0"/>
            <a:t>alam</a:t>
          </a:r>
          <a:endParaRPr lang="en-US" sz="2000" kern="1200" dirty="0"/>
        </a:p>
      </dsp:txBody>
      <dsp:txXfrm>
        <a:off x="3546799" y="4348309"/>
        <a:ext cx="1821800" cy="883416"/>
      </dsp:txXfrm>
    </dsp:sp>
    <dsp:sp modelId="{E7B8A17C-2E4E-4C8A-BDBA-A5B511B888FD}">
      <dsp:nvSpPr>
        <dsp:cNvPr id="0" name=""/>
        <dsp:cNvSpPr/>
      </dsp:nvSpPr>
      <dsp:spPr>
        <a:xfrm rot="18289469">
          <a:off x="5114150" y="4237131"/>
          <a:ext cx="13145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4575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38573" y="4217582"/>
        <a:ext cx="65728" cy="65728"/>
      </dsp:txXfrm>
    </dsp:sp>
    <dsp:sp modelId="{DC72FA7A-57A7-41F9-8EB8-4A30BA3C01A4}">
      <dsp:nvSpPr>
        <dsp:cNvPr id="0" name=""/>
        <dsp:cNvSpPr/>
      </dsp:nvSpPr>
      <dsp:spPr>
        <a:xfrm>
          <a:off x="6146791" y="3241683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</a:t>
          </a:r>
          <a:r>
            <a:rPr lang="id-ID" sz="2000" kern="1200" dirty="0" smtClean="0"/>
            <a:t>releminaries</a:t>
          </a:r>
          <a:endParaRPr lang="en-US" sz="2000" kern="1200" dirty="0"/>
        </a:p>
      </dsp:txBody>
      <dsp:txXfrm>
        <a:off x="6174275" y="3269167"/>
        <a:ext cx="1821800" cy="883416"/>
      </dsp:txXfrm>
    </dsp:sp>
    <dsp:sp modelId="{D0BC29ED-D2B1-4280-A7A8-E07A4126BDBB}">
      <dsp:nvSpPr>
        <dsp:cNvPr id="0" name=""/>
        <dsp:cNvSpPr/>
      </dsp:nvSpPr>
      <dsp:spPr>
        <a:xfrm>
          <a:off x="5396084" y="4776702"/>
          <a:ext cx="75070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50707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52670" y="4771250"/>
        <a:ext cx="37535" cy="37535"/>
      </dsp:txXfrm>
    </dsp:sp>
    <dsp:sp modelId="{664A95F2-767C-4674-86D8-81DD1BC59A07}">
      <dsp:nvSpPr>
        <dsp:cNvPr id="0" name=""/>
        <dsp:cNvSpPr/>
      </dsp:nvSpPr>
      <dsp:spPr>
        <a:xfrm>
          <a:off x="6146791" y="4320825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</a:t>
          </a:r>
          <a:r>
            <a:rPr lang="id-ID" sz="2000" kern="1200" dirty="0" smtClean="0"/>
            <a:t>atang </a:t>
          </a:r>
          <a:r>
            <a:rPr lang="en-US" sz="2000" kern="1200" dirty="0" smtClean="0"/>
            <a:t>T</a:t>
          </a:r>
          <a:r>
            <a:rPr lang="id-ID" sz="2000" kern="1200" dirty="0" smtClean="0"/>
            <a:t>ubuh (isi utama)</a:t>
          </a:r>
          <a:endParaRPr lang="en-US" sz="2000" kern="1200" dirty="0"/>
        </a:p>
      </dsp:txBody>
      <dsp:txXfrm>
        <a:off x="6174275" y="4348309"/>
        <a:ext cx="1821800" cy="883416"/>
      </dsp:txXfrm>
    </dsp:sp>
    <dsp:sp modelId="{F71AAB7D-7BF3-454E-B8F6-2458884802AF}">
      <dsp:nvSpPr>
        <dsp:cNvPr id="0" name=""/>
        <dsp:cNvSpPr/>
      </dsp:nvSpPr>
      <dsp:spPr>
        <a:xfrm rot="3310531">
          <a:off x="5114150" y="5316273"/>
          <a:ext cx="13145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4575" y="1331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38573" y="5296724"/>
        <a:ext cx="65728" cy="65728"/>
      </dsp:txXfrm>
    </dsp:sp>
    <dsp:sp modelId="{76FACE32-A097-4C26-8834-6473A283A1AE}">
      <dsp:nvSpPr>
        <dsp:cNvPr id="0" name=""/>
        <dsp:cNvSpPr/>
      </dsp:nvSpPr>
      <dsp:spPr>
        <a:xfrm>
          <a:off x="6146791" y="5399967"/>
          <a:ext cx="1876768" cy="9383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</a:t>
          </a:r>
          <a:r>
            <a:rPr lang="id-ID" sz="2000" kern="1200" dirty="0" smtClean="0"/>
            <a:t>ostliminaries</a:t>
          </a:r>
          <a:endParaRPr lang="en-US" sz="2000" kern="1200" dirty="0"/>
        </a:p>
      </dsp:txBody>
      <dsp:txXfrm>
        <a:off x="6174275" y="5427451"/>
        <a:ext cx="1821800" cy="883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30D1F-042D-4B78-AE8D-885A03C80F15}">
      <dsp:nvSpPr>
        <dsp:cNvPr id="0" name=""/>
        <dsp:cNvSpPr/>
      </dsp:nvSpPr>
      <dsp:spPr>
        <a:xfrm>
          <a:off x="3304" y="0"/>
          <a:ext cx="6744495" cy="9148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Bahasan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buku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referensi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terfokus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pada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satu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bidang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ilmu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30098" y="26794"/>
        <a:ext cx="5757338" cy="861227"/>
      </dsp:txXfrm>
    </dsp:sp>
    <dsp:sp modelId="{C6F1B898-842D-4350-AC88-8F91604B31ED}">
      <dsp:nvSpPr>
        <dsp:cNvPr id="0" name=""/>
        <dsp:cNvSpPr/>
      </dsp:nvSpPr>
      <dsp:spPr>
        <a:xfrm>
          <a:off x="595102" y="1067284"/>
          <a:ext cx="6744495" cy="914815"/>
        </a:xfrm>
        <a:prstGeom prst="roundRect">
          <a:avLst>
            <a:gd name="adj" fmla="val 10000"/>
          </a:avLst>
        </a:prstGeom>
        <a:solidFill>
          <a:schemeClr val="accent2">
            <a:hueOff val="444793"/>
            <a:satOff val="-9942"/>
            <a:lumOff val="-941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Digunakan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sebagai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rujukan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dalam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penulisan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suatu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karya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tulis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ilmiah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621896" y="1094078"/>
        <a:ext cx="5501175" cy="861227"/>
      </dsp:txXfrm>
    </dsp:sp>
    <dsp:sp modelId="{4BB290FC-FC12-430C-A7E4-98713F53A8DD}">
      <dsp:nvSpPr>
        <dsp:cNvPr id="0" name=""/>
        <dsp:cNvSpPr/>
      </dsp:nvSpPr>
      <dsp:spPr>
        <a:xfrm>
          <a:off x="1190205" y="2134569"/>
          <a:ext cx="6744495" cy="914815"/>
        </a:xfrm>
        <a:prstGeom prst="roundRect">
          <a:avLst>
            <a:gd name="adj" fmla="val 10000"/>
          </a:avLst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Membahas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topik</a:t>
          </a:r>
          <a:r>
            <a:rPr lang="en-US" sz="2100" kern="1200" dirty="0" smtClean="0"/>
            <a:t> yang </a:t>
          </a:r>
          <a:r>
            <a:rPr lang="en-US" sz="2100" kern="1200" dirty="0" err="1" smtClean="0"/>
            <a:t>cukup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luas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namun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masih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dalam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satu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cakupan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ilmu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1216999" y="2161363"/>
        <a:ext cx="5501175" cy="861227"/>
      </dsp:txXfrm>
    </dsp:sp>
    <dsp:sp modelId="{53C41E4C-9794-4497-B3F4-F9CDBC369AE8}">
      <dsp:nvSpPr>
        <dsp:cNvPr id="0" name=""/>
        <dsp:cNvSpPr/>
      </dsp:nvSpPr>
      <dsp:spPr>
        <a:xfrm>
          <a:off x="6149865" y="693735"/>
          <a:ext cx="594630" cy="59463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6283657" y="693735"/>
        <a:ext cx="327046" cy="447459"/>
      </dsp:txXfrm>
    </dsp:sp>
    <dsp:sp modelId="{6F452EA0-65C7-45C7-81C2-4F2C20BAF187}">
      <dsp:nvSpPr>
        <dsp:cNvPr id="0" name=""/>
        <dsp:cNvSpPr/>
      </dsp:nvSpPr>
      <dsp:spPr>
        <a:xfrm>
          <a:off x="6744968" y="1754921"/>
          <a:ext cx="594630" cy="59463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82140"/>
            <a:satOff val="-50066"/>
            <a:lumOff val="-5179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982140"/>
              <a:satOff val="-50066"/>
              <a:lumOff val="-51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6878760" y="1754921"/>
        <a:ext cx="327046" cy="447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F48E3-59D5-495B-BEC0-0A3D71BA4006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4AD76-4FCE-4B2F-BEB0-BEE9D85DA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5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4AD76-4FCE-4B2F-BEB0-BEE9D85DAD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4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E39E-D080-418D-9C4E-7A3652741BB0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7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7F88-0900-42F9-8AB4-8742F510EDD9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8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9527-A295-4035-B435-868065E6C0A1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24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FBE1-B9A3-41AB-A2EF-2AA24866CB6F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45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3C6B-800F-4CC0-AC97-B887105B8521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69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48CA-A69A-4353-ACC1-2E1A1879F4AA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71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8847-6F0A-42DB-82E6-0D6E06764B19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61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A9D4-1277-4265-8BFE-177B348BD1CE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2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0245-46FD-4980-8809-2048AA3764A5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A172E-D3B8-4010-AAC7-7613D009E9FC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0E02-5A0B-48DF-A29D-0D83C84ADFF8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8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4EF2-F149-410E-AAF6-777D31E2987C}" type="datetime1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5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C9C5-7CCA-4A41-A8F6-1CEFC7177248}" type="datetime1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BF0D-E781-49A5-AFB6-3DF8A2B2C283}" type="datetime1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8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3EDD-9692-480F-8708-CAFDC6B20E0F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2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4680-1CC7-4B44-B266-C740A1369780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7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EF7E-F3DE-4390-87AF-06B536E2D6DB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AB3BF2-0503-46CF-AC77-AD4DD7AB6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9079" y="1511239"/>
            <a:ext cx="6704416" cy="1136406"/>
          </a:xfrm>
        </p:spPr>
        <p:txBody>
          <a:bodyPr>
            <a:normAutofit/>
          </a:bodyPr>
          <a:lstStyle/>
          <a:p>
            <a:r>
              <a:rPr lang="id-ID" sz="6000" dirty="0"/>
              <a:t>Buku </a:t>
            </a:r>
            <a:r>
              <a:rPr lang="en-US" sz="6000" dirty="0" smtClean="0"/>
              <a:t>R</a:t>
            </a:r>
            <a:r>
              <a:rPr lang="id-ID" sz="6000" dirty="0" smtClean="0"/>
              <a:t>eferensi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8019" y="3080430"/>
            <a:ext cx="8915399" cy="1126283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pPr algn="ctr">
              <a:spcBef>
                <a:spcPts val="0"/>
              </a:spcBef>
            </a:pP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/>
              <a:t>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56000" y="4154083"/>
            <a:ext cx="4279438" cy="23481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Alfin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Afrizal</a:t>
            </a:r>
            <a:r>
              <a:rPr lang="en-US" sz="1600" dirty="0" smtClean="0">
                <a:solidFill>
                  <a:schemeClr val="bg1"/>
                </a:solidFill>
              </a:rPr>
              <a:t>		(1417041006)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Dian </a:t>
            </a:r>
            <a:r>
              <a:rPr lang="en-US" sz="1600" dirty="0" err="1" smtClean="0">
                <a:solidFill>
                  <a:schemeClr val="bg1"/>
                </a:solidFill>
              </a:rPr>
              <a:t>Mardina</a:t>
            </a: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(1417041018)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Ismatul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Lisa		(</a:t>
            </a:r>
            <a:r>
              <a:rPr lang="en-US" sz="1600" dirty="0" smtClean="0">
                <a:solidFill>
                  <a:schemeClr val="bg1"/>
                </a:solidFill>
              </a:rPr>
              <a:t>1417041036)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Isnaini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Rahayu</a:t>
            </a: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(1417041038)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Latifah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Kamalia</a:t>
            </a:r>
            <a:r>
              <a:rPr lang="en-US" sz="1600" dirty="0">
                <a:solidFill>
                  <a:schemeClr val="bg1"/>
                </a:solidFill>
              </a:rPr>
              <a:t>	(</a:t>
            </a:r>
            <a:r>
              <a:rPr lang="en-US" sz="1600" dirty="0" smtClean="0">
                <a:solidFill>
                  <a:schemeClr val="bg1"/>
                </a:solidFill>
              </a:rPr>
              <a:t>1417041046)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Ni’matil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Mabarrah</a:t>
            </a:r>
            <a:r>
              <a:rPr lang="en-US" sz="1600" dirty="0">
                <a:solidFill>
                  <a:schemeClr val="bg1"/>
                </a:solidFill>
              </a:rPr>
              <a:t>	(</a:t>
            </a:r>
            <a:r>
              <a:rPr lang="en-US" sz="1600" dirty="0" smtClean="0">
                <a:solidFill>
                  <a:schemeClr val="bg1"/>
                </a:solidFill>
              </a:rPr>
              <a:t>1417041061)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Rizky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Damayanti</a:t>
            </a:r>
            <a:r>
              <a:rPr lang="en-US" sz="1600" dirty="0">
                <a:solidFill>
                  <a:schemeClr val="bg1"/>
                </a:solidFill>
              </a:rPr>
              <a:t>	(</a:t>
            </a:r>
            <a:r>
              <a:rPr lang="en-US" sz="1600" dirty="0" smtClean="0">
                <a:solidFill>
                  <a:schemeClr val="bg1"/>
                </a:solidFill>
              </a:rPr>
              <a:t>1417041074)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smtClean="0">
                <a:solidFill>
                  <a:schemeClr val="bg1"/>
                </a:solidFill>
              </a:rPr>
              <a:t>Saskia </a:t>
            </a:r>
            <a:r>
              <a:rPr lang="en-US" sz="1600" dirty="0">
                <a:solidFill>
                  <a:schemeClr val="bg1"/>
                </a:solidFill>
              </a:rPr>
              <a:t>Tiana		(</a:t>
            </a:r>
            <a:r>
              <a:rPr lang="en-US" sz="1600" dirty="0" smtClean="0">
                <a:solidFill>
                  <a:schemeClr val="bg1"/>
                </a:solidFill>
              </a:rPr>
              <a:t>1417041080)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1600" dirty="0" err="1" smtClean="0">
                <a:solidFill>
                  <a:schemeClr val="bg1"/>
                </a:solidFill>
              </a:rPr>
              <a:t>Siti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Istikomah</a:t>
            </a:r>
            <a:r>
              <a:rPr lang="en-US" sz="1600" dirty="0">
                <a:solidFill>
                  <a:schemeClr val="bg1"/>
                </a:solidFill>
              </a:rPr>
              <a:t>		(</a:t>
            </a:r>
            <a:r>
              <a:rPr lang="en-US" sz="1600" dirty="0" smtClean="0">
                <a:solidFill>
                  <a:schemeClr val="bg1"/>
                </a:solidFill>
              </a:rPr>
              <a:t>1417041084)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682" y="83634"/>
            <a:ext cx="1349713" cy="198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550" y="329899"/>
            <a:ext cx="8911687" cy="1280890"/>
          </a:xfrm>
        </p:spPr>
        <p:txBody>
          <a:bodyPr/>
          <a:lstStyle/>
          <a:p>
            <a:r>
              <a:rPr lang="id-ID" b="1" dirty="0"/>
              <a:t>Pendahuluan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588391"/>
              </p:ext>
            </p:extLst>
          </p:nvPr>
        </p:nvGraphicFramePr>
        <p:xfrm>
          <a:off x="1179386" y="1417352"/>
          <a:ext cx="11162243" cy="5115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19956" y="2481114"/>
            <a:ext cx="35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19955" y="3764833"/>
            <a:ext cx="35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2</a:t>
            </a:r>
            <a:endParaRPr lang="en-US" sz="2400" b="1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9954" y="5048552"/>
            <a:ext cx="35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3</a:t>
            </a:r>
            <a:endParaRPr lang="en-US" sz="2400" b="1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3942" y="1152907"/>
            <a:ext cx="588541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677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673320">
            <a:off x="398192" y="1120619"/>
            <a:ext cx="2831048" cy="449522"/>
          </a:xfrm>
        </p:spPr>
        <p:txBody>
          <a:bodyPr>
            <a:noAutofit/>
          </a:bodyPr>
          <a:lstStyle/>
          <a:p>
            <a:r>
              <a:rPr lang="id-ID" sz="2800" dirty="0"/>
              <a:t>Buku </a:t>
            </a:r>
            <a:r>
              <a:rPr lang="id-ID" sz="2800" dirty="0" smtClean="0"/>
              <a:t>referensi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945392"/>
              </p:ext>
            </p:extLst>
          </p:nvPr>
        </p:nvGraphicFramePr>
        <p:xfrm>
          <a:off x="1929677" y="609593"/>
          <a:ext cx="8721436" cy="591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 rot="837096">
            <a:off x="9942022" y="2171157"/>
            <a:ext cx="1829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Buku referensi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11579" y="5929942"/>
            <a:ext cx="2408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rgbClr val="FFC000"/>
                </a:solidFill>
              </a:rPr>
              <a:t>Buku referensi</a:t>
            </a:r>
            <a:r>
              <a:rPr lang="en-US" sz="2400" dirty="0" smtClean="0">
                <a:solidFill>
                  <a:srgbClr val="FFC000"/>
                </a:solidFill>
              </a:rPr>
              <a:t>?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540549">
            <a:off x="1630094" y="4155238"/>
            <a:ext cx="1854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00B050"/>
                </a:solidFill>
              </a:rPr>
              <a:t>Buku referensi</a:t>
            </a:r>
            <a:r>
              <a:rPr lang="en-US" dirty="0" smtClean="0">
                <a:solidFill>
                  <a:srgbClr val="00B050"/>
                </a:solidFill>
              </a:rPr>
              <a:t>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125111">
            <a:off x="9340218" y="551675"/>
            <a:ext cx="2778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dirty="0" smtClean="0">
                <a:solidFill>
                  <a:schemeClr val="accent4"/>
                </a:solidFill>
              </a:rPr>
              <a:t>Buku referensi</a:t>
            </a:r>
            <a:r>
              <a:rPr lang="en-US" sz="2800" dirty="0" smtClean="0">
                <a:solidFill>
                  <a:schemeClr val="accent4"/>
                </a:solidFill>
              </a:rPr>
              <a:t>?</a:t>
            </a:r>
            <a:endParaRPr lang="en-US" sz="2800" dirty="0">
              <a:solidFill>
                <a:schemeClr val="accent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1097" y="1960091"/>
            <a:ext cx="27057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b="1" dirty="0">
                <a:solidFill>
                  <a:schemeClr val="accent2"/>
                </a:solidFill>
              </a:rPr>
              <a:t>Buku </a:t>
            </a:r>
            <a:r>
              <a:rPr lang="id-ID" sz="3600" b="1" dirty="0" smtClean="0">
                <a:solidFill>
                  <a:schemeClr val="accent2"/>
                </a:solidFill>
              </a:rPr>
              <a:t>referensi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3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514" y="4876800"/>
            <a:ext cx="1672358" cy="167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91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2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7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4" grpId="0">
        <p:bldAsOne/>
      </p:bldGraphic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9202" y="210172"/>
            <a:ext cx="5957533" cy="879894"/>
          </a:xfrm>
        </p:spPr>
        <p:txBody>
          <a:bodyPr>
            <a:normAutofit/>
          </a:bodyPr>
          <a:lstStyle/>
          <a:p>
            <a:r>
              <a:rPr lang="id-ID" b="1" dirty="0"/>
              <a:t>Jenis-jenis buku referensi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701403"/>
              </p:ext>
            </p:extLst>
          </p:nvPr>
        </p:nvGraphicFramePr>
        <p:xfrm>
          <a:off x="0" y="802414"/>
          <a:ext cx="10563412" cy="6081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6" name="Picture 5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000500"/>
            <a:ext cx="2857500" cy="2857500"/>
          </a:xfrm>
          <a:prstGeom prst="rect">
            <a:avLst/>
          </a:prstGeom>
        </p:spPr>
      </p:pic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58730321"/>
              </p:ext>
            </p:extLst>
          </p:nvPr>
        </p:nvGraphicFramePr>
        <p:xfrm>
          <a:off x="5393790" y="831275"/>
          <a:ext cx="6127649" cy="5461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211185" y="4106488"/>
            <a:ext cx="3507972" cy="119703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solidFill>
                  <a:schemeClr val="accent2"/>
                </a:solidFill>
              </a:rPr>
              <a:t>Pentingnya Buku Referensi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58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902682"/>
              </p:ext>
            </p:extLst>
          </p:nvPr>
        </p:nvGraphicFramePr>
        <p:xfrm>
          <a:off x="3738251" y="401379"/>
          <a:ext cx="8915400" cy="63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32913" y="74550"/>
            <a:ext cx="2354491" cy="2354491"/>
            <a:chOff x="2159651" y="199042"/>
            <a:chExt cx="2354491" cy="2354491"/>
          </a:xfrm>
        </p:grpSpPr>
        <p:sp>
          <p:nvSpPr>
            <p:cNvPr id="11" name="Shape 10"/>
            <p:cNvSpPr/>
            <p:nvPr/>
          </p:nvSpPr>
          <p:spPr>
            <a:xfrm rot="20700000">
              <a:off x="2159651" y="199042"/>
              <a:ext cx="2354491" cy="2354491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889586"/>
                <a:satOff val="-19883"/>
                <a:lumOff val="-18823"/>
                <a:alphaOff val="0"/>
              </a:schemeClr>
            </a:fillRef>
            <a:effectRef idx="0">
              <a:schemeClr val="accent2">
                <a:hueOff val="889586"/>
                <a:satOff val="-19883"/>
                <a:lumOff val="-1882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Shape 4"/>
            <p:cNvSpPr/>
            <p:nvPr/>
          </p:nvSpPr>
          <p:spPr>
            <a:xfrm>
              <a:off x="2676060" y="715451"/>
              <a:ext cx="1321673" cy="1321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05675" y="790130"/>
            <a:ext cx="16089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Bagian-bagian Buku Referensi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Circular Arrow 13"/>
          <p:cNvSpPr/>
          <p:nvPr/>
        </p:nvSpPr>
        <p:spPr>
          <a:xfrm rot="6854463">
            <a:off x="2727313" y="1386794"/>
            <a:ext cx="3011996" cy="3011996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chemeClr val="accent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889586"/>
              <a:satOff val="-19883"/>
              <a:lumOff val="-18823"/>
              <a:alphaOff val="0"/>
            </a:schemeClr>
          </a:fillRef>
          <a:effectRef idx="0">
            <a:schemeClr val="accent2">
              <a:hueOff val="889586"/>
              <a:satOff val="-19883"/>
              <a:lumOff val="-18823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0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3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9428" y="329899"/>
            <a:ext cx="8911687" cy="1280890"/>
          </a:xfrm>
        </p:spPr>
        <p:txBody>
          <a:bodyPr/>
          <a:lstStyle/>
          <a:p>
            <a:pPr lvl="0"/>
            <a:r>
              <a:rPr lang="en-US" b="1" dirty="0" err="1" smtClean="0"/>
              <a:t>Kesimpulan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982704"/>
              </p:ext>
            </p:extLst>
          </p:nvPr>
        </p:nvGraphicFramePr>
        <p:xfrm>
          <a:off x="2659428" y="1572491"/>
          <a:ext cx="7934701" cy="3049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7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43942" y="1101469"/>
            <a:ext cx="588541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168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Saran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534" y="5353050"/>
            <a:ext cx="4897465" cy="15049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8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460567" y="1311849"/>
            <a:ext cx="588541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460567" y="1694964"/>
            <a:ext cx="7543597" cy="11978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tulis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, </a:t>
            </a:r>
            <a:r>
              <a:rPr lang="en-US" sz="2000" dirty="0" err="1"/>
              <a:t>sebaiknya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referensi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landasan</a:t>
            </a:r>
            <a:r>
              <a:rPr lang="en-US" sz="2000" dirty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4363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3BF2-0503-46CF-AC77-AD4DD7AB64C4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65345" y="2579316"/>
            <a:ext cx="52610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422361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526</TotalTime>
  <Words>334</Words>
  <Application>Microsoft Office PowerPoint</Application>
  <PresentationFormat>Widescreen</PresentationFormat>
  <Paragraphs>74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Agency FB</vt:lpstr>
      <vt:lpstr>Arial</vt:lpstr>
      <vt:lpstr>Calibri</vt:lpstr>
      <vt:lpstr>Century Gothic</vt:lpstr>
      <vt:lpstr>Times New Roman</vt:lpstr>
      <vt:lpstr>Wingdings 3</vt:lpstr>
      <vt:lpstr>Wisp</vt:lpstr>
      <vt:lpstr>Buku Referensi</vt:lpstr>
      <vt:lpstr>Pendahuluan</vt:lpstr>
      <vt:lpstr>Buku referensi?</vt:lpstr>
      <vt:lpstr>Jenis-jenis buku referensi</vt:lpstr>
      <vt:lpstr>PowerPoint Presentation</vt:lpstr>
      <vt:lpstr>PowerPoint Presentation</vt:lpstr>
      <vt:lpstr>Kesimpulan</vt:lpstr>
      <vt:lpstr>Saran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saskia tiana</dc:creator>
  <cp:lastModifiedBy>saskia tiana</cp:lastModifiedBy>
  <cp:revision>51</cp:revision>
  <dcterms:created xsi:type="dcterms:W3CDTF">2017-10-09T14:55:49Z</dcterms:created>
  <dcterms:modified xsi:type="dcterms:W3CDTF">2017-10-10T12:44:24Z</dcterms:modified>
</cp:coreProperties>
</file>