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26" r:id="rId1"/>
  </p:sldMasterIdLst>
  <p:notesMasterIdLst>
    <p:notesMasterId r:id="rId28"/>
  </p:notesMasterIdLst>
  <p:sldIdLst>
    <p:sldId id="256" r:id="rId2"/>
    <p:sldId id="257" r:id="rId3"/>
    <p:sldId id="258" r:id="rId4"/>
    <p:sldId id="260" r:id="rId5"/>
    <p:sldId id="262" r:id="rId6"/>
    <p:sldId id="385" r:id="rId7"/>
    <p:sldId id="386" r:id="rId8"/>
    <p:sldId id="261" r:id="rId9"/>
    <p:sldId id="387" r:id="rId10"/>
    <p:sldId id="388" r:id="rId11"/>
    <p:sldId id="389" r:id="rId12"/>
    <p:sldId id="390" r:id="rId13"/>
    <p:sldId id="391" r:id="rId14"/>
    <p:sldId id="263" r:id="rId15"/>
    <p:sldId id="392" r:id="rId16"/>
    <p:sldId id="393" r:id="rId17"/>
    <p:sldId id="394" r:id="rId18"/>
    <p:sldId id="347" r:id="rId19"/>
    <p:sldId id="395" r:id="rId20"/>
    <p:sldId id="396" r:id="rId21"/>
    <p:sldId id="397" r:id="rId22"/>
    <p:sldId id="398" r:id="rId23"/>
    <p:sldId id="399" r:id="rId24"/>
    <p:sldId id="400" r:id="rId25"/>
    <p:sldId id="264" r:id="rId26"/>
    <p:sldId id="307" r:id="rId27"/>
  </p:sldIdLst>
  <p:sldSz cx="9144000" cy="5143500" type="screen16x9"/>
  <p:notesSz cx="6858000" cy="9144000"/>
  <p:embeddedFontLst>
    <p:embeddedFont>
      <p:font typeface="Manjari" charset="0"/>
      <p:regular r:id="rId29"/>
      <p:bold r:id="rId30"/>
    </p:embeddedFont>
    <p:embeddedFont>
      <p:font typeface="Hammersmith One" charset="0"/>
      <p:regular r:id="rId31"/>
    </p:embeddedFont>
    <p:embeddedFont>
      <p:font typeface="Ubuntu" charset="0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A4211761-6ED0-45EF-BB9D-C911EC1669EE}">
  <a:tblStyle styleId="{A4211761-6ED0-45EF-BB9D-C911EC1669E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DCA62C7-61F7-48A7-8F2B-73F9A0C9EE6D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4E7E7"/>
          </a:solidFill>
        </a:fill>
      </a:tcStyle>
    </a:wholeTbl>
    <a:band1H>
      <a:tcTxStyle/>
      <a:tcStyle>
        <a:tcBdr/>
        <a:fill>
          <a:solidFill>
            <a:srgbClr val="E8CC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8CC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FCBD2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CBD2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CBD2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7227F5A-AE8D-4CAB-93D3-A729B3B52A53}" styleName="Table_2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CF3"/>
          </a:solidFill>
        </a:fill>
      </a:tcStyle>
    </a:wholeTbl>
    <a:band1H>
      <a:tcTxStyle/>
      <a:tcStyle>
        <a:tcBdr/>
        <a:fill>
          <a:solidFill>
            <a:srgbClr val="CBD7E6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D7E6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5EB2FC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5EB2FC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5EB2FC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B453374-6B04-444B-B01B-315D36D51359}" styleName="Table_3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7E8"/>
          </a:solidFill>
        </a:fill>
      </a:tcStyle>
    </a:wholeTbl>
    <a:band1H>
      <a:tcTxStyle/>
      <a:tcStyle>
        <a:tcBdr/>
        <a:fill>
          <a:solidFill>
            <a:srgbClr val="CECBC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ECBC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EC3A3B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C3A3B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EC3A3B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D91731D-1A8A-4AF3-BC89-910E1A52B054}" styleName="Table_4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0ED"/>
          </a:solidFill>
        </a:fill>
      </a:tcStyle>
    </a:wholeTbl>
    <a:band1H>
      <a:tcTxStyle/>
      <a:tcStyle>
        <a:tcBdr/>
        <a:fill>
          <a:solidFill>
            <a:srgbClr val="CADF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F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69E78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69E78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69E78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9AE220E-DFE3-49F5-8A71-8D6EC817299A}" styleName="Table_5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FE6"/>
          </a:solidFill>
        </a:fill>
      </a:tcStyle>
    </a:wholeTbl>
    <a:band1H>
      <a:tcTxStyle/>
      <a:tcStyle>
        <a:tcBdr/>
        <a:fill>
          <a:solidFill>
            <a:srgbClr val="FAD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AD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4949E7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4949E7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660"/>
  </p:normalViewPr>
  <p:slideViewPr>
    <p:cSldViewPr snapToGrid="0">
      <p:cViewPr>
        <p:scale>
          <a:sx n="99" d="100"/>
          <a:sy n="99" d="100"/>
        </p:scale>
        <p:origin x="-516" y="3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35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96924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2" name="Google Shape;200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3" name="Google Shape;200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Google Shape;2061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2" name="Google Shape;2062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Google Shape;2061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2" name="Google Shape;2062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Google Shape;2061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2" name="Google Shape;2062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Google Shape;2061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2" name="Google Shape;2062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c6a01074ef_0_214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c6a01074ef_0_214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c6a01074ef_0_214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c6a01074ef_0_214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c6a01074ef_0_214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c6a01074ef_0_214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gc6a01074ef_0_214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5" name="Google Shape;2075;gc6a01074ef_0_214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1" name="Google Shape;3611;gc6a01074ef_0_218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2" name="Google Shape;3612;gc6a01074ef_0_218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1" name="Google Shape;3611;gc6a01074ef_0_218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2" name="Google Shape;3612;gc6a01074ef_0_218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8" name="Google Shape;2008;gc6a01074ef_0_179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9" name="Google Shape;2009;gc6a01074ef_0_179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1" name="Google Shape;3611;gc6a01074ef_0_218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2" name="Google Shape;3612;gc6a01074ef_0_218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1" name="Google Shape;3611;gc6a01074ef_0_218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2" name="Google Shape;3612;gc6a01074ef_0_218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1" name="Google Shape;3611;gc6a01074ef_0_218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2" name="Google Shape;3612;gc6a01074ef_0_218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1" name="Google Shape;3611;gc6a01074ef_0_218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2" name="Google Shape;3612;gc6a01074ef_0_218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1" name="Google Shape;2081;gc6a01074ef_0_215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2" name="Google Shape;2082;gc6a01074ef_0_215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1" name="Google Shape;2081;gc6a01074ef_0_215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2" name="Google Shape;2082;gc6a01074ef_0_215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3" name="Google Shape;2813;gc6a01074ef_0_197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4" name="Google Shape;2814;gc6a01074ef_0_197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4" name="Google Shape;2014;gc6a01074ef_0_179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5" name="Google Shape;2015;gc6a01074ef_0_179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Google Shape;2054;gc33250489b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5" name="Google Shape;2055;gc33250489b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Google Shape;2068;gc6a01074ef_0_20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9" name="Google Shape;2069;gc6a01074ef_0_20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Google Shape;2068;gc6a01074ef_0_20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9" name="Google Shape;2069;gc6a01074ef_0_20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Google Shape;2068;gc6a01074ef_0_20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9" name="Google Shape;2069;gc6a01074ef_0_20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Google Shape;2061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2" name="Google Shape;2062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Google Shape;2061;gc33250489b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2" name="Google Shape;2062;gc33250489b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slide" Target="../slides/slide10.xml"/><Relationship Id="rId1" Type="http://schemas.openxmlformats.org/officeDocument/2006/relationships/slideMaster" Target="../slideMasters/slideMaster1.xml"/><Relationship Id="rId4" Type="http://schemas.openxmlformats.org/officeDocument/2006/relationships/slide" Target="../slides/slide2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10800000" flipH="1">
            <a:off x="-1411582" y="-1157400"/>
            <a:ext cx="4436782" cy="3714342"/>
          </a:xfrm>
          <a:custGeom>
            <a:avLst/>
            <a:gdLst/>
            <a:ahLst/>
            <a:cxnLst/>
            <a:rect l="l" t="t" r="r" b="b"/>
            <a:pathLst>
              <a:path w="61178" h="52038" extrusionOk="0">
                <a:moveTo>
                  <a:pt x="4170" y="12043"/>
                </a:moveTo>
                <a:cubicBezTo>
                  <a:pt x="7339" y="7239"/>
                  <a:pt x="14177" y="1"/>
                  <a:pt x="24184" y="5571"/>
                </a:cubicBezTo>
                <a:cubicBezTo>
                  <a:pt x="34191" y="11142"/>
                  <a:pt x="29988" y="17146"/>
                  <a:pt x="34024" y="21249"/>
                </a:cubicBezTo>
                <a:cubicBezTo>
                  <a:pt x="38061" y="25319"/>
                  <a:pt x="43198" y="25586"/>
                  <a:pt x="51103" y="27253"/>
                </a:cubicBezTo>
                <a:cubicBezTo>
                  <a:pt x="58976" y="28921"/>
                  <a:pt x="61177" y="36093"/>
                  <a:pt x="54472" y="41664"/>
                </a:cubicBezTo>
                <a:cubicBezTo>
                  <a:pt x="47801" y="47268"/>
                  <a:pt x="33758" y="52038"/>
                  <a:pt x="26819" y="46467"/>
                </a:cubicBezTo>
                <a:cubicBezTo>
                  <a:pt x="19848" y="40930"/>
                  <a:pt x="11108" y="34826"/>
                  <a:pt x="5537" y="31590"/>
                </a:cubicBezTo>
                <a:cubicBezTo>
                  <a:pt x="0" y="28388"/>
                  <a:pt x="967" y="16879"/>
                  <a:pt x="4170" y="120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062825" y="3370500"/>
            <a:ext cx="775608" cy="1012954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7605425" y="342175"/>
            <a:ext cx="2052600" cy="2052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6412578" y="-640069"/>
            <a:ext cx="1962482" cy="1953284"/>
            <a:chOff x="386328" y="2672681"/>
            <a:chExt cx="1962482" cy="1953284"/>
          </a:xfrm>
        </p:grpSpPr>
        <p:sp>
          <p:nvSpPr>
            <p:cNvPr id="13" name="Google Shape;13;p2"/>
            <p:cNvSpPr/>
            <p:nvPr/>
          </p:nvSpPr>
          <p:spPr>
            <a:xfrm>
              <a:off x="602590" y="3031586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86328" y="2672681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95817" y="2846396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906269" y="2679600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314642" y="2672681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724131" y="2785411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874810" y="2808447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51868" y="3289279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16292" y="3153513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704963" y="2940732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113335" y="2940732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522825" y="2940732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931197" y="2975243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89766" y="3559565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97897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906269" y="3303075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314642" y="3303075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724131" y="3301915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132503" y="3301915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5525" y="3644703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04963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113335" y="36447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522825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931197" y="36447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339569" y="3728681"/>
              <a:ext cx="6919" cy="10401"/>
            </a:xfrm>
            <a:custGeom>
              <a:avLst/>
              <a:gdLst/>
              <a:ahLst/>
              <a:cxnLst/>
              <a:rect l="l" t="t" r="r" b="b"/>
              <a:pathLst>
                <a:path w="161" h="242" extrusionOk="0">
                  <a:moveTo>
                    <a:pt x="81" y="1"/>
                  </a:moveTo>
                  <a:lnTo>
                    <a:pt x="0" y="161"/>
                  </a:lnTo>
                  <a:lnTo>
                    <a:pt x="134" y="241"/>
                  </a:lnTo>
                  <a:cubicBezTo>
                    <a:pt x="134" y="161"/>
                    <a:pt x="134" y="108"/>
                    <a:pt x="161" y="27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97897" y="4010528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906269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314642" y="401052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724131" y="401052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132503" y="4095623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90153" y="4437294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55642" y="4352156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113335" y="4352156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522825" y="4352156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931197" y="4437294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2"/>
          <p:cNvSpPr/>
          <p:nvPr/>
        </p:nvSpPr>
        <p:spPr>
          <a:xfrm>
            <a:off x="-125" y="4599425"/>
            <a:ext cx="9144321" cy="595550"/>
          </a:xfrm>
          <a:custGeom>
            <a:avLst/>
            <a:gdLst/>
            <a:ahLst/>
            <a:cxnLst/>
            <a:rect l="l" t="t" r="r" b="b"/>
            <a:pathLst>
              <a:path w="287196" h="23822" extrusionOk="0">
                <a:moveTo>
                  <a:pt x="1" y="0"/>
                </a:moveTo>
                <a:lnTo>
                  <a:pt x="1" y="23822"/>
                </a:lnTo>
                <a:lnTo>
                  <a:pt x="287196" y="23822"/>
                </a:lnTo>
                <a:lnTo>
                  <a:pt x="287196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1283094" y="1290750"/>
            <a:ext cx="6577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 b="1">
                <a:solidFill>
                  <a:srgbClr val="80686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ubTitle" idx="1"/>
          </p:nvPr>
        </p:nvSpPr>
        <p:spPr>
          <a:xfrm>
            <a:off x="1283100" y="3394625"/>
            <a:ext cx="65778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>
                <a:latin typeface="Manjari"/>
                <a:ea typeface="Manjari"/>
                <a:cs typeface="Manjari"/>
                <a:sym typeface="Manja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9 ">
  <p:cSld name="CUSTOM_34_1"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30"/>
          <p:cNvSpPr/>
          <p:nvPr/>
        </p:nvSpPr>
        <p:spPr>
          <a:xfrm rot="-4971949">
            <a:off x="-1978224" y="-993266"/>
            <a:ext cx="4547689" cy="4131091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4" name="Google Shape;744;p30"/>
          <p:cNvGrpSpPr/>
          <p:nvPr/>
        </p:nvGrpSpPr>
        <p:grpSpPr>
          <a:xfrm flipH="1">
            <a:off x="6866680" y="-80437"/>
            <a:ext cx="2277317" cy="5304377"/>
            <a:chOff x="224725" y="566950"/>
            <a:chExt cx="1850875" cy="4311100"/>
          </a:xfrm>
        </p:grpSpPr>
        <p:sp>
          <p:nvSpPr>
            <p:cNvPr id="745" name="Google Shape;745;p30"/>
            <p:cNvSpPr/>
            <p:nvPr/>
          </p:nvSpPr>
          <p:spPr>
            <a:xfrm>
              <a:off x="1914975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45" y="15394"/>
                    <a:pt x="2945" y="15447"/>
                    <a:pt x="2945" y="15501"/>
                  </a:cubicBezTo>
                  <a:cubicBezTo>
                    <a:pt x="2998" y="17321"/>
                    <a:pt x="1848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316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45" y="35762"/>
                  </a:cubicBezTo>
                  <a:cubicBezTo>
                    <a:pt x="3106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1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6" y="78427"/>
                    <a:pt x="3186" y="76366"/>
                  </a:cubicBezTo>
                  <a:cubicBezTo>
                    <a:pt x="5166" y="75322"/>
                    <a:pt x="6424" y="73314"/>
                    <a:pt x="6424" y="71066"/>
                  </a:cubicBezTo>
                  <a:cubicBezTo>
                    <a:pt x="6424" y="68818"/>
                    <a:pt x="5166" y="66784"/>
                    <a:pt x="3186" y="65766"/>
                  </a:cubicBezTo>
                  <a:cubicBezTo>
                    <a:pt x="3106" y="63786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104"/>
                  </a:cubicBezTo>
                  <a:cubicBezTo>
                    <a:pt x="5166" y="55060"/>
                    <a:pt x="6424" y="53053"/>
                    <a:pt x="6424" y="50804"/>
                  </a:cubicBezTo>
                  <a:cubicBezTo>
                    <a:pt x="6424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66" y="26260"/>
                    <a:pt x="3186" y="25243"/>
                  </a:cubicBezTo>
                  <a:cubicBezTo>
                    <a:pt x="3106" y="23236"/>
                    <a:pt x="2062" y="21443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66" y="14537"/>
                    <a:pt x="6424" y="12503"/>
                    <a:pt x="6424" y="10255"/>
                  </a:cubicBezTo>
                  <a:cubicBezTo>
                    <a:pt x="6424" y="8033"/>
                    <a:pt x="5166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0"/>
            <p:cNvSpPr/>
            <p:nvPr/>
          </p:nvSpPr>
          <p:spPr>
            <a:xfrm>
              <a:off x="1761075" y="8188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49" y="1"/>
                  </a:moveTo>
                  <a:cubicBezTo>
                    <a:pt x="110" y="1"/>
                    <a:pt x="71" y="20"/>
                    <a:pt x="54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1" y="231"/>
                  </a:cubicBezTo>
                  <a:cubicBezTo>
                    <a:pt x="1821" y="1248"/>
                    <a:pt x="2972" y="3175"/>
                    <a:pt x="2945" y="5022"/>
                  </a:cubicBezTo>
                  <a:cubicBezTo>
                    <a:pt x="2945" y="5076"/>
                    <a:pt x="2972" y="5129"/>
                    <a:pt x="2998" y="5156"/>
                  </a:cubicBezTo>
                  <a:cubicBezTo>
                    <a:pt x="4952" y="6119"/>
                    <a:pt x="6183" y="8073"/>
                    <a:pt x="6183" y="10268"/>
                  </a:cubicBezTo>
                  <a:cubicBezTo>
                    <a:pt x="6183" y="12436"/>
                    <a:pt x="4952" y="14390"/>
                    <a:pt x="2998" y="15354"/>
                  </a:cubicBezTo>
                  <a:cubicBezTo>
                    <a:pt x="2972" y="15380"/>
                    <a:pt x="2945" y="15461"/>
                    <a:pt x="2945" y="15487"/>
                  </a:cubicBezTo>
                  <a:cubicBezTo>
                    <a:pt x="2998" y="17334"/>
                    <a:pt x="1847" y="19235"/>
                    <a:pt x="108" y="20278"/>
                  </a:cubicBezTo>
                  <a:cubicBezTo>
                    <a:pt x="81" y="20278"/>
                    <a:pt x="27" y="20305"/>
                    <a:pt x="27" y="20359"/>
                  </a:cubicBezTo>
                  <a:cubicBezTo>
                    <a:pt x="27" y="20412"/>
                    <a:pt x="27" y="20466"/>
                    <a:pt x="81" y="20493"/>
                  </a:cubicBezTo>
                  <a:cubicBezTo>
                    <a:pt x="1821" y="21510"/>
                    <a:pt x="2891" y="23303"/>
                    <a:pt x="2945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83" y="28362"/>
                    <a:pt x="6183" y="30530"/>
                  </a:cubicBezTo>
                  <a:cubicBezTo>
                    <a:pt x="6183" y="32698"/>
                    <a:pt x="4952" y="34652"/>
                    <a:pt x="2998" y="35642"/>
                  </a:cubicBezTo>
                  <a:cubicBezTo>
                    <a:pt x="2972" y="35642"/>
                    <a:pt x="2945" y="35695"/>
                    <a:pt x="2945" y="35749"/>
                  </a:cubicBezTo>
                  <a:cubicBezTo>
                    <a:pt x="3105" y="37837"/>
                    <a:pt x="1633" y="39630"/>
                    <a:pt x="108" y="40540"/>
                  </a:cubicBezTo>
                  <a:cubicBezTo>
                    <a:pt x="81" y="40540"/>
                    <a:pt x="27" y="40594"/>
                    <a:pt x="27" y="40620"/>
                  </a:cubicBezTo>
                  <a:cubicBezTo>
                    <a:pt x="27" y="40674"/>
                    <a:pt x="27" y="40727"/>
                    <a:pt x="81" y="40754"/>
                  </a:cubicBezTo>
                  <a:cubicBezTo>
                    <a:pt x="1821" y="41771"/>
                    <a:pt x="2945" y="43645"/>
                    <a:pt x="2945" y="45545"/>
                  </a:cubicBezTo>
                  <a:cubicBezTo>
                    <a:pt x="2945" y="45545"/>
                    <a:pt x="2945" y="45545"/>
                    <a:pt x="2945" y="45572"/>
                  </a:cubicBezTo>
                  <a:cubicBezTo>
                    <a:pt x="2945" y="45626"/>
                    <a:pt x="2972" y="45652"/>
                    <a:pt x="2998" y="45679"/>
                  </a:cubicBezTo>
                  <a:cubicBezTo>
                    <a:pt x="4952" y="46669"/>
                    <a:pt x="6183" y="48623"/>
                    <a:pt x="6183" y="50791"/>
                  </a:cubicBezTo>
                  <a:cubicBezTo>
                    <a:pt x="6183" y="52959"/>
                    <a:pt x="4952" y="54913"/>
                    <a:pt x="2998" y="55904"/>
                  </a:cubicBezTo>
                  <a:cubicBezTo>
                    <a:pt x="2972" y="55930"/>
                    <a:pt x="2945" y="55957"/>
                    <a:pt x="2945" y="56011"/>
                  </a:cubicBezTo>
                  <a:cubicBezTo>
                    <a:pt x="2891" y="57991"/>
                    <a:pt x="1847" y="59785"/>
                    <a:pt x="108" y="60802"/>
                  </a:cubicBezTo>
                  <a:cubicBezTo>
                    <a:pt x="81" y="60828"/>
                    <a:pt x="27" y="60855"/>
                    <a:pt x="27" y="60882"/>
                  </a:cubicBezTo>
                  <a:cubicBezTo>
                    <a:pt x="27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45" y="65834"/>
                  </a:cubicBezTo>
                  <a:cubicBezTo>
                    <a:pt x="2945" y="65887"/>
                    <a:pt x="2972" y="65914"/>
                    <a:pt x="2998" y="65941"/>
                  </a:cubicBezTo>
                  <a:cubicBezTo>
                    <a:pt x="4952" y="66931"/>
                    <a:pt x="6183" y="68885"/>
                    <a:pt x="6183" y="71053"/>
                  </a:cubicBezTo>
                  <a:cubicBezTo>
                    <a:pt x="6183" y="73221"/>
                    <a:pt x="4952" y="75175"/>
                    <a:pt x="2998" y="76165"/>
                  </a:cubicBezTo>
                  <a:cubicBezTo>
                    <a:pt x="2972" y="76192"/>
                    <a:pt x="2945" y="76219"/>
                    <a:pt x="2945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54" y="81251"/>
                  </a:cubicBezTo>
                  <a:cubicBezTo>
                    <a:pt x="74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5" y="81304"/>
                  </a:cubicBezTo>
                  <a:cubicBezTo>
                    <a:pt x="2008" y="80260"/>
                    <a:pt x="3105" y="78413"/>
                    <a:pt x="3186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6" y="65753"/>
                  </a:cubicBezTo>
                  <a:cubicBezTo>
                    <a:pt x="3132" y="63773"/>
                    <a:pt x="2088" y="61979"/>
                    <a:pt x="402" y="60909"/>
                  </a:cubicBezTo>
                  <a:cubicBezTo>
                    <a:pt x="2088" y="59865"/>
                    <a:pt x="3132" y="58072"/>
                    <a:pt x="3186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6" y="45492"/>
                  </a:cubicBezTo>
                  <a:cubicBezTo>
                    <a:pt x="3186" y="43591"/>
                    <a:pt x="2088" y="41718"/>
                    <a:pt x="402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6" y="25230"/>
                  </a:cubicBezTo>
                  <a:cubicBezTo>
                    <a:pt x="3105" y="23223"/>
                    <a:pt x="2062" y="21429"/>
                    <a:pt x="402" y="20386"/>
                  </a:cubicBezTo>
                  <a:cubicBezTo>
                    <a:pt x="2115" y="19315"/>
                    <a:pt x="3212" y="17415"/>
                    <a:pt x="3186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2008" y="1061"/>
                    <a:pt x="215" y="17"/>
                  </a:cubicBezTo>
                  <a:cubicBezTo>
                    <a:pt x="195" y="7"/>
                    <a:pt x="172" y="1"/>
                    <a:pt x="1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0"/>
            <p:cNvSpPr/>
            <p:nvPr/>
          </p:nvSpPr>
          <p:spPr>
            <a:xfrm>
              <a:off x="1607850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71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0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0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64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64" y="78266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44" y="81297"/>
                    <a:pt x="81" y="81320"/>
                    <a:pt x="119" y="81320"/>
                  </a:cubicBezTo>
                  <a:cubicBezTo>
                    <a:pt x="143" y="81320"/>
                    <a:pt x="167" y="81311"/>
                    <a:pt x="188" y="81290"/>
                  </a:cubicBezTo>
                  <a:cubicBezTo>
                    <a:pt x="1981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723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61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0"/>
            <p:cNvSpPr/>
            <p:nvPr/>
          </p:nvSpPr>
          <p:spPr>
            <a:xfrm>
              <a:off x="1453950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36" y="1"/>
                  </a:moveTo>
                  <a:cubicBezTo>
                    <a:pt x="95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27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34"/>
                    <a:pt x="2944" y="15487"/>
                  </a:cubicBezTo>
                  <a:cubicBezTo>
                    <a:pt x="2944" y="15514"/>
                    <a:pt x="2944" y="15568"/>
                    <a:pt x="2944" y="15595"/>
                  </a:cubicBezTo>
                  <a:cubicBezTo>
                    <a:pt x="2944" y="17415"/>
                    <a:pt x="1820" y="19261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44" y="35642"/>
                    <a:pt x="2918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72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27" y="81251"/>
                  </a:cubicBezTo>
                  <a:cubicBezTo>
                    <a:pt x="66" y="81290"/>
                    <a:pt x="120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66" y="75309"/>
                    <a:pt x="6424" y="73301"/>
                    <a:pt x="6424" y="71053"/>
                  </a:cubicBezTo>
                  <a:cubicBezTo>
                    <a:pt x="6424" y="68805"/>
                    <a:pt x="5166" y="66797"/>
                    <a:pt x="3185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85" y="56091"/>
                  </a:cubicBezTo>
                  <a:cubicBezTo>
                    <a:pt x="5166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66" y="26247"/>
                    <a:pt x="3185" y="25230"/>
                  </a:cubicBezTo>
                  <a:cubicBezTo>
                    <a:pt x="3105" y="23223"/>
                    <a:pt x="2061" y="21429"/>
                    <a:pt x="375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cubicBezTo>
                    <a:pt x="3185" y="3041"/>
                    <a:pt x="2008" y="1061"/>
                    <a:pt x="214" y="17"/>
                  </a:cubicBezTo>
                  <a:cubicBezTo>
                    <a:pt x="185" y="7"/>
                    <a:pt x="159" y="1"/>
                    <a:pt x="1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1300050" y="566950"/>
              <a:ext cx="160600" cy="2033000"/>
            </a:xfrm>
            <a:custGeom>
              <a:avLst/>
              <a:gdLst/>
              <a:ahLst/>
              <a:cxnLst/>
              <a:rect l="l" t="t" r="r" b="b"/>
              <a:pathLst>
                <a:path w="6424" h="81320" extrusionOk="0">
                  <a:moveTo>
                    <a:pt x="146" y="1"/>
                  </a:moveTo>
                  <a:cubicBezTo>
                    <a:pt x="107" y="1"/>
                    <a:pt x="70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61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3025" y="5169"/>
                  </a:cubicBezTo>
                  <a:cubicBezTo>
                    <a:pt x="4952" y="6133"/>
                    <a:pt x="6183" y="8086"/>
                    <a:pt x="6183" y="10255"/>
                  </a:cubicBezTo>
                  <a:cubicBezTo>
                    <a:pt x="6183" y="12449"/>
                    <a:pt x="4952" y="14403"/>
                    <a:pt x="3025" y="15367"/>
                  </a:cubicBezTo>
                  <a:cubicBezTo>
                    <a:pt x="2971" y="15394"/>
                    <a:pt x="2944" y="15447"/>
                    <a:pt x="2944" y="15501"/>
                  </a:cubicBezTo>
                  <a:cubicBezTo>
                    <a:pt x="2998" y="17321"/>
                    <a:pt x="1847" y="19248"/>
                    <a:pt x="107" y="20292"/>
                  </a:cubicBezTo>
                  <a:cubicBezTo>
                    <a:pt x="80" y="20292"/>
                    <a:pt x="54" y="20318"/>
                    <a:pt x="27" y="20372"/>
                  </a:cubicBezTo>
                  <a:cubicBezTo>
                    <a:pt x="27" y="20425"/>
                    <a:pt x="27" y="20479"/>
                    <a:pt x="80" y="20506"/>
                  </a:cubicBezTo>
                  <a:cubicBezTo>
                    <a:pt x="1820" y="21496"/>
                    <a:pt x="2891" y="23316"/>
                    <a:pt x="2944" y="25324"/>
                  </a:cubicBezTo>
                  <a:cubicBezTo>
                    <a:pt x="2944" y="25350"/>
                    <a:pt x="2971" y="25404"/>
                    <a:pt x="3025" y="25431"/>
                  </a:cubicBezTo>
                  <a:cubicBezTo>
                    <a:pt x="4952" y="26394"/>
                    <a:pt x="6183" y="28348"/>
                    <a:pt x="6183" y="30543"/>
                  </a:cubicBezTo>
                  <a:cubicBezTo>
                    <a:pt x="6183" y="32711"/>
                    <a:pt x="4952" y="34665"/>
                    <a:pt x="3025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53"/>
                  </a:cubicBezTo>
                  <a:cubicBezTo>
                    <a:pt x="80" y="40553"/>
                    <a:pt x="54" y="40580"/>
                    <a:pt x="27" y="40633"/>
                  </a:cubicBezTo>
                  <a:cubicBezTo>
                    <a:pt x="27" y="40687"/>
                    <a:pt x="27" y="40741"/>
                    <a:pt x="80" y="40767"/>
                  </a:cubicBezTo>
                  <a:cubicBezTo>
                    <a:pt x="1820" y="41784"/>
                    <a:pt x="2944" y="43658"/>
                    <a:pt x="2944" y="45532"/>
                  </a:cubicBezTo>
                  <a:cubicBezTo>
                    <a:pt x="2944" y="45558"/>
                    <a:pt x="2944" y="45558"/>
                    <a:pt x="2944" y="45585"/>
                  </a:cubicBezTo>
                  <a:cubicBezTo>
                    <a:pt x="2944" y="45612"/>
                    <a:pt x="2971" y="45665"/>
                    <a:pt x="3025" y="45692"/>
                  </a:cubicBezTo>
                  <a:cubicBezTo>
                    <a:pt x="4952" y="46656"/>
                    <a:pt x="6183" y="48636"/>
                    <a:pt x="6183" y="50804"/>
                  </a:cubicBezTo>
                  <a:cubicBezTo>
                    <a:pt x="6183" y="52972"/>
                    <a:pt x="4952" y="54926"/>
                    <a:pt x="3025" y="55917"/>
                  </a:cubicBezTo>
                  <a:cubicBezTo>
                    <a:pt x="2971" y="55917"/>
                    <a:pt x="2944" y="55970"/>
                    <a:pt x="2944" y="56024"/>
                  </a:cubicBezTo>
                  <a:cubicBezTo>
                    <a:pt x="2891" y="58004"/>
                    <a:pt x="1847" y="59798"/>
                    <a:pt x="107" y="60815"/>
                  </a:cubicBezTo>
                  <a:cubicBezTo>
                    <a:pt x="80" y="60815"/>
                    <a:pt x="54" y="60868"/>
                    <a:pt x="27" y="60895"/>
                  </a:cubicBezTo>
                  <a:cubicBezTo>
                    <a:pt x="27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900"/>
                    <a:pt x="2971" y="65927"/>
                    <a:pt x="3025" y="65954"/>
                  </a:cubicBezTo>
                  <a:cubicBezTo>
                    <a:pt x="4952" y="66944"/>
                    <a:pt x="6183" y="68898"/>
                    <a:pt x="6183" y="71066"/>
                  </a:cubicBezTo>
                  <a:cubicBezTo>
                    <a:pt x="6183" y="73234"/>
                    <a:pt x="4952" y="75188"/>
                    <a:pt x="3025" y="76178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86"/>
                    <a:pt x="80" y="81076"/>
                  </a:cubicBezTo>
                  <a:cubicBezTo>
                    <a:pt x="27" y="81130"/>
                    <a:pt x="0" y="81183"/>
                    <a:pt x="54" y="81264"/>
                  </a:cubicBezTo>
                  <a:cubicBezTo>
                    <a:pt x="70" y="81297"/>
                    <a:pt x="107" y="81320"/>
                    <a:pt x="146" y="81320"/>
                  </a:cubicBezTo>
                  <a:cubicBezTo>
                    <a:pt x="169" y="81320"/>
                    <a:pt x="194" y="81311"/>
                    <a:pt x="214" y="81290"/>
                  </a:cubicBezTo>
                  <a:cubicBezTo>
                    <a:pt x="2007" y="80273"/>
                    <a:pt x="3105" y="78427"/>
                    <a:pt x="3185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5" y="65766"/>
                  </a:cubicBezTo>
                  <a:cubicBezTo>
                    <a:pt x="3132" y="63786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5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27" y="39723"/>
                    <a:pt x="3319" y="37903"/>
                    <a:pt x="3212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5" y="25243"/>
                  </a:cubicBezTo>
                  <a:cubicBezTo>
                    <a:pt x="3105" y="23236"/>
                    <a:pt x="2061" y="21443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2007" y="1074"/>
                    <a:pt x="214" y="30"/>
                  </a:cubicBezTo>
                  <a:cubicBezTo>
                    <a:pt x="194" y="10"/>
                    <a:pt x="169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1146800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3" y="1"/>
                  </a:moveTo>
                  <a:cubicBezTo>
                    <a:pt x="83" y="1"/>
                    <a:pt x="44" y="20"/>
                    <a:pt x="28" y="70"/>
                  </a:cubicBezTo>
                  <a:cubicBezTo>
                    <a:pt x="28" y="70"/>
                    <a:pt x="1" y="97"/>
                    <a:pt x="1" y="124"/>
                  </a:cubicBezTo>
                  <a:cubicBezTo>
                    <a:pt x="1" y="178"/>
                    <a:pt x="28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98" y="17334"/>
                    <a:pt x="1848" y="19235"/>
                    <a:pt x="81" y="20278"/>
                  </a:cubicBezTo>
                  <a:cubicBezTo>
                    <a:pt x="54" y="20278"/>
                    <a:pt x="28" y="20305"/>
                    <a:pt x="1" y="20359"/>
                  </a:cubicBezTo>
                  <a:cubicBezTo>
                    <a:pt x="1" y="20412"/>
                    <a:pt x="28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9" y="37837"/>
                    <a:pt x="1633" y="39630"/>
                    <a:pt x="81" y="40540"/>
                  </a:cubicBezTo>
                  <a:cubicBezTo>
                    <a:pt x="54" y="40540"/>
                    <a:pt x="28" y="40594"/>
                    <a:pt x="1" y="40620"/>
                  </a:cubicBezTo>
                  <a:cubicBezTo>
                    <a:pt x="1" y="40674"/>
                    <a:pt x="28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81" y="60802"/>
                  </a:cubicBezTo>
                  <a:cubicBezTo>
                    <a:pt x="54" y="60828"/>
                    <a:pt x="28" y="60855"/>
                    <a:pt x="1" y="60882"/>
                  </a:cubicBezTo>
                  <a:cubicBezTo>
                    <a:pt x="1" y="60935"/>
                    <a:pt x="28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8" y="81117"/>
                    <a:pt x="1" y="81197"/>
                    <a:pt x="28" y="81251"/>
                  </a:cubicBezTo>
                  <a:cubicBezTo>
                    <a:pt x="47" y="81290"/>
                    <a:pt x="95" y="81315"/>
                    <a:pt x="151" y="81315"/>
                  </a:cubicBezTo>
                  <a:cubicBezTo>
                    <a:pt x="172" y="81315"/>
                    <a:pt x="193" y="81311"/>
                    <a:pt x="215" y="81304"/>
                  </a:cubicBezTo>
                  <a:cubicBezTo>
                    <a:pt x="1981" y="80260"/>
                    <a:pt x="3106" y="78413"/>
                    <a:pt x="3186" y="76352"/>
                  </a:cubicBezTo>
                  <a:cubicBezTo>
                    <a:pt x="5167" y="75309"/>
                    <a:pt x="6398" y="73301"/>
                    <a:pt x="6398" y="71053"/>
                  </a:cubicBezTo>
                  <a:cubicBezTo>
                    <a:pt x="6398" y="68805"/>
                    <a:pt x="5167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7" y="55047"/>
                    <a:pt x="6398" y="53040"/>
                    <a:pt x="6398" y="50791"/>
                  </a:cubicBezTo>
                  <a:cubicBezTo>
                    <a:pt x="6398" y="48543"/>
                    <a:pt x="5167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293" y="37890"/>
                    <a:pt x="3186" y="35829"/>
                  </a:cubicBezTo>
                  <a:cubicBezTo>
                    <a:pt x="5167" y="34785"/>
                    <a:pt x="6398" y="32751"/>
                    <a:pt x="6398" y="30530"/>
                  </a:cubicBezTo>
                  <a:cubicBezTo>
                    <a:pt x="6398" y="28281"/>
                    <a:pt x="5167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15"/>
                    <a:pt x="3186" y="15541"/>
                  </a:cubicBezTo>
                  <a:cubicBezTo>
                    <a:pt x="5167" y="14524"/>
                    <a:pt x="6398" y="12490"/>
                    <a:pt x="6398" y="10268"/>
                  </a:cubicBezTo>
                  <a:cubicBezTo>
                    <a:pt x="6398" y="8020"/>
                    <a:pt x="5167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188" y="17"/>
                  </a:cubicBezTo>
                  <a:cubicBezTo>
                    <a:pt x="169" y="7"/>
                    <a:pt x="145" y="1"/>
                    <a:pt x="1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992900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45" y="1"/>
                  </a:moveTo>
                  <a:cubicBezTo>
                    <a:pt x="104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72" y="15394"/>
                    <a:pt x="2945" y="15447"/>
                    <a:pt x="2945" y="15501"/>
                  </a:cubicBezTo>
                  <a:cubicBezTo>
                    <a:pt x="2998" y="17347"/>
                    <a:pt x="1847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0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5" y="78427"/>
                    <a:pt x="3186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6" y="65766"/>
                  </a:cubicBezTo>
                  <a:cubicBezTo>
                    <a:pt x="3105" y="63786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6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59" y="43604"/>
                    <a:pt x="2088" y="41731"/>
                    <a:pt x="402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6" y="25243"/>
                  </a:cubicBezTo>
                  <a:cubicBezTo>
                    <a:pt x="3105" y="23236"/>
                    <a:pt x="2062" y="21443"/>
                    <a:pt x="402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94" y="10"/>
                    <a:pt x="170" y="1"/>
                    <a:pt x="1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0"/>
            <p:cNvSpPr/>
            <p:nvPr/>
          </p:nvSpPr>
          <p:spPr>
            <a:xfrm>
              <a:off x="83967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2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0" y="70"/>
                    <a:pt x="0" y="97"/>
                    <a:pt x="0" y="124"/>
                  </a:cubicBezTo>
                  <a:cubicBezTo>
                    <a:pt x="0" y="178"/>
                    <a:pt x="27" y="204"/>
                    <a:pt x="54" y="231"/>
                  </a:cubicBezTo>
                  <a:cubicBezTo>
                    <a:pt x="1794" y="1248"/>
                    <a:pt x="2971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25" y="6119"/>
                    <a:pt x="6156" y="8073"/>
                    <a:pt x="6156" y="10268"/>
                  </a:cubicBezTo>
                  <a:cubicBezTo>
                    <a:pt x="6156" y="12436"/>
                    <a:pt x="4925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71" y="17334"/>
                    <a:pt x="1847" y="19235"/>
                    <a:pt x="81" y="20278"/>
                  </a:cubicBezTo>
                  <a:cubicBezTo>
                    <a:pt x="54" y="20278"/>
                    <a:pt x="27" y="20305"/>
                    <a:pt x="0" y="20359"/>
                  </a:cubicBezTo>
                  <a:cubicBezTo>
                    <a:pt x="0" y="20412"/>
                    <a:pt x="27" y="20466"/>
                    <a:pt x="54" y="20493"/>
                  </a:cubicBezTo>
                  <a:cubicBezTo>
                    <a:pt x="1794" y="21510"/>
                    <a:pt x="2864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25" y="26381"/>
                    <a:pt x="6156" y="28362"/>
                    <a:pt x="6156" y="30530"/>
                  </a:cubicBezTo>
                  <a:cubicBezTo>
                    <a:pt x="6156" y="32698"/>
                    <a:pt x="4925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8" y="37837"/>
                    <a:pt x="1606" y="39630"/>
                    <a:pt x="81" y="40540"/>
                  </a:cubicBezTo>
                  <a:cubicBezTo>
                    <a:pt x="54" y="40540"/>
                    <a:pt x="27" y="40594"/>
                    <a:pt x="0" y="40620"/>
                  </a:cubicBezTo>
                  <a:cubicBezTo>
                    <a:pt x="0" y="40674"/>
                    <a:pt x="27" y="40727"/>
                    <a:pt x="54" y="40754"/>
                  </a:cubicBezTo>
                  <a:cubicBezTo>
                    <a:pt x="1794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25" y="46669"/>
                    <a:pt x="6156" y="48623"/>
                    <a:pt x="6156" y="50791"/>
                  </a:cubicBezTo>
                  <a:cubicBezTo>
                    <a:pt x="6156" y="52959"/>
                    <a:pt x="4925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64" y="57991"/>
                    <a:pt x="1820" y="59785"/>
                    <a:pt x="81" y="60802"/>
                  </a:cubicBezTo>
                  <a:cubicBezTo>
                    <a:pt x="54" y="60828"/>
                    <a:pt x="27" y="60855"/>
                    <a:pt x="0" y="60882"/>
                  </a:cubicBezTo>
                  <a:cubicBezTo>
                    <a:pt x="0" y="60935"/>
                    <a:pt x="27" y="60989"/>
                    <a:pt x="54" y="61016"/>
                  </a:cubicBezTo>
                  <a:cubicBezTo>
                    <a:pt x="1794" y="62033"/>
                    <a:pt x="2864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25" y="66931"/>
                    <a:pt x="6156" y="68885"/>
                    <a:pt x="6156" y="71053"/>
                  </a:cubicBezTo>
                  <a:cubicBezTo>
                    <a:pt x="6156" y="73221"/>
                    <a:pt x="4925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64" y="78280"/>
                    <a:pt x="1794" y="80073"/>
                    <a:pt x="81" y="81090"/>
                  </a:cubicBezTo>
                  <a:cubicBezTo>
                    <a:pt x="0" y="81117"/>
                    <a:pt x="0" y="81197"/>
                    <a:pt x="27" y="81251"/>
                  </a:cubicBezTo>
                  <a:cubicBezTo>
                    <a:pt x="47" y="81290"/>
                    <a:pt x="95" y="81315"/>
                    <a:pt x="140" y="81315"/>
                  </a:cubicBezTo>
                  <a:cubicBezTo>
                    <a:pt x="157" y="81315"/>
                    <a:pt x="173" y="81311"/>
                    <a:pt x="188" y="81304"/>
                  </a:cubicBezTo>
                  <a:cubicBezTo>
                    <a:pt x="1981" y="80260"/>
                    <a:pt x="3105" y="78413"/>
                    <a:pt x="3159" y="76352"/>
                  </a:cubicBezTo>
                  <a:cubicBezTo>
                    <a:pt x="5166" y="75309"/>
                    <a:pt x="6397" y="73301"/>
                    <a:pt x="6397" y="71053"/>
                  </a:cubicBezTo>
                  <a:cubicBezTo>
                    <a:pt x="6397" y="68805"/>
                    <a:pt x="5166" y="66797"/>
                    <a:pt x="3159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59" y="56091"/>
                  </a:cubicBezTo>
                  <a:cubicBezTo>
                    <a:pt x="5166" y="55047"/>
                    <a:pt x="6397" y="53040"/>
                    <a:pt x="6397" y="50791"/>
                  </a:cubicBezTo>
                  <a:cubicBezTo>
                    <a:pt x="6397" y="48543"/>
                    <a:pt x="5166" y="46536"/>
                    <a:pt x="3159" y="45492"/>
                  </a:cubicBezTo>
                  <a:cubicBezTo>
                    <a:pt x="3159" y="43591"/>
                    <a:pt x="2061" y="41718"/>
                    <a:pt x="375" y="40647"/>
                  </a:cubicBezTo>
                  <a:cubicBezTo>
                    <a:pt x="1901" y="39710"/>
                    <a:pt x="3292" y="37890"/>
                    <a:pt x="3185" y="35829"/>
                  </a:cubicBezTo>
                  <a:cubicBezTo>
                    <a:pt x="5166" y="34785"/>
                    <a:pt x="6397" y="32751"/>
                    <a:pt x="6397" y="30530"/>
                  </a:cubicBezTo>
                  <a:cubicBezTo>
                    <a:pt x="6397" y="28281"/>
                    <a:pt x="5166" y="26247"/>
                    <a:pt x="3159" y="25230"/>
                  </a:cubicBezTo>
                  <a:cubicBezTo>
                    <a:pt x="3078" y="23223"/>
                    <a:pt x="2035" y="21429"/>
                    <a:pt x="375" y="20386"/>
                  </a:cubicBezTo>
                  <a:cubicBezTo>
                    <a:pt x="2061" y="19315"/>
                    <a:pt x="3159" y="17441"/>
                    <a:pt x="3159" y="15595"/>
                  </a:cubicBezTo>
                  <a:cubicBezTo>
                    <a:pt x="3159" y="15595"/>
                    <a:pt x="3159" y="15568"/>
                    <a:pt x="3159" y="15541"/>
                  </a:cubicBezTo>
                  <a:cubicBezTo>
                    <a:pt x="5166" y="14524"/>
                    <a:pt x="6397" y="12490"/>
                    <a:pt x="6397" y="10268"/>
                  </a:cubicBezTo>
                  <a:cubicBezTo>
                    <a:pt x="6397" y="8020"/>
                    <a:pt x="5166" y="5986"/>
                    <a:pt x="3159" y="4969"/>
                  </a:cubicBezTo>
                  <a:lnTo>
                    <a:pt x="3159" y="4942"/>
                  </a:lnTo>
                  <a:cubicBezTo>
                    <a:pt x="3159" y="3041"/>
                    <a:pt x="1981" y="1061"/>
                    <a:pt x="188" y="17"/>
                  </a:cubicBezTo>
                  <a:cubicBezTo>
                    <a:pt x="168" y="7"/>
                    <a:pt x="145" y="1"/>
                    <a:pt x="1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0"/>
            <p:cNvSpPr/>
            <p:nvPr/>
          </p:nvSpPr>
          <p:spPr>
            <a:xfrm>
              <a:off x="68577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98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91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91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91" y="78293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60" y="81297"/>
                    <a:pt x="93" y="81320"/>
                    <a:pt x="133" y="81320"/>
                  </a:cubicBezTo>
                  <a:cubicBezTo>
                    <a:pt x="157" y="81320"/>
                    <a:pt x="184" y="81311"/>
                    <a:pt x="214" y="81290"/>
                  </a:cubicBezTo>
                  <a:cubicBezTo>
                    <a:pt x="2008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292" y="37903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88" y="19328"/>
                    <a:pt x="3185" y="1740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531875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47" y="1"/>
                  </a:moveTo>
                  <a:cubicBezTo>
                    <a:pt x="106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61"/>
                    <a:pt x="2944" y="15487"/>
                  </a:cubicBezTo>
                  <a:cubicBezTo>
                    <a:pt x="2998" y="17334"/>
                    <a:pt x="1847" y="19235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71" y="35642"/>
                    <a:pt x="2944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45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54" y="81251"/>
                  </a:cubicBezTo>
                  <a:cubicBezTo>
                    <a:pt x="73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5" y="65753"/>
                  </a:cubicBezTo>
                  <a:cubicBezTo>
                    <a:pt x="3105" y="63773"/>
                    <a:pt x="2088" y="61979"/>
                    <a:pt x="402" y="60909"/>
                  </a:cubicBezTo>
                  <a:cubicBezTo>
                    <a:pt x="2088" y="59865"/>
                    <a:pt x="3105" y="58072"/>
                    <a:pt x="3185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85" y="43591"/>
                    <a:pt x="2088" y="41718"/>
                    <a:pt x="402" y="40647"/>
                  </a:cubicBezTo>
                  <a:cubicBezTo>
                    <a:pt x="1900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5" y="25230"/>
                  </a:cubicBezTo>
                  <a:cubicBezTo>
                    <a:pt x="3105" y="23223"/>
                    <a:pt x="2061" y="21429"/>
                    <a:pt x="402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lnTo>
                    <a:pt x="3185" y="4942"/>
                  </a:lnTo>
                  <a:cubicBezTo>
                    <a:pt x="3185" y="3041"/>
                    <a:pt x="2008" y="1061"/>
                    <a:pt x="214" y="17"/>
                  </a:cubicBezTo>
                  <a:cubicBezTo>
                    <a:pt x="195" y="7"/>
                    <a:pt x="171" y="1"/>
                    <a:pt x="1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37862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1" y="84"/>
                    <a:pt x="1" y="110"/>
                    <a:pt x="1" y="137"/>
                  </a:cubicBezTo>
                  <a:cubicBezTo>
                    <a:pt x="1" y="164"/>
                    <a:pt x="28" y="217"/>
                    <a:pt x="54" y="244"/>
                  </a:cubicBezTo>
                  <a:cubicBezTo>
                    <a:pt x="1821" y="1261"/>
                    <a:pt x="2972" y="3188"/>
                    <a:pt x="2918" y="5035"/>
                  </a:cubicBezTo>
                  <a:cubicBezTo>
                    <a:pt x="2918" y="5116"/>
                    <a:pt x="2945" y="5142"/>
                    <a:pt x="2999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9" y="15367"/>
                  </a:cubicBezTo>
                  <a:cubicBezTo>
                    <a:pt x="2945" y="15394"/>
                    <a:pt x="2918" y="15447"/>
                    <a:pt x="2918" y="15501"/>
                  </a:cubicBezTo>
                  <a:cubicBezTo>
                    <a:pt x="2972" y="17347"/>
                    <a:pt x="1848" y="19248"/>
                    <a:pt x="81" y="20292"/>
                  </a:cubicBezTo>
                  <a:cubicBezTo>
                    <a:pt x="54" y="20292"/>
                    <a:pt x="28" y="20318"/>
                    <a:pt x="1" y="20372"/>
                  </a:cubicBezTo>
                  <a:cubicBezTo>
                    <a:pt x="1" y="20425"/>
                    <a:pt x="28" y="20479"/>
                    <a:pt x="54" y="20506"/>
                  </a:cubicBezTo>
                  <a:cubicBezTo>
                    <a:pt x="1794" y="21496"/>
                    <a:pt x="2865" y="23316"/>
                    <a:pt x="2918" y="25324"/>
                  </a:cubicBezTo>
                  <a:cubicBezTo>
                    <a:pt x="2918" y="25350"/>
                    <a:pt x="2945" y="25404"/>
                    <a:pt x="2999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9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07" y="39643"/>
                    <a:pt x="81" y="40553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54" y="40767"/>
                  </a:cubicBezTo>
                  <a:cubicBezTo>
                    <a:pt x="1794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5" y="45665"/>
                    <a:pt x="2999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9" y="55917"/>
                  </a:cubicBezTo>
                  <a:cubicBezTo>
                    <a:pt x="2945" y="55917"/>
                    <a:pt x="2918" y="55970"/>
                    <a:pt x="2918" y="56024"/>
                  </a:cubicBezTo>
                  <a:cubicBezTo>
                    <a:pt x="2865" y="58004"/>
                    <a:pt x="1821" y="59798"/>
                    <a:pt x="81" y="60815"/>
                  </a:cubicBezTo>
                  <a:cubicBezTo>
                    <a:pt x="54" y="60815"/>
                    <a:pt x="28" y="60868"/>
                    <a:pt x="1" y="60895"/>
                  </a:cubicBezTo>
                  <a:cubicBezTo>
                    <a:pt x="1" y="60949"/>
                    <a:pt x="28" y="61002"/>
                    <a:pt x="54" y="61029"/>
                  </a:cubicBezTo>
                  <a:cubicBezTo>
                    <a:pt x="1794" y="62046"/>
                    <a:pt x="2865" y="63839"/>
                    <a:pt x="2918" y="65847"/>
                  </a:cubicBezTo>
                  <a:cubicBezTo>
                    <a:pt x="2918" y="65900"/>
                    <a:pt x="2945" y="65927"/>
                    <a:pt x="2999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9" y="76178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5" y="78293"/>
                    <a:pt x="1821" y="80086"/>
                    <a:pt x="81" y="81076"/>
                  </a:cubicBezTo>
                  <a:cubicBezTo>
                    <a:pt x="1" y="81130"/>
                    <a:pt x="1" y="81183"/>
                    <a:pt x="28" y="81264"/>
                  </a:cubicBezTo>
                  <a:cubicBezTo>
                    <a:pt x="44" y="81297"/>
                    <a:pt x="81" y="81320"/>
                    <a:pt x="120" y="81320"/>
                  </a:cubicBezTo>
                  <a:cubicBezTo>
                    <a:pt x="143" y="81320"/>
                    <a:pt x="168" y="81311"/>
                    <a:pt x="188" y="81290"/>
                  </a:cubicBezTo>
                  <a:cubicBezTo>
                    <a:pt x="1981" y="80273"/>
                    <a:pt x="3106" y="78427"/>
                    <a:pt x="3159" y="76366"/>
                  </a:cubicBezTo>
                  <a:cubicBezTo>
                    <a:pt x="5167" y="75322"/>
                    <a:pt x="6398" y="73314"/>
                    <a:pt x="6398" y="71066"/>
                  </a:cubicBezTo>
                  <a:cubicBezTo>
                    <a:pt x="6398" y="68818"/>
                    <a:pt x="5167" y="66784"/>
                    <a:pt x="3159" y="65766"/>
                  </a:cubicBezTo>
                  <a:cubicBezTo>
                    <a:pt x="3106" y="63786"/>
                    <a:pt x="2062" y="61992"/>
                    <a:pt x="376" y="60922"/>
                  </a:cubicBezTo>
                  <a:cubicBezTo>
                    <a:pt x="2062" y="59878"/>
                    <a:pt x="3106" y="58085"/>
                    <a:pt x="3159" y="56104"/>
                  </a:cubicBezTo>
                  <a:cubicBezTo>
                    <a:pt x="5167" y="55060"/>
                    <a:pt x="6398" y="53053"/>
                    <a:pt x="6398" y="50804"/>
                  </a:cubicBezTo>
                  <a:cubicBezTo>
                    <a:pt x="6398" y="48556"/>
                    <a:pt x="5167" y="46522"/>
                    <a:pt x="3159" y="45505"/>
                  </a:cubicBezTo>
                  <a:cubicBezTo>
                    <a:pt x="3159" y="43604"/>
                    <a:pt x="2062" y="41731"/>
                    <a:pt x="376" y="40660"/>
                  </a:cubicBezTo>
                  <a:cubicBezTo>
                    <a:pt x="1901" y="39723"/>
                    <a:pt x="3293" y="37903"/>
                    <a:pt x="3186" y="35816"/>
                  </a:cubicBezTo>
                  <a:cubicBezTo>
                    <a:pt x="5167" y="34799"/>
                    <a:pt x="6398" y="32764"/>
                    <a:pt x="6398" y="30543"/>
                  </a:cubicBezTo>
                  <a:cubicBezTo>
                    <a:pt x="6398" y="28295"/>
                    <a:pt x="5167" y="26260"/>
                    <a:pt x="3159" y="25243"/>
                  </a:cubicBezTo>
                  <a:cubicBezTo>
                    <a:pt x="3079" y="23236"/>
                    <a:pt x="2035" y="21443"/>
                    <a:pt x="376" y="20399"/>
                  </a:cubicBezTo>
                  <a:cubicBezTo>
                    <a:pt x="2089" y="19328"/>
                    <a:pt x="3186" y="17401"/>
                    <a:pt x="3186" y="15554"/>
                  </a:cubicBezTo>
                  <a:cubicBezTo>
                    <a:pt x="5167" y="14537"/>
                    <a:pt x="6398" y="12503"/>
                    <a:pt x="6398" y="10255"/>
                  </a:cubicBezTo>
                  <a:cubicBezTo>
                    <a:pt x="6398" y="8033"/>
                    <a:pt x="5167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1981" y="1074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2472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9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27" y="70"/>
                    <a:pt x="1" y="97"/>
                    <a:pt x="1" y="124"/>
                  </a:cubicBezTo>
                  <a:cubicBezTo>
                    <a:pt x="1" y="178"/>
                    <a:pt x="27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45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61"/>
                    <a:pt x="2918" y="15487"/>
                  </a:cubicBezTo>
                  <a:cubicBezTo>
                    <a:pt x="2998" y="17334"/>
                    <a:pt x="1848" y="19235"/>
                    <a:pt x="108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1" y="20412"/>
                    <a:pt x="27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106" y="37837"/>
                    <a:pt x="1633" y="39630"/>
                    <a:pt x="108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1" y="40674"/>
                    <a:pt x="27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108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1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27" y="81251"/>
                  </a:cubicBezTo>
                  <a:cubicBezTo>
                    <a:pt x="67" y="81290"/>
                    <a:pt x="106" y="81315"/>
                    <a:pt x="156" y="81315"/>
                  </a:cubicBezTo>
                  <a:cubicBezTo>
                    <a:pt x="174" y="81315"/>
                    <a:pt x="193" y="81311"/>
                    <a:pt x="215" y="81304"/>
                  </a:cubicBezTo>
                  <a:cubicBezTo>
                    <a:pt x="2008" y="80260"/>
                    <a:pt x="3106" y="78413"/>
                    <a:pt x="3186" y="76352"/>
                  </a:cubicBezTo>
                  <a:cubicBezTo>
                    <a:pt x="5166" y="75309"/>
                    <a:pt x="6398" y="73301"/>
                    <a:pt x="6398" y="71053"/>
                  </a:cubicBezTo>
                  <a:cubicBezTo>
                    <a:pt x="6398" y="68805"/>
                    <a:pt x="5166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6" y="55047"/>
                    <a:pt x="6398" y="53040"/>
                    <a:pt x="6398" y="50791"/>
                  </a:cubicBezTo>
                  <a:cubicBezTo>
                    <a:pt x="6398" y="48543"/>
                    <a:pt x="5166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66" y="34785"/>
                    <a:pt x="6398" y="32751"/>
                    <a:pt x="6398" y="30530"/>
                  </a:cubicBezTo>
                  <a:cubicBezTo>
                    <a:pt x="6398" y="28281"/>
                    <a:pt x="5166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41"/>
                    <a:pt x="3186" y="15595"/>
                  </a:cubicBezTo>
                  <a:cubicBezTo>
                    <a:pt x="3186" y="15595"/>
                    <a:pt x="3186" y="15568"/>
                    <a:pt x="3186" y="15541"/>
                  </a:cubicBezTo>
                  <a:cubicBezTo>
                    <a:pt x="5166" y="14524"/>
                    <a:pt x="6398" y="12490"/>
                    <a:pt x="6398" y="10268"/>
                  </a:cubicBezTo>
                  <a:cubicBezTo>
                    <a:pt x="6398" y="8020"/>
                    <a:pt x="5166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215" y="17"/>
                  </a:cubicBezTo>
                  <a:cubicBezTo>
                    <a:pt x="185" y="7"/>
                    <a:pt x="156" y="1"/>
                    <a:pt x="1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1914975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51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27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45" y="15402"/>
                    <a:pt x="2945" y="15428"/>
                    <a:pt x="2945" y="15482"/>
                  </a:cubicBezTo>
                  <a:cubicBezTo>
                    <a:pt x="2998" y="17355"/>
                    <a:pt x="1848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45" y="35663"/>
                    <a:pt x="2918" y="35717"/>
                    <a:pt x="2945" y="35770"/>
                  </a:cubicBezTo>
                  <a:cubicBezTo>
                    <a:pt x="3106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45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6" y="78408"/>
                    <a:pt x="3186" y="76347"/>
                  </a:cubicBezTo>
                  <a:cubicBezTo>
                    <a:pt x="5166" y="75330"/>
                    <a:pt x="6424" y="73296"/>
                    <a:pt x="6424" y="71047"/>
                  </a:cubicBezTo>
                  <a:cubicBezTo>
                    <a:pt x="6424" y="68826"/>
                    <a:pt x="5166" y="66792"/>
                    <a:pt x="3186" y="65748"/>
                  </a:cubicBezTo>
                  <a:cubicBezTo>
                    <a:pt x="3106" y="63767"/>
                    <a:pt x="2062" y="61974"/>
                    <a:pt x="375" y="60930"/>
                  </a:cubicBezTo>
                  <a:cubicBezTo>
                    <a:pt x="2062" y="59859"/>
                    <a:pt x="3106" y="58093"/>
                    <a:pt x="3186" y="56085"/>
                  </a:cubicBezTo>
                  <a:cubicBezTo>
                    <a:pt x="5166" y="55068"/>
                    <a:pt x="6424" y="53034"/>
                    <a:pt x="6424" y="50786"/>
                  </a:cubicBezTo>
                  <a:cubicBezTo>
                    <a:pt x="6424" y="48537"/>
                    <a:pt x="5166" y="46530"/>
                    <a:pt x="3186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66" y="26268"/>
                    <a:pt x="3186" y="25225"/>
                  </a:cubicBezTo>
                  <a:cubicBezTo>
                    <a:pt x="3106" y="23244"/>
                    <a:pt x="2062" y="21451"/>
                    <a:pt x="375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66" y="14518"/>
                    <a:pt x="6424" y="12511"/>
                    <a:pt x="6424" y="10263"/>
                  </a:cubicBezTo>
                  <a:cubicBezTo>
                    <a:pt x="6424" y="8014"/>
                    <a:pt x="5166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193" y="4"/>
                    <a:pt x="172" y="1"/>
                    <a:pt x="1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0"/>
            <p:cNvSpPr/>
            <p:nvPr/>
          </p:nvSpPr>
          <p:spPr>
            <a:xfrm>
              <a:off x="1761075" y="2845375"/>
              <a:ext cx="160625" cy="2032675"/>
            </a:xfrm>
            <a:custGeom>
              <a:avLst/>
              <a:gdLst/>
              <a:ahLst/>
              <a:cxnLst/>
              <a:rect l="l" t="t" r="r" b="b"/>
              <a:pathLst>
                <a:path w="6425" h="81307" extrusionOk="0">
                  <a:moveTo>
                    <a:pt x="146" y="1"/>
                  </a:moveTo>
                  <a:cubicBezTo>
                    <a:pt x="108" y="1"/>
                    <a:pt x="71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34"/>
                    <a:pt x="2972" y="3162"/>
                    <a:pt x="2945" y="5035"/>
                  </a:cubicBezTo>
                  <a:cubicBezTo>
                    <a:pt x="2945" y="5089"/>
                    <a:pt x="2972" y="5142"/>
                    <a:pt x="2998" y="5142"/>
                  </a:cubicBezTo>
                  <a:cubicBezTo>
                    <a:pt x="4952" y="6133"/>
                    <a:pt x="6183" y="8086"/>
                    <a:pt x="6183" y="10254"/>
                  </a:cubicBezTo>
                  <a:cubicBezTo>
                    <a:pt x="6183" y="12422"/>
                    <a:pt x="4952" y="14376"/>
                    <a:pt x="2998" y="15367"/>
                  </a:cubicBezTo>
                  <a:cubicBezTo>
                    <a:pt x="2972" y="15393"/>
                    <a:pt x="2945" y="15447"/>
                    <a:pt x="2945" y="15474"/>
                  </a:cubicBezTo>
                  <a:cubicBezTo>
                    <a:pt x="2998" y="17321"/>
                    <a:pt x="1847" y="19248"/>
                    <a:pt x="108" y="20265"/>
                  </a:cubicBezTo>
                  <a:cubicBezTo>
                    <a:pt x="81" y="20292"/>
                    <a:pt x="27" y="20318"/>
                    <a:pt x="27" y="20345"/>
                  </a:cubicBezTo>
                  <a:cubicBezTo>
                    <a:pt x="27" y="20425"/>
                    <a:pt x="27" y="20479"/>
                    <a:pt x="81" y="20506"/>
                  </a:cubicBezTo>
                  <a:cubicBezTo>
                    <a:pt x="1821" y="21496"/>
                    <a:pt x="2891" y="23289"/>
                    <a:pt x="2945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83" y="28348"/>
                    <a:pt x="6183" y="30516"/>
                  </a:cubicBezTo>
                  <a:cubicBezTo>
                    <a:pt x="6183" y="32684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26"/>
                  </a:cubicBezTo>
                  <a:cubicBezTo>
                    <a:pt x="81" y="40553"/>
                    <a:pt x="27" y="40580"/>
                    <a:pt x="27" y="40633"/>
                  </a:cubicBezTo>
                  <a:cubicBezTo>
                    <a:pt x="27" y="40687"/>
                    <a:pt x="27" y="40741"/>
                    <a:pt x="81" y="40767"/>
                  </a:cubicBezTo>
                  <a:cubicBezTo>
                    <a:pt x="1821" y="41784"/>
                    <a:pt x="2945" y="43631"/>
                    <a:pt x="2945" y="45532"/>
                  </a:cubicBezTo>
                  <a:lnTo>
                    <a:pt x="2945" y="45558"/>
                  </a:ln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83" y="48610"/>
                    <a:pt x="6183" y="50778"/>
                  </a:cubicBezTo>
                  <a:cubicBezTo>
                    <a:pt x="6183" y="52972"/>
                    <a:pt x="4952" y="54926"/>
                    <a:pt x="2998" y="55890"/>
                  </a:cubicBezTo>
                  <a:cubicBezTo>
                    <a:pt x="2972" y="55917"/>
                    <a:pt x="2945" y="55970"/>
                    <a:pt x="2945" y="55997"/>
                  </a:cubicBezTo>
                  <a:cubicBezTo>
                    <a:pt x="2891" y="58004"/>
                    <a:pt x="1847" y="59798"/>
                    <a:pt x="108" y="60815"/>
                  </a:cubicBezTo>
                  <a:cubicBezTo>
                    <a:pt x="81" y="60815"/>
                    <a:pt x="27" y="60841"/>
                    <a:pt x="27" y="60895"/>
                  </a:cubicBezTo>
                  <a:cubicBezTo>
                    <a:pt x="27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873"/>
                    <a:pt x="2972" y="65927"/>
                    <a:pt x="2998" y="65954"/>
                  </a:cubicBezTo>
                  <a:cubicBezTo>
                    <a:pt x="4952" y="66917"/>
                    <a:pt x="6183" y="68871"/>
                    <a:pt x="6183" y="71066"/>
                  </a:cubicBezTo>
                  <a:cubicBezTo>
                    <a:pt x="6183" y="73234"/>
                    <a:pt x="4952" y="75188"/>
                    <a:pt x="2998" y="76151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54" y="81237"/>
                  </a:cubicBezTo>
                  <a:cubicBezTo>
                    <a:pt x="71" y="81288"/>
                    <a:pt x="110" y="81306"/>
                    <a:pt x="149" y="81306"/>
                  </a:cubicBezTo>
                  <a:cubicBezTo>
                    <a:pt x="172" y="81306"/>
                    <a:pt x="195" y="81300"/>
                    <a:pt x="215" y="81290"/>
                  </a:cubicBezTo>
                  <a:cubicBezTo>
                    <a:pt x="2008" y="80247"/>
                    <a:pt x="3105" y="78400"/>
                    <a:pt x="3186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6" y="65766"/>
                  </a:cubicBezTo>
                  <a:cubicBezTo>
                    <a:pt x="3132" y="63759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6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86" y="43604"/>
                    <a:pt x="2088" y="41731"/>
                    <a:pt x="402" y="40660"/>
                  </a:cubicBezTo>
                  <a:cubicBezTo>
                    <a:pt x="1901" y="39697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6" y="25216"/>
                  </a:cubicBezTo>
                  <a:cubicBezTo>
                    <a:pt x="3105" y="23236"/>
                    <a:pt x="2062" y="21442"/>
                    <a:pt x="402" y="20399"/>
                  </a:cubicBezTo>
                  <a:cubicBezTo>
                    <a:pt x="2115" y="19328"/>
                    <a:pt x="3212" y="17401"/>
                    <a:pt x="3186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6" y="4955"/>
                  </a:cubicBezTo>
                  <a:cubicBezTo>
                    <a:pt x="3186" y="3028"/>
                    <a:pt x="2008" y="1047"/>
                    <a:pt x="215" y="30"/>
                  </a:cubicBezTo>
                  <a:cubicBezTo>
                    <a:pt x="194" y="10"/>
                    <a:pt x="170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0"/>
            <p:cNvSpPr/>
            <p:nvPr/>
          </p:nvSpPr>
          <p:spPr>
            <a:xfrm>
              <a:off x="1607850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0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71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0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0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64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0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64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64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44" y="81296"/>
                    <a:pt x="82" y="81315"/>
                    <a:pt x="122" y="81315"/>
                  </a:cubicBezTo>
                  <a:cubicBezTo>
                    <a:pt x="145" y="81315"/>
                    <a:pt x="168" y="81308"/>
                    <a:pt x="188" y="81299"/>
                  </a:cubicBezTo>
                  <a:cubicBezTo>
                    <a:pt x="1981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61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61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1453950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33" y="1"/>
                  </a:moveTo>
                  <a:cubicBezTo>
                    <a:pt x="9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0" y="244"/>
                  </a:cubicBezTo>
                  <a:cubicBezTo>
                    <a:pt x="1820" y="1234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20"/>
                    <a:pt x="2944" y="15474"/>
                  </a:cubicBezTo>
                  <a:cubicBezTo>
                    <a:pt x="2998" y="17347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cubicBezTo>
                    <a:pt x="2944" y="45558"/>
                    <a:pt x="2944" y="45558"/>
                    <a:pt x="2944" y="45558"/>
                  </a:cubicBez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27" y="81237"/>
                  </a:cubicBezTo>
                  <a:cubicBezTo>
                    <a:pt x="61" y="81288"/>
                    <a:pt x="106" y="81306"/>
                    <a:pt x="147" y="81306"/>
                  </a:cubicBezTo>
                  <a:cubicBezTo>
                    <a:pt x="172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66" y="75322"/>
                    <a:pt x="6424" y="73288"/>
                    <a:pt x="6424" y="71066"/>
                  </a:cubicBezTo>
                  <a:cubicBezTo>
                    <a:pt x="6424" y="68818"/>
                    <a:pt x="5166" y="66783"/>
                    <a:pt x="3185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077"/>
                  </a:cubicBezTo>
                  <a:cubicBezTo>
                    <a:pt x="5166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66" y="26260"/>
                    <a:pt x="3185" y="25216"/>
                  </a:cubicBezTo>
                  <a:cubicBezTo>
                    <a:pt x="3105" y="23236"/>
                    <a:pt x="2061" y="21442"/>
                    <a:pt x="375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84" y="10"/>
                    <a:pt x="157" y="1"/>
                    <a:pt x="1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1300050" y="25935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67" y="1"/>
                  </a:moveTo>
                  <a:cubicBezTo>
                    <a:pt x="121" y="1"/>
                    <a:pt x="73" y="26"/>
                    <a:pt x="54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0" y="225"/>
                  </a:cubicBezTo>
                  <a:cubicBezTo>
                    <a:pt x="1820" y="1243"/>
                    <a:pt x="2971" y="3170"/>
                    <a:pt x="2944" y="5043"/>
                  </a:cubicBezTo>
                  <a:cubicBezTo>
                    <a:pt x="2944" y="5070"/>
                    <a:pt x="2971" y="5124"/>
                    <a:pt x="3025" y="5150"/>
                  </a:cubicBezTo>
                  <a:cubicBezTo>
                    <a:pt x="4952" y="6141"/>
                    <a:pt x="6183" y="8095"/>
                    <a:pt x="6183" y="10263"/>
                  </a:cubicBezTo>
                  <a:cubicBezTo>
                    <a:pt x="6183" y="12431"/>
                    <a:pt x="4952" y="14384"/>
                    <a:pt x="3025" y="15375"/>
                  </a:cubicBezTo>
                  <a:cubicBezTo>
                    <a:pt x="2971" y="15402"/>
                    <a:pt x="2944" y="15428"/>
                    <a:pt x="2944" y="15482"/>
                  </a:cubicBezTo>
                  <a:cubicBezTo>
                    <a:pt x="2998" y="17355"/>
                    <a:pt x="1847" y="19256"/>
                    <a:pt x="107" y="20273"/>
                  </a:cubicBezTo>
                  <a:cubicBezTo>
                    <a:pt x="80" y="20300"/>
                    <a:pt x="54" y="20326"/>
                    <a:pt x="27" y="20353"/>
                  </a:cubicBezTo>
                  <a:cubicBezTo>
                    <a:pt x="27" y="20407"/>
                    <a:pt x="27" y="20460"/>
                    <a:pt x="80" y="20514"/>
                  </a:cubicBezTo>
                  <a:cubicBezTo>
                    <a:pt x="1820" y="21504"/>
                    <a:pt x="2891" y="23297"/>
                    <a:pt x="2944" y="25305"/>
                  </a:cubicBezTo>
                  <a:cubicBezTo>
                    <a:pt x="2944" y="25358"/>
                    <a:pt x="2971" y="25385"/>
                    <a:pt x="3025" y="25412"/>
                  </a:cubicBezTo>
                  <a:cubicBezTo>
                    <a:pt x="4952" y="26402"/>
                    <a:pt x="6183" y="28356"/>
                    <a:pt x="6183" y="30524"/>
                  </a:cubicBezTo>
                  <a:cubicBezTo>
                    <a:pt x="6183" y="32692"/>
                    <a:pt x="4952" y="34646"/>
                    <a:pt x="3025" y="35636"/>
                  </a:cubicBezTo>
                  <a:cubicBezTo>
                    <a:pt x="2971" y="35663"/>
                    <a:pt x="2944" y="35717"/>
                    <a:pt x="2944" y="35770"/>
                  </a:cubicBezTo>
                  <a:cubicBezTo>
                    <a:pt x="3105" y="37831"/>
                    <a:pt x="1633" y="39651"/>
                    <a:pt x="107" y="40535"/>
                  </a:cubicBezTo>
                  <a:cubicBezTo>
                    <a:pt x="80" y="40561"/>
                    <a:pt x="54" y="40588"/>
                    <a:pt x="27" y="40615"/>
                  </a:cubicBezTo>
                  <a:cubicBezTo>
                    <a:pt x="27" y="40668"/>
                    <a:pt x="27" y="40749"/>
                    <a:pt x="80" y="40775"/>
                  </a:cubicBezTo>
                  <a:cubicBezTo>
                    <a:pt x="1820" y="41766"/>
                    <a:pt x="2944" y="43639"/>
                    <a:pt x="2944" y="45540"/>
                  </a:cubicBezTo>
                  <a:cubicBezTo>
                    <a:pt x="2944" y="45540"/>
                    <a:pt x="2944" y="45566"/>
                    <a:pt x="2944" y="45566"/>
                  </a:cubicBezTo>
                  <a:cubicBezTo>
                    <a:pt x="2944" y="45620"/>
                    <a:pt x="2971" y="45674"/>
                    <a:pt x="3025" y="45674"/>
                  </a:cubicBezTo>
                  <a:cubicBezTo>
                    <a:pt x="4952" y="46664"/>
                    <a:pt x="6183" y="48618"/>
                    <a:pt x="6183" y="50786"/>
                  </a:cubicBezTo>
                  <a:cubicBezTo>
                    <a:pt x="6183" y="52954"/>
                    <a:pt x="4952" y="54934"/>
                    <a:pt x="3025" y="55898"/>
                  </a:cubicBezTo>
                  <a:cubicBezTo>
                    <a:pt x="2971" y="55925"/>
                    <a:pt x="2944" y="55952"/>
                    <a:pt x="2944" y="56005"/>
                  </a:cubicBezTo>
                  <a:cubicBezTo>
                    <a:pt x="2891" y="58012"/>
                    <a:pt x="1847" y="59806"/>
                    <a:pt x="107" y="60796"/>
                  </a:cubicBezTo>
                  <a:cubicBezTo>
                    <a:pt x="80" y="60823"/>
                    <a:pt x="54" y="60850"/>
                    <a:pt x="27" y="60903"/>
                  </a:cubicBezTo>
                  <a:cubicBezTo>
                    <a:pt x="27" y="60957"/>
                    <a:pt x="27" y="61010"/>
                    <a:pt x="80" y="61037"/>
                  </a:cubicBezTo>
                  <a:cubicBezTo>
                    <a:pt x="1820" y="62054"/>
                    <a:pt x="2891" y="63847"/>
                    <a:pt x="2944" y="65828"/>
                  </a:cubicBezTo>
                  <a:cubicBezTo>
                    <a:pt x="2944" y="65882"/>
                    <a:pt x="2971" y="65935"/>
                    <a:pt x="3025" y="65962"/>
                  </a:cubicBezTo>
                  <a:cubicBezTo>
                    <a:pt x="4952" y="66925"/>
                    <a:pt x="6183" y="68879"/>
                    <a:pt x="6183" y="71047"/>
                  </a:cubicBezTo>
                  <a:cubicBezTo>
                    <a:pt x="6183" y="73242"/>
                    <a:pt x="4952" y="75196"/>
                    <a:pt x="3025" y="76160"/>
                  </a:cubicBezTo>
                  <a:cubicBezTo>
                    <a:pt x="2971" y="76186"/>
                    <a:pt x="2944" y="76240"/>
                    <a:pt x="2944" y="76267"/>
                  </a:cubicBezTo>
                  <a:cubicBezTo>
                    <a:pt x="2891" y="78274"/>
                    <a:pt x="1820" y="80067"/>
                    <a:pt x="80" y="81084"/>
                  </a:cubicBezTo>
                  <a:cubicBezTo>
                    <a:pt x="27" y="81111"/>
                    <a:pt x="0" y="81191"/>
                    <a:pt x="54" y="81245"/>
                  </a:cubicBezTo>
                  <a:cubicBezTo>
                    <a:pt x="71" y="81296"/>
                    <a:pt x="109" y="81315"/>
                    <a:pt x="149" y="81315"/>
                  </a:cubicBezTo>
                  <a:cubicBezTo>
                    <a:pt x="171" y="81315"/>
                    <a:pt x="195" y="81308"/>
                    <a:pt x="214" y="81299"/>
                  </a:cubicBezTo>
                  <a:cubicBezTo>
                    <a:pt x="2007" y="80255"/>
                    <a:pt x="3105" y="78408"/>
                    <a:pt x="3185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5" y="65748"/>
                  </a:cubicBezTo>
                  <a:cubicBezTo>
                    <a:pt x="3132" y="63767"/>
                    <a:pt x="2088" y="61974"/>
                    <a:pt x="402" y="60930"/>
                  </a:cubicBezTo>
                  <a:cubicBezTo>
                    <a:pt x="2088" y="59859"/>
                    <a:pt x="3132" y="58093"/>
                    <a:pt x="3185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5" y="45486"/>
                  </a:cubicBezTo>
                  <a:cubicBezTo>
                    <a:pt x="3185" y="43586"/>
                    <a:pt x="2088" y="41739"/>
                    <a:pt x="402" y="40668"/>
                  </a:cubicBezTo>
                  <a:cubicBezTo>
                    <a:pt x="1927" y="39705"/>
                    <a:pt x="3319" y="37885"/>
                    <a:pt x="3212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5" y="25225"/>
                  </a:cubicBezTo>
                  <a:cubicBezTo>
                    <a:pt x="3105" y="23244"/>
                    <a:pt x="2061" y="21451"/>
                    <a:pt x="402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5" y="4963"/>
                  </a:cubicBezTo>
                  <a:cubicBezTo>
                    <a:pt x="3185" y="3036"/>
                    <a:pt x="2007" y="1055"/>
                    <a:pt x="214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0"/>
            <p:cNvSpPr/>
            <p:nvPr/>
          </p:nvSpPr>
          <p:spPr>
            <a:xfrm>
              <a:off x="1146800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28" y="84"/>
                    <a:pt x="1" y="110"/>
                    <a:pt x="1" y="137"/>
                  </a:cubicBezTo>
                  <a:cubicBezTo>
                    <a:pt x="1" y="164"/>
                    <a:pt x="28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2" y="17321"/>
                    <a:pt x="1848" y="19248"/>
                    <a:pt x="81" y="20265"/>
                  </a:cubicBezTo>
                  <a:cubicBezTo>
                    <a:pt x="54" y="20292"/>
                    <a:pt x="28" y="20318"/>
                    <a:pt x="1" y="20345"/>
                  </a:cubicBezTo>
                  <a:cubicBezTo>
                    <a:pt x="1" y="20425"/>
                    <a:pt x="28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33" y="39643"/>
                    <a:pt x="81" y="40526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32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81" y="60815"/>
                  </a:cubicBezTo>
                  <a:cubicBezTo>
                    <a:pt x="54" y="60815"/>
                    <a:pt x="28" y="60841"/>
                    <a:pt x="1" y="60895"/>
                  </a:cubicBezTo>
                  <a:cubicBezTo>
                    <a:pt x="1" y="60949"/>
                    <a:pt x="28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8" y="81103"/>
                    <a:pt x="1" y="81183"/>
                    <a:pt x="28" y="81237"/>
                  </a:cubicBezTo>
                  <a:cubicBezTo>
                    <a:pt x="44" y="81288"/>
                    <a:pt x="83" y="81306"/>
                    <a:pt x="129" y="81306"/>
                  </a:cubicBezTo>
                  <a:cubicBezTo>
                    <a:pt x="156" y="81306"/>
                    <a:pt x="185" y="81300"/>
                    <a:pt x="215" y="81290"/>
                  </a:cubicBezTo>
                  <a:cubicBezTo>
                    <a:pt x="1981" y="80247"/>
                    <a:pt x="3106" y="78400"/>
                    <a:pt x="3186" y="76366"/>
                  </a:cubicBezTo>
                  <a:cubicBezTo>
                    <a:pt x="5167" y="75322"/>
                    <a:pt x="6398" y="73288"/>
                    <a:pt x="6398" y="71066"/>
                  </a:cubicBezTo>
                  <a:cubicBezTo>
                    <a:pt x="6398" y="68818"/>
                    <a:pt x="5167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7" y="55060"/>
                    <a:pt x="6398" y="53026"/>
                    <a:pt x="6398" y="50778"/>
                  </a:cubicBezTo>
                  <a:cubicBezTo>
                    <a:pt x="6398" y="48556"/>
                    <a:pt x="5167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7" y="34799"/>
                    <a:pt x="6398" y="32764"/>
                    <a:pt x="6398" y="30516"/>
                  </a:cubicBezTo>
                  <a:cubicBezTo>
                    <a:pt x="6398" y="28268"/>
                    <a:pt x="5167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01"/>
                    <a:pt x="3186" y="15554"/>
                  </a:cubicBezTo>
                  <a:cubicBezTo>
                    <a:pt x="5167" y="14510"/>
                    <a:pt x="6398" y="12503"/>
                    <a:pt x="6398" y="10254"/>
                  </a:cubicBezTo>
                  <a:cubicBezTo>
                    <a:pt x="6398" y="8006"/>
                    <a:pt x="5167" y="5999"/>
                    <a:pt x="3186" y="4955"/>
                  </a:cubicBezTo>
                  <a:cubicBezTo>
                    <a:pt x="3186" y="3028"/>
                    <a:pt x="1981" y="1047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0"/>
            <p:cNvSpPr/>
            <p:nvPr/>
          </p:nvSpPr>
          <p:spPr>
            <a:xfrm>
              <a:off x="992900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67" y="1"/>
                  </a:moveTo>
                  <a:cubicBezTo>
                    <a:pt x="120" y="1"/>
                    <a:pt x="6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72" y="15402"/>
                    <a:pt x="2945" y="15428"/>
                    <a:pt x="2945" y="15482"/>
                  </a:cubicBezTo>
                  <a:cubicBezTo>
                    <a:pt x="2998" y="17329"/>
                    <a:pt x="1847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72" y="35663"/>
                    <a:pt x="2945" y="35717"/>
                    <a:pt x="2945" y="35770"/>
                  </a:cubicBezTo>
                  <a:cubicBezTo>
                    <a:pt x="3105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18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5" y="78408"/>
                    <a:pt x="3186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6" y="65748"/>
                  </a:cubicBezTo>
                  <a:cubicBezTo>
                    <a:pt x="3105" y="63767"/>
                    <a:pt x="2088" y="61974"/>
                    <a:pt x="402" y="60930"/>
                  </a:cubicBezTo>
                  <a:cubicBezTo>
                    <a:pt x="2088" y="59859"/>
                    <a:pt x="3105" y="58093"/>
                    <a:pt x="3186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6" y="45486"/>
                  </a:cubicBezTo>
                  <a:cubicBezTo>
                    <a:pt x="3159" y="43586"/>
                    <a:pt x="2088" y="41739"/>
                    <a:pt x="402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6" y="25225"/>
                  </a:cubicBezTo>
                  <a:cubicBezTo>
                    <a:pt x="3105" y="23244"/>
                    <a:pt x="2062" y="21451"/>
                    <a:pt x="402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0"/>
            <p:cNvSpPr/>
            <p:nvPr/>
          </p:nvSpPr>
          <p:spPr>
            <a:xfrm>
              <a:off x="83967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54" y="244"/>
                  </a:cubicBezTo>
                  <a:cubicBezTo>
                    <a:pt x="1794" y="1234"/>
                    <a:pt x="2971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25" y="6133"/>
                    <a:pt x="6156" y="8086"/>
                    <a:pt x="6156" y="10254"/>
                  </a:cubicBezTo>
                  <a:cubicBezTo>
                    <a:pt x="6156" y="12422"/>
                    <a:pt x="4925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1" y="17321"/>
                    <a:pt x="1847" y="19248"/>
                    <a:pt x="81" y="20265"/>
                  </a:cubicBezTo>
                  <a:cubicBezTo>
                    <a:pt x="54" y="20292"/>
                    <a:pt x="27" y="20318"/>
                    <a:pt x="0" y="20345"/>
                  </a:cubicBezTo>
                  <a:cubicBezTo>
                    <a:pt x="0" y="20425"/>
                    <a:pt x="27" y="20479"/>
                    <a:pt x="54" y="20506"/>
                  </a:cubicBezTo>
                  <a:cubicBezTo>
                    <a:pt x="1794" y="21496"/>
                    <a:pt x="2864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25" y="26394"/>
                    <a:pt x="6156" y="28348"/>
                    <a:pt x="6156" y="30516"/>
                  </a:cubicBezTo>
                  <a:cubicBezTo>
                    <a:pt x="6156" y="32684"/>
                    <a:pt x="4925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8" y="37823"/>
                    <a:pt x="1606" y="39643"/>
                    <a:pt x="81" y="40526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54" y="40767"/>
                  </a:cubicBezTo>
                  <a:cubicBezTo>
                    <a:pt x="1794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25" y="46656"/>
                    <a:pt x="6156" y="48610"/>
                    <a:pt x="6156" y="50778"/>
                  </a:cubicBezTo>
                  <a:cubicBezTo>
                    <a:pt x="6156" y="52972"/>
                    <a:pt x="4925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41"/>
                    <a:pt x="0" y="60895"/>
                  </a:cubicBezTo>
                  <a:cubicBezTo>
                    <a:pt x="0" y="60949"/>
                    <a:pt x="27" y="61002"/>
                    <a:pt x="54" y="61029"/>
                  </a:cubicBezTo>
                  <a:cubicBezTo>
                    <a:pt x="1794" y="62046"/>
                    <a:pt x="2864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25" y="66917"/>
                    <a:pt x="6156" y="68871"/>
                    <a:pt x="6156" y="71066"/>
                  </a:cubicBezTo>
                  <a:cubicBezTo>
                    <a:pt x="6156" y="73234"/>
                    <a:pt x="4925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4" y="78266"/>
                    <a:pt x="1794" y="80059"/>
                    <a:pt x="81" y="81076"/>
                  </a:cubicBezTo>
                  <a:cubicBezTo>
                    <a:pt x="0" y="81103"/>
                    <a:pt x="0" y="81183"/>
                    <a:pt x="27" y="81237"/>
                  </a:cubicBezTo>
                  <a:cubicBezTo>
                    <a:pt x="44" y="81288"/>
                    <a:pt x="83" y="81306"/>
                    <a:pt x="122" y="81306"/>
                  </a:cubicBezTo>
                  <a:cubicBezTo>
                    <a:pt x="145" y="81306"/>
                    <a:pt x="168" y="81300"/>
                    <a:pt x="188" y="81290"/>
                  </a:cubicBezTo>
                  <a:cubicBezTo>
                    <a:pt x="1981" y="80247"/>
                    <a:pt x="3105" y="78400"/>
                    <a:pt x="3159" y="76366"/>
                  </a:cubicBezTo>
                  <a:cubicBezTo>
                    <a:pt x="5166" y="75322"/>
                    <a:pt x="6397" y="73288"/>
                    <a:pt x="6397" y="71066"/>
                  </a:cubicBezTo>
                  <a:cubicBezTo>
                    <a:pt x="6397" y="68818"/>
                    <a:pt x="5166" y="66783"/>
                    <a:pt x="3159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59" y="56077"/>
                  </a:cubicBezTo>
                  <a:cubicBezTo>
                    <a:pt x="5166" y="55060"/>
                    <a:pt x="6397" y="53026"/>
                    <a:pt x="6397" y="50778"/>
                  </a:cubicBezTo>
                  <a:cubicBezTo>
                    <a:pt x="6397" y="48556"/>
                    <a:pt x="5166" y="46522"/>
                    <a:pt x="3159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697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16"/>
                  </a:cubicBezTo>
                  <a:cubicBezTo>
                    <a:pt x="6397" y="28268"/>
                    <a:pt x="5166" y="26260"/>
                    <a:pt x="3159" y="25216"/>
                  </a:cubicBezTo>
                  <a:cubicBezTo>
                    <a:pt x="3078" y="23236"/>
                    <a:pt x="2035" y="21442"/>
                    <a:pt x="375" y="20399"/>
                  </a:cubicBezTo>
                  <a:cubicBezTo>
                    <a:pt x="2061" y="19328"/>
                    <a:pt x="3159" y="17454"/>
                    <a:pt x="3159" y="15608"/>
                  </a:cubicBezTo>
                  <a:cubicBezTo>
                    <a:pt x="3159" y="15581"/>
                    <a:pt x="3159" y="15581"/>
                    <a:pt x="3159" y="15554"/>
                  </a:cubicBezTo>
                  <a:cubicBezTo>
                    <a:pt x="5166" y="14510"/>
                    <a:pt x="6397" y="12503"/>
                    <a:pt x="6397" y="10254"/>
                  </a:cubicBezTo>
                  <a:cubicBezTo>
                    <a:pt x="6397" y="8006"/>
                    <a:pt x="5166" y="5999"/>
                    <a:pt x="3159" y="4955"/>
                  </a:cubicBezTo>
                  <a:cubicBezTo>
                    <a:pt x="3159" y="3028"/>
                    <a:pt x="1981" y="1047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0"/>
            <p:cNvSpPr/>
            <p:nvPr/>
          </p:nvSpPr>
          <p:spPr>
            <a:xfrm>
              <a:off x="68577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98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lnTo>
                    <a:pt x="2918" y="45566"/>
                  </a:ln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91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91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91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61" y="81296"/>
                    <a:pt x="95" y="81315"/>
                    <a:pt x="136" y="81315"/>
                  </a:cubicBezTo>
                  <a:cubicBezTo>
                    <a:pt x="159" y="81315"/>
                    <a:pt x="185" y="81308"/>
                    <a:pt x="214" y="81299"/>
                  </a:cubicBezTo>
                  <a:cubicBezTo>
                    <a:pt x="2008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89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0"/>
            <p:cNvSpPr/>
            <p:nvPr/>
          </p:nvSpPr>
          <p:spPr>
            <a:xfrm>
              <a:off x="531875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44" y="1"/>
                  </a:moveTo>
                  <a:cubicBezTo>
                    <a:pt x="10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34"/>
                    <a:pt x="2971" y="3162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47"/>
                    <a:pt x="2944" y="15474"/>
                  </a:cubicBezTo>
                  <a:cubicBezTo>
                    <a:pt x="2998" y="17321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lnTo>
                    <a:pt x="2944" y="45558"/>
                  </a:ln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54" y="81237"/>
                  </a:cubicBezTo>
                  <a:cubicBezTo>
                    <a:pt x="71" y="81288"/>
                    <a:pt x="109" y="81306"/>
                    <a:pt x="149" y="81306"/>
                  </a:cubicBezTo>
                  <a:cubicBezTo>
                    <a:pt x="171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5" y="65766"/>
                  </a:cubicBezTo>
                  <a:cubicBezTo>
                    <a:pt x="3105" y="63759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5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00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5" y="25216"/>
                  </a:cubicBezTo>
                  <a:cubicBezTo>
                    <a:pt x="3105" y="23236"/>
                    <a:pt x="2061" y="21442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94" y="10"/>
                    <a:pt x="169" y="1"/>
                    <a:pt x="1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0"/>
            <p:cNvSpPr/>
            <p:nvPr/>
          </p:nvSpPr>
          <p:spPr>
            <a:xfrm>
              <a:off x="37862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1" y="1"/>
                  </a:moveTo>
                  <a:cubicBezTo>
                    <a:pt x="95" y="1"/>
                    <a:pt x="47" y="26"/>
                    <a:pt x="28" y="65"/>
                  </a:cubicBezTo>
                  <a:cubicBezTo>
                    <a:pt x="1" y="92"/>
                    <a:pt x="1" y="118"/>
                    <a:pt x="1" y="118"/>
                  </a:cubicBezTo>
                  <a:cubicBezTo>
                    <a:pt x="1" y="172"/>
                    <a:pt x="28" y="225"/>
                    <a:pt x="54" y="225"/>
                  </a:cubicBezTo>
                  <a:cubicBezTo>
                    <a:pt x="1794" y="1243"/>
                    <a:pt x="2918" y="3116"/>
                    <a:pt x="2918" y="4963"/>
                  </a:cubicBezTo>
                  <a:cubicBezTo>
                    <a:pt x="2918" y="4990"/>
                    <a:pt x="2918" y="5017"/>
                    <a:pt x="2918" y="5043"/>
                  </a:cubicBezTo>
                  <a:cubicBezTo>
                    <a:pt x="2918" y="5070"/>
                    <a:pt x="2945" y="5124"/>
                    <a:pt x="2999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9" y="15375"/>
                  </a:cubicBezTo>
                  <a:cubicBezTo>
                    <a:pt x="2945" y="15402"/>
                    <a:pt x="2918" y="15428"/>
                    <a:pt x="2918" y="15482"/>
                  </a:cubicBezTo>
                  <a:cubicBezTo>
                    <a:pt x="2972" y="17329"/>
                    <a:pt x="1848" y="19256"/>
                    <a:pt x="81" y="20273"/>
                  </a:cubicBezTo>
                  <a:cubicBezTo>
                    <a:pt x="54" y="20300"/>
                    <a:pt x="28" y="20326"/>
                    <a:pt x="1" y="20353"/>
                  </a:cubicBezTo>
                  <a:cubicBezTo>
                    <a:pt x="1" y="20407"/>
                    <a:pt x="28" y="20487"/>
                    <a:pt x="54" y="20514"/>
                  </a:cubicBezTo>
                  <a:cubicBezTo>
                    <a:pt x="1794" y="21504"/>
                    <a:pt x="2865" y="23297"/>
                    <a:pt x="2918" y="25305"/>
                  </a:cubicBezTo>
                  <a:cubicBezTo>
                    <a:pt x="2918" y="25358"/>
                    <a:pt x="2945" y="25412"/>
                    <a:pt x="2999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9" y="35636"/>
                  </a:cubicBezTo>
                  <a:cubicBezTo>
                    <a:pt x="2945" y="35663"/>
                    <a:pt x="2918" y="35717"/>
                    <a:pt x="2918" y="35770"/>
                  </a:cubicBezTo>
                  <a:cubicBezTo>
                    <a:pt x="3079" y="37831"/>
                    <a:pt x="1607" y="39651"/>
                    <a:pt x="81" y="40535"/>
                  </a:cubicBezTo>
                  <a:cubicBezTo>
                    <a:pt x="54" y="40561"/>
                    <a:pt x="28" y="40588"/>
                    <a:pt x="1" y="40615"/>
                  </a:cubicBezTo>
                  <a:cubicBezTo>
                    <a:pt x="1" y="40668"/>
                    <a:pt x="28" y="40749"/>
                    <a:pt x="54" y="40775"/>
                  </a:cubicBezTo>
                  <a:cubicBezTo>
                    <a:pt x="1794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5" y="45674"/>
                    <a:pt x="2999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9" y="55898"/>
                  </a:cubicBezTo>
                  <a:cubicBezTo>
                    <a:pt x="2945" y="55925"/>
                    <a:pt x="2918" y="55952"/>
                    <a:pt x="2918" y="56005"/>
                  </a:cubicBezTo>
                  <a:cubicBezTo>
                    <a:pt x="2865" y="58012"/>
                    <a:pt x="1821" y="59806"/>
                    <a:pt x="81" y="60796"/>
                  </a:cubicBezTo>
                  <a:cubicBezTo>
                    <a:pt x="54" y="60823"/>
                    <a:pt x="28" y="60850"/>
                    <a:pt x="1" y="60903"/>
                  </a:cubicBezTo>
                  <a:cubicBezTo>
                    <a:pt x="1" y="60957"/>
                    <a:pt x="28" y="61010"/>
                    <a:pt x="54" y="61037"/>
                  </a:cubicBezTo>
                  <a:cubicBezTo>
                    <a:pt x="1794" y="62054"/>
                    <a:pt x="2865" y="63847"/>
                    <a:pt x="2918" y="65828"/>
                  </a:cubicBezTo>
                  <a:cubicBezTo>
                    <a:pt x="2918" y="65882"/>
                    <a:pt x="2945" y="65935"/>
                    <a:pt x="2999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9" y="76160"/>
                  </a:cubicBezTo>
                  <a:cubicBezTo>
                    <a:pt x="2945" y="76186"/>
                    <a:pt x="2918" y="76240"/>
                    <a:pt x="2918" y="76267"/>
                  </a:cubicBezTo>
                  <a:cubicBezTo>
                    <a:pt x="2865" y="78274"/>
                    <a:pt x="1821" y="80067"/>
                    <a:pt x="81" y="81084"/>
                  </a:cubicBezTo>
                  <a:cubicBezTo>
                    <a:pt x="1" y="81111"/>
                    <a:pt x="1" y="81191"/>
                    <a:pt x="28" y="81245"/>
                  </a:cubicBezTo>
                  <a:cubicBezTo>
                    <a:pt x="45" y="81296"/>
                    <a:pt x="83" y="81315"/>
                    <a:pt x="123" y="81315"/>
                  </a:cubicBezTo>
                  <a:cubicBezTo>
                    <a:pt x="145" y="81315"/>
                    <a:pt x="169" y="81308"/>
                    <a:pt x="188" y="81299"/>
                  </a:cubicBezTo>
                  <a:cubicBezTo>
                    <a:pt x="1981" y="80255"/>
                    <a:pt x="3106" y="78408"/>
                    <a:pt x="3159" y="76347"/>
                  </a:cubicBezTo>
                  <a:cubicBezTo>
                    <a:pt x="5167" y="75330"/>
                    <a:pt x="6398" y="73296"/>
                    <a:pt x="6398" y="71047"/>
                  </a:cubicBezTo>
                  <a:cubicBezTo>
                    <a:pt x="6398" y="68826"/>
                    <a:pt x="5167" y="66792"/>
                    <a:pt x="3159" y="65748"/>
                  </a:cubicBezTo>
                  <a:cubicBezTo>
                    <a:pt x="3106" y="63767"/>
                    <a:pt x="2062" y="61974"/>
                    <a:pt x="376" y="60930"/>
                  </a:cubicBezTo>
                  <a:cubicBezTo>
                    <a:pt x="2062" y="59859"/>
                    <a:pt x="3106" y="58093"/>
                    <a:pt x="3159" y="56085"/>
                  </a:cubicBezTo>
                  <a:cubicBezTo>
                    <a:pt x="5167" y="55068"/>
                    <a:pt x="6398" y="53034"/>
                    <a:pt x="6398" y="50786"/>
                  </a:cubicBezTo>
                  <a:cubicBezTo>
                    <a:pt x="6398" y="48537"/>
                    <a:pt x="5167" y="46530"/>
                    <a:pt x="3159" y="45486"/>
                  </a:cubicBezTo>
                  <a:cubicBezTo>
                    <a:pt x="3159" y="43586"/>
                    <a:pt x="2062" y="41739"/>
                    <a:pt x="376" y="40668"/>
                  </a:cubicBezTo>
                  <a:cubicBezTo>
                    <a:pt x="1901" y="39705"/>
                    <a:pt x="3293" y="37885"/>
                    <a:pt x="3186" y="35824"/>
                  </a:cubicBezTo>
                  <a:cubicBezTo>
                    <a:pt x="5167" y="34780"/>
                    <a:pt x="6398" y="32772"/>
                    <a:pt x="6398" y="30524"/>
                  </a:cubicBezTo>
                  <a:cubicBezTo>
                    <a:pt x="6398" y="28276"/>
                    <a:pt x="5167" y="26268"/>
                    <a:pt x="3159" y="25225"/>
                  </a:cubicBezTo>
                  <a:cubicBezTo>
                    <a:pt x="3079" y="23244"/>
                    <a:pt x="2035" y="21451"/>
                    <a:pt x="376" y="20407"/>
                  </a:cubicBezTo>
                  <a:cubicBezTo>
                    <a:pt x="2062" y="19336"/>
                    <a:pt x="3186" y="17436"/>
                    <a:pt x="3186" y="15616"/>
                  </a:cubicBezTo>
                  <a:cubicBezTo>
                    <a:pt x="3186" y="15589"/>
                    <a:pt x="3186" y="15589"/>
                    <a:pt x="3186" y="15562"/>
                  </a:cubicBezTo>
                  <a:cubicBezTo>
                    <a:pt x="5167" y="14518"/>
                    <a:pt x="6398" y="12511"/>
                    <a:pt x="6398" y="10263"/>
                  </a:cubicBezTo>
                  <a:cubicBezTo>
                    <a:pt x="6398" y="8014"/>
                    <a:pt x="5167" y="6007"/>
                    <a:pt x="3186" y="4963"/>
                  </a:cubicBezTo>
                  <a:cubicBezTo>
                    <a:pt x="3186" y="3036"/>
                    <a:pt x="1981" y="1055"/>
                    <a:pt x="188" y="11"/>
                  </a:cubicBezTo>
                  <a:cubicBezTo>
                    <a:pt x="174" y="4"/>
                    <a:pt x="158" y="1"/>
                    <a:pt x="1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0"/>
            <p:cNvSpPr/>
            <p:nvPr/>
          </p:nvSpPr>
          <p:spPr>
            <a:xfrm>
              <a:off x="22472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1" y="110"/>
                    <a:pt x="1" y="137"/>
                  </a:cubicBezTo>
                  <a:cubicBezTo>
                    <a:pt x="1" y="164"/>
                    <a:pt x="27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45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47"/>
                    <a:pt x="2918" y="15474"/>
                  </a:cubicBezTo>
                  <a:cubicBezTo>
                    <a:pt x="2972" y="17321"/>
                    <a:pt x="1848" y="19248"/>
                    <a:pt x="108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106" y="37823"/>
                    <a:pt x="1633" y="39643"/>
                    <a:pt x="108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27" y="81237"/>
                  </a:cubicBezTo>
                  <a:cubicBezTo>
                    <a:pt x="61" y="81288"/>
                    <a:pt x="95" y="81306"/>
                    <a:pt x="136" y="81306"/>
                  </a:cubicBezTo>
                  <a:cubicBezTo>
                    <a:pt x="160" y="81306"/>
                    <a:pt x="185" y="81300"/>
                    <a:pt x="215" y="81290"/>
                  </a:cubicBezTo>
                  <a:cubicBezTo>
                    <a:pt x="2008" y="80247"/>
                    <a:pt x="3106" y="78400"/>
                    <a:pt x="3186" y="76366"/>
                  </a:cubicBezTo>
                  <a:cubicBezTo>
                    <a:pt x="5166" y="75322"/>
                    <a:pt x="6398" y="73288"/>
                    <a:pt x="6398" y="71066"/>
                  </a:cubicBezTo>
                  <a:cubicBezTo>
                    <a:pt x="6398" y="68818"/>
                    <a:pt x="5166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6" y="55060"/>
                    <a:pt x="6398" y="53026"/>
                    <a:pt x="6398" y="50778"/>
                  </a:cubicBezTo>
                  <a:cubicBezTo>
                    <a:pt x="6398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6" y="34799"/>
                    <a:pt x="6398" y="32764"/>
                    <a:pt x="6398" y="30516"/>
                  </a:cubicBezTo>
                  <a:cubicBezTo>
                    <a:pt x="6398" y="28268"/>
                    <a:pt x="5166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581"/>
                    <a:pt x="3186" y="15581"/>
                    <a:pt x="3186" y="15554"/>
                  </a:cubicBezTo>
                  <a:cubicBezTo>
                    <a:pt x="5166" y="14510"/>
                    <a:pt x="6398" y="12503"/>
                    <a:pt x="6398" y="10254"/>
                  </a:cubicBezTo>
                  <a:cubicBezTo>
                    <a:pt x="6398" y="8006"/>
                    <a:pt x="5166" y="5999"/>
                    <a:pt x="3186" y="4955"/>
                  </a:cubicBezTo>
                  <a:cubicBezTo>
                    <a:pt x="3186" y="3028"/>
                    <a:pt x="1981" y="1047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9" name="Google Shape;769;p30"/>
          <p:cNvSpPr/>
          <p:nvPr/>
        </p:nvSpPr>
        <p:spPr>
          <a:xfrm rot="250550" flipH="1">
            <a:off x="838717" y="3110207"/>
            <a:ext cx="5950574" cy="3661060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30"/>
          <p:cNvSpPr txBox="1">
            <a:spLocks noGrp="1"/>
          </p:cNvSpPr>
          <p:nvPr>
            <p:ph type="title"/>
          </p:nvPr>
        </p:nvSpPr>
        <p:spPr>
          <a:xfrm>
            <a:off x="713225" y="528150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71" name="Google Shape;771;p30"/>
          <p:cNvSpPr txBox="1">
            <a:spLocks noGrp="1"/>
          </p:cNvSpPr>
          <p:nvPr>
            <p:ph type="subTitle" idx="1"/>
          </p:nvPr>
        </p:nvSpPr>
        <p:spPr>
          <a:xfrm>
            <a:off x="713225" y="2027400"/>
            <a:ext cx="3402600" cy="108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47">
    <p:spTree>
      <p:nvGrpSpPr>
        <p:cNvPr id="1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0" name="Google Shape;950;p38"/>
          <p:cNvGrpSpPr/>
          <p:nvPr/>
        </p:nvGrpSpPr>
        <p:grpSpPr>
          <a:xfrm flipH="1">
            <a:off x="6914055" y="-80449"/>
            <a:ext cx="2277317" cy="5304377"/>
            <a:chOff x="224725" y="566950"/>
            <a:chExt cx="1850875" cy="4311100"/>
          </a:xfrm>
        </p:grpSpPr>
        <p:sp>
          <p:nvSpPr>
            <p:cNvPr id="951" name="Google Shape;951;p38"/>
            <p:cNvSpPr/>
            <p:nvPr/>
          </p:nvSpPr>
          <p:spPr>
            <a:xfrm>
              <a:off x="1914975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45" y="15394"/>
                    <a:pt x="2945" y="15447"/>
                    <a:pt x="2945" y="15501"/>
                  </a:cubicBezTo>
                  <a:cubicBezTo>
                    <a:pt x="2998" y="17321"/>
                    <a:pt x="1848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316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45" y="35762"/>
                  </a:cubicBezTo>
                  <a:cubicBezTo>
                    <a:pt x="3106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1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6" y="78427"/>
                    <a:pt x="3186" y="76366"/>
                  </a:cubicBezTo>
                  <a:cubicBezTo>
                    <a:pt x="5166" y="75322"/>
                    <a:pt x="6424" y="73314"/>
                    <a:pt x="6424" y="71066"/>
                  </a:cubicBezTo>
                  <a:cubicBezTo>
                    <a:pt x="6424" y="68818"/>
                    <a:pt x="5166" y="66784"/>
                    <a:pt x="3186" y="65766"/>
                  </a:cubicBezTo>
                  <a:cubicBezTo>
                    <a:pt x="3106" y="63786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104"/>
                  </a:cubicBezTo>
                  <a:cubicBezTo>
                    <a:pt x="5166" y="55060"/>
                    <a:pt x="6424" y="53053"/>
                    <a:pt x="6424" y="50804"/>
                  </a:cubicBezTo>
                  <a:cubicBezTo>
                    <a:pt x="6424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66" y="26260"/>
                    <a:pt x="3186" y="25243"/>
                  </a:cubicBezTo>
                  <a:cubicBezTo>
                    <a:pt x="3106" y="23236"/>
                    <a:pt x="2062" y="21443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66" y="14537"/>
                    <a:pt x="6424" y="12503"/>
                    <a:pt x="6424" y="10255"/>
                  </a:cubicBezTo>
                  <a:cubicBezTo>
                    <a:pt x="6424" y="8033"/>
                    <a:pt x="5166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8"/>
            <p:cNvSpPr/>
            <p:nvPr/>
          </p:nvSpPr>
          <p:spPr>
            <a:xfrm>
              <a:off x="1761075" y="8188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49" y="1"/>
                  </a:moveTo>
                  <a:cubicBezTo>
                    <a:pt x="110" y="1"/>
                    <a:pt x="71" y="20"/>
                    <a:pt x="54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1" y="231"/>
                  </a:cubicBezTo>
                  <a:cubicBezTo>
                    <a:pt x="1821" y="1248"/>
                    <a:pt x="2972" y="3175"/>
                    <a:pt x="2945" y="5022"/>
                  </a:cubicBezTo>
                  <a:cubicBezTo>
                    <a:pt x="2945" y="5076"/>
                    <a:pt x="2972" y="5129"/>
                    <a:pt x="2998" y="5156"/>
                  </a:cubicBezTo>
                  <a:cubicBezTo>
                    <a:pt x="4952" y="6119"/>
                    <a:pt x="6183" y="8073"/>
                    <a:pt x="6183" y="10268"/>
                  </a:cubicBezTo>
                  <a:cubicBezTo>
                    <a:pt x="6183" y="12436"/>
                    <a:pt x="4952" y="14390"/>
                    <a:pt x="2998" y="15354"/>
                  </a:cubicBezTo>
                  <a:cubicBezTo>
                    <a:pt x="2972" y="15380"/>
                    <a:pt x="2945" y="15461"/>
                    <a:pt x="2945" y="15487"/>
                  </a:cubicBezTo>
                  <a:cubicBezTo>
                    <a:pt x="2998" y="17334"/>
                    <a:pt x="1847" y="19235"/>
                    <a:pt x="108" y="20278"/>
                  </a:cubicBezTo>
                  <a:cubicBezTo>
                    <a:pt x="81" y="20278"/>
                    <a:pt x="27" y="20305"/>
                    <a:pt x="27" y="20359"/>
                  </a:cubicBezTo>
                  <a:cubicBezTo>
                    <a:pt x="27" y="20412"/>
                    <a:pt x="27" y="20466"/>
                    <a:pt x="81" y="20493"/>
                  </a:cubicBezTo>
                  <a:cubicBezTo>
                    <a:pt x="1821" y="21510"/>
                    <a:pt x="2891" y="23303"/>
                    <a:pt x="2945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83" y="28362"/>
                    <a:pt x="6183" y="30530"/>
                  </a:cubicBezTo>
                  <a:cubicBezTo>
                    <a:pt x="6183" y="32698"/>
                    <a:pt x="4952" y="34652"/>
                    <a:pt x="2998" y="35642"/>
                  </a:cubicBezTo>
                  <a:cubicBezTo>
                    <a:pt x="2972" y="35642"/>
                    <a:pt x="2945" y="35695"/>
                    <a:pt x="2945" y="35749"/>
                  </a:cubicBezTo>
                  <a:cubicBezTo>
                    <a:pt x="3105" y="37837"/>
                    <a:pt x="1633" y="39630"/>
                    <a:pt x="108" y="40540"/>
                  </a:cubicBezTo>
                  <a:cubicBezTo>
                    <a:pt x="81" y="40540"/>
                    <a:pt x="27" y="40594"/>
                    <a:pt x="27" y="40620"/>
                  </a:cubicBezTo>
                  <a:cubicBezTo>
                    <a:pt x="27" y="40674"/>
                    <a:pt x="27" y="40727"/>
                    <a:pt x="81" y="40754"/>
                  </a:cubicBezTo>
                  <a:cubicBezTo>
                    <a:pt x="1821" y="41771"/>
                    <a:pt x="2945" y="43645"/>
                    <a:pt x="2945" y="45545"/>
                  </a:cubicBezTo>
                  <a:cubicBezTo>
                    <a:pt x="2945" y="45545"/>
                    <a:pt x="2945" y="45545"/>
                    <a:pt x="2945" y="45572"/>
                  </a:cubicBezTo>
                  <a:cubicBezTo>
                    <a:pt x="2945" y="45626"/>
                    <a:pt x="2972" y="45652"/>
                    <a:pt x="2998" y="45679"/>
                  </a:cubicBezTo>
                  <a:cubicBezTo>
                    <a:pt x="4952" y="46669"/>
                    <a:pt x="6183" y="48623"/>
                    <a:pt x="6183" y="50791"/>
                  </a:cubicBezTo>
                  <a:cubicBezTo>
                    <a:pt x="6183" y="52959"/>
                    <a:pt x="4952" y="54913"/>
                    <a:pt x="2998" y="55904"/>
                  </a:cubicBezTo>
                  <a:cubicBezTo>
                    <a:pt x="2972" y="55930"/>
                    <a:pt x="2945" y="55957"/>
                    <a:pt x="2945" y="56011"/>
                  </a:cubicBezTo>
                  <a:cubicBezTo>
                    <a:pt x="2891" y="57991"/>
                    <a:pt x="1847" y="59785"/>
                    <a:pt x="108" y="60802"/>
                  </a:cubicBezTo>
                  <a:cubicBezTo>
                    <a:pt x="81" y="60828"/>
                    <a:pt x="27" y="60855"/>
                    <a:pt x="27" y="60882"/>
                  </a:cubicBezTo>
                  <a:cubicBezTo>
                    <a:pt x="27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45" y="65834"/>
                  </a:cubicBezTo>
                  <a:cubicBezTo>
                    <a:pt x="2945" y="65887"/>
                    <a:pt x="2972" y="65914"/>
                    <a:pt x="2998" y="65941"/>
                  </a:cubicBezTo>
                  <a:cubicBezTo>
                    <a:pt x="4952" y="66931"/>
                    <a:pt x="6183" y="68885"/>
                    <a:pt x="6183" y="71053"/>
                  </a:cubicBezTo>
                  <a:cubicBezTo>
                    <a:pt x="6183" y="73221"/>
                    <a:pt x="4952" y="75175"/>
                    <a:pt x="2998" y="76165"/>
                  </a:cubicBezTo>
                  <a:cubicBezTo>
                    <a:pt x="2972" y="76192"/>
                    <a:pt x="2945" y="76219"/>
                    <a:pt x="2945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54" y="81251"/>
                  </a:cubicBezTo>
                  <a:cubicBezTo>
                    <a:pt x="74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5" y="81304"/>
                  </a:cubicBezTo>
                  <a:cubicBezTo>
                    <a:pt x="2008" y="80260"/>
                    <a:pt x="3105" y="78413"/>
                    <a:pt x="3186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6" y="65753"/>
                  </a:cubicBezTo>
                  <a:cubicBezTo>
                    <a:pt x="3132" y="63773"/>
                    <a:pt x="2088" y="61979"/>
                    <a:pt x="402" y="60909"/>
                  </a:cubicBezTo>
                  <a:cubicBezTo>
                    <a:pt x="2088" y="59865"/>
                    <a:pt x="3132" y="58072"/>
                    <a:pt x="3186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6" y="45492"/>
                  </a:cubicBezTo>
                  <a:cubicBezTo>
                    <a:pt x="3186" y="43591"/>
                    <a:pt x="2088" y="41718"/>
                    <a:pt x="402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6" y="25230"/>
                  </a:cubicBezTo>
                  <a:cubicBezTo>
                    <a:pt x="3105" y="23223"/>
                    <a:pt x="2062" y="21429"/>
                    <a:pt x="402" y="20386"/>
                  </a:cubicBezTo>
                  <a:cubicBezTo>
                    <a:pt x="2115" y="19315"/>
                    <a:pt x="3212" y="17415"/>
                    <a:pt x="3186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2008" y="1061"/>
                    <a:pt x="215" y="17"/>
                  </a:cubicBezTo>
                  <a:cubicBezTo>
                    <a:pt x="195" y="7"/>
                    <a:pt x="172" y="1"/>
                    <a:pt x="1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8"/>
            <p:cNvSpPr/>
            <p:nvPr/>
          </p:nvSpPr>
          <p:spPr>
            <a:xfrm>
              <a:off x="1607850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71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0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0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64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64" y="78266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44" y="81297"/>
                    <a:pt x="81" y="81320"/>
                    <a:pt x="119" y="81320"/>
                  </a:cubicBezTo>
                  <a:cubicBezTo>
                    <a:pt x="143" y="81320"/>
                    <a:pt x="167" y="81311"/>
                    <a:pt x="188" y="81290"/>
                  </a:cubicBezTo>
                  <a:cubicBezTo>
                    <a:pt x="1981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723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61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8"/>
            <p:cNvSpPr/>
            <p:nvPr/>
          </p:nvSpPr>
          <p:spPr>
            <a:xfrm>
              <a:off x="1453950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36" y="1"/>
                  </a:moveTo>
                  <a:cubicBezTo>
                    <a:pt x="95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27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34"/>
                    <a:pt x="2944" y="15487"/>
                  </a:cubicBezTo>
                  <a:cubicBezTo>
                    <a:pt x="2944" y="15514"/>
                    <a:pt x="2944" y="15568"/>
                    <a:pt x="2944" y="15595"/>
                  </a:cubicBezTo>
                  <a:cubicBezTo>
                    <a:pt x="2944" y="17415"/>
                    <a:pt x="1820" y="19261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44" y="35642"/>
                    <a:pt x="2918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72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27" y="81251"/>
                  </a:cubicBezTo>
                  <a:cubicBezTo>
                    <a:pt x="66" y="81290"/>
                    <a:pt x="120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66" y="75309"/>
                    <a:pt x="6424" y="73301"/>
                    <a:pt x="6424" y="71053"/>
                  </a:cubicBezTo>
                  <a:cubicBezTo>
                    <a:pt x="6424" y="68805"/>
                    <a:pt x="5166" y="66797"/>
                    <a:pt x="3185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85" y="56091"/>
                  </a:cubicBezTo>
                  <a:cubicBezTo>
                    <a:pt x="5166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66" y="26247"/>
                    <a:pt x="3185" y="25230"/>
                  </a:cubicBezTo>
                  <a:cubicBezTo>
                    <a:pt x="3105" y="23223"/>
                    <a:pt x="2061" y="21429"/>
                    <a:pt x="375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cubicBezTo>
                    <a:pt x="3185" y="3041"/>
                    <a:pt x="2008" y="1061"/>
                    <a:pt x="214" y="17"/>
                  </a:cubicBezTo>
                  <a:cubicBezTo>
                    <a:pt x="185" y="7"/>
                    <a:pt x="159" y="1"/>
                    <a:pt x="1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8"/>
            <p:cNvSpPr/>
            <p:nvPr/>
          </p:nvSpPr>
          <p:spPr>
            <a:xfrm>
              <a:off x="1300050" y="566950"/>
              <a:ext cx="160600" cy="2033000"/>
            </a:xfrm>
            <a:custGeom>
              <a:avLst/>
              <a:gdLst/>
              <a:ahLst/>
              <a:cxnLst/>
              <a:rect l="l" t="t" r="r" b="b"/>
              <a:pathLst>
                <a:path w="6424" h="81320" extrusionOk="0">
                  <a:moveTo>
                    <a:pt x="146" y="1"/>
                  </a:moveTo>
                  <a:cubicBezTo>
                    <a:pt x="107" y="1"/>
                    <a:pt x="70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61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3025" y="5169"/>
                  </a:cubicBezTo>
                  <a:cubicBezTo>
                    <a:pt x="4952" y="6133"/>
                    <a:pt x="6183" y="8086"/>
                    <a:pt x="6183" y="10255"/>
                  </a:cubicBezTo>
                  <a:cubicBezTo>
                    <a:pt x="6183" y="12449"/>
                    <a:pt x="4952" y="14403"/>
                    <a:pt x="3025" y="15367"/>
                  </a:cubicBezTo>
                  <a:cubicBezTo>
                    <a:pt x="2971" y="15394"/>
                    <a:pt x="2944" y="15447"/>
                    <a:pt x="2944" y="15501"/>
                  </a:cubicBezTo>
                  <a:cubicBezTo>
                    <a:pt x="2998" y="17321"/>
                    <a:pt x="1847" y="19248"/>
                    <a:pt x="107" y="20292"/>
                  </a:cubicBezTo>
                  <a:cubicBezTo>
                    <a:pt x="80" y="20292"/>
                    <a:pt x="54" y="20318"/>
                    <a:pt x="27" y="20372"/>
                  </a:cubicBezTo>
                  <a:cubicBezTo>
                    <a:pt x="27" y="20425"/>
                    <a:pt x="27" y="20479"/>
                    <a:pt x="80" y="20506"/>
                  </a:cubicBezTo>
                  <a:cubicBezTo>
                    <a:pt x="1820" y="21496"/>
                    <a:pt x="2891" y="23316"/>
                    <a:pt x="2944" y="25324"/>
                  </a:cubicBezTo>
                  <a:cubicBezTo>
                    <a:pt x="2944" y="25350"/>
                    <a:pt x="2971" y="25404"/>
                    <a:pt x="3025" y="25431"/>
                  </a:cubicBezTo>
                  <a:cubicBezTo>
                    <a:pt x="4952" y="26394"/>
                    <a:pt x="6183" y="28348"/>
                    <a:pt x="6183" y="30543"/>
                  </a:cubicBezTo>
                  <a:cubicBezTo>
                    <a:pt x="6183" y="32711"/>
                    <a:pt x="4952" y="34665"/>
                    <a:pt x="3025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53"/>
                  </a:cubicBezTo>
                  <a:cubicBezTo>
                    <a:pt x="80" y="40553"/>
                    <a:pt x="54" y="40580"/>
                    <a:pt x="27" y="40633"/>
                  </a:cubicBezTo>
                  <a:cubicBezTo>
                    <a:pt x="27" y="40687"/>
                    <a:pt x="27" y="40741"/>
                    <a:pt x="80" y="40767"/>
                  </a:cubicBezTo>
                  <a:cubicBezTo>
                    <a:pt x="1820" y="41784"/>
                    <a:pt x="2944" y="43658"/>
                    <a:pt x="2944" y="45532"/>
                  </a:cubicBezTo>
                  <a:cubicBezTo>
                    <a:pt x="2944" y="45558"/>
                    <a:pt x="2944" y="45558"/>
                    <a:pt x="2944" y="45585"/>
                  </a:cubicBezTo>
                  <a:cubicBezTo>
                    <a:pt x="2944" y="45612"/>
                    <a:pt x="2971" y="45665"/>
                    <a:pt x="3025" y="45692"/>
                  </a:cubicBezTo>
                  <a:cubicBezTo>
                    <a:pt x="4952" y="46656"/>
                    <a:pt x="6183" y="48636"/>
                    <a:pt x="6183" y="50804"/>
                  </a:cubicBezTo>
                  <a:cubicBezTo>
                    <a:pt x="6183" y="52972"/>
                    <a:pt x="4952" y="54926"/>
                    <a:pt x="3025" y="55917"/>
                  </a:cubicBezTo>
                  <a:cubicBezTo>
                    <a:pt x="2971" y="55917"/>
                    <a:pt x="2944" y="55970"/>
                    <a:pt x="2944" y="56024"/>
                  </a:cubicBezTo>
                  <a:cubicBezTo>
                    <a:pt x="2891" y="58004"/>
                    <a:pt x="1847" y="59798"/>
                    <a:pt x="107" y="60815"/>
                  </a:cubicBezTo>
                  <a:cubicBezTo>
                    <a:pt x="80" y="60815"/>
                    <a:pt x="54" y="60868"/>
                    <a:pt x="27" y="60895"/>
                  </a:cubicBezTo>
                  <a:cubicBezTo>
                    <a:pt x="27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900"/>
                    <a:pt x="2971" y="65927"/>
                    <a:pt x="3025" y="65954"/>
                  </a:cubicBezTo>
                  <a:cubicBezTo>
                    <a:pt x="4952" y="66944"/>
                    <a:pt x="6183" y="68898"/>
                    <a:pt x="6183" y="71066"/>
                  </a:cubicBezTo>
                  <a:cubicBezTo>
                    <a:pt x="6183" y="73234"/>
                    <a:pt x="4952" y="75188"/>
                    <a:pt x="3025" y="76178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86"/>
                    <a:pt x="80" y="81076"/>
                  </a:cubicBezTo>
                  <a:cubicBezTo>
                    <a:pt x="27" y="81130"/>
                    <a:pt x="0" y="81183"/>
                    <a:pt x="54" y="81264"/>
                  </a:cubicBezTo>
                  <a:cubicBezTo>
                    <a:pt x="70" y="81297"/>
                    <a:pt x="107" y="81320"/>
                    <a:pt x="146" y="81320"/>
                  </a:cubicBezTo>
                  <a:cubicBezTo>
                    <a:pt x="169" y="81320"/>
                    <a:pt x="194" y="81311"/>
                    <a:pt x="214" y="81290"/>
                  </a:cubicBezTo>
                  <a:cubicBezTo>
                    <a:pt x="2007" y="80273"/>
                    <a:pt x="3105" y="78427"/>
                    <a:pt x="3185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5" y="65766"/>
                  </a:cubicBezTo>
                  <a:cubicBezTo>
                    <a:pt x="3132" y="63786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5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27" y="39723"/>
                    <a:pt x="3319" y="37903"/>
                    <a:pt x="3212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5" y="25243"/>
                  </a:cubicBezTo>
                  <a:cubicBezTo>
                    <a:pt x="3105" y="23236"/>
                    <a:pt x="2061" y="21443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608"/>
                    <a:pt x="3185" y="15581"/>
                    <a:pt x="3185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2007" y="1074"/>
                    <a:pt x="214" y="30"/>
                  </a:cubicBezTo>
                  <a:cubicBezTo>
                    <a:pt x="194" y="10"/>
                    <a:pt x="169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8"/>
            <p:cNvSpPr/>
            <p:nvPr/>
          </p:nvSpPr>
          <p:spPr>
            <a:xfrm>
              <a:off x="1146800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3" y="1"/>
                  </a:moveTo>
                  <a:cubicBezTo>
                    <a:pt x="83" y="1"/>
                    <a:pt x="44" y="20"/>
                    <a:pt x="28" y="70"/>
                  </a:cubicBezTo>
                  <a:cubicBezTo>
                    <a:pt x="28" y="70"/>
                    <a:pt x="1" y="97"/>
                    <a:pt x="1" y="124"/>
                  </a:cubicBezTo>
                  <a:cubicBezTo>
                    <a:pt x="1" y="178"/>
                    <a:pt x="28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98" y="17334"/>
                    <a:pt x="1848" y="19235"/>
                    <a:pt x="81" y="20278"/>
                  </a:cubicBezTo>
                  <a:cubicBezTo>
                    <a:pt x="54" y="20278"/>
                    <a:pt x="28" y="20305"/>
                    <a:pt x="1" y="20359"/>
                  </a:cubicBezTo>
                  <a:cubicBezTo>
                    <a:pt x="1" y="20412"/>
                    <a:pt x="28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9" y="37837"/>
                    <a:pt x="1633" y="39630"/>
                    <a:pt x="81" y="40540"/>
                  </a:cubicBezTo>
                  <a:cubicBezTo>
                    <a:pt x="54" y="40540"/>
                    <a:pt x="28" y="40594"/>
                    <a:pt x="1" y="40620"/>
                  </a:cubicBezTo>
                  <a:cubicBezTo>
                    <a:pt x="1" y="40674"/>
                    <a:pt x="28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81" y="60802"/>
                  </a:cubicBezTo>
                  <a:cubicBezTo>
                    <a:pt x="54" y="60828"/>
                    <a:pt x="28" y="60855"/>
                    <a:pt x="1" y="60882"/>
                  </a:cubicBezTo>
                  <a:cubicBezTo>
                    <a:pt x="1" y="60935"/>
                    <a:pt x="28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8" y="81117"/>
                    <a:pt x="1" y="81197"/>
                    <a:pt x="28" y="81251"/>
                  </a:cubicBezTo>
                  <a:cubicBezTo>
                    <a:pt x="47" y="81290"/>
                    <a:pt x="95" y="81315"/>
                    <a:pt x="151" y="81315"/>
                  </a:cubicBezTo>
                  <a:cubicBezTo>
                    <a:pt x="172" y="81315"/>
                    <a:pt x="193" y="81311"/>
                    <a:pt x="215" y="81304"/>
                  </a:cubicBezTo>
                  <a:cubicBezTo>
                    <a:pt x="1981" y="80260"/>
                    <a:pt x="3106" y="78413"/>
                    <a:pt x="3186" y="76352"/>
                  </a:cubicBezTo>
                  <a:cubicBezTo>
                    <a:pt x="5167" y="75309"/>
                    <a:pt x="6398" y="73301"/>
                    <a:pt x="6398" y="71053"/>
                  </a:cubicBezTo>
                  <a:cubicBezTo>
                    <a:pt x="6398" y="68805"/>
                    <a:pt x="5167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7" y="55047"/>
                    <a:pt x="6398" y="53040"/>
                    <a:pt x="6398" y="50791"/>
                  </a:cubicBezTo>
                  <a:cubicBezTo>
                    <a:pt x="6398" y="48543"/>
                    <a:pt x="5167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293" y="37890"/>
                    <a:pt x="3186" y="35829"/>
                  </a:cubicBezTo>
                  <a:cubicBezTo>
                    <a:pt x="5167" y="34785"/>
                    <a:pt x="6398" y="32751"/>
                    <a:pt x="6398" y="30530"/>
                  </a:cubicBezTo>
                  <a:cubicBezTo>
                    <a:pt x="6398" y="28281"/>
                    <a:pt x="5167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15"/>
                    <a:pt x="3186" y="15541"/>
                  </a:cubicBezTo>
                  <a:cubicBezTo>
                    <a:pt x="5167" y="14524"/>
                    <a:pt x="6398" y="12490"/>
                    <a:pt x="6398" y="10268"/>
                  </a:cubicBezTo>
                  <a:cubicBezTo>
                    <a:pt x="6398" y="8020"/>
                    <a:pt x="5167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188" y="17"/>
                  </a:cubicBezTo>
                  <a:cubicBezTo>
                    <a:pt x="169" y="7"/>
                    <a:pt x="145" y="1"/>
                    <a:pt x="1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8"/>
            <p:cNvSpPr/>
            <p:nvPr/>
          </p:nvSpPr>
          <p:spPr>
            <a:xfrm>
              <a:off x="992900" y="566950"/>
              <a:ext cx="160625" cy="2033000"/>
            </a:xfrm>
            <a:custGeom>
              <a:avLst/>
              <a:gdLst/>
              <a:ahLst/>
              <a:cxnLst/>
              <a:rect l="l" t="t" r="r" b="b"/>
              <a:pathLst>
                <a:path w="6425" h="81320" extrusionOk="0">
                  <a:moveTo>
                    <a:pt x="145" y="1"/>
                  </a:moveTo>
                  <a:cubicBezTo>
                    <a:pt x="104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61"/>
                    <a:pt x="2972" y="3188"/>
                    <a:pt x="2945" y="5035"/>
                  </a:cubicBezTo>
                  <a:cubicBezTo>
                    <a:pt x="2945" y="5089"/>
                    <a:pt x="2972" y="5142"/>
                    <a:pt x="2998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8" y="15367"/>
                  </a:cubicBezTo>
                  <a:cubicBezTo>
                    <a:pt x="2972" y="15394"/>
                    <a:pt x="2945" y="15447"/>
                    <a:pt x="2945" y="15501"/>
                  </a:cubicBezTo>
                  <a:cubicBezTo>
                    <a:pt x="2998" y="17347"/>
                    <a:pt x="1847" y="19248"/>
                    <a:pt x="108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45" y="25324"/>
                  </a:cubicBezTo>
                  <a:cubicBezTo>
                    <a:pt x="2945" y="25350"/>
                    <a:pt x="2972" y="25404"/>
                    <a:pt x="2998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45" y="43658"/>
                    <a:pt x="2945" y="45532"/>
                  </a:cubicBezTo>
                  <a:cubicBezTo>
                    <a:pt x="2945" y="45558"/>
                    <a:pt x="2945" y="45558"/>
                    <a:pt x="2945" y="45585"/>
                  </a:cubicBez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8" y="55917"/>
                  </a:cubicBezTo>
                  <a:cubicBezTo>
                    <a:pt x="2972" y="55917"/>
                    <a:pt x="2945" y="55970"/>
                    <a:pt x="2945" y="56024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900"/>
                    <a:pt x="2972" y="65927"/>
                    <a:pt x="2998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8" y="76178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86"/>
                    <a:pt x="81" y="81076"/>
                  </a:cubicBezTo>
                  <a:cubicBezTo>
                    <a:pt x="27" y="81130"/>
                    <a:pt x="1" y="81183"/>
                    <a:pt x="27" y="81264"/>
                  </a:cubicBezTo>
                  <a:cubicBezTo>
                    <a:pt x="60" y="81297"/>
                    <a:pt x="104" y="81320"/>
                    <a:pt x="145" y="81320"/>
                  </a:cubicBezTo>
                  <a:cubicBezTo>
                    <a:pt x="170" y="81320"/>
                    <a:pt x="194" y="81311"/>
                    <a:pt x="215" y="81290"/>
                  </a:cubicBezTo>
                  <a:cubicBezTo>
                    <a:pt x="2008" y="80273"/>
                    <a:pt x="3105" y="78427"/>
                    <a:pt x="3186" y="76366"/>
                  </a:cubicBezTo>
                  <a:cubicBezTo>
                    <a:pt x="5193" y="75322"/>
                    <a:pt x="6424" y="73314"/>
                    <a:pt x="6424" y="71066"/>
                  </a:cubicBezTo>
                  <a:cubicBezTo>
                    <a:pt x="6424" y="68818"/>
                    <a:pt x="5193" y="66784"/>
                    <a:pt x="3186" y="65766"/>
                  </a:cubicBezTo>
                  <a:cubicBezTo>
                    <a:pt x="3105" y="63786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6" y="56104"/>
                  </a:cubicBezTo>
                  <a:cubicBezTo>
                    <a:pt x="5193" y="55060"/>
                    <a:pt x="6424" y="53053"/>
                    <a:pt x="6424" y="50804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59" y="43604"/>
                    <a:pt x="2088" y="41731"/>
                    <a:pt x="402" y="40660"/>
                  </a:cubicBezTo>
                  <a:cubicBezTo>
                    <a:pt x="1901" y="39723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43"/>
                  </a:cubicBezTo>
                  <a:cubicBezTo>
                    <a:pt x="6424" y="28295"/>
                    <a:pt x="5193" y="26260"/>
                    <a:pt x="3186" y="25243"/>
                  </a:cubicBezTo>
                  <a:cubicBezTo>
                    <a:pt x="3105" y="23236"/>
                    <a:pt x="2062" y="21443"/>
                    <a:pt x="402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608"/>
                    <a:pt x="3186" y="15581"/>
                    <a:pt x="3186" y="15554"/>
                  </a:cubicBezTo>
                  <a:cubicBezTo>
                    <a:pt x="5193" y="14537"/>
                    <a:pt x="6424" y="12503"/>
                    <a:pt x="6424" y="10255"/>
                  </a:cubicBezTo>
                  <a:cubicBezTo>
                    <a:pt x="6424" y="8033"/>
                    <a:pt x="5193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2008" y="1074"/>
                    <a:pt x="215" y="30"/>
                  </a:cubicBezTo>
                  <a:cubicBezTo>
                    <a:pt x="194" y="10"/>
                    <a:pt x="170" y="1"/>
                    <a:pt x="1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8"/>
            <p:cNvSpPr/>
            <p:nvPr/>
          </p:nvSpPr>
          <p:spPr>
            <a:xfrm>
              <a:off x="83967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2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0" y="70"/>
                    <a:pt x="0" y="97"/>
                    <a:pt x="0" y="124"/>
                  </a:cubicBezTo>
                  <a:cubicBezTo>
                    <a:pt x="0" y="178"/>
                    <a:pt x="27" y="204"/>
                    <a:pt x="54" y="231"/>
                  </a:cubicBezTo>
                  <a:cubicBezTo>
                    <a:pt x="1794" y="1248"/>
                    <a:pt x="2971" y="3175"/>
                    <a:pt x="2918" y="5022"/>
                  </a:cubicBezTo>
                  <a:cubicBezTo>
                    <a:pt x="2918" y="5076"/>
                    <a:pt x="2945" y="5129"/>
                    <a:pt x="2998" y="5156"/>
                  </a:cubicBezTo>
                  <a:cubicBezTo>
                    <a:pt x="4925" y="6119"/>
                    <a:pt x="6156" y="8073"/>
                    <a:pt x="6156" y="10268"/>
                  </a:cubicBezTo>
                  <a:cubicBezTo>
                    <a:pt x="6156" y="12436"/>
                    <a:pt x="4925" y="14390"/>
                    <a:pt x="2998" y="15354"/>
                  </a:cubicBezTo>
                  <a:cubicBezTo>
                    <a:pt x="2945" y="15380"/>
                    <a:pt x="2918" y="15434"/>
                    <a:pt x="2918" y="15487"/>
                  </a:cubicBezTo>
                  <a:cubicBezTo>
                    <a:pt x="2971" y="17334"/>
                    <a:pt x="1847" y="19235"/>
                    <a:pt x="81" y="20278"/>
                  </a:cubicBezTo>
                  <a:cubicBezTo>
                    <a:pt x="54" y="20278"/>
                    <a:pt x="27" y="20305"/>
                    <a:pt x="0" y="20359"/>
                  </a:cubicBezTo>
                  <a:cubicBezTo>
                    <a:pt x="0" y="20412"/>
                    <a:pt x="27" y="20466"/>
                    <a:pt x="54" y="20493"/>
                  </a:cubicBezTo>
                  <a:cubicBezTo>
                    <a:pt x="1794" y="21510"/>
                    <a:pt x="2864" y="23303"/>
                    <a:pt x="2918" y="25310"/>
                  </a:cubicBezTo>
                  <a:cubicBezTo>
                    <a:pt x="2918" y="25364"/>
                    <a:pt x="2945" y="25391"/>
                    <a:pt x="2998" y="25417"/>
                  </a:cubicBezTo>
                  <a:cubicBezTo>
                    <a:pt x="4925" y="26381"/>
                    <a:pt x="6156" y="28362"/>
                    <a:pt x="6156" y="30530"/>
                  </a:cubicBezTo>
                  <a:cubicBezTo>
                    <a:pt x="6156" y="32698"/>
                    <a:pt x="4925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078" y="37837"/>
                    <a:pt x="1606" y="39630"/>
                    <a:pt x="81" y="40540"/>
                  </a:cubicBezTo>
                  <a:cubicBezTo>
                    <a:pt x="54" y="40540"/>
                    <a:pt x="27" y="40594"/>
                    <a:pt x="0" y="40620"/>
                  </a:cubicBezTo>
                  <a:cubicBezTo>
                    <a:pt x="0" y="40674"/>
                    <a:pt x="27" y="40727"/>
                    <a:pt x="54" y="40754"/>
                  </a:cubicBezTo>
                  <a:cubicBezTo>
                    <a:pt x="1794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25" y="46669"/>
                    <a:pt x="6156" y="48623"/>
                    <a:pt x="6156" y="50791"/>
                  </a:cubicBezTo>
                  <a:cubicBezTo>
                    <a:pt x="6156" y="52959"/>
                    <a:pt x="4925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64" y="57991"/>
                    <a:pt x="1820" y="59785"/>
                    <a:pt x="81" y="60802"/>
                  </a:cubicBezTo>
                  <a:cubicBezTo>
                    <a:pt x="54" y="60828"/>
                    <a:pt x="27" y="60855"/>
                    <a:pt x="0" y="60882"/>
                  </a:cubicBezTo>
                  <a:cubicBezTo>
                    <a:pt x="0" y="60935"/>
                    <a:pt x="27" y="60989"/>
                    <a:pt x="54" y="61016"/>
                  </a:cubicBezTo>
                  <a:cubicBezTo>
                    <a:pt x="1794" y="62033"/>
                    <a:pt x="2864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25" y="66931"/>
                    <a:pt x="6156" y="68885"/>
                    <a:pt x="6156" y="71053"/>
                  </a:cubicBezTo>
                  <a:cubicBezTo>
                    <a:pt x="6156" y="73221"/>
                    <a:pt x="4925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64" y="78280"/>
                    <a:pt x="1794" y="80073"/>
                    <a:pt x="81" y="81090"/>
                  </a:cubicBezTo>
                  <a:cubicBezTo>
                    <a:pt x="0" y="81117"/>
                    <a:pt x="0" y="81197"/>
                    <a:pt x="27" y="81251"/>
                  </a:cubicBezTo>
                  <a:cubicBezTo>
                    <a:pt x="47" y="81290"/>
                    <a:pt x="95" y="81315"/>
                    <a:pt x="140" y="81315"/>
                  </a:cubicBezTo>
                  <a:cubicBezTo>
                    <a:pt x="157" y="81315"/>
                    <a:pt x="173" y="81311"/>
                    <a:pt x="188" y="81304"/>
                  </a:cubicBezTo>
                  <a:cubicBezTo>
                    <a:pt x="1981" y="80260"/>
                    <a:pt x="3105" y="78413"/>
                    <a:pt x="3159" y="76352"/>
                  </a:cubicBezTo>
                  <a:cubicBezTo>
                    <a:pt x="5166" y="75309"/>
                    <a:pt x="6397" y="73301"/>
                    <a:pt x="6397" y="71053"/>
                  </a:cubicBezTo>
                  <a:cubicBezTo>
                    <a:pt x="6397" y="68805"/>
                    <a:pt x="5166" y="66797"/>
                    <a:pt x="3159" y="65753"/>
                  </a:cubicBezTo>
                  <a:cubicBezTo>
                    <a:pt x="3105" y="63773"/>
                    <a:pt x="2061" y="61979"/>
                    <a:pt x="375" y="60909"/>
                  </a:cubicBezTo>
                  <a:cubicBezTo>
                    <a:pt x="2061" y="59865"/>
                    <a:pt x="3105" y="58072"/>
                    <a:pt x="3159" y="56091"/>
                  </a:cubicBezTo>
                  <a:cubicBezTo>
                    <a:pt x="5166" y="55047"/>
                    <a:pt x="6397" y="53040"/>
                    <a:pt x="6397" y="50791"/>
                  </a:cubicBezTo>
                  <a:cubicBezTo>
                    <a:pt x="6397" y="48543"/>
                    <a:pt x="5166" y="46536"/>
                    <a:pt x="3159" y="45492"/>
                  </a:cubicBezTo>
                  <a:cubicBezTo>
                    <a:pt x="3159" y="43591"/>
                    <a:pt x="2061" y="41718"/>
                    <a:pt x="375" y="40647"/>
                  </a:cubicBezTo>
                  <a:cubicBezTo>
                    <a:pt x="1901" y="39710"/>
                    <a:pt x="3292" y="37890"/>
                    <a:pt x="3185" y="35829"/>
                  </a:cubicBezTo>
                  <a:cubicBezTo>
                    <a:pt x="5166" y="34785"/>
                    <a:pt x="6397" y="32751"/>
                    <a:pt x="6397" y="30530"/>
                  </a:cubicBezTo>
                  <a:cubicBezTo>
                    <a:pt x="6397" y="28281"/>
                    <a:pt x="5166" y="26247"/>
                    <a:pt x="3159" y="25230"/>
                  </a:cubicBezTo>
                  <a:cubicBezTo>
                    <a:pt x="3078" y="23223"/>
                    <a:pt x="2035" y="21429"/>
                    <a:pt x="375" y="20386"/>
                  </a:cubicBezTo>
                  <a:cubicBezTo>
                    <a:pt x="2061" y="19315"/>
                    <a:pt x="3159" y="17441"/>
                    <a:pt x="3159" y="15595"/>
                  </a:cubicBezTo>
                  <a:cubicBezTo>
                    <a:pt x="3159" y="15595"/>
                    <a:pt x="3159" y="15568"/>
                    <a:pt x="3159" y="15541"/>
                  </a:cubicBezTo>
                  <a:cubicBezTo>
                    <a:pt x="5166" y="14524"/>
                    <a:pt x="6397" y="12490"/>
                    <a:pt x="6397" y="10268"/>
                  </a:cubicBezTo>
                  <a:cubicBezTo>
                    <a:pt x="6397" y="8020"/>
                    <a:pt x="5166" y="5986"/>
                    <a:pt x="3159" y="4969"/>
                  </a:cubicBezTo>
                  <a:lnTo>
                    <a:pt x="3159" y="4942"/>
                  </a:lnTo>
                  <a:cubicBezTo>
                    <a:pt x="3159" y="3041"/>
                    <a:pt x="1981" y="1061"/>
                    <a:pt x="188" y="17"/>
                  </a:cubicBezTo>
                  <a:cubicBezTo>
                    <a:pt x="168" y="7"/>
                    <a:pt x="145" y="1"/>
                    <a:pt x="12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8"/>
            <p:cNvSpPr/>
            <p:nvPr/>
          </p:nvSpPr>
          <p:spPr>
            <a:xfrm>
              <a:off x="68577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0" y="110"/>
                    <a:pt x="0" y="137"/>
                  </a:cubicBezTo>
                  <a:cubicBezTo>
                    <a:pt x="0" y="164"/>
                    <a:pt x="27" y="217"/>
                    <a:pt x="81" y="244"/>
                  </a:cubicBezTo>
                  <a:cubicBezTo>
                    <a:pt x="1820" y="1261"/>
                    <a:pt x="2944" y="3188"/>
                    <a:pt x="2918" y="5035"/>
                  </a:cubicBezTo>
                  <a:cubicBezTo>
                    <a:pt x="2918" y="5089"/>
                    <a:pt x="2944" y="5142"/>
                    <a:pt x="2998" y="5169"/>
                  </a:cubicBezTo>
                  <a:cubicBezTo>
                    <a:pt x="4952" y="6133"/>
                    <a:pt x="6156" y="8086"/>
                    <a:pt x="6156" y="10255"/>
                  </a:cubicBezTo>
                  <a:cubicBezTo>
                    <a:pt x="6156" y="12449"/>
                    <a:pt x="4952" y="14403"/>
                    <a:pt x="2998" y="15367"/>
                  </a:cubicBezTo>
                  <a:cubicBezTo>
                    <a:pt x="2944" y="15394"/>
                    <a:pt x="2918" y="15447"/>
                    <a:pt x="2918" y="15501"/>
                  </a:cubicBezTo>
                  <a:cubicBezTo>
                    <a:pt x="2998" y="17347"/>
                    <a:pt x="1847" y="19248"/>
                    <a:pt x="81" y="20292"/>
                  </a:cubicBezTo>
                  <a:cubicBezTo>
                    <a:pt x="54" y="20292"/>
                    <a:pt x="27" y="20318"/>
                    <a:pt x="27" y="20372"/>
                  </a:cubicBezTo>
                  <a:cubicBezTo>
                    <a:pt x="0" y="20425"/>
                    <a:pt x="27" y="20479"/>
                    <a:pt x="81" y="20506"/>
                  </a:cubicBezTo>
                  <a:cubicBezTo>
                    <a:pt x="1794" y="21496"/>
                    <a:pt x="2864" y="23316"/>
                    <a:pt x="2918" y="25324"/>
                  </a:cubicBezTo>
                  <a:cubicBezTo>
                    <a:pt x="2918" y="25350"/>
                    <a:pt x="2944" y="25404"/>
                    <a:pt x="2998" y="25431"/>
                  </a:cubicBezTo>
                  <a:cubicBezTo>
                    <a:pt x="4952" y="26394"/>
                    <a:pt x="6156" y="28348"/>
                    <a:pt x="6156" y="30543"/>
                  </a:cubicBezTo>
                  <a:cubicBezTo>
                    <a:pt x="6156" y="32711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18" y="35762"/>
                  </a:cubicBezTo>
                  <a:cubicBezTo>
                    <a:pt x="3078" y="37823"/>
                    <a:pt x="1633" y="39643"/>
                    <a:pt x="81" y="40553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1" y="40767"/>
                  </a:cubicBezTo>
                  <a:cubicBezTo>
                    <a:pt x="1820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4" y="45665"/>
                    <a:pt x="2998" y="45692"/>
                  </a:cubicBezTo>
                  <a:cubicBezTo>
                    <a:pt x="4952" y="46656"/>
                    <a:pt x="6156" y="48636"/>
                    <a:pt x="6156" y="50804"/>
                  </a:cubicBezTo>
                  <a:cubicBezTo>
                    <a:pt x="6156" y="52972"/>
                    <a:pt x="4952" y="54926"/>
                    <a:pt x="2998" y="55917"/>
                  </a:cubicBezTo>
                  <a:cubicBezTo>
                    <a:pt x="2944" y="55917"/>
                    <a:pt x="2918" y="55970"/>
                    <a:pt x="2918" y="56024"/>
                  </a:cubicBezTo>
                  <a:cubicBezTo>
                    <a:pt x="2891" y="58004"/>
                    <a:pt x="1820" y="59798"/>
                    <a:pt x="81" y="60815"/>
                  </a:cubicBezTo>
                  <a:cubicBezTo>
                    <a:pt x="54" y="60815"/>
                    <a:pt x="27" y="60868"/>
                    <a:pt x="27" y="60895"/>
                  </a:cubicBezTo>
                  <a:cubicBezTo>
                    <a:pt x="0" y="60949"/>
                    <a:pt x="27" y="61002"/>
                    <a:pt x="81" y="61029"/>
                  </a:cubicBezTo>
                  <a:cubicBezTo>
                    <a:pt x="1820" y="62046"/>
                    <a:pt x="2891" y="63839"/>
                    <a:pt x="2918" y="65847"/>
                  </a:cubicBezTo>
                  <a:cubicBezTo>
                    <a:pt x="2918" y="65900"/>
                    <a:pt x="2944" y="65927"/>
                    <a:pt x="2998" y="65954"/>
                  </a:cubicBezTo>
                  <a:cubicBezTo>
                    <a:pt x="4952" y="66944"/>
                    <a:pt x="6156" y="68898"/>
                    <a:pt x="6156" y="71066"/>
                  </a:cubicBezTo>
                  <a:cubicBezTo>
                    <a:pt x="6156" y="73234"/>
                    <a:pt x="4952" y="75188"/>
                    <a:pt x="2998" y="76178"/>
                  </a:cubicBezTo>
                  <a:cubicBezTo>
                    <a:pt x="2944" y="76178"/>
                    <a:pt x="2918" y="76232"/>
                    <a:pt x="2918" y="76285"/>
                  </a:cubicBezTo>
                  <a:cubicBezTo>
                    <a:pt x="2891" y="78293"/>
                    <a:pt x="1820" y="80086"/>
                    <a:pt x="81" y="81076"/>
                  </a:cubicBezTo>
                  <a:cubicBezTo>
                    <a:pt x="27" y="81130"/>
                    <a:pt x="0" y="81183"/>
                    <a:pt x="27" y="81264"/>
                  </a:cubicBezTo>
                  <a:cubicBezTo>
                    <a:pt x="60" y="81297"/>
                    <a:pt x="93" y="81320"/>
                    <a:pt x="133" y="81320"/>
                  </a:cubicBezTo>
                  <a:cubicBezTo>
                    <a:pt x="157" y="81320"/>
                    <a:pt x="184" y="81311"/>
                    <a:pt x="214" y="81290"/>
                  </a:cubicBezTo>
                  <a:cubicBezTo>
                    <a:pt x="2008" y="80273"/>
                    <a:pt x="3105" y="78427"/>
                    <a:pt x="3185" y="76366"/>
                  </a:cubicBezTo>
                  <a:cubicBezTo>
                    <a:pt x="5166" y="75322"/>
                    <a:pt x="6397" y="73314"/>
                    <a:pt x="6397" y="71066"/>
                  </a:cubicBezTo>
                  <a:cubicBezTo>
                    <a:pt x="6397" y="68818"/>
                    <a:pt x="5166" y="66784"/>
                    <a:pt x="3185" y="65766"/>
                  </a:cubicBezTo>
                  <a:cubicBezTo>
                    <a:pt x="3105" y="63786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104"/>
                  </a:cubicBezTo>
                  <a:cubicBezTo>
                    <a:pt x="5166" y="55060"/>
                    <a:pt x="6397" y="53053"/>
                    <a:pt x="6397" y="50804"/>
                  </a:cubicBezTo>
                  <a:cubicBezTo>
                    <a:pt x="6397" y="48556"/>
                    <a:pt x="5166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723"/>
                    <a:pt x="3292" y="37903"/>
                    <a:pt x="3185" y="35816"/>
                  </a:cubicBezTo>
                  <a:cubicBezTo>
                    <a:pt x="5166" y="34799"/>
                    <a:pt x="6397" y="32764"/>
                    <a:pt x="6397" y="30543"/>
                  </a:cubicBezTo>
                  <a:cubicBezTo>
                    <a:pt x="6397" y="28295"/>
                    <a:pt x="5166" y="26260"/>
                    <a:pt x="3185" y="25243"/>
                  </a:cubicBezTo>
                  <a:cubicBezTo>
                    <a:pt x="3078" y="23236"/>
                    <a:pt x="2061" y="21443"/>
                    <a:pt x="375" y="20399"/>
                  </a:cubicBezTo>
                  <a:cubicBezTo>
                    <a:pt x="2088" y="19328"/>
                    <a:pt x="3185" y="17401"/>
                    <a:pt x="3185" y="15554"/>
                  </a:cubicBezTo>
                  <a:cubicBezTo>
                    <a:pt x="5166" y="14537"/>
                    <a:pt x="6397" y="12503"/>
                    <a:pt x="6397" y="10255"/>
                  </a:cubicBezTo>
                  <a:cubicBezTo>
                    <a:pt x="6397" y="8033"/>
                    <a:pt x="5166" y="5999"/>
                    <a:pt x="3185" y="4982"/>
                  </a:cubicBezTo>
                  <a:lnTo>
                    <a:pt x="3185" y="4955"/>
                  </a:lnTo>
                  <a:cubicBezTo>
                    <a:pt x="3185" y="3028"/>
                    <a:pt x="1981" y="1074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8"/>
            <p:cNvSpPr/>
            <p:nvPr/>
          </p:nvSpPr>
          <p:spPr>
            <a:xfrm>
              <a:off x="531875" y="8188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47" y="1"/>
                  </a:moveTo>
                  <a:cubicBezTo>
                    <a:pt x="106" y="1"/>
                    <a:pt x="61" y="20"/>
                    <a:pt x="27" y="70"/>
                  </a:cubicBezTo>
                  <a:cubicBezTo>
                    <a:pt x="27" y="70"/>
                    <a:pt x="27" y="97"/>
                    <a:pt x="27" y="124"/>
                  </a:cubicBezTo>
                  <a:cubicBezTo>
                    <a:pt x="27" y="178"/>
                    <a:pt x="54" y="204"/>
                    <a:pt x="80" y="231"/>
                  </a:cubicBezTo>
                  <a:cubicBezTo>
                    <a:pt x="1820" y="1248"/>
                    <a:pt x="2971" y="3175"/>
                    <a:pt x="2944" y="5022"/>
                  </a:cubicBezTo>
                  <a:cubicBezTo>
                    <a:pt x="2944" y="5076"/>
                    <a:pt x="2971" y="5129"/>
                    <a:pt x="2998" y="5156"/>
                  </a:cubicBezTo>
                  <a:cubicBezTo>
                    <a:pt x="4952" y="6119"/>
                    <a:pt x="6156" y="8073"/>
                    <a:pt x="6156" y="10268"/>
                  </a:cubicBezTo>
                  <a:cubicBezTo>
                    <a:pt x="6156" y="12436"/>
                    <a:pt x="4952" y="14390"/>
                    <a:pt x="2998" y="15354"/>
                  </a:cubicBezTo>
                  <a:cubicBezTo>
                    <a:pt x="2971" y="15380"/>
                    <a:pt x="2944" y="15461"/>
                    <a:pt x="2944" y="15487"/>
                  </a:cubicBezTo>
                  <a:cubicBezTo>
                    <a:pt x="2998" y="17334"/>
                    <a:pt x="1847" y="19235"/>
                    <a:pt x="107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0" y="20412"/>
                    <a:pt x="27" y="20466"/>
                    <a:pt x="80" y="20493"/>
                  </a:cubicBezTo>
                  <a:cubicBezTo>
                    <a:pt x="1793" y="21510"/>
                    <a:pt x="2864" y="23303"/>
                    <a:pt x="2944" y="25310"/>
                  </a:cubicBezTo>
                  <a:cubicBezTo>
                    <a:pt x="2944" y="25364"/>
                    <a:pt x="2971" y="25391"/>
                    <a:pt x="2998" y="25417"/>
                  </a:cubicBezTo>
                  <a:cubicBezTo>
                    <a:pt x="4952" y="26381"/>
                    <a:pt x="6156" y="28362"/>
                    <a:pt x="6156" y="30530"/>
                  </a:cubicBezTo>
                  <a:cubicBezTo>
                    <a:pt x="6156" y="32698"/>
                    <a:pt x="4952" y="34652"/>
                    <a:pt x="2998" y="35642"/>
                  </a:cubicBezTo>
                  <a:cubicBezTo>
                    <a:pt x="2971" y="35642"/>
                    <a:pt x="2944" y="35695"/>
                    <a:pt x="2944" y="35749"/>
                  </a:cubicBezTo>
                  <a:cubicBezTo>
                    <a:pt x="3105" y="37837"/>
                    <a:pt x="1633" y="39630"/>
                    <a:pt x="107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0" y="40674"/>
                    <a:pt x="27" y="40727"/>
                    <a:pt x="80" y="40754"/>
                  </a:cubicBezTo>
                  <a:cubicBezTo>
                    <a:pt x="1820" y="41771"/>
                    <a:pt x="2944" y="43645"/>
                    <a:pt x="2944" y="45545"/>
                  </a:cubicBezTo>
                  <a:cubicBezTo>
                    <a:pt x="2944" y="45545"/>
                    <a:pt x="2944" y="45545"/>
                    <a:pt x="2944" y="45572"/>
                  </a:cubicBezTo>
                  <a:cubicBezTo>
                    <a:pt x="2944" y="45626"/>
                    <a:pt x="2971" y="45652"/>
                    <a:pt x="2998" y="45679"/>
                  </a:cubicBezTo>
                  <a:cubicBezTo>
                    <a:pt x="4952" y="46669"/>
                    <a:pt x="6156" y="48623"/>
                    <a:pt x="6156" y="50791"/>
                  </a:cubicBezTo>
                  <a:cubicBezTo>
                    <a:pt x="6156" y="52959"/>
                    <a:pt x="4952" y="54913"/>
                    <a:pt x="2998" y="55904"/>
                  </a:cubicBezTo>
                  <a:cubicBezTo>
                    <a:pt x="2971" y="55930"/>
                    <a:pt x="2944" y="55957"/>
                    <a:pt x="2944" y="56011"/>
                  </a:cubicBezTo>
                  <a:cubicBezTo>
                    <a:pt x="2891" y="57991"/>
                    <a:pt x="1820" y="59785"/>
                    <a:pt x="107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0" y="60935"/>
                    <a:pt x="27" y="60989"/>
                    <a:pt x="80" y="61016"/>
                  </a:cubicBezTo>
                  <a:cubicBezTo>
                    <a:pt x="1820" y="62033"/>
                    <a:pt x="2891" y="63826"/>
                    <a:pt x="2944" y="65834"/>
                  </a:cubicBezTo>
                  <a:cubicBezTo>
                    <a:pt x="2944" y="65887"/>
                    <a:pt x="2971" y="65914"/>
                    <a:pt x="2998" y="65941"/>
                  </a:cubicBezTo>
                  <a:cubicBezTo>
                    <a:pt x="4952" y="66931"/>
                    <a:pt x="6156" y="68885"/>
                    <a:pt x="6156" y="71053"/>
                  </a:cubicBezTo>
                  <a:cubicBezTo>
                    <a:pt x="6156" y="73221"/>
                    <a:pt x="4952" y="75175"/>
                    <a:pt x="2998" y="76165"/>
                  </a:cubicBezTo>
                  <a:cubicBezTo>
                    <a:pt x="2971" y="76192"/>
                    <a:pt x="2944" y="76219"/>
                    <a:pt x="2944" y="76272"/>
                  </a:cubicBezTo>
                  <a:cubicBezTo>
                    <a:pt x="2891" y="78280"/>
                    <a:pt x="1820" y="80073"/>
                    <a:pt x="80" y="81090"/>
                  </a:cubicBezTo>
                  <a:cubicBezTo>
                    <a:pt x="27" y="81117"/>
                    <a:pt x="0" y="81197"/>
                    <a:pt x="54" y="81251"/>
                  </a:cubicBezTo>
                  <a:cubicBezTo>
                    <a:pt x="73" y="81290"/>
                    <a:pt x="122" y="81315"/>
                    <a:pt x="167" y="81315"/>
                  </a:cubicBezTo>
                  <a:cubicBezTo>
                    <a:pt x="184" y="81315"/>
                    <a:pt x="200" y="81311"/>
                    <a:pt x="214" y="81304"/>
                  </a:cubicBezTo>
                  <a:cubicBezTo>
                    <a:pt x="2008" y="80260"/>
                    <a:pt x="3105" y="78413"/>
                    <a:pt x="3185" y="76352"/>
                  </a:cubicBezTo>
                  <a:cubicBezTo>
                    <a:pt x="5193" y="75309"/>
                    <a:pt x="6424" y="73301"/>
                    <a:pt x="6424" y="71053"/>
                  </a:cubicBezTo>
                  <a:cubicBezTo>
                    <a:pt x="6424" y="68805"/>
                    <a:pt x="5193" y="66797"/>
                    <a:pt x="3185" y="65753"/>
                  </a:cubicBezTo>
                  <a:cubicBezTo>
                    <a:pt x="3105" y="63773"/>
                    <a:pt x="2088" y="61979"/>
                    <a:pt x="402" y="60909"/>
                  </a:cubicBezTo>
                  <a:cubicBezTo>
                    <a:pt x="2088" y="59865"/>
                    <a:pt x="3105" y="58072"/>
                    <a:pt x="3185" y="56091"/>
                  </a:cubicBezTo>
                  <a:cubicBezTo>
                    <a:pt x="5193" y="55047"/>
                    <a:pt x="6424" y="53040"/>
                    <a:pt x="6424" y="50791"/>
                  </a:cubicBezTo>
                  <a:cubicBezTo>
                    <a:pt x="6424" y="48543"/>
                    <a:pt x="5193" y="46536"/>
                    <a:pt x="3185" y="45492"/>
                  </a:cubicBezTo>
                  <a:cubicBezTo>
                    <a:pt x="3185" y="43591"/>
                    <a:pt x="2088" y="41718"/>
                    <a:pt x="402" y="40647"/>
                  </a:cubicBezTo>
                  <a:cubicBezTo>
                    <a:pt x="1900" y="39710"/>
                    <a:pt x="3319" y="37890"/>
                    <a:pt x="3185" y="35829"/>
                  </a:cubicBezTo>
                  <a:cubicBezTo>
                    <a:pt x="5193" y="34785"/>
                    <a:pt x="6424" y="32751"/>
                    <a:pt x="6424" y="30530"/>
                  </a:cubicBezTo>
                  <a:cubicBezTo>
                    <a:pt x="6424" y="28281"/>
                    <a:pt x="5193" y="26247"/>
                    <a:pt x="3185" y="25230"/>
                  </a:cubicBezTo>
                  <a:cubicBezTo>
                    <a:pt x="3105" y="23223"/>
                    <a:pt x="2061" y="21429"/>
                    <a:pt x="402" y="20386"/>
                  </a:cubicBezTo>
                  <a:cubicBezTo>
                    <a:pt x="2088" y="19315"/>
                    <a:pt x="3185" y="17441"/>
                    <a:pt x="3185" y="15595"/>
                  </a:cubicBezTo>
                  <a:cubicBezTo>
                    <a:pt x="3185" y="15595"/>
                    <a:pt x="3185" y="15568"/>
                    <a:pt x="3185" y="15541"/>
                  </a:cubicBezTo>
                  <a:cubicBezTo>
                    <a:pt x="5193" y="14524"/>
                    <a:pt x="6424" y="12490"/>
                    <a:pt x="6424" y="10268"/>
                  </a:cubicBezTo>
                  <a:cubicBezTo>
                    <a:pt x="6424" y="8020"/>
                    <a:pt x="5193" y="5986"/>
                    <a:pt x="3185" y="4969"/>
                  </a:cubicBezTo>
                  <a:lnTo>
                    <a:pt x="3185" y="4942"/>
                  </a:lnTo>
                  <a:cubicBezTo>
                    <a:pt x="3185" y="3041"/>
                    <a:pt x="2008" y="1061"/>
                    <a:pt x="214" y="17"/>
                  </a:cubicBezTo>
                  <a:cubicBezTo>
                    <a:pt x="195" y="7"/>
                    <a:pt x="171" y="1"/>
                    <a:pt x="1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8"/>
            <p:cNvSpPr/>
            <p:nvPr/>
          </p:nvSpPr>
          <p:spPr>
            <a:xfrm>
              <a:off x="378625" y="566950"/>
              <a:ext cx="159950" cy="2033000"/>
            </a:xfrm>
            <a:custGeom>
              <a:avLst/>
              <a:gdLst/>
              <a:ahLst/>
              <a:cxnLst/>
              <a:rect l="l" t="t" r="r" b="b"/>
              <a:pathLst>
                <a:path w="6398" h="81320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1" y="84"/>
                    <a:pt x="1" y="110"/>
                    <a:pt x="1" y="137"/>
                  </a:cubicBezTo>
                  <a:cubicBezTo>
                    <a:pt x="1" y="164"/>
                    <a:pt x="28" y="217"/>
                    <a:pt x="54" y="244"/>
                  </a:cubicBezTo>
                  <a:cubicBezTo>
                    <a:pt x="1821" y="1261"/>
                    <a:pt x="2972" y="3188"/>
                    <a:pt x="2918" y="5035"/>
                  </a:cubicBezTo>
                  <a:cubicBezTo>
                    <a:pt x="2918" y="5116"/>
                    <a:pt x="2945" y="5142"/>
                    <a:pt x="2999" y="5169"/>
                  </a:cubicBezTo>
                  <a:cubicBezTo>
                    <a:pt x="4952" y="6133"/>
                    <a:pt x="6157" y="8086"/>
                    <a:pt x="6157" y="10255"/>
                  </a:cubicBezTo>
                  <a:cubicBezTo>
                    <a:pt x="6157" y="12449"/>
                    <a:pt x="4952" y="14403"/>
                    <a:pt x="2999" y="15367"/>
                  </a:cubicBezTo>
                  <a:cubicBezTo>
                    <a:pt x="2945" y="15394"/>
                    <a:pt x="2918" y="15447"/>
                    <a:pt x="2918" y="15501"/>
                  </a:cubicBezTo>
                  <a:cubicBezTo>
                    <a:pt x="2972" y="17347"/>
                    <a:pt x="1848" y="19248"/>
                    <a:pt x="81" y="20292"/>
                  </a:cubicBezTo>
                  <a:cubicBezTo>
                    <a:pt x="54" y="20292"/>
                    <a:pt x="28" y="20318"/>
                    <a:pt x="1" y="20372"/>
                  </a:cubicBezTo>
                  <a:cubicBezTo>
                    <a:pt x="1" y="20425"/>
                    <a:pt x="28" y="20479"/>
                    <a:pt x="54" y="20506"/>
                  </a:cubicBezTo>
                  <a:cubicBezTo>
                    <a:pt x="1794" y="21496"/>
                    <a:pt x="2865" y="23316"/>
                    <a:pt x="2918" y="25324"/>
                  </a:cubicBezTo>
                  <a:cubicBezTo>
                    <a:pt x="2918" y="25350"/>
                    <a:pt x="2945" y="25404"/>
                    <a:pt x="2999" y="25431"/>
                  </a:cubicBezTo>
                  <a:cubicBezTo>
                    <a:pt x="4952" y="26394"/>
                    <a:pt x="6157" y="28348"/>
                    <a:pt x="6157" y="30543"/>
                  </a:cubicBezTo>
                  <a:cubicBezTo>
                    <a:pt x="6157" y="32711"/>
                    <a:pt x="4952" y="34665"/>
                    <a:pt x="2999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07" y="39643"/>
                    <a:pt x="81" y="40553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54" y="40767"/>
                  </a:cubicBezTo>
                  <a:cubicBezTo>
                    <a:pt x="1794" y="41784"/>
                    <a:pt x="2918" y="43658"/>
                    <a:pt x="2918" y="45532"/>
                  </a:cubicBezTo>
                  <a:cubicBezTo>
                    <a:pt x="2918" y="45558"/>
                    <a:pt x="2918" y="45558"/>
                    <a:pt x="2918" y="45585"/>
                  </a:cubicBezTo>
                  <a:cubicBezTo>
                    <a:pt x="2918" y="45612"/>
                    <a:pt x="2945" y="45665"/>
                    <a:pt x="2999" y="45692"/>
                  </a:cubicBezTo>
                  <a:cubicBezTo>
                    <a:pt x="4952" y="46656"/>
                    <a:pt x="6157" y="48636"/>
                    <a:pt x="6157" y="50804"/>
                  </a:cubicBezTo>
                  <a:cubicBezTo>
                    <a:pt x="6157" y="52972"/>
                    <a:pt x="4952" y="54926"/>
                    <a:pt x="2999" y="55917"/>
                  </a:cubicBezTo>
                  <a:cubicBezTo>
                    <a:pt x="2945" y="55917"/>
                    <a:pt x="2918" y="55970"/>
                    <a:pt x="2918" y="56024"/>
                  </a:cubicBezTo>
                  <a:cubicBezTo>
                    <a:pt x="2865" y="58004"/>
                    <a:pt x="1821" y="59798"/>
                    <a:pt x="81" y="60815"/>
                  </a:cubicBezTo>
                  <a:cubicBezTo>
                    <a:pt x="54" y="60815"/>
                    <a:pt x="28" y="60868"/>
                    <a:pt x="1" y="60895"/>
                  </a:cubicBezTo>
                  <a:cubicBezTo>
                    <a:pt x="1" y="60949"/>
                    <a:pt x="28" y="61002"/>
                    <a:pt x="54" y="61029"/>
                  </a:cubicBezTo>
                  <a:cubicBezTo>
                    <a:pt x="1794" y="62046"/>
                    <a:pt x="2865" y="63839"/>
                    <a:pt x="2918" y="65847"/>
                  </a:cubicBezTo>
                  <a:cubicBezTo>
                    <a:pt x="2918" y="65900"/>
                    <a:pt x="2945" y="65927"/>
                    <a:pt x="2999" y="65954"/>
                  </a:cubicBezTo>
                  <a:cubicBezTo>
                    <a:pt x="4952" y="66944"/>
                    <a:pt x="6157" y="68898"/>
                    <a:pt x="6157" y="71066"/>
                  </a:cubicBezTo>
                  <a:cubicBezTo>
                    <a:pt x="6157" y="73234"/>
                    <a:pt x="4952" y="75188"/>
                    <a:pt x="2999" y="76178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5" y="78293"/>
                    <a:pt x="1821" y="80086"/>
                    <a:pt x="81" y="81076"/>
                  </a:cubicBezTo>
                  <a:cubicBezTo>
                    <a:pt x="1" y="81130"/>
                    <a:pt x="1" y="81183"/>
                    <a:pt x="28" y="81264"/>
                  </a:cubicBezTo>
                  <a:cubicBezTo>
                    <a:pt x="44" y="81297"/>
                    <a:pt x="81" y="81320"/>
                    <a:pt x="120" y="81320"/>
                  </a:cubicBezTo>
                  <a:cubicBezTo>
                    <a:pt x="143" y="81320"/>
                    <a:pt x="168" y="81311"/>
                    <a:pt x="188" y="81290"/>
                  </a:cubicBezTo>
                  <a:cubicBezTo>
                    <a:pt x="1981" y="80273"/>
                    <a:pt x="3106" y="78427"/>
                    <a:pt x="3159" y="76366"/>
                  </a:cubicBezTo>
                  <a:cubicBezTo>
                    <a:pt x="5167" y="75322"/>
                    <a:pt x="6398" y="73314"/>
                    <a:pt x="6398" y="71066"/>
                  </a:cubicBezTo>
                  <a:cubicBezTo>
                    <a:pt x="6398" y="68818"/>
                    <a:pt x="5167" y="66784"/>
                    <a:pt x="3159" y="65766"/>
                  </a:cubicBezTo>
                  <a:cubicBezTo>
                    <a:pt x="3106" y="63786"/>
                    <a:pt x="2062" y="61992"/>
                    <a:pt x="376" y="60922"/>
                  </a:cubicBezTo>
                  <a:cubicBezTo>
                    <a:pt x="2062" y="59878"/>
                    <a:pt x="3106" y="58085"/>
                    <a:pt x="3159" y="56104"/>
                  </a:cubicBezTo>
                  <a:cubicBezTo>
                    <a:pt x="5167" y="55060"/>
                    <a:pt x="6398" y="53053"/>
                    <a:pt x="6398" y="50804"/>
                  </a:cubicBezTo>
                  <a:cubicBezTo>
                    <a:pt x="6398" y="48556"/>
                    <a:pt x="5167" y="46522"/>
                    <a:pt x="3159" y="45505"/>
                  </a:cubicBezTo>
                  <a:cubicBezTo>
                    <a:pt x="3159" y="43604"/>
                    <a:pt x="2062" y="41731"/>
                    <a:pt x="376" y="40660"/>
                  </a:cubicBezTo>
                  <a:cubicBezTo>
                    <a:pt x="1901" y="39723"/>
                    <a:pt x="3293" y="37903"/>
                    <a:pt x="3186" y="35816"/>
                  </a:cubicBezTo>
                  <a:cubicBezTo>
                    <a:pt x="5167" y="34799"/>
                    <a:pt x="6398" y="32764"/>
                    <a:pt x="6398" y="30543"/>
                  </a:cubicBezTo>
                  <a:cubicBezTo>
                    <a:pt x="6398" y="28295"/>
                    <a:pt x="5167" y="26260"/>
                    <a:pt x="3159" y="25243"/>
                  </a:cubicBezTo>
                  <a:cubicBezTo>
                    <a:pt x="3079" y="23236"/>
                    <a:pt x="2035" y="21443"/>
                    <a:pt x="376" y="20399"/>
                  </a:cubicBezTo>
                  <a:cubicBezTo>
                    <a:pt x="2089" y="19328"/>
                    <a:pt x="3186" y="17401"/>
                    <a:pt x="3186" y="15554"/>
                  </a:cubicBezTo>
                  <a:cubicBezTo>
                    <a:pt x="5167" y="14537"/>
                    <a:pt x="6398" y="12503"/>
                    <a:pt x="6398" y="10255"/>
                  </a:cubicBezTo>
                  <a:cubicBezTo>
                    <a:pt x="6398" y="8033"/>
                    <a:pt x="5167" y="5999"/>
                    <a:pt x="3186" y="4982"/>
                  </a:cubicBezTo>
                  <a:lnTo>
                    <a:pt x="3186" y="4955"/>
                  </a:lnTo>
                  <a:cubicBezTo>
                    <a:pt x="3186" y="3028"/>
                    <a:pt x="1981" y="1074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8"/>
            <p:cNvSpPr/>
            <p:nvPr/>
          </p:nvSpPr>
          <p:spPr>
            <a:xfrm>
              <a:off x="224725" y="8188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29" y="1"/>
                  </a:moveTo>
                  <a:cubicBezTo>
                    <a:pt x="83" y="1"/>
                    <a:pt x="44" y="20"/>
                    <a:pt x="27" y="70"/>
                  </a:cubicBezTo>
                  <a:cubicBezTo>
                    <a:pt x="27" y="70"/>
                    <a:pt x="1" y="97"/>
                    <a:pt x="1" y="124"/>
                  </a:cubicBezTo>
                  <a:cubicBezTo>
                    <a:pt x="1" y="178"/>
                    <a:pt x="27" y="204"/>
                    <a:pt x="81" y="231"/>
                  </a:cubicBezTo>
                  <a:cubicBezTo>
                    <a:pt x="1821" y="1248"/>
                    <a:pt x="2972" y="3175"/>
                    <a:pt x="2918" y="5022"/>
                  </a:cubicBezTo>
                  <a:cubicBezTo>
                    <a:pt x="2945" y="5076"/>
                    <a:pt x="2945" y="5129"/>
                    <a:pt x="2998" y="5156"/>
                  </a:cubicBezTo>
                  <a:cubicBezTo>
                    <a:pt x="4952" y="6119"/>
                    <a:pt x="6157" y="8073"/>
                    <a:pt x="6157" y="10268"/>
                  </a:cubicBezTo>
                  <a:cubicBezTo>
                    <a:pt x="6157" y="12436"/>
                    <a:pt x="4952" y="14390"/>
                    <a:pt x="2998" y="15354"/>
                  </a:cubicBezTo>
                  <a:cubicBezTo>
                    <a:pt x="2945" y="15380"/>
                    <a:pt x="2918" y="15461"/>
                    <a:pt x="2918" y="15487"/>
                  </a:cubicBezTo>
                  <a:cubicBezTo>
                    <a:pt x="2998" y="17334"/>
                    <a:pt x="1848" y="19235"/>
                    <a:pt x="108" y="20278"/>
                  </a:cubicBezTo>
                  <a:cubicBezTo>
                    <a:pt x="54" y="20278"/>
                    <a:pt x="27" y="20305"/>
                    <a:pt x="27" y="20359"/>
                  </a:cubicBezTo>
                  <a:cubicBezTo>
                    <a:pt x="1" y="20412"/>
                    <a:pt x="27" y="20466"/>
                    <a:pt x="81" y="20493"/>
                  </a:cubicBezTo>
                  <a:cubicBezTo>
                    <a:pt x="1794" y="21510"/>
                    <a:pt x="2865" y="23303"/>
                    <a:pt x="2918" y="25310"/>
                  </a:cubicBezTo>
                  <a:cubicBezTo>
                    <a:pt x="2945" y="25364"/>
                    <a:pt x="2972" y="25391"/>
                    <a:pt x="2998" y="25417"/>
                  </a:cubicBezTo>
                  <a:cubicBezTo>
                    <a:pt x="4952" y="26381"/>
                    <a:pt x="6157" y="28362"/>
                    <a:pt x="6157" y="30530"/>
                  </a:cubicBezTo>
                  <a:cubicBezTo>
                    <a:pt x="6157" y="32698"/>
                    <a:pt x="4952" y="34652"/>
                    <a:pt x="2998" y="35642"/>
                  </a:cubicBezTo>
                  <a:cubicBezTo>
                    <a:pt x="2945" y="35642"/>
                    <a:pt x="2918" y="35695"/>
                    <a:pt x="2918" y="35749"/>
                  </a:cubicBezTo>
                  <a:cubicBezTo>
                    <a:pt x="3106" y="37837"/>
                    <a:pt x="1633" y="39630"/>
                    <a:pt x="108" y="40540"/>
                  </a:cubicBezTo>
                  <a:cubicBezTo>
                    <a:pt x="54" y="40540"/>
                    <a:pt x="27" y="40594"/>
                    <a:pt x="27" y="40620"/>
                  </a:cubicBezTo>
                  <a:cubicBezTo>
                    <a:pt x="1" y="40674"/>
                    <a:pt x="27" y="40727"/>
                    <a:pt x="81" y="40754"/>
                  </a:cubicBezTo>
                  <a:cubicBezTo>
                    <a:pt x="1821" y="41771"/>
                    <a:pt x="2918" y="43645"/>
                    <a:pt x="2918" y="45545"/>
                  </a:cubicBezTo>
                  <a:cubicBezTo>
                    <a:pt x="2918" y="45545"/>
                    <a:pt x="2918" y="45545"/>
                    <a:pt x="2918" y="45572"/>
                  </a:cubicBezTo>
                  <a:cubicBezTo>
                    <a:pt x="2918" y="45626"/>
                    <a:pt x="2945" y="45652"/>
                    <a:pt x="2998" y="45679"/>
                  </a:cubicBezTo>
                  <a:cubicBezTo>
                    <a:pt x="4952" y="46669"/>
                    <a:pt x="6157" y="48623"/>
                    <a:pt x="6157" y="50791"/>
                  </a:cubicBezTo>
                  <a:cubicBezTo>
                    <a:pt x="6157" y="52959"/>
                    <a:pt x="4952" y="54913"/>
                    <a:pt x="2998" y="55904"/>
                  </a:cubicBezTo>
                  <a:cubicBezTo>
                    <a:pt x="2945" y="55930"/>
                    <a:pt x="2918" y="55957"/>
                    <a:pt x="2918" y="56011"/>
                  </a:cubicBezTo>
                  <a:cubicBezTo>
                    <a:pt x="2891" y="57991"/>
                    <a:pt x="1821" y="59785"/>
                    <a:pt x="108" y="60802"/>
                  </a:cubicBezTo>
                  <a:cubicBezTo>
                    <a:pt x="54" y="60828"/>
                    <a:pt x="27" y="60855"/>
                    <a:pt x="27" y="60882"/>
                  </a:cubicBezTo>
                  <a:cubicBezTo>
                    <a:pt x="1" y="60935"/>
                    <a:pt x="27" y="60989"/>
                    <a:pt x="81" y="61016"/>
                  </a:cubicBezTo>
                  <a:cubicBezTo>
                    <a:pt x="1821" y="62033"/>
                    <a:pt x="2891" y="63826"/>
                    <a:pt x="2918" y="65834"/>
                  </a:cubicBezTo>
                  <a:cubicBezTo>
                    <a:pt x="2918" y="65887"/>
                    <a:pt x="2945" y="65914"/>
                    <a:pt x="2998" y="65941"/>
                  </a:cubicBezTo>
                  <a:cubicBezTo>
                    <a:pt x="4952" y="66931"/>
                    <a:pt x="6157" y="68885"/>
                    <a:pt x="6157" y="71053"/>
                  </a:cubicBezTo>
                  <a:cubicBezTo>
                    <a:pt x="6157" y="73221"/>
                    <a:pt x="4952" y="75175"/>
                    <a:pt x="2998" y="76165"/>
                  </a:cubicBezTo>
                  <a:cubicBezTo>
                    <a:pt x="2945" y="76192"/>
                    <a:pt x="2918" y="76219"/>
                    <a:pt x="2918" y="76272"/>
                  </a:cubicBezTo>
                  <a:cubicBezTo>
                    <a:pt x="2891" y="78280"/>
                    <a:pt x="1821" y="80073"/>
                    <a:pt x="81" y="81090"/>
                  </a:cubicBezTo>
                  <a:cubicBezTo>
                    <a:pt x="27" y="81117"/>
                    <a:pt x="1" y="81197"/>
                    <a:pt x="27" y="81251"/>
                  </a:cubicBezTo>
                  <a:cubicBezTo>
                    <a:pt x="67" y="81290"/>
                    <a:pt x="106" y="81315"/>
                    <a:pt x="156" y="81315"/>
                  </a:cubicBezTo>
                  <a:cubicBezTo>
                    <a:pt x="174" y="81315"/>
                    <a:pt x="193" y="81311"/>
                    <a:pt x="215" y="81304"/>
                  </a:cubicBezTo>
                  <a:cubicBezTo>
                    <a:pt x="2008" y="80260"/>
                    <a:pt x="3106" y="78413"/>
                    <a:pt x="3186" y="76352"/>
                  </a:cubicBezTo>
                  <a:cubicBezTo>
                    <a:pt x="5166" y="75309"/>
                    <a:pt x="6398" y="73301"/>
                    <a:pt x="6398" y="71053"/>
                  </a:cubicBezTo>
                  <a:cubicBezTo>
                    <a:pt x="6398" y="68805"/>
                    <a:pt x="5166" y="66797"/>
                    <a:pt x="3186" y="65753"/>
                  </a:cubicBezTo>
                  <a:cubicBezTo>
                    <a:pt x="3106" y="63773"/>
                    <a:pt x="2062" y="61979"/>
                    <a:pt x="375" y="60909"/>
                  </a:cubicBezTo>
                  <a:cubicBezTo>
                    <a:pt x="2062" y="59865"/>
                    <a:pt x="3106" y="58072"/>
                    <a:pt x="3186" y="56091"/>
                  </a:cubicBezTo>
                  <a:cubicBezTo>
                    <a:pt x="5166" y="55047"/>
                    <a:pt x="6398" y="53040"/>
                    <a:pt x="6398" y="50791"/>
                  </a:cubicBezTo>
                  <a:cubicBezTo>
                    <a:pt x="6398" y="48543"/>
                    <a:pt x="5166" y="46536"/>
                    <a:pt x="3186" y="45492"/>
                  </a:cubicBezTo>
                  <a:cubicBezTo>
                    <a:pt x="3159" y="43591"/>
                    <a:pt x="2088" y="41718"/>
                    <a:pt x="375" y="40647"/>
                  </a:cubicBezTo>
                  <a:cubicBezTo>
                    <a:pt x="1901" y="39710"/>
                    <a:pt x="3320" y="37890"/>
                    <a:pt x="3186" y="35829"/>
                  </a:cubicBezTo>
                  <a:cubicBezTo>
                    <a:pt x="5166" y="34785"/>
                    <a:pt x="6398" y="32751"/>
                    <a:pt x="6398" y="30530"/>
                  </a:cubicBezTo>
                  <a:cubicBezTo>
                    <a:pt x="6398" y="28281"/>
                    <a:pt x="5166" y="26247"/>
                    <a:pt x="3186" y="25230"/>
                  </a:cubicBezTo>
                  <a:cubicBezTo>
                    <a:pt x="3079" y="23223"/>
                    <a:pt x="2062" y="21429"/>
                    <a:pt x="375" y="20386"/>
                  </a:cubicBezTo>
                  <a:cubicBezTo>
                    <a:pt x="2088" y="19315"/>
                    <a:pt x="3186" y="17441"/>
                    <a:pt x="3186" y="15595"/>
                  </a:cubicBezTo>
                  <a:cubicBezTo>
                    <a:pt x="3186" y="15595"/>
                    <a:pt x="3186" y="15568"/>
                    <a:pt x="3186" y="15541"/>
                  </a:cubicBezTo>
                  <a:cubicBezTo>
                    <a:pt x="5166" y="14524"/>
                    <a:pt x="6398" y="12490"/>
                    <a:pt x="6398" y="10268"/>
                  </a:cubicBezTo>
                  <a:cubicBezTo>
                    <a:pt x="6398" y="8020"/>
                    <a:pt x="5166" y="5986"/>
                    <a:pt x="3186" y="4969"/>
                  </a:cubicBezTo>
                  <a:lnTo>
                    <a:pt x="3186" y="4942"/>
                  </a:lnTo>
                  <a:cubicBezTo>
                    <a:pt x="3186" y="3041"/>
                    <a:pt x="1981" y="1061"/>
                    <a:pt x="215" y="17"/>
                  </a:cubicBezTo>
                  <a:cubicBezTo>
                    <a:pt x="185" y="7"/>
                    <a:pt x="156" y="1"/>
                    <a:pt x="1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8"/>
            <p:cNvSpPr/>
            <p:nvPr/>
          </p:nvSpPr>
          <p:spPr>
            <a:xfrm>
              <a:off x="1914975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51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27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45" y="15402"/>
                    <a:pt x="2945" y="15428"/>
                    <a:pt x="2945" y="15482"/>
                  </a:cubicBezTo>
                  <a:cubicBezTo>
                    <a:pt x="2998" y="17355"/>
                    <a:pt x="1848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45" y="35663"/>
                    <a:pt x="2918" y="35717"/>
                    <a:pt x="2945" y="35770"/>
                  </a:cubicBezTo>
                  <a:cubicBezTo>
                    <a:pt x="3106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45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6" y="78408"/>
                    <a:pt x="3186" y="76347"/>
                  </a:cubicBezTo>
                  <a:cubicBezTo>
                    <a:pt x="5166" y="75330"/>
                    <a:pt x="6424" y="73296"/>
                    <a:pt x="6424" y="71047"/>
                  </a:cubicBezTo>
                  <a:cubicBezTo>
                    <a:pt x="6424" y="68826"/>
                    <a:pt x="5166" y="66792"/>
                    <a:pt x="3186" y="65748"/>
                  </a:cubicBezTo>
                  <a:cubicBezTo>
                    <a:pt x="3106" y="63767"/>
                    <a:pt x="2062" y="61974"/>
                    <a:pt x="375" y="60930"/>
                  </a:cubicBezTo>
                  <a:cubicBezTo>
                    <a:pt x="2062" y="59859"/>
                    <a:pt x="3106" y="58093"/>
                    <a:pt x="3186" y="56085"/>
                  </a:cubicBezTo>
                  <a:cubicBezTo>
                    <a:pt x="5166" y="55068"/>
                    <a:pt x="6424" y="53034"/>
                    <a:pt x="6424" y="50786"/>
                  </a:cubicBezTo>
                  <a:cubicBezTo>
                    <a:pt x="6424" y="48537"/>
                    <a:pt x="5166" y="46530"/>
                    <a:pt x="3186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66" y="26268"/>
                    <a:pt x="3186" y="25225"/>
                  </a:cubicBezTo>
                  <a:cubicBezTo>
                    <a:pt x="3106" y="23244"/>
                    <a:pt x="2062" y="21451"/>
                    <a:pt x="375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66" y="14518"/>
                    <a:pt x="6424" y="12511"/>
                    <a:pt x="6424" y="10263"/>
                  </a:cubicBezTo>
                  <a:cubicBezTo>
                    <a:pt x="6424" y="8014"/>
                    <a:pt x="5166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193" y="4"/>
                    <a:pt x="172" y="1"/>
                    <a:pt x="1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8"/>
            <p:cNvSpPr/>
            <p:nvPr/>
          </p:nvSpPr>
          <p:spPr>
            <a:xfrm>
              <a:off x="1761075" y="2845375"/>
              <a:ext cx="160625" cy="2032675"/>
            </a:xfrm>
            <a:custGeom>
              <a:avLst/>
              <a:gdLst/>
              <a:ahLst/>
              <a:cxnLst/>
              <a:rect l="l" t="t" r="r" b="b"/>
              <a:pathLst>
                <a:path w="6425" h="81307" extrusionOk="0">
                  <a:moveTo>
                    <a:pt x="146" y="1"/>
                  </a:moveTo>
                  <a:cubicBezTo>
                    <a:pt x="108" y="1"/>
                    <a:pt x="71" y="24"/>
                    <a:pt x="54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1" y="244"/>
                  </a:cubicBezTo>
                  <a:cubicBezTo>
                    <a:pt x="1821" y="1234"/>
                    <a:pt x="2972" y="3162"/>
                    <a:pt x="2945" y="5035"/>
                  </a:cubicBezTo>
                  <a:cubicBezTo>
                    <a:pt x="2945" y="5089"/>
                    <a:pt x="2972" y="5142"/>
                    <a:pt x="2998" y="5142"/>
                  </a:cubicBezTo>
                  <a:cubicBezTo>
                    <a:pt x="4952" y="6133"/>
                    <a:pt x="6183" y="8086"/>
                    <a:pt x="6183" y="10254"/>
                  </a:cubicBezTo>
                  <a:cubicBezTo>
                    <a:pt x="6183" y="12422"/>
                    <a:pt x="4952" y="14376"/>
                    <a:pt x="2998" y="15367"/>
                  </a:cubicBezTo>
                  <a:cubicBezTo>
                    <a:pt x="2972" y="15393"/>
                    <a:pt x="2945" y="15447"/>
                    <a:pt x="2945" y="15474"/>
                  </a:cubicBezTo>
                  <a:cubicBezTo>
                    <a:pt x="2998" y="17321"/>
                    <a:pt x="1847" y="19248"/>
                    <a:pt x="108" y="20265"/>
                  </a:cubicBezTo>
                  <a:cubicBezTo>
                    <a:pt x="81" y="20292"/>
                    <a:pt x="27" y="20318"/>
                    <a:pt x="27" y="20345"/>
                  </a:cubicBezTo>
                  <a:cubicBezTo>
                    <a:pt x="27" y="20425"/>
                    <a:pt x="27" y="20479"/>
                    <a:pt x="81" y="20506"/>
                  </a:cubicBezTo>
                  <a:cubicBezTo>
                    <a:pt x="1821" y="21496"/>
                    <a:pt x="2891" y="23289"/>
                    <a:pt x="2945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83" y="28348"/>
                    <a:pt x="6183" y="30516"/>
                  </a:cubicBezTo>
                  <a:cubicBezTo>
                    <a:pt x="6183" y="32684"/>
                    <a:pt x="4952" y="34665"/>
                    <a:pt x="2998" y="35628"/>
                  </a:cubicBezTo>
                  <a:cubicBezTo>
                    <a:pt x="2972" y="35655"/>
                    <a:pt x="2945" y="35709"/>
                    <a:pt x="2945" y="35762"/>
                  </a:cubicBezTo>
                  <a:cubicBezTo>
                    <a:pt x="3105" y="37823"/>
                    <a:pt x="1633" y="39643"/>
                    <a:pt x="108" y="40526"/>
                  </a:cubicBezTo>
                  <a:cubicBezTo>
                    <a:pt x="81" y="40553"/>
                    <a:pt x="27" y="40580"/>
                    <a:pt x="27" y="40633"/>
                  </a:cubicBezTo>
                  <a:cubicBezTo>
                    <a:pt x="27" y="40687"/>
                    <a:pt x="27" y="40741"/>
                    <a:pt x="81" y="40767"/>
                  </a:cubicBezTo>
                  <a:cubicBezTo>
                    <a:pt x="1821" y="41784"/>
                    <a:pt x="2945" y="43631"/>
                    <a:pt x="2945" y="45532"/>
                  </a:cubicBezTo>
                  <a:lnTo>
                    <a:pt x="2945" y="45558"/>
                  </a:lnTo>
                  <a:cubicBezTo>
                    <a:pt x="2945" y="45612"/>
                    <a:pt x="2972" y="45665"/>
                    <a:pt x="2998" y="45692"/>
                  </a:cubicBezTo>
                  <a:cubicBezTo>
                    <a:pt x="4952" y="46656"/>
                    <a:pt x="6183" y="48610"/>
                    <a:pt x="6183" y="50778"/>
                  </a:cubicBezTo>
                  <a:cubicBezTo>
                    <a:pt x="6183" y="52972"/>
                    <a:pt x="4952" y="54926"/>
                    <a:pt x="2998" y="55890"/>
                  </a:cubicBezTo>
                  <a:cubicBezTo>
                    <a:pt x="2972" y="55917"/>
                    <a:pt x="2945" y="55970"/>
                    <a:pt x="2945" y="55997"/>
                  </a:cubicBezTo>
                  <a:cubicBezTo>
                    <a:pt x="2891" y="58004"/>
                    <a:pt x="1847" y="59798"/>
                    <a:pt x="108" y="60815"/>
                  </a:cubicBezTo>
                  <a:cubicBezTo>
                    <a:pt x="81" y="60815"/>
                    <a:pt x="27" y="60841"/>
                    <a:pt x="27" y="60895"/>
                  </a:cubicBezTo>
                  <a:cubicBezTo>
                    <a:pt x="27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45" y="65847"/>
                  </a:cubicBezTo>
                  <a:cubicBezTo>
                    <a:pt x="2945" y="65873"/>
                    <a:pt x="2972" y="65927"/>
                    <a:pt x="2998" y="65954"/>
                  </a:cubicBezTo>
                  <a:cubicBezTo>
                    <a:pt x="4952" y="66917"/>
                    <a:pt x="6183" y="68871"/>
                    <a:pt x="6183" y="71066"/>
                  </a:cubicBezTo>
                  <a:cubicBezTo>
                    <a:pt x="6183" y="73234"/>
                    <a:pt x="4952" y="75188"/>
                    <a:pt x="2998" y="76151"/>
                  </a:cubicBezTo>
                  <a:cubicBezTo>
                    <a:pt x="2972" y="76178"/>
                    <a:pt x="2945" y="76232"/>
                    <a:pt x="2945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54" y="81237"/>
                  </a:cubicBezTo>
                  <a:cubicBezTo>
                    <a:pt x="71" y="81288"/>
                    <a:pt x="110" y="81306"/>
                    <a:pt x="149" y="81306"/>
                  </a:cubicBezTo>
                  <a:cubicBezTo>
                    <a:pt x="172" y="81306"/>
                    <a:pt x="195" y="81300"/>
                    <a:pt x="215" y="81290"/>
                  </a:cubicBezTo>
                  <a:cubicBezTo>
                    <a:pt x="2008" y="80247"/>
                    <a:pt x="3105" y="78400"/>
                    <a:pt x="3186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6" y="65766"/>
                  </a:cubicBezTo>
                  <a:cubicBezTo>
                    <a:pt x="3132" y="63759"/>
                    <a:pt x="2088" y="61992"/>
                    <a:pt x="402" y="60922"/>
                  </a:cubicBezTo>
                  <a:cubicBezTo>
                    <a:pt x="2088" y="59878"/>
                    <a:pt x="3132" y="58085"/>
                    <a:pt x="3186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6" y="45505"/>
                  </a:cubicBezTo>
                  <a:cubicBezTo>
                    <a:pt x="3186" y="43604"/>
                    <a:pt x="2088" y="41731"/>
                    <a:pt x="402" y="40660"/>
                  </a:cubicBezTo>
                  <a:cubicBezTo>
                    <a:pt x="1901" y="39697"/>
                    <a:pt x="3320" y="37877"/>
                    <a:pt x="3186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6" y="25216"/>
                  </a:cubicBezTo>
                  <a:cubicBezTo>
                    <a:pt x="3105" y="23236"/>
                    <a:pt x="2062" y="21442"/>
                    <a:pt x="402" y="20399"/>
                  </a:cubicBezTo>
                  <a:cubicBezTo>
                    <a:pt x="2115" y="19328"/>
                    <a:pt x="3212" y="17401"/>
                    <a:pt x="3186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6" y="4955"/>
                  </a:cubicBezTo>
                  <a:cubicBezTo>
                    <a:pt x="3186" y="3028"/>
                    <a:pt x="2008" y="1047"/>
                    <a:pt x="215" y="30"/>
                  </a:cubicBezTo>
                  <a:cubicBezTo>
                    <a:pt x="194" y="10"/>
                    <a:pt x="170" y="1"/>
                    <a:pt x="1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8"/>
            <p:cNvSpPr/>
            <p:nvPr/>
          </p:nvSpPr>
          <p:spPr>
            <a:xfrm>
              <a:off x="1607850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0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71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0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0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64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0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64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64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44" y="81296"/>
                    <a:pt x="82" y="81315"/>
                    <a:pt x="122" y="81315"/>
                  </a:cubicBezTo>
                  <a:cubicBezTo>
                    <a:pt x="145" y="81315"/>
                    <a:pt x="168" y="81308"/>
                    <a:pt x="188" y="81299"/>
                  </a:cubicBezTo>
                  <a:cubicBezTo>
                    <a:pt x="1981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61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61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8"/>
            <p:cNvSpPr/>
            <p:nvPr/>
          </p:nvSpPr>
          <p:spPr>
            <a:xfrm>
              <a:off x="1453950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33" y="1"/>
                  </a:moveTo>
                  <a:cubicBezTo>
                    <a:pt x="9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27" y="217"/>
                    <a:pt x="80" y="244"/>
                  </a:cubicBezTo>
                  <a:cubicBezTo>
                    <a:pt x="1820" y="1234"/>
                    <a:pt x="2971" y="3188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20"/>
                    <a:pt x="2944" y="15474"/>
                  </a:cubicBezTo>
                  <a:cubicBezTo>
                    <a:pt x="2998" y="17347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44" y="35655"/>
                    <a:pt x="2918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cubicBezTo>
                    <a:pt x="2944" y="45558"/>
                    <a:pt x="2944" y="45558"/>
                    <a:pt x="2944" y="45558"/>
                  </a:cubicBez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27" y="81237"/>
                  </a:cubicBezTo>
                  <a:cubicBezTo>
                    <a:pt x="61" y="81288"/>
                    <a:pt x="106" y="81306"/>
                    <a:pt x="147" y="81306"/>
                  </a:cubicBezTo>
                  <a:cubicBezTo>
                    <a:pt x="172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66" y="75322"/>
                    <a:pt x="6424" y="73288"/>
                    <a:pt x="6424" y="71066"/>
                  </a:cubicBezTo>
                  <a:cubicBezTo>
                    <a:pt x="6424" y="68818"/>
                    <a:pt x="5166" y="66783"/>
                    <a:pt x="3185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85" y="56077"/>
                  </a:cubicBezTo>
                  <a:cubicBezTo>
                    <a:pt x="5166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66" y="26260"/>
                    <a:pt x="3185" y="25216"/>
                  </a:cubicBezTo>
                  <a:cubicBezTo>
                    <a:pt x="3105" y="23236"/>
                    <a:pt x="2061" y="21442"/>
                    <a:pt x="375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84" y="10"/>
                    <a:pt x="157" y="1"/>
                    <a:pt x="13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38"/>
            <p:cNvSpPr/>
            <p:nvPr/>
          </p:nvSpPr>
          <p:spPr>
            <a:xfrm>
              <a:off x="1300050" y="2593575"/>
              <a:ext cx="160600" cy="2032875"/>
            </a:xfrm>
            <a:custGeom>
              <a:avLst/>
              <a:gdLst/>
              <a:ahLst/>
              <a:cxnLst/>
              <a:rect l="l" t="t" r="r" b="b"/>
              <a:pathLst>
                <a:path w="6424" h="81315" extrusionOk="0">
                  <a:moveTo>
                    <a:pt x="167" y="1"/>
                  </a:moveTo>
                  <a:cubicBezTo>
                    <a:pt x="121" y="1"/>
                    <a:pt x="73" y="26"/>
                    <a:pt x="54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0" y="225"/>
                  </a:cubicBezTo>
                  <a:cubicBezTo>
                    <a:pt x="1820" y="1243"/>
                    <a:pt x="2971" y="3170"/>
                    <a:pt x="2944" y="5043"/>
                  </a:cubicBezTo>
                  <a:cubicBezTo>
                    <a:pt x="2944" y="5070"/>
                    <a:pt x="2971" y="5124"/>
                    <a:pt x="3025" y="5150"/>
                  </a:cubicBezTo>
                  <a:cubicBezTo>
                    <a:pt x="4952" y="6141"/>
                    <a:pt x="6183" y="8095"/>
                    <a:pt x="6183" y="10263"/>
                  </a:cubicBezTo>
                  <a:cubicBezTo>
                    <a:pt x="6183" y="12431"/>
                    <a:pt x="4952" y="14384"/>
                    <a:pt x="3025" y="15375"/>
                  </a:cubicBezTo>
                  <a:cubicBezTo>
                    <a:pt x="2971" y="15402"/>
                    <a:pt x="2944" y="15428"/>
                    <a:pt x="2944" y="15482"/>
                  </a:cubicBezTo>
                  <a:cubicBezTo>
                    <a:pt x="2998" y="17355"/>
                    <a:pt x="1847" y="19256"/>
                    <a:pt x="107" y="20273"/>
                  </a:cubicBezTo>
                  <a:cubicBezTo>
                    <a:pt x="80" y="20300"/>
                    <a:pt x="54" y="20326"/>
                    <a:pt x="27" y="20353"/>
                  </a:cubicBezTo>
                  <a:cubicBezTo>
                    <a:pt x="27" y="20407"/>
                    <a:pt x="27" y="20460"/>
                    <a:pt x="80" y="20514"/>
                  </a:cubicBezTo>
                  <a:cubicBezTo>
                    <a:pt x="1820" y="21504"/>
                    <a:pt x="2891" y="23297"/>
                    <a:pt x="2944" y="25305"/>
                  </a:cubicBezTo>
                  <a:cubicBezTo>
                    <a:pt x="2944" y="25358"/>
                    <a:pt x="2971" y="25385"/>
                    <a:pt x="3025" y="25412"/>
                  </a:cubicBezTo>
                  <a:cubicBezTo>
                    <a:pt x="4952" y="26402"/>
                    <a:pt x="6183" y="28356"/>
                    <a:pt x="6183" y="30524"/>
                  </a:cubicBezTo>
                  <a:cubicBezTo>
                    <a:pt x="6183" y="32692"/>
                    <a:pt x="4952" y="34646"/>
                    <a:pt x="3025" y="35636"/>
                  </a:cubicBezTo>
                  <a:cubicBezTo>
                    <a:pt x="2971" y="35663"/>
                    <a:pt x="2944" y="35717"/>
                    <a:pt x="2944" y="35770"/>
                  </a:cubicBezTo>
                  <a:cubicBezTo>
                    <a:pt x="3105" y="37831"/>
                    <a:pt x="1633" y="39651"/>
                    <a:pt x="107" y="40535"/>
                  </a:cubicBezTo>
                  <a:cubicBezTo>
                    <a:pt x="80" y="40561"/>
                    <a:pt x="54" y="40588"/>
                    <a:pt x="27" y="40615"/>
                  </a:cubicBezTo>
                  <a:cubicBezTo>
                    <a:pt x="27" y="40668"/>
                    <a:pt x="27" y="40749"/>
                    <a:pt x="80" y="40775"/>
                  </a:cubicBezTo>
                  <a:cubicBezTo>
                    <a:pt x="1820" y="41766"/>
                    <a:pt x="2944" y="43639"/>
                    <a:pt x="2944" y="45540"/>
                  </a:cubicBezTo>
                  <a:cubicBezTo>
                    <a:pt x="2944" y="45540"/>
                    <a:pt x="2944" y="45566"/>
                    <a:pt x="2944" y="45566"/>
                  </a:cubicBezTo>
                  <a:cubicBezTo>
                    <a:pt x="2944" y="45620"/>
                    <a:pt x="2971" y="45674"/>
                    <a:pt x="3025" y="45674"/>
                  </a:cubicBezTo>
                  <a:cubicBezTo>
                    <a:pt x="4952" y="46664"/>
                    <a:pt x="6183" y="48618"/>
                    <a:pt x="6183" y="50786"/>
                  </a:cubicBezTo>
                  <a:cubicBezTo>
                    <a:pt x="6183" y="52954"/>
                    <a:pt x="4952" y="54934"/>
                    <a:pt x="3025" y="55898"/>
                  </a:cubicBezTo>
                  <a:cubicBezTo>
                    <a:pt x="2971" y="55925"/>
                    <a:pt x="2944" y="55952"/>
                    <a:pt x="2944" y="56005"/>
                  </a:cubicBezTo>
                  <a:cubicBezTo>
                    <a:pt x="2891" y="58012"/>
                    <a:pt x="1847" y="59806"/>
                    <a:pt x="107" y="60796"/>
                  </a:cubicBezTo>
                  <a:cubicBezTo>
                    <a:pt x="80" y="60823"/>
                    <a:pt x="54" y="60850"/>
                    <a:pt x="27" y="60903"/>
                  </a:cubicBezTo>
                  <a:cubicBezTo>
                    <a:pt x="27" y="60957"/>
                    <a:pt x="27" y="61010"/>
                    <a:pt x="80" y="61037"/>
                  </a:cubicBezTo>
                  <a:cubicBezTo>
                    <a:pt x="1820" y="62054"/>
                    <a:pt x="2891" y="63847"/>
                    <a:pt x="2944" y="65828"/>
                  </a:cubicBezTo>
                  <a:cubicBezTo>
                    <a:pt x="2944" y="65882"/>
                    <a:pt x="2971" y="65935"/>
                    <a:pt x="3025" y="65962"/>
                  </a:cubicBezTo>
                  <a:cubicBezTo>
                    <a:pt x="4952" y="66925"/>
                    <a:pt x="6183" y="68879"/>
                    <a:pt x="6183" y="71047"/>
                  </a:cubicBezTo>
                  <a:cubicBezTo>
                    <a:pt x="6183" y="73242"/>
                    <a:pt x="4952" y="75196"/>
                    <a:pt x="3025" y="76160"/>
                  </a:cubicBezTo>
                  <a:cubicBezTo>
                    <a:pt x="2971" y="76186"/>
                    <a:pt x="2944" y="76240"/>
                    <a:pt x="2944" y="76267"/>
                  </a:cubicBezTo>
                  <a:cubicBezTo>
                    <a:pt x="2891" y="78274"/>
                    <a:pt x="1820" y="80067"/>
                    <a:pt x="80" y="81084"/>
                  </a:cubicBezTo>
                  <a:cubicBezTo>
                    <a:pt x="27" y="81111"/>
                    <a:pt x="0" y="81191"/>
                    <a:pt x="54" y="81245"/>
                  </a:cubicBezTo>
                  <a:cubicBezTo>
                    <a:pt x="71" y="81296"/>
                    <a:pt x="109" y="81315"/>
                    <a:pt x="149" y="81315"/>
                  </a:cubicBezTo>
                  <a:cubicBezTo>
                    <a:pt x="171" y="81315"/>
                    <a:pt x="195" y="81308"/>
                    <a:pt x="214" y="81299"/>
                  </a:cubicBezTo>
                  <a:cubicBezTo>
                    <a:pt x="2007" y="80255"/>
                    <a:pt x="3105" y="78408"/>
                    <a:pt x="3185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5" y="65748"/>
                  </a:cubicBezTo>
                  <a:cubicBezTo>
                    <a:pt x="3132" y="63767"/>
                    <a:pt x="2088" y="61974"/>
                    <a:pt x="402" y="60930"/>
                  </a:cubicBezTo>
                  <a:cubicBezTo>
                    <a:pt x="2088" y="59859"/>
                    <a:pt x="3132" y="58093"/>
                    <a:pt x="3185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5" y="45486"/>
                  </a:cubicBezTo>
                  <a:cubicBezTo>
                    <a:pt x="3185" y="43586"/>
                    <a:pt x="2088" y="41739"/>
                    <a:pt x="402" y="40668"/>
                  </a:cubicBezTo>
                  <a:cubicBezTo>
                    <a:pt x="1927" y="39705"/>
                    <a:pt x="3319" y="37885"/>
                    <a:pt x="3212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5" y="25225"/>
                  </a:cubicBezTo>
                  <a:cubicBezTo>
                    <a:pt x="3105" y="23244"/>
                    <a:pt x="2061" y="21451"/>
                    <a:pt x="402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62"/>
                    <a:pt x="3185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5" y="4963"/>
                  </a:cubicBezTo>
                  <a:cubicBezTo>
                    <a:pt x="3185" y="3036"/>
                    <a:pt x="2007" y="1055"/>
                    <a:pt x="214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8"/>
            <p:cNvSpPr/>
            <p:nvPr/>
          </p:nvSpPr>
          <p:spPr>
            <a:xfrm>
              <a:off x="1146800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0" y="1"/>
                  </a:moveTo>
                  <a:cubicBezTo>
                    <a:pt x="81" y="1"/>
                    <a:pt x="44" y="24"/>
                    <a:pt x="28" y="57"/>
                  </a:cubicBezTo>
                  <a:cubicBezTo>
                    <a:pt x="28" y="84"/>
                    <a:pt x="1" y="110"/>
                    <a:pt x="1" y="137"/>
                  </a:cubicBezTo>
                  <a:cubicBezTo>
                    <a:pt x="1" y="164"/>
                    <a:pt x="28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2" y="17321"/>
                    <a:pt x="1848" y="19248"/>
                    <a:pt x="81" y="20265"/>
                  </a:cubicBezTo>
                  <a:cubicBezTo>
                    <a:pt x="54" y="20292"/>
                    <a:pt x="28" y="20318"/>
                    <a:pt x="1" y="20345"/>
                  </a:cubicBezTo>
                  <a:cubicBezTo>
                    <a:pt x="1" y="20425"/>
                    <a:pt x="28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9" y="37823"/>
                    <a:pt x="1633" y="39643"/>
                    <a:pt x="81" y="40526"/>
                  </a:cubicBezTo>
                  <a:cubicBezTo>
                    <a:pt x="54" y="40553"/>
                    <a:pt x="28" y="40580"/>
                    <a:pt x="1" y="40633"/>
                  </a:cubicBezTo>
                  <a:cubicBezTo>
                    <a:pt x="1" y="40687"/>
                    <a:pt x="28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32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81" y="60815"/>
                  </a:cubicBezTo>
                  <a:cubicBezTo>
                    <a:pt x="54" y="60815"/>
                    <a:pt x="28" y="60841"/>
                    <a:pt x="1" y="60895"/>
                  </a:cubicBezTo>
                  <a:cubicBezTo>
                    <a:pt x="1" y="60949"/>
                    <a:pt x="28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8" y="81103"/>
                    <a:pt x="1" y="81183"/>
                    <a:pt x="28" y="81237"/>
                  </a:cubicBezTo>
                  <a:cubicBezTo>
                    <a:pt x="44" y="81288"/>
                    <a:pt x="83" y="81306"/>
                    <a:pt x="129" y="81306"/>
                  </a:cubicBezTo>
                  <a:cubicBezTo>
                    <a:pt x="156" y="81306"/>
                    <a:pt x="185" y="81300"/>
                    <a:pt x="215" y="81290"/>
                  </a:cubicBezTo>
                  <a:cubicBezTo>
                    <a:pt x="1981" y="80247"/>
                    <a:pt x="3106" y="78400"/>
                    <a:pt x="3186" y="76366"/>
                  </a:cubicBezTo>
                  <a:cubicBezTo>
                    <a:pt x="5167" y="75322"/>
                    <a:pt x="6398" y="73288"/>
                    <a:pt x="6398" y="71066"/>
                  </a:cubicBezTo>
                  <a:cubicBezTo>
                    <a:pt x="6398" y="68818"/>
                    <a:pt x="5167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7" y="55060"/>
                    <a:pt x="6398" y="53026"/>
                    <a:pt x="6398" y="50778"/>
                  </a:cubicBezTo>
                  <a:cubicBezTo>
                    <a:pt x="6398" y="48556"/>
                    <a:pt x="5167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7" y="34799"/>
                    <a:pt x="6398" y="32764"/>
                    <a:pt x="6398" y="30516"/>
                  </a:cubicBezTo>
                  <a:cubicBezTo>
                    <a:pt x="6398" y="28268"/>
                    <a:pt x="5167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01"/>
                    <a:pt x="3186" y="15554"/>
                  </a:cubicBezTo>
                  <a:cubicBezTo>
                    <a:pt x="5167" y="14510"/>
                    <a:pt x="6398" y="12503"/>
                    <a:pt x="6398" y="10254"/>
                  </a:cubicBezTo>
                  <a:cubicBezTo>
                    <a:pt x="6398" y="8006"/>
                    <a:pt x="5167" y="5999"/>
                    <a:pt x="3186" y="4955"/>
                  </a:cubicBezTo>
                  <a:cubicBezTo>
                    <a:pt x="3186" y="3028"/>
                    <a:pt x="1981" y="1047"/>
                    <a:pt x="188" y="30"/>
                  </a:cubicBezTo>
                  <a:cubicBezTo>
                    <a:pt x="168" y="10"/>
                    <a:pt x="143" y="1"/>
                    <a:pt x="1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8"/>
            <p:cNvSpPr/>
            <p:nvPr/>
          </p:nvSpPr>
          <p:spPr>
            <a:xfrm>
              <a:off x="992900" y="2593575"/>
              <a:ext cx="160625" cy="2032875"/>
            </a:xfrm>
            <a:custGeom>
              <a:avLst/>
              <a:gdLst/>
              <a:ahLst/>
              <a:cxnLst/>
              <a:rect l="l" t="t" r="r" b="b"/>
              <a:pathLst>
                <a:path w="6425" h="81315" extrusionOk="0">
                  <a:moveTo>
                    <a:pt x="167" y="1"/>
                  </a:moveTo>
                  <a:cubicBezTo>
                    <a:pt x="120" y="1"/>
                    <a:pt x="67" y="26"/>
                    <a:pt x="27" y="65"/>
                  </a:cubicBezTo>
                  <a:cubicBezTo>
                    <a:pt x="27" y="92"/>
                    <a:pt x="27" y="118"/>
                    <a:pt x="27" y="118"/>
                  </a:cubicBezTo>
                  <a:cubicBezTo>
                    <a:pt x="27" y="172"/>
                    <a:pt x="54" y="225"/>
                    <a:pt x="81" y="225"/>
                  </a:cubicBezTo>
                  <a:cubicBezTo>
                    <a:pt x="1821" y="1243"/>
                    <a:pt x="2972" y="3170"/>
                    <a:pt x="2945" y="5043"/>
                  </a:cubicBezTo>
                  <a:cubicBezTo>
                    <a:pt x="2945" y="5070"/>
                    <a:pt x="2972" y="5124"/>
                    <a:pt x="2998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8" y="15375"/>
                  </a:cubicBezTo>
                  <a:cubicBezTo>
                    <a:pt x="2972" y="15402"/>
                    <a:pt x="2945" y="15428"/>
                    <a:pt x="2945" y="15482"/>
                  </a:cubicBezTo>
                  <a:cubicBezTo>
                    <a:pt x="2998" y="17329"/>
                    <a:pt x="1847" y="19256"/>
                    <a:pt x="108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1" y="20407"/>
                    <a:pt x="27" y="20460"/>
                    <a:pt x="81" y="20514"/>
                  </a:cubicBezTo>
                  <a:cubicBezTo>
                    <a:pt x="1794" y="21504"/>
                    <a:pt x="2865" y="23297"/>
                    <a:pt x="2945" y="25305"/>
                  </a:cubicBezTo>
                  <a:cubicBezTo>
                    <a:pt x="2945" y="25358"/>
                    <a:pt x="2972" y="25385"/>
                    <a:pt x="2998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8" y="35636"/>
                  </a:cubicBezTo>
                  <a:cubicBezTo>
                    <a:pt x="2972" y="35663"/>
                    <a:pt x="2945" y="35717"/>
                    <a:pt x="2945" y="35770"/>
                  </a:cubicBezTo>
                  <a:cubicBezTo>
                    <a:pt x="3105" y="37831"/>
                    <a:pt x="1633" y="39651"/>
                    <a:pt x="108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1" y="40668"/>
                    <a:pt x="27" y="40749"/>
                    <a:pt x="81" y="40775"/>
                  </a:cubicBezTo>
                  <a:cubicBezTo>
                    <a:pt x="1821" y="41766"/>
                    <a:pt x="2945" y="43639"/>
                    <a:pt x="2945" y="45540"/>
                  </a:cubicBezTo>
                  <a:cubicBezTo>
                    <a:pt x="2945" y="45540"/>
                    <a:pt x="2945" y="45566"/>
                    <a:pt x="2945" y="45566"/>
                  </a:cubicBezTo>
                  <a:cubicBezTo>
                    <a:pt x="2918" y="45620"/>
                    <a:pt x="2972" y="45674"/>
                    <a:pt x="2998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8" y="55898"/>
                  </a:cubicBezTo>
                  <a:cubicBezTo>
                    <a:pt x="2972" y="55925"/>
                    <a:pt x="2945" y="55952"/>
                    <a:pt x="2945" y="56005"/>
                  </a:cubicBezTo>
                  <a:cubicBezTo>
                    <a:pt x="2891" y="58012"/>
                    <a:pt x="1821" y="59806"/>
                    <a:pt x="108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1" y="60957"/>
                    <a:pt x="27" y="61010"/>
                    <a:pt x="81" y="61037"/>
                  </a:cubicBezTo>
                  <a:cubicBezTo>
                    <a:pt x="1821" y="62054"/>
                    <a:pt x="2891" y="63847"/>
                    <a:pt x="2945" y="65828"/>
                  </a:cubicBezTo>
                  <a:cubicBezTo>
                    <a:pt x="2945" y="65882"/>
                    <a:pt x="2972" y="65935"/>
                    <a:pt x="2998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8" y="76160"/>
                  </a:cubicBezTo>
                  <a:cubicBezTo>
                    <a:pt x="2972" y="76186"/>
                    <a:pt x="2945" y="76240"/>
                    <a:pt x="2945" y="76267"/>
                  </a:cubicBezTo>
                  <a:cubicBezTo>
                    <a:pt x="2891" y="78274"/>
                    <a:pt x="1821" y="80067"/>
                    <a:pt x="81" y="81084"/>
                  </a:cubicBezTo>
                  <a:cubicBezTo>
                    <a:pt x="27" y="81111"/>
                    <a:pt x="1" y="81191"/>
                    <a:pt x="27" y="81245"/>
                  </a:cubicBezTo>
                  <a:cubicBezTo>
                    <a:pt x="61" y="81296"/>
                    <a:pt x="106" y="81315"/>
                    <a:pt x="148" y="81315"/>
                  </a:cubicBezTo>
                  <a:cubicBezTo>
                    <a:pt x="172" y="81315"/>
                    <a:pt x="195" y="81308"/>
                    <a:pt x="215" y="81299"/>
                  </a:cubicBezTo>
                  <a:cubicBezTo>
                    <a:pt x="2008" y="80255"/>
                    <a:pt x="3105" y="78408"/>
                    <a:pt x="3186" y="76347"/>
                  </a:cubicBezTo>
                  <a:cubicBezTo>
                    <a:pt x="5193" y="75330"/>
                    <a:pt x="6424" y="73296"/>
                    <a:pt x="6424" y="71047"/>
                  </a:cubicBezTo>
                  <a:cubicBezTo>
                    <a:pt x="6424" y="68826"/>
                    <a:pt x="5193" y="66792"/>
                    <a:pt x="3186" y="65748"/>
                  </a:cubicBezTo>
                  <a:cubicBezTo>
                    <a:pt x="3105" y="63767"/>
                    <a:pt x="2088" y="61974"/>
                    <a:pt x="402" y="60930"/>
                  </a:cubicBezTo>
                  <a:cubicBezTo>
                    <a:pt x="2088" y="59859"/>
                    <a:pt x="3105" y="58093"/>
                    <a:pt x="3186" y="56085"/>
                  </a:cubicBezTo>
                  <a:cubicBezTo>
                    <a:pt x="5193" y="55068"/>
                    <a:pt x="6424" y="53034"/>
                    <a:pt x="6424" y="50786"/>
                  </a:cubicBezTo>
                  <a:cubicBezTo>
                    <a:pt x="6424" y="48537"/>
                    <a:pt x="5193" y="46530"/>
                    <a:pt x="3186" y="45486"/>
                  </a:cubicBezTo>
                  <a:cubicBezTo>
                    <a:pt x="3159" y="43586"/>
                    <a:pt x="2088" y="41739"/>
                    <a:pt x="402" y="40668"/>
                  </a:cubicBezTo>
                  <a:cubicBezTo>
                    <a:pt x="1901" y="39705"/>
                    <a:pt x="3320" y="37885"/>
                    <a:pt x="3186" y="35824"/>
                  </a:cubicBezTo>
                  <a:cubicBezTo>
                    <a:pt x="5193" y="34780"/>
                    <a:pt x="6424" y="32772"/>
                    <a:pt x="6424" y="30524"/>
                  </a:cubicBezTo>
                  <a:cubicBezTo>
                    <a:pt x="6424" y="28276"/>
                    <a:pt x="5193" y="26268"/>
                    <a:pt x="3186" y="25225"/>
                  </a:cubicBezTo>
                  <a:cubicBezTo>
                    <a:pt x="3105" y="23244"/>
                    <a:pt x="2062" y="21451"/>
                    <a:pt x="402" y="20407"/>
                  </a:cubicBezTo>
                  <a:cubicBezTo>
                    <a:pt x="2088" y="19336"/>
                    <a:pt x="3186" y="17436"/>
                    <a:pt x="3186" y="15616"/>
                  </a:cubicBezTo>
                  <a:cubicBezTo>
                    <a:pt x="3186" y="15589"/>
                    <a:pt x="3186" y="15562"/>
                    <a:pt x="3186" y="15562"/>
                  </a:cubicBezTo>
                  <a:cubicBezTo>
                    <a:pt x="5193" y="14518"/>
                    <a:pt x="6424" y="12511"/>
                    <a:pt x="6424" y="10263"/>
                  </a:cubicBezTo>
                  <a:cubicBezTo>
                    <a:pt x="6424" y="8014"/>
                    <a:pt x="5193" y="6007"/>
                    <a:pt x="3186" y="4963"/>
                  </a:cubicBezTo>
                  <a:cubicBezTo>
                    <a:pt x="3186" y="3036"/>
                    <a:pt x="2008" y="1055"/>
                    <a:pt x="215" y="11"/>
                  </a:cubicBezTo>
                  <a:cubicBezTo>
                    <a:pt x="200" y="4"/>
                    <a:pt x="184" y="1"/>
                    <a:pt x="1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8"/>
            <p:cNvSpPr/>
            <p:nvPr/>
          </p:nvSpPr>
          <p:spPr>
            <a:xfrm>
              <a:off x="83967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19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0" y="84"/>
                    <a:pt x="0" y="110"/>
                    <a:pt x="0" y="137"/>
                  </a:cubicBezTo>
                  <a:cubicBezTo>
                    <a:pt x="0" y="164"/>
                    <a:pt x="27" y="217"/>
                    <a:pt x="54" y="244"/>
                  </a:cubicBezTo>
                  <a:cubicBezTo>
                    <a:pt x="1794" y="1234"/>
                    <a:pt x="2971" y="3162"/>
                    <a:pt x="2918" y="5035"/>
                  </a:cubicBezTo>
                  <a:cubicBezTo>
                    <a:pt x="2918" y="5089"/>
                    <a:pt x="2945" y="5142"/>
                    <a:pt x="2998" y="5142"/>
                  </a:cubicBezTo>
                  <a:cubicBezTo>
                    <a:pt x="4925" y="6133"/>
                    <a:pt x="6156" y="8086"/>
                    <a:pt x="6156" y="10254"/>
                  </a:cubicBezTo>
                  <a:cubicBezTo>
                    <a:pt x="6156" y="12422"/>
                    <a:pt x="4925" y="14376"/>
                    <a:pt x="2998" y="15367"/>
                  </a:cubicBezTo>
                  <a:cubicBezTo>
                    <a:pt x="2945" y="15393"/>
                    <a:pt x="2918" y="15420"/>
                    <a:pt x="2918" y="15474"/>
                  </a:cubicBezTo>
                  <a:cubicBezTo>
                    <a:pt x="2971" y="17321"/>
                    <a:pt x="1847" y="19248"/>
                    <a:pt x="81" y="20265"/>
                  </a:cubicBezTo>
                  <a:cubicBezTo>
                    <a:pt x="54" y="20292"/>
                    <a:pt x="27" y="20318"/>
                    <a:pt x="0" y="20345"/>
                  </a:cubicBezTo>
                  <a:cubicBezTo>
                    <a:pt x="0" y="20425"/>
                    <a:pt x="27" y="20479"/>
                    <a:pt x="54" y="20506"/>
                  </a:cubicBezTo>
                  <a:cubicBezTo>
                    <a:pt x="1794" y="21496"/>
                    <a:pt x="2864" y="23289"/>
                    <a:pt x="2918" y="25297"/>
                  </a:cubicBezTo>
                  <a:cubicBezTo>
                    <a:pt x="2918" y="25350"/>
                    <a:pt x="2945" y="25404"/>
                    <a:pt x="2998" y="25404"/>
                  </a:cubicBezTo>
                  <a:cubicBezTo>
                    <a:pt x="4925" y="26394"/>
                    <a:pt x="6156" y="28348"/>
                    <a:pt x="6156" y="30516"/>
                  </a:cubicBezTo>
                  <a:cubicBezTo>
                    <a:pt x="6156" y="32684"/>
                    <a:pt x="4925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078" y="37823"/>
                    <a:pt x="1606" y="39643"/>
                    <a:pt x="81" y="40526"/>
                  </a:cubicBezTo>
                  <a:cubicBezTo>
                    <a:pt x="54" y="40553"/>
                    <a:pt x="27" y="40580"/>
                    <a:pt x="0" y="40633"/>
                  </a:cubicBezTo>
                  <a:cubicBezTo>
                    <a:pt x="0" y="40687"/>
                    <a:pt x="27" y="40741"/>
                    <a:pt x="54" y="40767"/>
                  </a:cubicBezTo>
                  <a:cubicBezTo>
                    <a:pt x="1794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25" y="46656"/>
                    <a:pt x="6156" y="48610"/>
                    <a:pt x="6156" y="50778"/>
                  </a:cubicBezTo>
                  <a:cubicBezTo>
                    <a:pt x="6156" y="52972"/>
                    <a:pt x="4925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64" y="58004"/>
                    <a:pt x="1820" y="59798"/>
                    <a:pt x="81" y="60815"/>
                  </a:cubicBezTo>
                  <a:cubicBezTo>
                    <a:pt x="54" y="60815"/>
                    <a:pt x="27" y="60841"/>
                    <a:pt x="0" y="60895"/>
                  </a:cubicBezTo>
                  <a:cubicBezTo>
                    <a:pt x="0" y="60949"/>
                    <a:pt x="27" y="61002"/>
                    <a:pt x="54" y="61029"/>
                  </a:cubicBezTo>
                  <a:cubicBezTo>
                    <a:pt x="1794" y="62046"/>
                    <a:pt x="2864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25" y="66917"/>
                    <a:pt x="6156" y="68871"/>
                    <a:pt x="6156" y="71066"/>
                  </a:cubicBezTo>
                  <a:cubicBezTo>
                    <a:pt x="6156" y="73234"/>
                    <a:pt x="4925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64" y="78266"/>
                    <a:pt x="1794" y="80059"/>
                    <a:pt x="81" y="81076"/>
                  </a:cubicBezTo>
                  <a:cubicBezTo>
                    <a:pt x="0" y="81103"/>
                    <a:pt x="0" y="81183"/>
                    <a:pt x="27" y="81237"/>
                  </a:cubicBezTo>
                  <a:cubicBezTo>
                    <a:pt x="44" y="81288"/>
                    <a:pt x="83" y="81306"/>
                    <a:pt x="122" y="81306"/>
                  </a:cubicBezTo>
                  <a:cubicBezTo>
                    <a:pt x="145" y="81306"/>
                    <a:pt x="168" y="81300"/>
                    <a:pt x="188" y="81290"/>
                  </a:cubicBezTo>
                  <a:cubicBezTo>
                    <a:pt x="1981" y="80247"/>
                    <a:pt x="3105" y="78400"/>
                    <a:pt x="3159" y="76366"/>
                  </a:cubicBezTo>
                  <a:cubicBezTo>
                    <a:pt x="5166" y="75322"/>
                    <a:pt x="6397" y="73288"/>
                    <a:pt x="6397" y="71066"/>
                  </a:cubicBezTo>
                  <a:cubicBezTo>
                    <a:pt x="6397" y="68818"/>
                    <a:pt x="5166" y="66783"/>
                    <a:pt x="3159" y="65766"/>
                  </a:cubicBezTo>
                  <a:cubicBezTo>
                    <a:pt x="3105" y="63759"/>
                    <a:pt x="2061" y="61992"/>
                    <a:pt x="375" y="60922"/>
                  </a:cubicBezTo>
                  <a:cubicBezTo>
                    <a:pt x="2061" y="59878"/>
                    <a:pt x="3105" y="58085"/>
                    <a:pt x="3159" y="56077"/>
                  </a:cubicBezTo>
                  <a:cubicBezTo>
                    <a:pt x="5166" y="55060"/>
                    <a:pt x="6397" y="53026"/>
                    <a:pt x="6397" y="50778"/>
                  </a:cubicBezTo>
                  <a:cubicBezTo>
                    <a:pt x="6397" y="48556"/>
                    <a:pt x="5166" y="46522"/>
                    <a:pt x="3159" y="45505"/>
                  </a:cubicBezTo>
                  <a:cubicBezTo>
                    <a:pt x="3159" y="43604"/>
                    <a:pt x="2061" y="41731"/>
                    <a:pt x="375" y="40660"/>
                  </a:cubicBezTo>
                  <a:cubicBezTo>
                    <a:pt x="1901" y="39697"/>
                    <a:pt x="3292" y="37877"/>
                    <a:pt x="3185" y="35816"/>
                  </a:cubicBezTo>
                  <a:cubicBezTo>
                    <a:pt x="5166" y="34799"/>
                    <a:pt x="6397" y="32764"/>
                    <a:pt x="6397" y="30516"/>
                  </a:cubicBezTo>
                  <a:cubicBezTo>
                    <a:pt x="6397" y="28268"/>
                    <a:pt x="5166" y="26260"/>
                    <a:pt x="3159" y="25216"/>
                  </a:cubicBezTo>
                  <a:cubicBezTo>
                    <a:pt x="3078" y="23236"/>
                    <a:pt x="2035" y="21442"/>
                    <a:pt x="375" y="20399"/>
                  </a:cubicBezTo>
                  <a:cubicBezTo>
                    <a:pt x="2061" y="19328"/>
                    <a:pt x="3159" y="17454"/>
                    <a:pt x="3159" y="15608"/>
                  </a:cubicBezTo>
                  <a:cubicBezTo>
                    <a:pt x="3159" y="15581"/>
                    <a:pt x="3159" y="15581"/>
                    <a:pt x="3159" y="15554"/>
                  </a:cubicBezTo>
                  <a:cubicBezTo>
                    <a:pt x="5166" y="14510"/>
                    <a:pt x="6397" y="12503"/>
                    <a:pt x="6397" y="10254"/>
                  </a:cubicBezTo>
                  <a:cubicBezTo>
                    <a:pt x="6397" y="8006"/>
                    <a:pt x="5166" y="5999"/>
                    <a:pt x="3159" y="4955"/>
                  </a:cubicBezTo>
                  <a:cubicBezTo>
                    <a:pt x="3159" y="3028"/>
                    <a:pt x="1981" y="1047"/>
                    <a:pt x="188" y="30"/>
                  </a:cubicBezTo>
                  <a:cubicBezTo>
                    <a:pt x="167" y="10"/>
                    <a:pt x="143" y="1"/>
                    <a:pt x="1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8"/>
            <p:cNvSpPr/>
            <p:nvPr/>
          </p:nvSpPr>
          <p:spPr>
            <a:xfrm>
              <a:off x="68577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0" y="1"/>
                  </a:moveTo>
                  <a:cubicBezTo>
                    <a:pt x="95" y="1"/>
                    <a:pt x="47" y="26"/>
                    <a:pt x="27" y="65"/>
                  </a:cubicBezTo>
                  <a:cubicBezTo>
                    <a:pt x="27" y="92"/>
                    <a:pt x="0" y="118"/>
                    <a:pt x="0" y="118"/>
                  </a:cubicBezTo>
                  <a:cubicBezTo>
                    <a:pt x="0" y="172"/>
                    <a:pt x="27" y="225"/>
                    <a:pt x="81" y="225"/>
                  </a:cubicBezTo>
                  <a:cubicBezTo>
                    <a:pt x="1820" y="1243"/>
                    <a:pt x="2944" y="3170"/>
                    <a:pt x="2918" y="5043"/>
                  </a:cubicBezTo>
                  <a:cubicBezTo>
                    <a:pt x="2918" y="5070"/>
                    <a:pt x="2944" y="5124"/>
                    <a:pt x="2998" y="5150"/>
                  </a:cubicBezTo>
                  <a:cubicBezTo>
                    <a:pt x="4952" y="6141"/>
                    <a:pt x="6156" y="8095"/>
                    <a:pt x="6156" y="10263"/>
                  </a:cubicBezTo>
                  <a:cubicBezTo>
                    <a:pt x="6156" y="12431"/>
                    <a:pt x="4952" y="14384"/>
                    <a:pt x="2998" y="15375"/>
                  </a:cubicBezTo>
                  <a:cubicBezTo>
                    <a:pt x="2944" y="15402"/>
                    <a:pt x="2918" y="15428"/>
                    <a:pt x="2918" y="15482"/>
                  </a:cubicBezTo>
                  <a:cubicBezTo>
                    <a:pt x="2998" y="17329"/>
                    <a:pt x="1847" y="19256"/>
                    <a:pt x="81" y="20273"/>
                  </a:cubicBezTo>
                  <a:cubicBezTo>
                    <a:pt x="54" y="20300"/>
                    <a:pt x="27" y="20326"/>
                    <a:pt x="27" y="20353"/>
                  </a:cubicBezTo>
                  <a:cubicBezTo>
                    <a:pt x="0" y="20407"/>
                    <a:pt x="27" y="20460"/>
                    <a:pt x="81" y="20514"/>
                  </a:cubicBezTo>
                  <a:cubicBezTo>
                    <a:pt x="1794" y="21504"/>
                    <a:pt x="2864" y="23297"/>
                    <a:pt x="2918" y="25305"/>
                  </a:cubicBezTo>
                  <a:cubicBezTo>
                    <a:pt x="2918" y="25358"/>
                    <a:pt x="2944" y="25385"/>
                    <a:pt x="2998" y="25412"/>
                  </a:cubicBezTo>
                  <a:cubicBezTo>
                    <a:pt x="4952" y="26402"/>
                    <a:pt x="6156" y="28356"/>
                    <a:pt x="6156" y="30524"/>
                  </a:cubicBezTo>
                  <a:cubicBezTo>
                    <a:pt x="6156" y="32692"/>
                    <a:pt x="4952" y="34646"/>
                    <a:pt x="2998" y="35636"/>
                  </a:cubicBezTo>
                  <a:cubicBezTo>
                    <a:pt x="2944" y="35663"/>
                    <a:pt x="2918" y="35717"/>
                    <a:pt x="2918" y="35770"/>
                  </a:cubicBezTo>
                  <a:cubicBezTo>
                    <a:pt x="3078" y="37831"/>
                    <a:pt x="1633" y="39651"/>
                    <a:pt x="81" y="40535"/>
                  </a:cubicBezTo>
                  <a:cubicBezTo>
                    <a:pt x="54" y="40561"/>
                    <a:pt x="27" y="40588"/>
                    <a:pt x="27" y="40615"/>
                  </a:cubicBezTo>
                  <a:cubicBezTo>
                    <a:pt x="0" y="40668"/>
                    <a:pt x="27" y="40749"/>
                    <a:pt x="81" y="40775"/>
                  </a:cubicBezTo>
                  <a:cubicBezTo>
                    <a:pt x="1820" y="41766"/>
                    <a:pt x="2918" y="43639"/>
                    <a:pt x="2918" y="45540"/>
                  </a:cubicBezTo>
                  <a:lnTo>
                    <a:pt x="2918" y="45566"/>
                  </a:lnTo>
                  <a:cubicBezTo>
                    <a:pt x="2918" y="45620"/>
                    <a:pt x="2944" y="45674"/>
                    <a:pt x="2998" y="45674"/>
                  </a:cubicBezTo>
                  <a:cubicBezTo>
                    <a:pt x="4952" y="46664"/>
                    <a:pt x="6156" y="48618"/>
                    <a:pt x="6156" y="50786"/>
                  </a:cubicBezTo>
                  <a:cubicBezTo>
                    <a:pt x="6156" y="52954"/>
                    <a:pt x="4952" y="54934"/>
                    <a:pt x="2998" y="55898"/>
                  </a:cubicBezTo>
                  <a:cubicBezTo>
                    <a:pt x="2944" y="55925"/>
                    <a:pt x="2918" y="55952"/>
                    <a:pt x="2918" y="56005"/>
                  </a:cubicBezTo>
                  <a:cubicBezTo>
                    <a:pt x="2891" y="58012"/>
                    <a:pt x="1820" y="59806"/>
                    <a:pt x="81" y="60796"/>
                  </a:cubicBezTo>
                  <a:cubicBezTo>
                    <a:pt x="54" y="60823"/>
                    <a:pt x="27" y="60850"/>
                    <a:pt x="27" y="60903"/>
                  </a:cubicBezTo>
                  <a:cubicBezTo>
                    <a:pt x="0" y="60957"/>
                    <a:pt x="27" y="61010"/>
                    <a:pt x="81" y="61037"/>
                  </a:cubicBezTo>
                  <a:cubicBezTo>
                    <a:pt x="1820" y="62054"/>
                    <a:pt x="2891" y="63847"/>
                    <a:pt x="2918" y="65828"/>
                  </a:cubicBezTo>
                  <a:cubicBezTo>
                    <a:pt x="2918" y="65882"/>
                    <a:pt x="2944" y="65935"/>
                    <a:pt x="2998" y="65962"/>
                  </a:cubicBezTo>
                  <a:cubicBezTo>
                    <a:pt x="4952" y="66925"/>
                    <a:pt x="6156" y="68879"/>
                    <a:pt x="6156" y="71047"/>
                  </a:cubicBezTo>
                  <a:cubicBezTo>
                    <a:pt x="6156" y="73242"/>
                    <a:pt x="4952" y="75196"/>
                    <a:pt x="2998" y="76160"/>
                  </a:cubicBezTo>
                  <a:cubicBezTo>
                    <a:pt x="2944" y="76186"/>
                    <a:pt x="2918" y="76240"/>
                    <a:pt x="2918" y="76267"/>
                  </a:cubicBezTo>
                  <a:cubicBezTo>
                    <a:pt x="2891" y="78274"/>
                    <a:pt x="1820" y="80067"/>
                    <a:pt x="81" y="81084"/>
                  </a:cubicBezTo>
                  <a:cubicBezTo>
                    <a:pt x="27" y="81111"/>
                    <a:pt x="0" y="81191"/>
                    <a:pt x="27" y="81245"/>
                  </a:cubicBezTo>
                  <a:cubicBezTo>
                    <a:pt x="61" y="81296"/>
                    <a:pt x="95" y="81315"/>
                    <a:pt x="136" y="81315"/>
                  </a:cubicBezTo>
                  <a:cubicBezTo>
                    <a:pt x="159" y="81315"/>
                    <a:pt x="185" y="81308"/>
                    <a:pt x="214" y="81299"/>
                  </a:cubicBezTo>
                  <a:cubicBezTo>
                    <a:pt x="2008" y="80255"/>
                    <a:pt x="3105" y="78408"/>
                    <a:pt x="3185" y="76347"/>
                  </a:cubicBezTo>
                  <a:cubicBezTo>
                    <a:pt x="5166" y="75330"/>
                    <a:pt x="6397" y="73296"/>
                    <a:pt x="6397" y="71047"/>
                  </a:cubicBezTo>
                  <a:cubicBezTo>
                    <a:pt x="6397" y="68826"/>
                    <a:pt x="5166" y="66792"/>
                    <a:pt x="3185" y="65748"/>
                  </a:cubicBezTo>
                  <a:cubicBezTo>
                    <a:pt x="3105" y="63767"/>
                    <a:pt x="2061" y="61974"/>
                    <a:pt x="375" y="60930"/>
                  </a:cubicBezTo>
                  <a:cubicBezTo>
                    <a:pt x="2061" y="59859"/>
                    <a:pt x="3105" y="58093"/>
                    <a:pt x="3185" y="56085"/>
                  </a:cubicBezTo>
                  <a:cubicBezTo>
                    <a:pt x="5166" y="55068"/>
                    <a:pt x="6397" y="53034"/>
                    <a:pt x="6397" y="50786"/>
                  </a:cubicBezTo>
                  <a:cubicBezTo>
                    <a:pt x="6397" y="48537"/>
                    <a:pt x="5166" y="46530"/>
                    <a:pt x="3185" y="45486"/>
                  </a:cubicBezTo>
                  <a:cubicBezTo>
                    <a:pt x="3159" y="43586"/>
                    <a:pt x="2088" y="41739"/>
                    <a:pt x="375" y="40668"/>
                  </a:cubicBezTo>
                  <a:cubicBezTo>
                    <a:pt x="1901" y="39705"/>
                    <a:pt x="3292" y="37885"/>
                    <a:pt x="3185" y="35824"/>
                  </a:cubicBezTo>
                  <a:cubicBezTo>
                    <a:pt x="5166" y="34780"/>
                    <a:pt x="6397" y="32772"/>
                    <a:pt x="6397" y="30524"/>
                  </a:cubicBezTo>
                  <a:cubicBezTo>
                    <a:pt x="6397" y="28276"/>
                    <a:pt x="5166" y="26268"/>
                    <a:pt x="3185" y="25225"/>
                  </a:cubicBezTo>
                  <a:cubicBezTo>
                    <a:pt x="3078" y="23244"/>
                    <a:pt x="2061" y="21451"/>
                    <a:pt x="375" y="20407"/>
                  </a:cubicBezTo>
                  <a:cubicBezTo>
                    <a:pt x="2088" y="19336"/>
                    <a:pt x="3185" y="17436"/>
                    <a:pt x="3185" y="15616"/>
                  </a:cubicBezTo>
                  <a:cubicBezTo>
                    <a:pt x="3185" y="15589"/>
                    <a:pt x="3185" y="15589"/>
                    <a:pt x="3185" y="15562"/>
                  </a:cubicBezTo>
                  <a:cubicBezTo>
                    <a:pt x="5166" y="14518"/>
                    <a:pt x="6397" y="12511"/>
                    <a:pt x="6397" y="10263"/>
                  </a:cubicBezTo>
                  <a:cubicBezTo>
                    <a:pt x="6397" y="8014"/>
                    <a:pt x="5166" y="6007"/>
                    <a:pt x="3185" y="4963"/>
                  </a:cubicBezTo>
                  <a:cubicBezTo>
                    <a:pt x="3185" y="3036"/>
                    <a:pt x="1981" y="1055"/>
                    <a:pt x="188" y="11"/>
                  </a:cubicBezTo>
                  <a:cubicBezTo>
                    <a:pt x="173" y="4"/>
                    <a:pt x="157" y="1"/>
                    <a:pt x="14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8"/>
            <p:cNvSpPr/>
            <p:nvPr/>
          </p:nvSpPr>
          <p:spPr>
            <a:xfrm>
              <a:off x="531875" y="2845375"/>
              <a:ext cx="160600" cy="2032675"/>
            </a:xfrm>
            <a:custGeom>
              <a:avLst/>
              <a:gdLst/>
              <a:ahLst/>
              <a:cxnLst/>
              <a:rect l="l" t="t" r="r" b="b"/>
              <a:pathLst>
                <a:path w="6424" h="81307" extrusionOk="0">
                  <a:moveTo>
                    <a:pt x="144" y="1"/>
                  </a:moveTo>
                  <a:cubicBezTo>
                    <a:pt x="103" y="1"/>
                    <a:pt x="60" y="24"/>
                    <a:pt x="27" y="57"/>
                  </a:cubicBezTo>
                  <a:cubicBezTo>
                    <a:pt x="27" y="84"/>
                    <a:pt x="27" y="110"/>
                    <a:pt x="27" y="137"/>
                  </a:cubicBezTo>
                  <a:cubicBezTo>
                    <a:pt x="27" y="164"/>
                    <a:pt x="54" y="217"/>
                    <a:pt x="80" y="244"/>
                  </a:cubicBezTo>
                  <a:cubicBezTo>
                    <a:pt x="1820" y="1234"/>
                    <a:pt x="2971" y="3162"/>
                    <a:pt x="2944" y="5035"/>
                  </a:cubicBezTo>
                  <a:cubicBezTo>
                    <a:pt x="2944" y="5089"/>
                    <a:pt x="2971" y="5142"/>
                    <a:pt x="2998" y="5142"/>
                  </a:cubicBezTo>
                  <a:cubicBezTo>
                    <a:pt x="4952" y="6133"/>
                    <a:pt x="6156" y="8086"/>
                    <a:pt x="6156" y="10254"/>
                  </a:cubicBezTo>
                  <a:cubicBezTo>
                    <a:pt x="6156" y="12422"/>
                    <a:pt x="4952" y="14376"/>
                    <a:pt x="2998" y="15367"/>
                  </a:cubicBezTo>
                  <a:cubicBezTo>
                    <a:pt x="2971" y="15393"/>
                    <a:pt x="2944" y="15447"/>
                    <a:pt x="2944" y="15474"/>
                  </a:cubicBezTo>
                  <a:cubicBezTo>
                    <a:pt x="2998" y="17321"/>
                    <a:pt x="1847" y="19248"/>
                    <a:pt x="107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0" y="20425"/>
                    <a:pt x="27" y="20479"/>
                    <a:pt x="80" y="20506"/>
                  </a:cubicBezTo>
                  <a:cubicBezTo>
                    <a:pt x="1793" y="21496"/>
                    <a:pt x="2864" y="23289"/>
                    <a:pt x="2944" y="25297"/>
                  </a:cubicBezTo>
                  <a:cubicBezTo>
                    <a:pt x="2944" y="25350"/>
                    <a:pt x="2971" y="25404"/>
                    <a:pt x="2998" y="25404"/>
                  </a:cubicBezTo>
                  <a:cubicBezTo>
                    <a:pt x="4952" y="26394"/>
                    <a:pt x="6156" y="28348"/>
                    <a:pt x="6156" y="30516"/>
                  </a:cubicBezTo>
                  <a:cubicBezTo>
                    <a:pt x="6156" y="32684"/>
                    <a:pt x="4952" y="34665"/>
                    <a:pt x="2998" y="35628"/>
                  </a:cubicBezTo>
                  <a:cubicBezTo>
                    <a:pt x="2971" y="35655"/>
                    <a:pt x="2944" y="35709"/>
                    <a:pt x="2944" y="35762"/>
                  </a:cubicBezTo>
                  <a:cubicBezTo>
                    <a:pt x="3105" y="37823"/>
                    <a:pt x="1633" y="39643"/>
                    <a:pt x="107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0" y="40687"/>
                    <a:pt x="27" y="40741"/>
                    <a:pt x="80" y="40767"/>
                  </a:cubicBezTo>
                  <a:cubicBezTo>
                    <a:pt x="1820" y="41784"/>
                    <a:pt x="2944" y="43631"/>
                    <a:pt x="2944" y="45532"/>
                  </a:cubicBezTo>
                  <a:lnTo>
                    <a:pt x="2944" y="45558"/>
                  </a:lnTo>
                  <a:cubicBezTo>
                    <a:pt x="2918" y="45612"/>
                    <a:pt x="2971" y="45665"/>
                    <a:pt x="2998" y="45692"/>
                  </a:cubicBezTo>
                  <a:cubicBezTo>
                    <a:pt x="4952" y="46656"/>
                    <a:pt x="6156" y="48610"/>
                    <a:pt x="6156" y="50778"/>
                  </a:cubicBezTo>
                  <a:cubicBezTo>
                    <a:pt x="6156" y="52972"/>
                    <a:pt x="4952" y="54926"/>
                    <a:pt x="2998" y="55890"/>
                  </a:cubicBezTo>
                  <a:cubicBezTo>
                    <a:pt x="2971" y="55917"/>
                    <a:pt x="2944" y="55970"/>
                    <a:pt x="2944" y="55997"/>
                  </a:cubicBezTo>
                  <a:cubicBezTo>
                    <a:pt x="2891" y="58004"/>
                    <a:pt x="1820" y="59798"/>
                    <a:pt x="107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0" y="60949"/>
                    <a:pt x="27" y="61002"/>
                    <a:pt x="80" y="61029"/>
                  </a:cubicBezTo>
                  <a:cubicBezTo>
                    <a:pt x="1820" y="62046"/>
                    <a:pt x="2891" y="63839"/>
                    <a:pt x="2944" y="65847"/>
                  </a:cubicBezTo>
                  <a:cubicBezTo>
                    <a:pt x="2944" y="65873"/>
                    <a:pt x="2971" y="65927"/>
                    <a:pt x="2998" y="65954"/>
                  </a:cubicBezTo>
                  <a:cubicBezTo>
                    <a:pt x="4952" y="66917"/>
                    <a:pt x="6156" y="68871"/>
                    <a:pt x="6156" y="71066"/>
                  </a:cubicBezTo>
                  <a:cubicBezTo>
                    <a:pt x="6156" y="73234"/>
                    <a:pt x="4952" y="75188"/>
                    <a:pt x="2998" y="76151"/>
                  </a:cubicBezTo>
                  <a:cubicBezTo>
                    <a:pt x="2971" y="76178"/>
                    <a:pt x="2944" y="76232"/>
                    <a:pt x="2944" y="76285"/>
                  </a:cubicBezTo>
                  <a:cubicBezTo>
                    <a:pt x="2891" y="78266"/>
                    <a:pt x="1820" y="80059"/>
                    <a:pt x="80" y="81076"/>
                  </a:cubicBezTo>
                  <a:cubicBezTo>
                    <a:pt x="27" y="81103"/>
                    <a:pt x="0" y="81183"/>
                    <a:pt x="54" y="81237"/>
                  </a:cubicBezTo>
                  <a:cubicBezTo>
                    <a:pt x="71" y="81288"/>
                    <a:pt x="109" y="81306"/>
                    <a:pt x="149" y="81306"/>
                  </a:cubicBezTo>
                  <a:cubicBezTo>
                    <a:pt x="171" y="81306"/>
                    <a:pt x="195" y="81300"/>
                    <a:pt x="214" y="81290"/>
                  </a:cubicBezTo>
                  <a:cubicBezTo>
                    <a:pt x="2008" y="80247"/>
                    <a:pt x="3105" y="78400"/>
                    <a:pt x="3185" y="76366"/>
                  </a:cubicBezTo>
                  <a:cubicBezTo>
                    <a:pt x="5193" y="75322"/>
                    <a:pt x="6424" y="73288"/>
                    <a:pt x="6424" y="71066"/>
                  </a:cubicBezTo>
                  <a:cubicBezTo>
                    <a:pt x="6424" y="68818"/>
                    <a:pt x="5193" y="66783"/>
                    <a:pt x="3185" y="65766"/>
                  </a:cubicBezTo>
                  <a:cubicBezTo>
                    <a:pt x="3105" y="63759"/>
                    <a:pt x="2088" y="61992"/>
                    <a:pt x="402" y="60922"/>
                  </a:cubicBezTo>
                  <a:cubicBezTo>
                    <a:pt x="2088" y="59878"/>
                    <a:pt x="3105" y="58085"/>
                    <a:pt x="3185" y="56077"/>
                  </a:cubicBezTo>
                  <a:cubicBezTo>
                    <a:pt x="5193" y="55060"/>
                    <a:pt x="6424" y="53026"/>
                    <a:pt x="6424" y="50778"/>
                  </a:cubicBezTo>
                  <a:cubicBezTo>
                    <a:pt x="6424" y="48556"/>
                    <a:pt x="5193" y="46522"/>
                    <a:pt x="3185" y="45505"/>
                  </a:cubicBezTo>
                  <a:cubicBezTo>
                    <a:pt x="3185" y="43604"/>
                    <a:pt x="2088" y="41731"/>
                    <a:pt x="402" y="40660"/>
                  </a:cubicBezTo>
                  <a:cubicBezTo>
                    <a:pt x="1900" y="39697"/>
                    <a:pt x="3319" y="37877"/>
                    <a:pt x="3185" y="35816"/>
                  </a:cubicBezTo>
                  <a:cubicBezTo>
                    <a:pt x="5193" y="34799"/>
                    <a:pt x="6424" y="32764"/>
                    <a:pt x="6424" y="30516"/>
                  </a:cubicBezTo>
                  <a:cubicBezTo>
                    <a:pt x="6424" y="28268"/>
                    <a:pt x="5193" y="26260"/>
                    <a:pt x="3185" y="25216"/>
                  </a:cubicBezTo>
                  <a:cubicBezTo>
                    <a:pt x="3105" y="23236"/>
                    <a:pt x="2061" y="21442"/>
                    <a:pt x="402" y="20399"/>
                  </a:cubicBezTo>
                  <a:cubicBezTo>
                    <a:pt x="2088" y="19328"/>
                    <a:pt x="3185" y="17454"/>
                    <a:pt x="3185" y="15608"/>
                  </a:cubicBezTo>
                  <a:cubicBezTo>
                    <a:pt x="3185" y="15581"/>
                    <a:pt x="3185" y="15581"/>
                    <a:pt x="3185" y="15554"/>
                  </a:cubicBezTo>
                  <a:cubicBezTo>
                    <a:pt x="5193" y="14510"/>
                    <a:pt x="6424" y="12503"/>
                    <a:pt x="6424" y="10254"/>
                  </a:cubicBezTo>
                  <a:cubicBezTo>
                    <a:pt x="6424" y="8006"/>
                    <a:pt x="5193" y="5999"/>
                    <a:pt x="3185" y="4955"/>
                  </a:cubicBezTo>
                  <a:cubicBezTo>
                    <a:pt x="3185" y="3028"/>
                    <a:pt x="2008" y="1047"/>
                    <a:pt x="214" y="30"/>
                  </a:cubicBezTo>
                  <a:cubicBezTo>
                    <a:pt x="194" y="10"/>
                    <a:pt x="169" y="1"/>
                    <a:pt x="1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8"/>
            <p:cNvSpPr/>
            <p:nvPr/>
          </p:nvSpPr>
          <p:spPr>
            <a:xfrm>
              <a:off x="378625" y="2593575"/>
              <a:ext cx="159950" cy="2032875"/>
            </a:xfrm>
            <a:custGeom>
              <a:avLst/>
              <a:gdLst/>
              <a:ahLst/>
              <a:cxnLst/>
              <a:rect l="l" t="t" r="r" b="b"/>
              <a:pathLst>
                <a:path w="6398" h="81315" extrusionOk="0">
                  <a:moveTo>
                    <a:pt x="141" y="1"/>
                  </a:moveTo>
                  <a:cubicBezTo>
                    <a:pt x="95" y="1"/>
                    <a:pt x="47" y="26"/>
                    <a:pt x="28" y="65"/>
                  </a:cubicBezTo>
                  <a:cubicBezTo>
                    <a:pt x="1" y="92"/>
                    <a:pt x="1" y="118"/>
                    <a:pt x="1" y="118"/>
                  </a:cubicBezTo>
                  <a:cubicBezTo>
                    <a:pt x="1" y="172"/>
                    <a:pt x="28" y="225"/>
                    <a:pt x="54" y="225"/>
                  </a:cubicBezTo>
                  <a:cubicBezTo>
                    <a:pt x="1794" y="1243"/>
                    <a:pt x="2918" y="3116"/>
                    <a:pt x="2918" y="4963"/>
                  </a:cubicBezTo>
                  <a:cubicBezTo>
                    <a:pt x="2918" y="4990"/>
                    <a:pt x="2918" y="5017"/>
                    <a:pt x="2918" y="5043"/>
                  </a:cubicBezTo>
                  <a:cubicBezTo>
                    <a:pt x="2918" y="5070"/>
                    <a:pt x="2945" y="5124"/>
                    <a:pt x="2999" y="5150"/>
                  </a:cubicBezTo>
                  <a:cubicBezTo>
                    <a:pt x="4952" y="6141"/>
                    <a:pt x="6157" y="8095"/>
                    <a:pt x="6157" y="10263"/>
                  </a:cubicBezTo>
                  <a:cubicBezTo>
                    <a:pt x="6157" y="12431"/>
                    <a:pt x="4952" y="14384"/>
                    <a:pt x="2999" y="15375"/>
                  </a:cubicBezTo>
                  <a:cubicBezTo>
                    <a:pt x="2945" y="15402"/>
                    <a:pt x="2918" y="15428"/>
                    <a:pt x="2918" y="15482"/>
                  </a:cubicBezTo>
                  <a:cubicBezTo>
                    <a:pt x="2972" y="17329"/>
                    <a:pt x="1848" y="19256"/>
                    <a:pt x="81" y="20273"/>
                  </a:cubicBezTo>
                  <a:cubicBezTo>
                    <a:pt x="54" y="20300"/>
                    <a:pt x="28" y="20326"/>
                    <a:pt x="1" y="20353"/>
                  </a:cubicBezTo>
                  <a:cubicBezTo>
                    <a:pt x="1" y="20407"/>
                    <a:pt x="28" y="20487"/>
                    <a:pt x="54" y="20514"/>
                  </a:cubicBezTo>
                  <a:cubicBezTo>
                    <a:pt x="1794" y="21504"/>
                    <a:pt x="2865" y="23297"/>
                    <a:pt x="2918" y="25305"/>
                  </a:cubicBezTo>
                  <a:cubicBezTo>
                    <a:pt x="2918" y="25358"/>
                    <a:pt x="2945" y="25412"/>
                    <a:pt x="2999" y="25412"/>
                  </a:cubicBezTo>
                  <a:cubicBezTo>
                    <a:pt x="4952" y="26402"/>
                    <a:pt x="6157" y="28356"/>
                    <a:pt x="6157" y="30524"/>
                  </a:cubicBezTo>
                  <a:cubicBezTo>
                    <a:pt x="6157" y="32692"/>
                    <a:pt x="4952" y="34646"/>
                    <a:pt x="2999" y="35636"/>
                  </a:cubicBezTo>
                  <a:cubicBezTo>
                    <a:pt x="2945" y="35663"/>
                    <a:pt x="2918" y="35717"/>
                    <a:pt x="2918" y="35770"/>
                  </a:cubicBezTo>
                  <a:cubicBezTo>
                    <a:pt x="3079" y="37831"/>
                    <a:pt x="1607" y="39651"/>
                    <a:pt x="81" y="40535"/>
                  </a:cubicBezTo>
                  <a:cubicBezTo>
                    <a:pt x="54" y="40561"/>
                    <a:pt x="28" y="40588"/>
                    <a:pt x="1" y="40615"/>
                  </a:cubicBezTo>
                  <a:cubicBezTo>
                    <a:pt x="1" y="40668"/>
                    <a:pt x="28" y="40749"/>
                    <a:pt x="54" y="40775"/>
                  </a:cubicBezTo>
                  <a:cubicBezTo>
                    <a:pt x="1794" y="41766"/>
                    <a:pt x="2918" y="43639"/>
                    <a:pt x="2918" y="45540"/>
                  </a:cubicBezTo>
                  <a:cubicBezTo>
                    <a:pt x="2918" y="45540"/>
                    <a:pt x="2918" y="45566"/>
                    <a:pt x="2918" y="45566"/>
                  </a:cubicBezTo>
                  <a:cubicBezTo>
                    <a:pt x="2918" y="45620"/>
                    <a:pt x="2945" y="45674"/>
                    <a:pt x="2999" y="45674"/>
                  </a:cubicBezTo>
                  <a:cubicBezTo>
                    <a:pt x="4952" y="46664"/>
                    <a:pt x="6157" y="48618"/>
                    <a:pt x="6157" y="50786"/>
                  </a:cubicBezTo>
                  <a:cubicBezTo>
                    <a:pt x="6157" y="52954"/>
                    <a:pt x="4952" y="54934"/>
                    <a:pt x="2999" y="55898"/>
                  </a:cubicBezTo>
                  <a:cubicBezTo>
                    <a:pt x="2945" y="55925"/>
                    <a:pt x="2918" y="55952"/>
                    <a:pt x="2918" y="56005"/>
                  </a:cubicBezTo>
                  <a:cubicBezTo>
                    <a:pt x="2865" y="58012"/>
                    <a:pt x="1821" y="59806"/>
                    <a:pt x="81" y="60796"/>
                  </a:cubicBezTo>
                  <a:cubicBezTo>
                    <a:pt x="54" y="60823"/>
                    <a:pt x="28" y="60850"/>
                    <a:pt x="1" y="60903"/>
                  </a:cubicBezTo>
                  <a:cubicBezTo>
                    <a:pt x="1" y="60957"/>
                    <a:pt x="28" y="61010"/>
                    <a:pt x="54" y="61037"/>
                  </a:cubicBezTo>
                  <a:cubicBezTo>
                    <a:pt x="1794" y="62054"/>
                    <a:pt x="2865" y="63847"/>
                    <a:pt x="2918" y="65828"/>
                  </a:cubicBezTo>
                  <a:cubicBezTo>
                    <a:pt x="2918" y="65882"/>
                    <a:pt x="2945" y="65935"/>
                    <a:pt x="2999" y="65962"/>
                  </a:cubicBezTo>
                  <a:cubicBezTo>
                    <a:pt x="4952" y="66925"/>
                    <a:pt x="6157" y="68879"/>
                    <a:pt x="6157" y="71047"/>
                  </a:cubicBezTo>
                  <a:cubicBezTo>
                    <a:pt x="6157" y="73242"/>
                    <a:pt x="4952" y="75196"/>
                    <a:pt x="2999" y="76160"/>
                  </a:cubicBezTo>
                  <a:cubicBezTo>
                    <a:pt x="2945" y="76186"/>
                    <a:pt x="2918" y="76240"/>
                    <a:pt x="2918" y="76267"/>
                  </a:cubicBezTo>
                  <a:cubicBezTo>
                    <a:pt x="2865" y="78274"/>
                    <a:pt x="1821" y="80067"/>
                    <a:pt x="81" y="81084"/>
                  </a:cubicBezTo>
                  <a:cubicBezTo>
                    <a:pt x="1" y="81111"/>
                    <a:pt x="1" y="81191"/>
                    <a:pt x="28" y="81245"/>
                  </a:cubicBezTo>
                  <a:cubicBezTo>
                    <a:pt x="45" y="81296"/>
                    <a:pt x="83" y="81315"/>
                    <a:pt x="123" y="81315"/>
                  </a:cubicBezTo>
                  <a:cubicBezTo>
                    <a:pt x="145" y="81315"/>
                    <a:pt x="169" y="81308"/>
                    <a:pt x="188" y="81299"/>
                  </a:cubicBezTo>
                  <a:cubicBezTo>
                    <a:pt x="1981" y="80255"/>
                    <a:pt x="3106" y="78408"/>
                    <a:pt x="3159" y="76347"/>
                  </a:cubicBezTo>
                  <a:cubicBezTo>
                    <a:pt x="5167" y="75330"/>
                    <a:pt x="6398" y="73296"/>
                    <a:pt x="6398" y="71047"/>
                  </a:cubicBezTo>
                  <a:cubicBezTo>
                    <a:pt x="6398" y="68826"/>
                    <a:pt x="5167" y="66792"/>
                    <a:pt x="3159" y="65748"/>
                  </a:cubicBezTo>
                  <a:cubicBezTo>
                    <a:pt x="3106" y="63767"/>
                    <a:pt x="2062" y="61974"/>
                    <a:pt x="376" y="60930"/>
                  </a:cubicBezTo>
                  <a:cubicBezTo>
                    <a:pt x="2062" y="59859"/>
                    <a:pt x="3106" y="58093"/>
                    <a:pt x="3159" y="56085"/>
                  </a:cubicBezTo>
                  <a:cubicBezTo>
                    <a:pt x="5167" y="55068"/>
                    <a:pt x="6398" y="53034"/>
                    <a:pt x="6398" y="50786"/>
                  </a:cubicBezTo>
                  <a:cubicBezTo>
                    <a:pt x="6398" y="48537"/>
                    <a:pt x="5167" y="46530"/>
                    <a:pt x="3159" y="45486"/>
                  </a:cubicBezTo>
                  <a:cubicBezTo>
                    <a:pt x="3159" y="43586"/>
                    <a:pt x="2062" y="41739"/>
                    <a:pt x="376" y="40668"/>
                  </a:cubicBezTo>
                  <a:cubicBezTo>
                    <a:pt x="1901" y="39705"/>
                    <a:pt x="3293" y="37885"/>
                    <a:pt x="3186" y="35824"/>
                  </a:cubicBezTo>
                  <a:cubicBezTo>
                    <a:pt x="5167" y="34780"/>
                    <a:pt x="6398" y="32772"/>
                    <a:pt x="6398" y="30524"/>
                  </a:cubicBezTo>
                  <a:cubicBezTo>
                    <a:pt x="6398" y="28276"/>
                    <a:pt x="5167" y="26268"/>
                    <a:pt x="3159" y="25225"/>
                  </a:cubicBezTo>
                  <a:cubicBezTo>
                    <a:pt x="3079" y="23244"/>
                    <a:pt x="2035" y="21451"/>
                    <a:pt x="376" y="20407"/>
                  </a:cubicBezTo>
                  <a:cubicBezTo>
                    <a:pt x="2062" y="19336"/>
                    <a:pt x="3186" y="17436"/>
                    <a:pt x="3186" y="15616"/>
                  </a:cubicBezTo>
                  <a:cubicBezTo>
                    <a:pt x="3186" y="15589"/>
                    <a:pt x="3186" y="15589"/>
                    <a:pt x="3186" y="15562"/>
                  </a:cubicBezTo>
                  <a:cubicBezTo>
                    <a:pt x="5167" y="14518"/>
                    <a:pt x="6398" y="12511"/>
                    <a:pt x="6398" y="10263"/>
                  </a:cubicBezTo>
                  <a:cubicBezTo>
                    <a:pt x="6398" y="8014"/>
                    <a:pt x="5167" y="6007"/>
                    <a:pt x="3186" y="4963"/>
                  </a:cubicBezTo>
                  <a:cubicBezTo>
                    <a:pt x="3186" y="3036"/>
                    <a:pt x="1981" y="1055"/>
                    <a:pt x="188" y="11"/>
                  </a:cubicBezTo>
                  <a:cubicBezTo>
                    <a:pt x="174" y="4"/>
                    <a:pt x="158" y="1"/>
                    <a:pt x="1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8"/>
            <p:cNvSpPr/>
            <p:nvPr/>
          </p:nvSpPr>
          <p:spPr>
            <a:xfrm>
              <a:off x="224725" y="2845375"/>
              <a:ext cx="159950" cy="2032675"/>
            </a:xfrm>
            <a:custGeom>
              <a:avLst/>
              <a:gdLst/>
              <a:ahLst/>
              <a:cxnLst/>
              <a:rect l="l" t="t" r="r" b="b"/>
              <a:pathLst>
                <a:path w="6398" h="81307" extrusionOk="0">
                  <a:moveTo>
                    <a:pt x="126" y="1"/>
                  </a:moveTo>
                  <a:cubicBezTo>
                    <a:pt x="81" y="1"/>
                    <a:pt x="44" y="24"/>
                    <a:pt x="27" y="57"/>
                  </a:cubicBezTo>
                  <a:cubicBezTo>
                    <a:pt x="27" y="84"/>
                    <a:pt x="1" y="110"/>
                    <a:pt x="1" y="137"/>
                  </a:cubicBezTo>
                  <a:cubicBezTo>
                    <a:pt x="1" y="164"/>
                    <a:pt x="27" y="217"/>
                    <a:pt x="81" y="244"/>
                  </a:cubicBezTo>
                  <a:cubicBezTo>
                    <a:pt x="1821" y="1234"/>
                    <a:pt x="2972" y="3162"/>
                    <a:pt x="2918" y="5035"/>
                  </a:cubicBezTo>
                  <a:cubicBezTo>
                    <a:pt x="2945" y="5089"/>
                    <a:pt x="2945" y="5142"/>
                    <a:pt x="2998" y="5142"/>
                  </a:cubicBezTo>
                  <a:cubicBezTo>
                    <a:pt x="4952" y="6133"/>
                    <a:pt x="6157" y="8086"/>
                    <a:pt x="6157" y="10254"/>
                  </a:cubicBezTo>
                  <a:cubicBezTo>
                    <a:pt x="6157" y="12422"/>
                    <a:pt x="4952" y="14376"/>
                    <a:pt x="2998" y="15367"/>
                  </a:cubicBezTo>
                  <a:cubicBezTo>
                    <a:pt x="2945" y="15393"/>
                    <a:pt x="2918" y="15447"/>
                    <a:pt x="2918" y="15474"/>
                  </a:cubicBezTo>
                  <a:cubicBezTo>
                    <a:pt x="2972" y="17321"/>
                    <a:pt x="1848" y="19248"/>
                    <a:pt x="108" y="20265"/>
                  </a:cubicBezTo>
                  <a:cubicBezTo>
                    <a:pt x="54" y="20292"/>
                    <a:pt x="27" y="20318"/>
                    <a:pt x="27" y="20345"/>
                  </a:cubicBezTo>
                  <a:cubicBezTo>
                    <a:pt x="1" y="20425"/>
                    <a:pt x="27" y="20479"/>
                    <a:pt x="81" y="20506"/>
                  </a:cubicBezTo>
                  <a:cubicBezTo>
                    <a:pt x="1794" y="21496"/>
                    <a:pt x="2865" y="23289"/>
                    <a:pt x="2918" y="25297"/>
                  </a:cubicBezTo>
                  <a:cubicBezTo>
                    <a:pt x="2945" y="25350"/>
                    <a:pt x="2972" y="25404"/>
                    <a:pt x="2998" y="25404"/>
                  </a:cubicBezTo>
                  <a:cubicBezTo>
                    <a:pt x="4952" y="26394"/>
                    <a:pt x="6157" y="28348"/>
                    <a:pt x="6157" y="30516"/>
                  </a:cubicBezTo>
                  <a:cubicBezTo>
                    <a:pt x="6157" y="32684"/>
                    <a:pt x="4952" y="34665"/>
                    <a:pt x="2998" y="35628"/>
                  </a:cubicBezTo>
                  <a:cubicBezTo>
                    <a:pt x="2945" y="35655"/>
                    <a:pt x="2918" y="35709"/>
                    <a:pt x="2918" y="35762"/>
                  </a:cubicBezTo>
                  <a:cubicBezTo>
                    <a:pt x="3106" y="37823"/>
                    <a:pt x="1633" y="39643"/>
                    <a:pt x="108" y="40526"/>
                  </a:cubicBezTo>
                  <a:cubicBezTo>
                    <a:pt x="54" y="40553"/>
                    <a:pt x="27" y="40580"/>
                    <a:pt x="27" y="40633"/>
                  </a:cubicBezTo>
                  <a:cubicBezTo>
                    <a:pt x="1" y="40687"/>
                    <a:pt x="27" y="40741"/>
                    <a:pt x="81" y="40767"/>
                  </a:cubicBezTo>
                  <a:cubicBezTo>
                    <a:pt x="1821" y="41784"/>
                    <a:pt x="2918" y="43631"/>
                    <a:pt x="2918" y="45532"/>
                  </a:cubicBezTo>
                  <a:cubicBezTo>
                    <a:pt x="2918" y="45558"/>
                    <a:pt x="2918" y="45558"/>
                    <a:pt x="2918" y="45558"/>
                  </a:cubicBezTo>
                  <a:cubicBezTo>
                    <a:pt x="2918" y="45612"/>
                    <a:pt x="2945" y="45665"/>
                    <a:pt x="2998" y="45692"/>
                  </a:cubicBezTo>
                  <a:cubicBezTo>
                    <a:pt x="4952" y="46656"/>
                    <a:pt x="6157" y="48610"/>
                    <a:pt x="6157" y="50778"/>
                  </a:cubicBezTo>
                  <a:cubicBezTo>
                    <a:pt x="6157" y="52972"/>
                    <a:pt x="4952" y="54926"/>
                    <a:pt x="2998" y="55890"/>
                  </a:cubicBezTo>
                  <a:cubicBezTo>
                    <a:pt x="2945" y="55917"/>
                    <a:pt x="2918" y="55970"/>
                    <a:pt x="2918" y="55997"/>
                  </a:cubicBezTo>
                  <a:cubicBezTo>
                    <a:pt x="2891" y="58004"/>
                    <a:pt x="1821" y="59798"/>
                    <a:pt x="108" y="60815"/>
                  </a:cubicBezTo>
                  <a:cubicBezTo>
                    <a:pt x="54" y="60815"/>
                    <a:pt x="27" y="60841"/>
                    <a:pt x="27" y="60895"/>
                  </a:cubicBezTo>
                  <a:cubicBezTo>
                    <a:pt x="1" y="60949"/>
                    <a:pt x="27" y="61002"/>
                    <a:pt x="81" y="61029"/>
                  </a:cubicBezTo>
                  <a:cubicBezTo>
                    <a:pt x="1821" y="62046"/>
                    <a:pt x="2891" y="63839"/>
                    <a:pt x="2918" y="65847"/>
                  </a:cubicBezTo>
                  <a:cubicBezTo>
                    <a:pt x="2918" y="65873"/>
                    <a:pt x="2945" y="65927"/>
                    <a:pt x="2998" y="65954"/>
                  </a:cubicBezTo>
                  <a:cubicBezTo>
                    <a:pt x="4952" y="66917"/>
                    <a:pt x="6157" y="68871"/>
                    <a:pt x="6157" y="71066"/>
                  </a:cubicBezTo>
                  <a:cubicBezTo>
                    <a:pt x="6157" y="73234"/>
                    <a:pt x="4952" y="75188"/>
                    <a:pt x="2998" y="76151"/>
                  </a:cubicBezTo>
                  <a:cubicBezTo>
                    <a:pt x="2945" y="76178"/>
                    <a:pt x="2918" y="76232"/>
                    <a:pt x="2918" y="76285"/>
                  </a:cubicBezTo>
                  <a:cubicBezTo>
                    <a:pt x="2891" y="78266"/>
                    <a:pt x="1821" y="80059"/>
                    <a:pt x="81" y="81076"/>
                  </a:cubicBezTo>
                  <a:cubicBezTo>
                    <a:pt x="27" y="81103"/>
                    <a:pt x="1" y="81183"/>
                    <a:pt x="27" y="81237"/>
                  </a:cubicBezTo>
                  <a:cubicBezTo>
                    <a:pt x="61" y="81288"/>
                    <a:pt x="95" y="81306"/>
                    <a:pt x="136" y="81306"/>
                  </a:cubicBezTo>
                  <a:cubicBezTo>
                    <a:pt x="160" y="81306"/>
                    <a:pt x="185" y="81300"/>
                    <a:pt x="215" y="81290"/>
                  </a:cubicBezTo>
                  <a:cubicBezTo>
                    <a:pt x="2008" y="80247"/>
                    <a:pt x="3106" y="78400"/>
                    <a:pt x="3186" y="76366"/>
                  </a:cubicBezTo>
                  <a:cubicBezTo>
                    <a:pt x="5166" y="75322"/>
                    <a:pt x="6398" y="73288"/>
                    <a:pt x="6398" y="71066"/>
                  </a:cubicBezTo>
                  <a:cubicBezTo>
                    <a:pt x="6398" y="68818"/>
                    <a:pt x="5166" y="66783"/>
                    <a:pt x="3186" y="65766"/>
                  </a:cubicBezTo>
                  <a:cubicBezTo>
                    <a:pt x="3106" y="63759"/>
                    <a:pt x="2062" y="61992"/>
                    <a:pt x="375" y="60922"/>
                  </a:cubicBezTo>
                  <a:cubicBezTo>
                    <a:pt x="2062" y="59878"/>
                    <a:pt x="3106" y="58085"/>
                    <a:pt x="3186" y="56077"/>
                  </a:cubicBezTo>
                  <a:cubicBezTo>
                    <a:pt x="5166" y="55060"/>
                    <a:pt x="6398" y="53026"/>
                    <a:pt x="6398" y="50778"/>
                  </a:cubicBezTo>
                  <a:cubicBezTo>
                    <a:pt x="6398" y="48556"/>
                    <a:pt x="5166" y="46522"/>
                    <a:pt x="3186" y="45505"/>
                  </a:cubicBezTo>
                  <a:cubicBezTo>
                    <a:pt x="3159" y="43604"/>
                    <a:pt x="2088" y="41731"/>
                    <a:pt x="375" y="40660"/>
                  </a:cubicBezTo>
                  <a:cubicBezTo>
                    <a:pt x="1901" y="39697"/>
                    <a:pt x="3293" y="37877"/>
                    <a:pt x="3186" y="35816"/>
                  </a:cubicBezTo>
                  <a:cubicBezTo>
                    <a:pt x="5166" y="34799"/>
                    <a:pt x="6398" y="32764"/>
                    <a:pt x="6398" y="30516"/>
                  </a:cubicBezTo>
                  <a:cubicBezTo>
                    <a:pt x="6398" y="28268"/>
                    <a:pt x="5166" y="26260"/>
                    <a:pt x="3186" y="25216"/>
                  </a:cubicBezTo>
                  <a:cubicBezTo>
                    <a:pt x="3079" y="23236"/>
                    <a:pt x="2062" y="21442"/>
                    <a:pt x="375" y="20399"/>
                  </a:cubicBezTo>
                  <a:cubicBezTo>
                    <a:pt x="2088" y="19328"/>
                    <a:pt x="3186" y="17454"/>
                    <a:pt x="3186" y="15608"/>
                  </a:cubicBezTo>
                  <a:cubicBezTo>
                    <a:pt x="3186" y="15581"/>
                    <a:pt x="3186" y="15581"/>
                    <a:pt x="3186" y="15554"/>
                  </a:cubicBezTo>
                  <a:cubicBezTo>
                    <a:pt x="5166" y="14510"/>
                    <a:pt x="6398" y="12503"/>
                    <a:pt x="6398" y="10254"/>
                  </a:cubicBezTo>
                  <a:cubicBezTo>
                    <a:pt x="6398" y="8006"/>
                    <a:pt x="5166" y="5999"/>
                    <a:pt x="3186" y="4955"/>
                  </a:cubicBezTo>
                  <a:cubicBezTo>
                    <a:pt x="3186" y="3028"/>
                    <a:pt x="1981" y="1047"/>
                    <a:pt x="215" y="30"/>
                  </a:cubicBezTo>
                  <a:cubicBezTo>
                    <a:pt x="184" y="10"/>
                    <a:pt x="153" y="1"/>
                    <a:pt x="1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38"/>
          <p:cNvSpPr/>
          <p:nvPr/>
        </p:nvSpPr>
        <p:spPr>
          <a:xfrm rot="5400000" flipH="1">
            <a:off x="-2397294" y="-774472"/>
            <a:ext cx="5570538" cy="3629454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6" name="Google Shape;976;p38"/>
          <p:cNvSpPr/>
          <p:nvPr/>
        </p:nvSpPr>
        <p:spPr>
          <a:xfrm rot="-7977677">
            <a:off x="6626195" y="2407944"/>
            <a:ext cx="1601627" cy="1536805"/>
          </a:xfrm>
          <a:custGeom>
            <a:avLst/>
            <a:gdLst/>
            <a:ahLst/>
            <a:cxnLst/>
            <a:rect l="l" t="t" r="r" b="b"/>
            <a:pathLst>
              <a:path w="20582" h="19749" extrusionOk="0">
                <a:moveTo>
                  <a:pt x="15178" y="401"/>
                </a:moveTo>
                <a:cubicBezTo>
                  <a:pt x="11542" y="1"/>
                  <a:pt x="4470" y="1235"/>
                  <a:pt x="2235" y="7773"/>
                </a:cubicBezTo>
                <a:cubicBezTo>
                  <a:pt x="0" y="14311"/>
                  <a:pt x="7939" y="17947"/>
                  <a:pt x="11675" y="18848"/>
                </a:cubicBezTo>
                <a:cubicBezTo>
                  <a:pt x="15445" y="19748"/>
                  <a:pt x="20315" y="19448"/>
                  <a:pt x="20448" y="13477"/>
                </a:cubicBezTo>
                <a:cubicBezTo>
                  <a:pt x="20582" y="7506"/>
                  <a:pt x="18780" y="835"/>
                  <a:pt x="15178" y="40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7" name="Google Shape;977;p38"/>
          <p:cNvSpPr/>
          <p:nvPr/>
        </p:nvSpPr>
        <p:spPr>
          <a:xfrm rot="667591">
            <a:off x="5320685" y="2755692"/>
            <a:ext cx="1938907" cy="3305731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8" name="Google Shape;978;p38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79" name="Google Shape;979;p38"/>
          <p:cNvSpPr txBox="1">
            <a:spLocks noGrp="1"/>
          </p:cNvSpPr>
          <p:nvPr>
            <p:ph type="subTitle" idx="1"/>
          </p:nvPr>
        </p:nvSpPr>
        <p:spPr>
          <a:xfrm>
            <a:off x="1613400" y="1323950"/>
            <a:ext cx="35733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0" name="Google Shape;980;p38"/>
          <p:cNvSpPr txBox="1">
            <a:spLocks noGrp="1"/>
          </p:cNvSpPr>
          <p:nvPr>
            <p:ph type="subTitle" idx="2"/>
          </p:nvPr>
        </p:nvSpPr>
        <p:spPr>
          <a:xfrm>
            <a:off x="1613400" y="2377655"/>
            <a:ext cx="35733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1" name="Google Shape;981;p38"/>
          <p:cNvSpPr txBox="1">
            <a:spLocks noGrp="1"/>
          </p:cNvSpPr>
          <p:nvPr>
            <p:ph type="subTitle" idx="3"/>
          </p:nvPr>
        </p:nvSpPr>
        <p:spPr>
          <a:xfrm>
            <a:off x="1613400" y="1791690"/>
            <a:ext cx="3573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2" name="Google Shape;982;p38"/>
          <p:cNvSpPr txBox="1">
            <a:spLocks noGrp="1"/>
          </p:cNvSpPr>
          <p:nvPr>
            <p:ph type="subTitle" idx="4"/>
          </p:nvPr>
        </p:nvSpPr>
        <p:spPr>
          <a:xfrm>
            <a:off x="1613400" y="2845395"/>
            <a:ext cx="3573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3" name="Google Shape;983;p38"/>
          <p:cNvSpPr txBox="1">
            <a:spLocks noGrp="1"/>
          </p:cNvSpPr>
          <p:nvPr>
            <p:ph type="subTitle" idx="5"/>
          </p:nvPr>
        </p:nvSpPr>
        <p:spPr>
          <a:xfrm>
            <a:off x="1613400" y="3431360"/>
            <a:ext cx="35733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4" name="Google Shape;984;p38"/>
          <p:cNvSpPr txBox="1">
            <a:spLocks noGrp="1"/>
          </p:cNvSpPr>
          <p:nvPr>
            <p:ph type="subTitle" idx="6"/>
          </p:nvPr>
        </p:nvSpPr>
        <p:spPr>
          <a:xfrm>
            <a:off x="1613400" y="3899100"/>
            <a:ext cx="3573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4">
  <p:cSld name="CUSTOM_17">
    <p:spTree>
      <p:nvGrpSpPr>
        <p:cNvPr id="1" name="Shape 1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Google Shape;1427;p60"/>
          <p:cNvSpPr/>
          <p:nvPr/>
        </p:nvSpPr>
        <p:spPr>
          <a:xfrm>
            <a:off x="6379125" y="3295174"/>
            <a:ext cx="1436700" cy="1436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8" name="Google Shape;1428;p60"/>
          <p:cNvSpPr/>
          <p:nvPr/>
        </p:nvSpPr>
        <p:spPr>
          <a:xfrm rot="3781224">
            <a:off x="-1829431" y="2502688"/>
            <a:ext cx="6147391" cy="3782042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9" name="Google Shape;1429;p60"/>
          <p:cNvSpPr/>
          <p:nvPr/>
        </p:nvSpPr>
        <p:spPr>
          <a:xfrm rot="-1693254" flipH="1">
            <a:off x="7048898" y="1570932"/>
            <a:ext cx="2436429" cy="4153979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0" name="Google Shape;1430;p60">
            <a:hlinkClick r:id="" action="ppaction://noaction"/>
          </p:cNvPr>
          <p:cNvSpPr txBox="1">
            <a:spLocks noGrp="1"/>
          </p:cNvSpPr>
          <p:nvPr>
            <p:ph type="title"/>
          </p:nvPr>
        </p:nvSpPr>
        <p:spPr>
          <a:xfrm>
            <a:off x="2019300" y="1960425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31" name="Google Shape;1431;p60"/>
          <p:cNvSpPr txBox="1">
            <a:spLocks noGrp="1"/>
          </p:cNvSpPr>
          <p:nvPr>
            <p:ph type="title" idx="2" hasCustomPrompt="1"/>
          </p:nvPr>
        </p:nvSpPr>
        <p:spPr>
          <a:xfrm>
            <a:off x="2019300" y="914400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5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1432" name="Google Shape;1432;p60"/>
          <p:cNvGrpSpPr/>
          <p:nvPr/>
        </p:nvGrpSpPr>
        <p:grpSpPr>
          <a:xfrm rot="10800000" flipH="1">
            <a:off x="815666" y="1235970"/>
            <a:ext cx="1696762" cy="1688828"/>
            <a:chOff x="2414491" y="671177"/>
            <a:chExt cx="1830972" cy="1822411"/>
          </a:xfrm>
        </p:grpSpPr>
        <p:sp>
          <p:nvSpPr>
            <p:cNvPr id="1433" name="Google Shape;1433;p60"/>
            <p:cNvSpPr/>
            <p:nvPr/>
          </p:nvSpPr>
          <p:spPr>
            <a:xfrm>
              <a:off x="2414491" y="671177"/>
              <a:ext cx="1830972" cy="1822391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60"/>
            <p:cNvSpPr/>
            <p:nvPr/>
          </p:nvSpPr>
          <p:spPr>
            <a:xfrm>
              <a:off x="2796545" y="833253"/>
              <a:ext cx="9704" cy="7538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60"/>
            <p:cNvSpPr/>
            <p:nvPr/>
          </p:nvSpPr>
          <p:spPr>
            <a:xfrm>
              <a:off x="2899597" y="677633"/>
              <a:ext cx="287659" cy="242590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60"/>
            <p:cNvSpPr/>
            <p:nvPr/>
          </p:nvSpPr>
          <p:spPr>
            <a:xfrm>
              <a:off x="3280608" y="671177"/>
              <a:ext cx="288742" cy="249046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60"/>
            <p:cNvSpPr/>
            <p:nvPr/>
          </p:nvSpPr>
          <p:spPr>
            <a:xfrm>
              <a:off x="3662662" y="776354"/>
              <a:ext cx="109506" cy="64437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60"/>
            <p:cNvSpPr/>
            <p:nvPr/>
          </p:nvSpPr>
          <p:spPr>
            <a:xfrm>
              <a:off x="3803246" y="797847"/>
              <a:ext cx="6496" cy="122378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60"/>
            <p:cNvSpPr/>
            <p:nvPr/>
          </p:nvSpPr>
          <p:spPr>
            <a:xfrm>
              <a:off x="2475641" y="1246463"/>
              <a:ext cx="2205" cy="433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60"/>
            <p:cNvSpPr/>
            <p:nvPr/>
          </p:nvSpPr>
          <p:spPr>
            <a:xfrm>
              <a:off x="2616265" y="1006036"/>
              <a:ext cx="2165" cy="220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60"/>
            <p:cNvSpPr/>
            <p:nvPr/>
          </p:nvSpPr>
          <p:spPr>
            <a:xfrm>
              <a:off x="2535748" y="1119794"/>
              <a:ext cx="82681" cy="51565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60"/>
            <p:cNvSpPr/>
            <p:nvPr/>
          </p:nvSpPr>
          <p:spPr>
            <a:xfrm>
              <a:off x="2711778" y="921268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60"/>
            <p:cNvSpPr/>
            <p:nvPr/>
          </p:nvSpPr>
          <p:spPr>
            <a:xfrm>
              <a:off x="3092789" y="92126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60"/>
            <p:cNvSpPr/>
            <p:nvPr/>
          </p:nvSpPr>
          <p:spPr>
            <a:xfrm>
              <a:off x="3474843" y="92126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60"/>
            <p:cNvSpPr/>
            <p:nvPr/>
          </p:nvSpPr>
          <p:spPr>
            <a:xfrm>
              <a:off x="3855854" y="953467"/>
              <a:ext cx="287659" cy="296240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60"/>
            <p:cNvSpPr/>
            <p:nvPr/>
          </p:nvSpPr>
          <p:spPr>
            <a:xfrm>
              <a:off x="2417699" y="1498640"/>
              <a:ext cx="7538" cy="9704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60"/>
            <p:cNvSpPr/>
            <p:nvPr/>
          </p:nvSpPr>
          <p:spPr>
            <a:xfrm>
              <a:off x="2518586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60"/>
            <p:cNvSpPr/>
            <p:nvPr/>
          </p:nvSpPr>
          <p:spPr>
            <a:xfrm>
              <a:off x="2899597" y="1259335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60"/>
            <p:cNvSpPr/>
            <p:nvPr/>
          </p:nvSpPr>
          <p:spPr>
            <a:xfrm>
              <a:off x="3280608" y="1259335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60"/>
            <p:cNvSpPr/>
            <p:nvPr/>
          </p:nvSpPr>
          <p:spPr>
            <a:xfrm>
              <a:off x="3662662" y="1258252"/>
              <a:ext cx="287659" cy="329521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60"/>
            <p:cNvSpPr/>
            <p:nvPr/>
          </p:nvSpPr>
          <p:spPr>
            <a:xfrm>
              <a:off x="4043673" y="1258252"/>
              <a:ext cx="193230" cy="329521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60"/>
            <p:cNvSpPr/>
            <p:nvPr/>
          </p:nvSpPr>
          <p:spPr>
            <a:xfrm>
              <a:off x="2423072" y="1578074"/>
              <a:ext cx="195355" cy="32843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60"/>
            <p:cNvSpPr/>
            <p:nvPr/>
          </p:nvSpPr>
          <p:spPr>
            <a:xfrm>
              <a:off x="2711778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60"/>
            <p:cNvSpPr/>
            <p:nvPr/>
          </p:nvSpPr>
          <p:spPr>
            <a:xfrm>
              <a:off x="3092789" y="1578074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60"/>
            <p:cNvSpPr/>
            <p:nvPr/>
          </p:nvSpPr>
          <p:spPr>
            <a:xfrm>
              <a:off x="3474843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60"/>
            <p:cNvSpPr/>
            <p:nvPr/>
          </p:nvSpPr>
          <p:spPr>
            <a:xfrm>
              <a:off x="3855854" y="1578074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60"/>
            <p:cNvSpPr/>
            <p:nvPr/>
          </p:nvSpPr>
          <p:spPr>
            <a:xfrm>
              <a:off x="2518586" y="1919388"/>
              <a:ext cx="287659" cy="293033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60"/>
            <p:cNvSpPr/>
            <p:nvPr/>
          </p:nvSpPr>
          <p:spPr>
            <a:xfrm>
              <a:off x="2899597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60"/>
            <p:cNvSpPr/>
            <p:nvPr/>
          </p:nvSpPr>
          <p:spPr>
            <a:xfrm>
              <a:off x="3280608" y="1919388"/>
              <a:ext cx="288742" cy="32843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60"/>
            <p:cNvSpPr/>
            <p:nvPr/>
          </p:nvSpPr>
          <p:spPr>
            <a:xfrm>
              <a:off x="3662662" y="1919388"/>
              <a:ext cx="287659" cy="32843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60"/>
            <p:cNvSpPr/>
            <p:nvPr/>
          </p:nvSpPr>
          <p:spPr>
            <a:xfrm>
              <a:off x="4043673" y="1998782"/>
              <a:ext cx="78391" cy="4940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60"/>
            <p:cNvSpPr/>
            <p:nvPr/>
          </p:nvSpPr>
          <p:spPr>
            <a:xfrm>
              <a:off x="2884560" y="2317561"/>
              <a:ext cx="114879" cy="68727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60"/>
            <p:cNvSpPr/>
            <p:nvPr/>
          </p:nvSpPr>
          <p:spPr>
            <a:xfrm>
              <a:off x="2852362" y="2238127"/>
              <a:ext cx="6496" cy="129916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60"/>
            <p:cNvSpPr/>
            <p:nvPr/>
          </p:nvSpPr>
          <p:spPr>
            <a:xfrm>
              <a:off x="3092789" y="2238127"/>
              <a:ext cx="288742" cy="255461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60"/>
            <p:cNvSpPr/>
            <p:nvPr/>
          </p:nvSpPr>
          <p:spPr>
            <a:xfrm>
              <a:off x="3474843" y="2238127"/>
              <a:ext cx="287659" cy="24796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60"/>
            <p:cNvSpPr/>
            <p:nvPr/>
          </p:nvSpPr>
          <p:spPr>
            <a:xfrm>
              <a:off x="3855854" y="2317561"/>
              <a:ext cx="12911" cy="9704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/>
          <p:nvPr/>
        </p:nvSpPr>
        <p:spPr>
          <a:xfrm rot="-1762095" flipH="1">
            <a:off x="-645480" y="2383695"/>
            <a:ext cx="2540453" cy="3781447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4"/>
          <p:cNvSpPr/>
          <p:nvPr/>
        </p:nvSpPr>
        <p:spPr>
          <a:xfrm>
            <a:off x="8139625" y="1901675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713250" y="115247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95" name="Google Shape;95;p4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2" name="Google Shape;112;p7"/>
          <p:cNvSpPr txBox="1">
            <a:spLocks noGrp="1"/>
          </p:cNvSpPr>
          <p:nvPr>
            <p:ph type="body" idx="1"/>
          </p:nvPr>
        </p:nvSpPr>
        <p:spPr>
          <a:xfrm>
            <a:off x="713225" y="1122325"/>
            <a:ext cx="7717500" cy="358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Hammersmith One"/>
              <a:buAutoNum type="arabicPeriod"/>
              <a:defRPr sz="1600">
                <a:solidFill>
                  <a:srgbClr val="806860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Hammersmith One"/>
              <a:buAutoNum type="alphaLcPeriod"/>
              <a:defRPr sz="16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rabicPeriod"/>
              <a:defRPr sz="12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alphaLcPeriod"/>
              <a:defRPr sz="12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FEDD4F"/>
              </a:buClr>
              <a:buSzPts val="1400"/>
              <a:buFont typeface="Hammersmith One"/>
              <a:buAutoNum type="romanLcPeriod"/>
              <a:defRPr sz="1200"/>
            </a:lvl9pPr>
          </a:lstStyle>
          <a:p>
            <a:endParaRPr/>
          </a:p>
        </p:txBody>
      </p:sp>
      <p:grpSp>
        <p:nvGrpSpPr>
          <p:cNvPr id="113" name="Google Shape;113;p7"/>
          <p:cNvGrpSpPr/>
          <p:nvPr/>
        </p:nvGrpSpPr>
        <p:grpSpPr>
          <a:xfrm>
            <a:off x="8039875" y="1772525"/>
            <a:ext cx="2052600" cy="2052600"/>
            <a:chOff x="-1185375" y="1414000"/>
            <a:chExt cx="2052600" cy="2052600"/>
          </a:xfrm>
        </p:grpSpPr>
        <p:sp>
          <p:nvSpPr>
            <p:cNvPr id="114" name="Google Shape;114;p7"/>
            <p:cNvSpPr/>
            <p:nvPr/>
          </p:nvSpPr>
          <p:spPr>
            <a:xfrm>
              <a:off x="-1185375" y="1414000"/>
              <a:ext cx="2052600" cy="20526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-1140322" y="1463656"/>
              <a:ext cx="1962482" cy="1953284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-730833" y="1637371"/>
              <a:ext cx="10401" cy="808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-620381" y="1470575"/>
              <a:ext cx="308321" cy="260014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>
              <a:off x="-212008" y="1463656"/>
              <a:ext cx="309481" cy="266933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197481" y="1576386"/>
              <a:ext cx="117372" cy="69065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348160" y="1599422"/>
              <a:ext cx="6962" cy="131167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-1074782" y="2080254"/>
              <a:ext cx="2364" cy="4642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-924060" y="1822561"/>
              <a:ext cx="2321" cy="2364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-1010358" y="1944488"/>
              <a:ext cx="88620" cy="55269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-821687" y="1731707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-413315" y="1731707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-3825" y="1731707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404547" y="1766218"/>
              <a:ext cx="308321" cy="317518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-1136884" y="2350540"/>
              <a:ext cx="8080" cy="10401"/>
            </a:xfrm>
            <a:custGeom>
              <a:avLst/>
              <a:gdLst/>
              <a:ahLst/>
              <a:cxnLst/>
              <a:rect l="l" t="t" r="r" b="b"/>
              <a:pathLst>
                <a:path w="188" h="242" extrusionOk="0">
                  <a:moveTo>
                    <a:pt x="1" y="1"/>
                  </a:moveTo>
                  <a:cubicBezTo>
                    <a:pt x="1" y="54"/>
                    <a:pt x="1" y="135"/>
                    <a:pt x="1" y="188"/>
                  </a:cubicBezTo>
                  <a:lnTo>
                    <a:pt x="108" y="242"/>
                  </a:lnTo>
                  <a:lnTo>
                    <a:pt x="188" y="10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-1028753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-620381" y="2094050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7"/>
            <p:cNvSpPr/>
            <p:nvPr/>
          </p:nvSpPr>
          <p:spPr>
            <a:xfrm>
              <a:off x="-212008" y="2094050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7"/>
            <p:cNvSpPr/>
            <p:nvPr/>
          </p:nvSpPr>
          <p:spPr>
            <a:xfrm>
              <a:off x="197481" y="2092890"/>
              <a:ext cx="308321" cy="353189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605853" y="2092890"/>
              <a:ext cx="207109" cy="353189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-1131125" y="2435678"/>
              <a:ext cx="209386" cy="35202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7"/>
            <p:cNvSpPr/>
            <p:nvPr/>
          </p:nvSpPr>
          <p:spPr>
            <a:xfrm>
              <a:off x="-82168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7"/>
            <p:cNvSpPr/>
            <p:nvPr/>
          </p:nvSpPr>
          <p:spPr>
            <a:xfrm>
              <a:off x="-413315" y="2435678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7"/>
            <p:cNvSpPr/>
            <p:nvPr/>
          </p:nvSpPr>
          <p:spPr>
            <a:xfrm>
              <a:off x="-3825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7"/>
            <p:cNvSpPr/>
            <p:nvPr/>
          </p:nvSpPr>
          <p:spPr>
            <a:xfrm>
              <a:off x="404547" y="2435678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7"/>
            <p:cNvSpPr/>
            <p:nvPr/>
          </p:nvSpPr>
          <p:spPr>
            <a:xfrm>
              <a:off x="-1028753" y="2801503"/>
              <a:ext cx="308321" cy="314080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7"/>
            <p:cNvSpPr/>
            <p:nvPr/>
          </p:nvSpPr>
          <p:spPr>
            <a:xfrm>
              <a:off x="-6203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-212008" y="2801503"/>
              <a:ext cx="309481" cy="35202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197481" y="2801503"/>
              <a:ext cx="308321" cy="35202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7"/>
            <p:cNvSpPr/>
            <p:nvPr/>
          </p:nvSpPr>
          <p:spPr>
            <a:xfrm>
              <a:off x="605853" y="2886598"/>
              <a:ext cx="84021" cy="52948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7"/>
            <p:cNvSpPr/>
            <p:nvPr/>
          </p:nvSpPr>
          <p:spPr>
            <a:xfrm>
              <a:off x="-636497" y="3228269"/>
              <a:ext cx="123131" cy="73663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7"/>
            <p:cNvSpPr/>
            <p:nvPr/>
          </p:nvSpPr>
          <p:spPr>
            <a:xfrm>
              <a:off x="-671008" y="3143131"/>
              <a:ext cx="6962" cy="139247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7"/>
            <p:cNvSpPr/>
            <p:nvPr/>
          </p:nvSpPr>
          <p:spPr>
            <a:xfrm>
              <a:off x="-413315" y="3143131"/>
              <a:ext cx="309481" cy="273810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7"/>
            <p:cNvSpPr/>
            <p:nvPr/>
          </p:nvSpPr>
          <p:spPr>
            <a:xfrm>
              <a:off x="-3825" y="3143131"/>
              <a:ext cx="308321" cy="265773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7"/>
            <p:cNvSpPr/>
            <p:nvPr/>
          </p:nvSpPr>
          <p:spPr>
            <a:xfrm>
              <a:off x="404547" y="3228269"/>
              <a:ext cx="13839" cy="10401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rgbClr val="8068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" name="Google Shape;149;p7"/>
          <p:cNvSpPr/>
          <p:nvPr/>
        </p:nvSpPr>
        <p:spPr>
          <a:xfrm flipH="1">
            <a:off x="-817503" y="2575150"/>
            <a:ext cx="2540578" cy="3781493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"/>
          <p:cNvSpPr/>
          <p:nvPr/>
        </p:nvSpPr>
        <p:spPr>
          <a:xfrm>
            <a:off x="763275" y="799200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"/>
          <p:cNvSpPr/>
          <p:nvPr/>
        </p:nvSpPr>
        <p:spPr>
          <a:xfrm>
            <a:off x="6926300" y="-86950"/>
            <a:ext cx="4030804" cy="5999550"/>
          </a:xfrm>
          <a:custGeom>
            <a:avLst/>
            <a:gdLst/>
            <a:ahLst/>
            <a:cxnLst/>
            <a:rect l="l" t="t" r="r" b="b"/>
            <a:pathLst>
              <a:path w="142469" h="136664" extrusionOk="0">
                <a:moveTo>
                  <a:pt x="97052" y="0"/>
                </a:moveTo>
                <a:cubicBezTo>
                  <a:pt x="94985" y="0"/>
                  <a:pt x="92658" y="685"/>
                  <a:pt x="89955" y="2065"/>
                </a:cubicBezTo>
                <a:cubicBezTo>
                  <a:pt x="76197" y="9104"/>
                  <a:pt x="81149" y="14564"/>
                  <a:pt x="82755" y="40634"/>
                </a:cubicBezTo>
                <a:cubicBezTo>
                  <a:pt x="85458" y="83646"/>
                  <a:pt x="12896" y="58112"/>
                  <a:pt x="4519" y="103881"/>
                </a:cubicBezTo>
                <a:cubicBezTo>
                  <a:pt x="0" y="128495"/>
                  <a:pt x="10558" y="136664"/>
                  <a:pt x="39417" y="136664"/>
                </a:cubicBezTo>
                <a:cubicBezTo>
                  <a:pt x="47997" y="136664"/>
                  <a:pt x="58195" y="135942"/>
                  <a:pt x="70095" y="134715"/>
                </a:cubicBezTo>
                <a:cubicBezTo>
                  <a:pt x="122047" y="129389"/>
                  <a:pt x="142469" y="101392"/>
                  <a:pt x="125767" y="56907"/>
                </a:cubicBezTo>
                <a:cubicBezTo>
                  <a:pt x="111706" y="19432"/>
                  <a:pt x="108060" y="0"/>
                  <a:pt x="9705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9"/>
          <p:cNvSpPr/>
          <p:nvPr/>
        </p:nvSpPr>
        <p:spPr>
          <a:xfrm>
            <a:off x="112700" y="3113038"/>
            <a:ext cx="1938817" cy="3305577"/>
          </a:xfrm>
          <a:custGeom>
            <a:avLst/>
            <a:gdLst/>
            <a:ahLst/>
            <a:cxnLst/>
            <a:rect l="l" t="t" r="r" b="b"/>
            <a:pathLst>
              <a:path w="19210" h="32752" extrusionOk="0">
                <a:moveTo>
                  <a:pt x="14053" y="490"/>
                </a:moveTo>
                <a:lnTo>
                  <a:pt x="14053" y="490"/>
                </a:lnTo>
                <a:cubicBezTo>
                  <a:pt x="14026" y="597"/>
                  <a:pt x="13999" y="758"/>
                  <a:pt x="13972" y="918"/>
                </a:cubicBezTo>
                <a:cubicBezTo>
                  <a:pt x="13972" y="865"/>
                  <a:pt x="13972" y="838"/>
                  <a:pt x="13946" y="838"/>
                </a:cubicBezTo>
                <a:cubicBezTo>
                  <a:pt x="13972" y="731"/>
                  <a:pt x="14026" y="597"/>
                  <a:pt x="14053" y="490"/>
                </a:cubicBezTo>
                <a:close/>
                <a:moveTo>
                  <a:pt x="13651" y="1560"/>
                </a:moveTo>
                <a:lnTo>
                  <a:pt x="13651" y="1560"/>
                </a:lnTo>
                <a:cubicBezTo>
                  <a:pt x="13276" y="3862"/>
                  <a:pt x="12045" y="5923"/>
                  <a:pt x="11189" y="8038"/>
                </a:cubicBezTo>
                <a:cubicBezTo>
                  <a:pt x="10522" y="9665"/>
                  <a:pt x="10466" y="11531"/>
                  <a:pt x="10493" y="13318"/>
                </a:cubicBezTo>
                <a:lnTo>
                  <a:pt x="10493" y="13318"/>
                </a:lnTo>
                <a:cubicBezTo>
                  <a:pt x="10490" y="13217"/>
                  <a:pt x="10464" y="13118"/>
                  <a:pt x="10439" y="13043"/>
                </a:cubicBezTo>
                <a:cubicBezTo>
                  <a:pt x="10091" y="10634"/>
                  <a:pt x="9904" y="8412"/>
                  <a:pt x="11001" y="6191"/>
                </a:cubicBezTo>
                <a:cubicBezTo>
                  <a:pt x="11724" y="4772"/>
                  <a:pt x="12714" y="3541"/>
                  <a:pt x="13410" y="2123"/>
                </a:cubicBezTo>
                <a:cubicBezTo>
                  <a:pt x="13491" y="1935"/>
                  <a:pt x="13571" y="1748"/>
                  <a:pt x="13651" y="1560"/>
                </a:cubicBezTo>
                <a:close/>
                <a:moveTo>
                  <a:pt x="13972" y="945"/>
                </a:moveTo>
                <a:lnTo>
                  <a:pt x="13972" y="945"/>
                </a:lnTo>
                <a:cubicBezTo>
                  <a:pt x="13972" y="1079"/>
                  <a:pt x="13946" y="1212"/>
                  <a:pt x="13946" y="1346"/>
                </a:cubicBezTo>
                <a:cubicBezTo>
                  <a:pt x="13946" y="2524"/>
                  <a:pt x="13758" y="3702"/>
                  <a:pt x="13517" y="4853"/>
                </a:cubicBezTo>
                <a:cubicBezTo>
                  <a:pt x="12821" y="7877"/>
                  <a:pt x="11376" y="10580"/>
                  <a:pt x="10760" y="13605"/>
                </a:cubicBezTo>
                <a:cubicBezTo>
                  <a:pt x="10787" y="11357"/>
                  <a:pt x="10921" y="9189"/>
                  <a:pt x="11858" y="7074"/>
                </a:cubicBezTo>
                <a:cubicBezTo>
                  <a:pt x="12741" y="5094"/>
                  <a:pt x="13785" y="3140"/>
                  <a:pt x="13972" y="945"/>
                </a:cubicBezTo>
                <a:close/>
                <a:moveTo>
                  <a:pt x="5002" y="14350"/>
                </a:moveTo>
                <a:cubicBezTo>
                  <a:pt x="5585" y="14350"/>
                  <a:pt x="6085" y="14646"/>
                  <a:pt x="6746" y="15104"/>
                </a:cubicBezTo>
                <a:cubicBezTo>
                  <a:pt x="6879" y="15184"/>
                  <a:pt x="7013" y="15264"/>
                  <a:pt x="7147" y="15372"/>
                </a:cubicBezTo>
                <a:cubicBezTo>
                  <a:pt x="6694" y="15252"/>
                  <a:pt x="6232" y="15200"/>
                  <a:pt x="5767" y="15200"/>
                </a:cubicBezTo>
                <a:cubicBezTo>
                  <a:pt x="4364" y="15200"/>
                  <a:pt x="2927" y="15672"/>
                  <a:pt x="1580" y="16174"/>
                </a:cubicBezTo>
                <a:cubicBezTo>
                  <a:pt x="2329" y="15666"/>
                  <a:pt x="3025" y="15077"/>
                  <a:pt x="3855" y="14676"/>
                </a:cubicBezTo>
                <a:cubicBezTo>
                  <a:pt x="4297" y="14450"/>
                  <a:pt x="4663" y="14350"/>
                  <a:pt x="5002" y="14350"/>
                </a:cubicBezTo>
                <a:close/>
                <a:moveTo>
                  <a:pt x="5753" y="15432"/>
                </a:moveTo>
                <a:cubicBezTo>
                  <a:pt x="6514" y="15432"/>
                  <a:pt x="7262" y="15581"/>
                  <a:pt x="7977" y="15960"/>
                </a:cubicBezTo>
                <a:cubicBezTo>
                  <a:pt x="8619" y="16389"/>
                  <a:pt x="9208" y="16870"/>
                  <a:pt x="9743" y="17406"/>
                </a:cubicBezTo>
                <a:cubicBezTo>
                  <a:pt x="8352" y="16737"/>
                  <a:pt x="6906" y="16389"/>
                  <a:pt x="5381" y="16335"/>
                </a:cubicBezTo>
                <a:lnTo>
                  <a:pt x="4765" y="16335"/>
                </a:lnTo>
                <a:cubicBezTo>
                  <a:pt x="3828" y="16335"/>
                  <a:pt x="2918" y="16469"/>
                  <a:pt x="1981" y="16576"/>
                </a:cubicBezTo>
                <a:cubicBezTo>
                  <a:pt x="1633" y="16603"/>
                  <a:pt x="1312" y="16629"/>
                  <a:pt x="964" y="16656"/>
                </a:cubicBezTo>
                <a:cubicBezTo>
                  <a:pt x="2489" y="16094"/>
                  <a:pt x="4149" y="15432"/>
                  <a:pt x="5753" y="15432"/>
                </a:cubicBezTo>
                <a:close/>
                <a:moveTo>
                  <a:pt x="18748" y="11060"/>
                </a:moveTo>
                <a:cubicBezTo>
                  <a:pt x="18737" y="11089"/>
                  <a:pt x="18737" y="11129"/>
                  <a:pt x="18737" y="11169"/>
                </a:cubicBezTo>
                <a:cubicBezTo>
                  <a:pt x="18603" y="11892"/>
                  <a:pt x="18442" y="12588"/>
                  <a:pt x="18282" y="13284"/>
                </a:cubicBezTo>
                <a:cubicBezTo>
                  <a:pt x="17907" y="14729"/>
                  <a:pt x="17291" y="16255"/>
                  <a:pt x="16087" y="17165"/>
                </a:cubicBezTo>
                <a:cubicBezTo>
                  <a:pt x="14963" y="17995"/>
                  <a:pt x="13223" y="18289"/>
                  <a:pt x="12045" y="19119"/>
                </a:cubicBezTo>
                <a:cubicBezTo>
                  <a:pt x="12473" y="18342"/>
                  <a:pt x="12955" y="17700"/>
                  <a:pt x="13785" y="17218"/>
                </a:cubicBezTo>
                <a:cubicBezTo>
                  <a:pt x="14508" y="16790"/>
                  <a:pt x="15257" y="16469"/>
                  <a:pt x="15873" y="15907"/>
                </a:cubicBezTo>
                <a:cubicBezTo>
                  <a:pt x="16542" y="15291"/>
                  <a:pt x="17077" y="14408"/>
                  <a:pt x="17532" y="13659"/>
                </a:cubicBezTo>
                <a:cubicBezTo>
                  <a:pt x="18036" y="12864"/>
                  <a:pt x="18250" y="11859"/>
                  <a:pt x="18748" y="11060"/>
                </a:cubicBezTo>
                <a:close/>
                <a:moveTo>
                  <a:pt x="18549" y="10928"/>
                </a:moveTo>
                <a:lnTo>
                  <a:pt x="18549" y="10928"/>
                </a:lnTo>
                <a:cubicBezTo>
                  <a:pt x="18201" y="11517"/>
                  <a:pt x="18014" y="12213"/>
                  <a:pt x="17693" y="12856"/>
                </a:cubicBezTo>
                <a:cubicBezTo>
                  <a:pt x="17184" y="13899"/>
                  <a:pt x="16488" y="14863"/>
                  <a:pt x="15712" y="15719"/>
                </a:cubicBezTo>
                <a:cubicBezTo>
                  <a:pt x="15016" y="16469"/>
                  <a:pt x="13919" y="16844"/>
                  <a:pt x="13062" y="17379"/>
                </a:cubicBezTo>
                <a:cubicBezTo>
                  <a:pt x="12313" y="17861"/>
                  <a:pt x="11911" y="18798"/>
                  <a:pt x="11510" y="19547"/>
                </a:cubicBezTo>
                <a:cubicBezTo>
                  <a:pt x="11485" y="19571"/>
                  <a:pt x="11461" y="19573"/>
                  <a:pt x="11457" y="19594"/>
                </a:cubicBezTo>
                <a:lnTo>
                  <a:pt x="11457" y="19594"/>
                </a:lnTo>
                <a:cubicBezTo>
                  <a:pt x="11836" y="15557"/>
                  <a:pt x="16249" y="13818"/>
                  <a:pt x="18549" y="10928"/>
                </a:cubicBezTo>
                <a:close/>
                <a:moveTo>
                  <a:pt x="6505" y="16683"/>
                </a:moveTo>
                <a:lnTo>
                  <a:pt x="6505" y="16683"/>
                </a:lnTo>
                <a:cubicBezTo>
                  <a:pt x="7763" y="16844"/>
                  <a:pt x="8994" y="17245"/>
                  <a:pt x="10145" y="17914"/>
                </a:cubicBezTo>
                <a:cubicBezTo>
                  <a:pt x="10573" y="18450"/>
                  <a:pt x="10921" y="19065"/>
                  <a:pt x="11135" y="19788"/>
                </a:cubicBezTo>
                <a:cubicBezTo>
                  <a:pt x="9315" y="19172"/>
                  <a:pt x="8191" y="17432"/>
                  <a:pt x="6505" y="16683"/>
                </a:cubicBezTo>
                <a:close/>
                <a:moveTo>
                  <a:pt x="6772" y="20270"/>
                </a:moveTo>
                <a:cubicBezTo>
                  <a:pt x="7736" y="21581"/>
                  <a:pt x="9342" y="22384"/>
                  <a:pt x="10466" y="23535"/>
                </a:cubicBezTo>
                <a:cubicBezTo>
                  <a:pt x="9074" y="22598"/>
                  <a:pt x="7120" y="22331"/>
                  <a:pt x="6826" y="20350"/>
                </a:cubicBezTo>
                <a:cubicBezTo>
                  <a:pt x="6799" y="20323"/>
                  <a:pt x="6772" y="20296"/>
                  <a:pt x="6746" y="20270"/>
                </a:cubicBezTo>
                <a:close/>
                <a:moveTo>
                  <a:pt x="16221" y="20698"/>
                </a:moveTo>
                <a:cubicBezTo>
                  <a:pt x="15685" y="21635"/>
                  <a:pt x="14267" y="22304"/>
                  <a:pt x="13464" y="22812"/>
                </a:cubicBezTo>
                <a:cubicBezTo>
                  <a:pt x="12955" y="23187"/>
                  <a:pt x="12233" y="23615"/>
                  <a:pt x="11831" y="24177"/>
                </a:cubicBezTo>
                <a:cubicBezTo>
                  <a:pt x="12286" y="22357"/>
                  <a:pt x="14722" y="21768"/>
                  <a:pt x="16221" y="20698"/>
                </a:cubicBezTo>
                <a:close/>
                <a:moveTo>
                  <a:pt x="6692" y="20939"/>
                </a:moveTo>
                <a:cubicBezTo>
                  <a:pt x="7388" y="22893"/>
                  <a:pt x="9957" y="22866"/>
                  <a:pt x="11135" y="24445"/>
                </a:cubicBezTo>
                <a:cubicBezTo>
                  <a:pt x="9395" y="23481"/>
                  <a:pt x="6772" y="23080"/>
                  <a:pt x="6692" y="20939"/>
                </a:cubicBezTo>
                <a:close/>
                <a:moveTo>
                  <a:pt x="16194" y="21126"/>
                </a:moveTo>
                <a:cubicBezTo>
                  <a:pt x="15766" y="22304"/>
                  <a:pt x="14749" y="22919"/>
                  <a:pt x="13571" y="23455"/>
                </a:cubicBezTo>
                <a:cubicBezTo>
                  <a:pt x="12982" y="23722"/>
                  <a:pt x="12393" y="24017"/>
                  <a:pt x="11938" y="24445"/>
                </a:cubicBezTo>
                <a:cubicBezTo>
                  <a:pt x="12447" y="23562"/>
                  <a:pt x="13785" y="22919"/>
                  <a:pt x="14534" y="22411"/>
                </a:cubicBezTo>
                <a:cubicBezTo>
                  <a:pt x="15070" y="22063"/>
                  <a:pt x="15739" y="21661"/>
                  <a:pt x="16194" y="21126"/>
                </a:cubicBezTo>
                <a:close/>
                <a:moveTo>
                  <a:pt x="14048" y="0"/>
                </a:moveTo>
                <a:cubicBezTo>
                  <a:pt x="14002" y="0"/>
                  <a:pt x="13958" y="28"/>
                  <a:pt x="13946" y="88"/>
                </a:cubicBezTo>
                <a:cubicBezTo>
                  <a:pt x="13196" y="2390"/>
                  <a:pt x="11751" y="4183"/>
                  <a:pt x="10680" y="6298"/>
                </a:cubicBezTo>
                <a:cubicBezTo>
                  <a:pt x="9610" y="8466"/>
                  <a:pt x="9877" y="10795"/>
                  <a:pt x="10225" y="13096"/>
                </a:cubicBezTo>
                <a:cubicBezTo>
                  <a:pt x="10305" y="13766"/>
                  <a:pt x="10413" y="14435"/>
                  <a:pt x="10520" y="15104"/>
                </a:cubicBezTo>
                <a:cubicBezTo>
                  <a:pt x="10520" y="15131"/>
                  <a:pt x="10520" y="15157"/>
                  <a:pt x="10520" y="15157"/>
                </a:cubicBezTo>
                <a:cubicBezTo>
                  <a:pt x="10520" y="15184"/>
                  <a:pt x="10520" y="15211"/>
                  <a:pt x="10546" y="15211"/>
                </a:cubicBezTo>
                <a:cubicBezTo>
                  <a:pt x="10734" y="16469"/>
                  <a:pt x="10921" y="17727"/>
                  <a:pt x="11082" y="18985"/>
                </a:cubicBezTo>
                <a:cubicBezTo>
                  <a:pt x="10520" y="17700"/>
                  <a:pt x="9502" y="16737"/>
                  <a:pt x="8352" y="15907"/>
                </a:cubicBezTo>
                <a:cubicBezTo>
                  <a:pt x="8352" y="15880"/>
                  <a:pt x="8352" y="15853"/>
                  <a:pt x="8325" y="15853"/>
                </a:cubicBezTo>
                <a:cubicBezTo>
                  <a:pt x="8298" y="15853"/>
                  <a:pt x="8271" y="15827"/>
                  <a:pt x="8271" y="15827"/>
                </a:cubicBezTo>
                <a:cubicBezTo>
                  <a:pt x="7602" y="15345"/>
                  <a:pt x="6906" y="14890"/>
                  <a:pt x="6237" y="14461"/>
                </a:cubicBezTo>
                <a:cubicBezTo>
                  <a:pt x="5829" y="14193"/>
                  <a:pt x="5417" y="14081"/>
                  <a:pt x="5004" y="14081"/>
                </a:cubicBezTo>
                <a:cubicBezTo>
                  <a:pt x="3280" y="14081"/>
                  <a:pt x="1550" y="16040"/>
                  <a:pt x="81" y="16710"/>
                </a:cubicBezTo>
                <a:cubicBezTo>
                  <a:pt x="27" y="16737"/>
                  <a:pt x="1" y="16790"/>
                  <a:pt x="27" y="16844"/>
                </a:cubicBezTo>
                <a:cubicBezTo>
                  <a:pt x="27" y="16870"/>
                  <a:pt x="54" y="16870"/>
                  <a:pt x="54" y="16870"/>
                </a:cubicBezTo>
                <a:cubicBezTo>
                  <a:pt x="54" y="16870"/>
                  <a:pt x="54" y="16897"/>
                  <a:pt x="81" y="16897"/>
                </a:cubicBezTo>
                <a:cubicBezTo>
                  <a:pt x="81" y="16924"/>
                  <a:pt x="108" y="16924"/>
                  <a:pt x="108" y="16924"/>
                </a:cubicBezTo>
                <a:lnTo>
                  <a:pt x="135" y="16924"/>
                </a:lnTo>
                <a:cubicBezTo>
                  <a:pt x="1580" y="16924"/>
                  <a:pt x="2972" y="16656"/>
                  <a:pt x="4390" y="16576"/>
                </a:cubicBezTo>
                <a:lnTo>
                  <a:pt x="5354" y="16576"/>
                </a:lnTo>
                <a:cubicBezTo>
                  <a:pt x="7736" y="16870"/>
                  <a:pt x="8967" y="19413"/>
                  <a:pt x="11242" y="20082"/>
                </a:cubicBezTo>
                <a:cubicBezTo>
                  <a:pt x="11376" y="21367"/>
                  <a:pt x="11483" y="22679"/>
                  <a:pt x="11483" y="23990"/>
                </a:cubicBezTo>
                <a:cubicBezTo>
                  <a:pt x="11483" y="24124"/>
                  <a:pt x="11483" y="24284"/>
                  <a:pt x="11483" y="24445"/>
                </a:cubicBezTo>
                <a:cubicBezTo>
                  <a:pt x="10413" y="22545"/>
                  <a:pt x="7977" y="21715"/>
                  <a:pt x="6799" y="19895"/>
                </a:cubicBezTo>
                <a:cubicBezTo>
                  <a:pt x="6778" y="19863"/>
                  <a:pt x="6740" y="19848"/>
                  <a:pt x="6701" y="19848"/>
                </a:cubicBezTo>
                <a:cubicBezTo>
                  <a:pt x="6640" y="19848"/>
                  <a:pt x="6574" y="19884"/>
                  <a:pt x="6558" y="19948"/>
                </a:cubicBezTo>
                <a:cubicBezTo>
                  <a:pt x="6237" y="21340"/>
                  <a:pt x="6719" y="22411"/>
                  <a:pt x="7897" y="23241"/>
                </a:cubicBezTo>
                <a:cubicBezTo>
                  <a:pt x="8967" y="23990"/>
                  <a:pt x="10386" y="24177"/>
                  <a:pt x="11456" y="24954"/>
                </a:cubicBezTo>
                <a:cubicBezTo>
                  <a:pt x="11349" y="27523"/>
                  <a:pt x="10734" y="30093"/>
                  <a:pt x="10145" y="32609"/>
                </a:cubicBezTo>
                <a:cubicBezTo>
                  <a:pt x="10112" y="32690"/>
                  <a:pt x="10188" y="32751"/>
                  <a:pt x="10265" y="32751"/>
                </a:cubicBezTo>
                <a:cubicBezTo>
                  <a:pt x="10315" y="32751"/>
                  <a:pt x="10365" y="32725"/>
                  <a:pt x="10386" y="32662"/>
                </a:cubicBezTo>
                <a:cubicBezTo>
                  <a:pt x="10760" y="31003"/>
                  <a:pt x="11108" y="29343"/>
                  <a:pt x="11430" y="27684"/>
                </a:cubicBezTo>
                <a:cubicBezTo>
                  <a:pt x="11563" y="26854"/>
                  <a:pt x="11670" y="26024"/>
                  <a:pt x="11697" y="25194"/>
                </a:cubicBezTo>
                <a:cubicBezTo>
                  <a:pt x="12179" y="24017"/>
                  <a:pt x="13839" y="23669"/>
                  <a:pt x="14829" y="23080"/>
                </a:cubicBezTo>
                <a:cubicBezTo>
                  <a:pt x="15899" y="22491"/>
                  <a:pt x="16488" y="21581"/>
                  <a:pt x="16595" y="20377"/>
                </a:cubicBezTo>
                <a:cubicBezTo>
                  <a:pt x="16595" y="20350"/>
                  <a:pt x="16595" y="20350"/>
                  <a:pt x="16595" y="20323"/>
                </a:cubicBezTo>
                <a:cubicBezTo>
                  <a:pt x="16622" y="20270"/>
                  <a:pt x="16569" y="20243"/>
                  <a:pt x="16515" y="20216"/>
                </a:cubicBezTo>
                <a:lnTo>
                  <a:pt x="16462" y="20216"/>
                </a:lnTo>
                <a:cubicBezTo>
                  <a:pt x="16435" y="20216"/>
                  <a:pt x="16435" y="20243"/>
                  <a:pt x="16408" y="20243"/>
                </a:cubicBezTo>
                <a:cubicBezTo>
                  <a:pt x="15043" y="21474"/>
                  <a:pt x="12473" y="21983"/>
                  <a:pt x="11724" y="23722"/>
                </a:cubicBezTo>
                <a:cubicBezTo>
                  <a:pt x="11724" y="22571"/>
                  <a:pt x="11644" y="21447"/>
                  <a:pt x="11510" y="20323"/>
                </a:cubicBezTo>
                <a:cubicBezTo>
                  <a:pt x="11510" y="20189"/>
                  <a:pt x="11483" y="20082"/>
                  <a:pt x="11483" y="19948"/>
                </a:cubicBezTo>
                <a:cubicBezTo>
                  <a:pt x="12072" y="19172"/>
                  <a:pt x="13250" y="18824"/>
                  <a:pt x="14106" y="18450"/>
                </a:cubicBezTo>
                <a:cubicBezTo>
                  <a:pt x="15070" y="18021"/>
                  <a:pt x="16060" y="17593"/>
                  <a:pt x="16809" y="16844"/>
                </a:cubicBezTo>
                <a:cubicBezTo>
                  <a:pt x="18522" y="15157"/>
                  <a:pt x="18790" y="12160"/>
                  <a:pt x="19192" y="9938"/>
                </a:cubicBezTo>
                <a:cubicBezTo>
                  <a:pt x="19210" y="9848"/>
                  <a:pt x="19130" y="9770"/>
                  <a:pt x="19060" y="9770"/>
                </a:cubicBezTo>
                <a:cubicBezTo>
                  <a:pt x="19026" y="9770"/>
                  <a:pt x="18995" y="9788"/>
                  <a:pt x="18978" y="9831"/>
                </a:cubicBezTo>
                <a:cubicBezTo>
                  <a:pt x="18014" y="11758"/>
                  <a:pt x="15846" y="13070"/>
                  <a:pt x="14294" y="14488"/>
                </a:cubicBezTo>
                <a:cubicBezTo>
                  <a:pt x="12982" y="15693"/>
                  <a:pt x="11751" y="17138"/>
                  <a:pt x="11349" y="18851"/>
                </a:cubicBezTo>
                <a:cubicBezTo>
                  <a:pt x="11162" y="17593"/>
                  <a:pt x="10975" y="16335"/>
                  <a:pt x="10760" y="15104"/>
                </a:cubicBezTo>
                <a:cubicBezTo>
                  <a:pt x="11028" y="12534"/>
                  <a:pt x="11911" y="10233"/>
                  <a:pt x="12821" y="7877"/>
                </a:cubicBezTo>
                <a:cubicBezTo>
                  <a:pt x="13758" y="5334"/>
                  <a:pt x="14267" y="2818"/>
                  <a:pt x="14160" y="115"/>
                </a:cubicBezTo>
                <a:cubicBezTo>
                  <a:pt x="14160" y="42"/>
                  <a:pt x="14103" y="0"/>
                  <a:pt x="140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9"/>
          <p:cNvSpPr txBox="1">
            <a:spLocks noGrp="1"/>
          </p:cNvSpPr>
          <p:nvPr>
            <p:ph type="title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6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62" name="Google Shape;162;p9"/>
          <p:cNvSpPr txBox="1">
            <a:spLocks noGrp="1"/>
          </p:cNvSpPr>
          <p:nvPr>
            <p:ph type="subTitle" idx="1"/>
          </p:nvPr>
        </p:nvSpPr>
        <p:spPr>
          <a:xfrm>
            <a:off x="1904250" y="2756350"/>
            <a:ext cx="53355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7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3"/>
          <p:cNvSpPr/>
          <p:nvPr/>
        </p:nvSpPr>
        <p:spPr>
          <a:xfrm>
            <a:off x="7233675" y="-730075"/>
            <a:ext cx="3030078" cy="3486687"/>
          </a:xfrm>
          <a:custGeom>
            <a:avLst/>
            <a:gdLst/>
            <a:ahLst/>
            <a:cxnLst/>
            <a:rect l="l" t="t" r="r" b="b"/>
            <a:pathLst>
              <a:path w="72386" h="83294" extrusionOk="0">
                <a:moveTo>
                  <a:pt x="50403" y="3137"/>
                </a:moveTo>
                <a:cubicBezTo>
                  <a:pt x="56941" y="6272"/>
                  <a:pt x="64246" y="10108"/>
                  <a:pt x="60711" y="17614"/>
                </a:cubicBezTo>
                <a:cubicBezTo>
                  <a:pt x="57175" y="25119"/>
                  <a:pt x="44632" y="42031"/>
                  <a:pt x="52938" y="45433"/>
                </a:cubicBezTo>
                <a:cubicBezTo>
                  <a:pt x="61211" y="48803"/>
                  <a:pt x="72386" y="48302"/>
                  <a:pt x="71885" y="57942"/>
                </a:cubicBezTo>
                <a:cubicBezTo>
                  <a:pt x="71351" y="67583"/>
                  <a:pt x="54640" y="83294"/>
                  <a:pt x="40096" y="76189"/>
                </a:cubicBezTo>
                <a:cubicBezTo>
                  <a:pt x="25552" y="69084"/>
                  <a:pt x="35359" y="53839"/>
                  <a:pt x="20982" y="50137"/>
                </a:cubicBezTo>
                <a:cubicBezTo>
                  <a:pt x="6605" y="46434"/>
                  <a:pt x="1" y="20916"/>
                  <a:pt x="6939" y="13477"/>
                </a:cubicBezTo>
                <a:cubicBezTo>
                  <a:pt x="13877" y="6039"/>
                  <a:pt x="43865" y="1"/>
                  <a:pt x="50403" y="31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3"/>
          <p:cNvSpPr/>
          <p:nvPr/>
        </p:nvSpPr>
        <p:spPr>
          <a:xfrm rot="2540379">
            <a:off x="-721411" y="3502530"/>
            <a:ext cx="2268525" cy="1945325"/>
          </a:xfrm>
          <a:custGeom>
            <a:avLst/>
            <a:gdLst/>
            <a:ahLst/>
            <a:cxnLst/>
            <a:rect l="l" t="t" r="r" b="b"/>
            <a:pathLst>
              <a:path w="40029" h="34326" extrusionOk="0">
                <a:moveTo>
                  <a:pt x="7939" y="1669"/>
                </a:moveTo>
                <a:cubicBezTo>
                  <a:pt x="12943" y="3370"/>
                  <a:pt x="11275" y="10875"/>
                  <a:pt x="18780" y="8040"/>
                </a:cubicBezTo>
                <a:cubicBezTo>
                  <a:pt x="26286" y="5238"/>
                  <a:pt x="30722" y="3770"/>
                  <a:pt x="35392" y="8040"/>
                </a:cubicBezTo>
                <a:cubicBezTo>
                  <a:pt x="40029" y="12343"/>
                  <a:pt x="29621" y="14411"/>
                  <a:pt x="33991" y="20682"/>
                </a:cubicBezTo>
                <a:cubicBezTo>
                  <a:pt x="38361" y="26920"/>
                  <a:pt x="27520" y="34325"/>
                  <a:pt x="19814" y="30523"/>
                </a:cubicBezTo>
                <a:cubicBezTo>
                  <a:pt x="12109" y="26720"/>
                  <a:pt x="4937" y="23851"/>
                  <a:pt x="2502" y="16613"/>
                </a:cubicBezTo>
                <a:cubicBezTo>
                  <a:pt x="0" y="9207"/>
                  <a:pt x="2936" y="1"/>
                  <a:pt x="7939" y="16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3"/>
          <p:cNvSpPr txBox="1">
            <a:spLocks noGrp="1"/>
          </p:cNvSpPr>
          <p:nvPr>
            <p:ph type="subTitle" idx="1"/>
          </p:nvPr>
        </p:nvSpPr>
        <p:spPr>
          <a:xfrm>
            <a:off x="39057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13"/>
          <p:cNvSpPr txBox="1">
            <a:spLocks noGrp="1"/>
          </p:cNvSpPr>
          <p:nvPr>
            <p:ph type="subTitle" idx="2"/>
          </p:nvPr>
        </p:nvSpPr>
        <p:spPr>
          <a:xfrm>
            <a:off x="1391100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1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17" name="Google Shape;217;p13">
            <a:hlinkClick r:id="rId2" action="ppaction://hlinksldjump"/>
          </p:cNvPr>
          <p:cNvSpPr txBox="1">
            <a:spLocks noGrp="1"/>
          </p:cNvSpPr>
          <p:nvPr>
            <p:ph type="subTitle" idx="3"/>
          </p:nvPr>
        </p:nvSpPr>
        <p:spPr>
          <a:xfrm>
            <a:off x="13911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8" name="Google Shape;218;p13">
            <a:hlinkClick r:id="" action="ppaction://noaction"/>
          </p:cNvPr>
          <p:cNvSpPr txBox="1">
            <a:spLocks noGrp="1"/>
          </p:cNvSpPr>
          <p:nvPr>
            <p:ph type="subTitle" idx="4"/>
          </p:nvPr>
        </p:nvSpPr>
        <p:spPr>
          <a:xfrm>
            <a:off x="3905700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19" name="Google Shape;219;p13">
            <a:hlinkClick r:id="rId3" action="ppaction://hlinksldjump"/>
          </p:cNvPr>
          <p:cNvSpPr txBox="1">
            <a:spLocks noGrp="1"/>
          </p:cNvSpPr>
          <p:nvPr>
            <p:ph type="subTitle" idx="5"/>
          </p:nvPr>
        </p:nvSpPr>
        <p:spPr>
          <a:xfrm>
            <a:off x="13911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0" name="Google Shape;220;p13">
            <a:hlinkClick r:id="" action="ppaction://noaction"/>
          </p:cNvPr>
          <p:cNvSpPr txBox="1">
            <a:spLocks noGrp="1"/>
          </p:cNvSpPr>
          <p:nvPr>
            <p:ph type="subTitle" idx="6"/>
          </p:nvPr>
        </p:nvSpPr>
        <p:spPr>
          <a:xfrm>
            <a:off x="3905700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1" name="Google Shape;221;p13"/>
          <p:cNvSpPr txBox="1">
            <a:spLocks noGrp="1"/>
          </p:cNvSpPr>
          <p:nvPr>
            <p:ph type="subTitle" idx="7"/>
          </p:nvPr>
        </p:nvSpPr>
        <p:spPr>
          <a:xfrm>
            <a:off x="13911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13"/>
          <p:cNvSpPr txBox="1">
            <a:spLocks noGrp="1"/>
          </p:cNvSpPr>
          <p:nvPr>
            <p:ph type="subTitle" idx="8"/>
          </p:nvPr>
        </p:nvSpPr>
        <p:spPr>
          <a:xfrm>
            <a:off x="3905700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13">
            <a:hlinkClick r:id="rId2" action="ppaction://hlinksldjump"/>
          </p:cNvPr>
          <p:cNvSpPr txBox="1">
            <a:spLocks noGrp="1"/>
          </p:cNvSpPr>
          <p:nvPr>
            <p:ph type="title" idx="9" hasCustomPrompt="1"/>
          </p:nvPr>
        </p:nvSpPr>
        <p:spPr>
          <a:xfrm>
            <a:off x="79217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4" name="Google Shape;224;p13">
            <a:hlinkClick r:id="" action="ppaction://noaction"/>
          </p:cNvPr>
          <p:cNvSpPr txBox="1">
            <a:spLocks noGrp="1"/>
          </p:cNvSpPr>
          <p:nvPr>
            <p:ph type="title" idx="13" hasCustomPrompt="1"/>
          </p:nvPr>
        </p:nvSpPr>
        <p:spPr>
          <a:xfrm>
            <a:off x="3314700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5" name="Google Shape;225;p13">
            <a:hlinkClick r:id="rId3" action="ppaction://hlinksldjump"/>
          </p:cNvPr>
          <p:cNvSpPr txBox="1">
            <a:spLocks noGrp="1"/>
          </p:cNvSpPr>
          <p:nvPr>
            <p:ph type="title" idx="14" hasCustomPrompt="1"/>
          </p:nvPr>
        </p:nvSpPr>
        <p:spPr>
          <a:xfrm>
            <a:off x="79217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6" name="Google Shape;226;p13">
            <a:hlinkClick r:id="" action="ppaction://noaction"/>
          </p:cNvPr>
          <p:cNvSpPr txBox="1">
            <a:spLocks noGrp="1"/>
          </p:cNvSpPr>
          <p:nvPr>
            <p:ph type="title" idx="15" hasCustomPrompt="1"/>
          </p:nvPr>
        </p:nvSpPr>
        <p:spPr>
          <a:xfrm>
            <a:off x="3314700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27" name="Google Shape;227;p13"/>
          <p:cNvSpPr txBox="1">
            <a:spLocks noGrp="1"/>
          </p:cNvSpPr>
          <p:nvPr>
            <p:ph type="subTitle" idx="16"/>
          </p:nvPr>
        </p:nvSpPr>
        <p:spPr>
          <a:xfrm>
            <a:off x="6428225" y="3380175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p13">
            <a:hlinkClick r:id="rId4" action="ppaction://hlinksldjump"/>
          </p:cNvPr>
          <p:cNvSpPr txBox="1">
            <a:spLocks noGrp="1"/>
          </p:cNvSpPr>
          <p:nvPr>
            <p:ph type="subTitle" idx="17"/>
          </p:nvPr>
        </p:nvSpPr>
        <p:spPr>
          <a:xfrm>
            <a:off x="6428225" y="1434475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29" name="Google Shape;229;p13">
            <a:hlinkClick r:id="" action="ppaction://noaction"/>
          </p:cNvPr>
          <p:cNvSpPr txBox="1">
            <a:spLocks noGrp="1"/>
          </p:cNvSpPr>
          <p:nvPr>
            <p:ph type="subTitle" idx="18"/>
          </p:nvPr>
        </p:nvSpPr>
        <p:spPr>
          <a:xfrm>
            <a:off x="6428225" y="2992287"/>
            <a:ext cx="19236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Hammersmith One"/>
              <a:buNone/>
              <a:defRPr sz="2000"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230" name="Google Shape;230;p13"/>
          <p:cNvSpPr txBox="1">
            <a:spLocks noGrp="1"/>
          </p:cNvSpPr>
          <p:nvPr>
            <p:ph type="subTitle" idx="19"/>
          </p:nvPr>
        </p:nvSpPr>
        <p:spPr>
          <a:xfrm>
            <a:off x="6428225" y="1825209"/>
            <a:ext cx="1923600" cy="10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13">
            <a:hlinkClick r:id="rId4" action="ppaction://hlinksldjump"/>
          </p:cNvPr>
          <p:cNvSpPr txBox="1">
            <a:spLocks noGrp="1"/>
          </p:cNvSpPr>
          <p:nvPr>
            <p:ph type="title" idx="20" hasCustomPrompt="1"/>
          </p:nvPr>
        </p:nvSpPr>
        <p:spPr>
          <a:xfrm>
            <a:off x="5837225" y="1434475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232" name="Google Shape;232;p13">
            <a:hlinkClick r:id="" action="ppaction://noaction"/>
          </p:cNvPr>
          <p:cNvSpPr txBox="1">
            <a:spLocks noGrp="1"/>
          </p:cNvSpPr>
          <p:nvPr>
            <p:ph type="title" idx="21" hasCustomPrompt="1"/>
          </p:nvPr>
        </p:nvSpPr>
        <p:spPr>
          <a:xfrm>
            <a:off x="5837225" y="2992276"/>
            <a:ext cx="5964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32_1"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22"/>
          <p:cNvSpPr/>
          <p:nvPr/>
        </p:nvSpPr>
        <p:spPr>
          <a:xfrm rot="-1690000">
            <a:off x="4770052" y="3432202"/>
            <a:ext cx="4311133" cy="2652327"/>
          </a:xfrm>
          <a:custGeom>
            <a:avLst/>
            <a:gdLst/>
            <a:ahLst/>
            <a:cxnLst/>
            <a:rect l="l" t="t" r="r" b="b"/>
            <a:pathLst>
              <a:path w="59643" h="36694" extrusionOk="0">
                <a:moveTo>
                  <a:pt x="6271" y="15779"/>
                </a:moveTo>
                <a:cubicBezTo>
                  <a:pt x="9374" y="14178"/>
                  <a:pt x="17513" y="18347"/>
                  <a:pt x="23150" y="11676"/>
                </a:cubicBezTo>
                <a:cubicBezTo>
                  <a:pt x="28787" y="5004"/>
                  <a:pt x="30455" y="1"/>
                  <a:pt x="37327" y="2302"/>
                </a:cubicBezTo>
                <a:cubicBezTo>
                  <a:pt x="44198" y="4571"/>
                  <a:pt x="43064" y="13410"/>
                  <a:pt x="47601" y="15779"/>
                </a:cubicBezTo>
                <a:cubicBezTo>
                  <a:pt x="52104" y="18147"/>
                  <a:pt x="59643" y="31690"/>
                  <a:pt x="43364" y="34192"/>
                </a:cubicBezTo>
                <a:cubicBezTo>
                  <a:pt x="27120" y="36694"/>
                  <a:pt x="10441" y="33158"/>
                  <a:pt x="5204" y="27520"/>
                </a:cubicBezTo>
                <a:cubicBezTo>
                  <a:pt x="0" y="21883"/>
                  <a:pt x="3136" y="17380"/>
                  <a:pt x="6271" y="157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22"/>
          <p:cNvSpPr/>
          <p:nvPr/>
        </p:nvSpPr>
        <p:spPr>
          <a:xfrm rot="-8976185">
            <a:off x="-892229" y="695729"/>
            <a:ext cx="3210901" cy="3197587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3" name="Google Shape;503;p22"/>
          <p:cNvGrpSpPr/>
          <p:nvPr/>
        </p:nvGrpSpPr>
        <p:grpSpPr>
          <a:xfrm>
            <a:off x="5420243" y="-954594"/>
            <a:ext cx="2270935" cy="2260334"/>
            <a:chOff x="6762468" y="1386456"/>
            <a:chExt cx="2270935" cy="2260334"/>
          </a:xfrm>
        </p:grpSpPr>
        <p:sp>
          <p:nvSpPr>
            <p:cNvPr id="504" name="Google Shape;504;p22"/>
            <p:cNvSpPr/>
            <p:nvPr/>
          </p:nvSpPr>
          <p:spPr>
            <a:xfrm>
              <a:off x="6762468" y="1386456"/>
              <a:ext cx="2270935" cy="2260292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2"/>
            <p:cNvSpPr/>
            <p:nvPr/>
          </p:nvSpPr>
          <p:spPr>
            <a:xfrm>
              <a:off x="7236329" y="1587480"/>
              <a:ext cx="12035" cy="935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2"/>
            <p:cNvSpPr/>
            <p:nvPr/>
          </p:nvSpPr>
          <p:spPr>
            <a:xfrm>
              <a:off x="7364144" y="1394464"/>
              <a:ext cx="356781" cy="300882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2"/>
            <p:cNvSpPr/>
            <p:nvPr/>
          </p:nvSpPr>
          <p:spPr>
            <a:xfrm>
              <a:off x="7836713" y="1386456"/>
              <a:ext cx="358124" cy="308889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2"/>
            <p:cNvSpPr/>
            <p:nvPr/>
          </p:nvSpPr>
          <p:spPr>
            <a:xfrm>
              <a:off x="8310574" y="1516908"/>
              <a:ext cx="135819" cy="79920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2"/>
            <p:cNvSpPr/>
            <p:nvPr/>
          </p:nvSpPr>
          <p:spPr>
            <a:xfrm>
              <a:off x="8484940" y="1543565"/>
              <a:ext cx="8057" cy="151784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2"/>
            <p:cNvSpPr/>
            <p:nvPr/>
          </p:nvSpPr>
          <p:spPr>
            <a:xfrm>
              <a:off x="6838311" y="2099984"/>
              <a:ext cx="2735" cy="537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2"/>
            <p:cNvSpPr/>
            <p:nvPr/>
          </p:nvSpPr>
          <p:spPr>
            <a:xfrm>
              <a:off x="7012727" y="1801781"/>
              <a:ext cx="2686" cy="273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2"/>
            <p:cNvSpPr/>
            <p:nvPr/>
          </p:nvSpPr>
          <p:spPr>
            <a:xfrm>
              <a:off x="6912862" y="1942876"/>
              <a:ext cx="102548" cy="63956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2"/>
            <p:cNvSpPr/>
            <p:nvPr/>
          </p:nvSpPr>
          <p:spPr>
            <a:xfrm>
              <a:off x="7131192" y="1696645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2"/>
            <p:cNvSpPr/>
            <p:nvPr/>
          </p:nvSpPr>
          <p:spPr>
            <a:xfrm>
              <a:off x="7603761" y="1696645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2"/>
            <p:cNvSpPr/>
            <p:nvPr/>
          </p:nvSpPr>
          <p:spPr>
            <a:xfrm>
              <a:off x="8077622" y="1696645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2"/>
            <p:cNvSpPr/>
            <p:nvPr/>
          </p:nvSpPr>
          <p:spPr>
            <a:xfrm>
              <a:off x="8550190" y="1736581"/>
              <a:ext cx="356781" cy="367424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2"/>
            <p:cNvSpPr/>
            <p:nvPr/>
          </p:nvSpPr>
          <p:spPr>
            <a:xfrm>
              <a:off x="6891576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2"/>
            <p:cNvSpPr/>
            <p:nvPr/>
          </p:nvSpPr>
          <p:spPr>
            <a:xfrm>
              <a:off x="7364144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2"/>
            <p:cNvSpPr/>
            <p:nvPr/>
          </p:nvSpPr>
          <p:spPr>
            <a:xfrm>
              <a:off x="7836713" y="2115948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2"/>
            <p:cNvSpPr/>
            <p:nvPr/>
          </p:nvSpPr>
          <p:spPr>
            <a:xfrm>
              <a:off x="8310574" y="2114606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2"/>
            <p:cNvSpPr/>
            <p:nvPr/>
          </p:nvSpPr>
          <p:spPr>
            <a:xfrm>
              <a:off x="8783142" y="2114606"/>
              <a:ext cx="239661" cy="408702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2"/>
            <p:cNvSpPr/>
            <p:nvPr/>
          </p:nvSpPr>
          <p:spPr>
            <a:xfrm>
              <a:off x="6773111" y="2511280"/>
              <a:ext cx="242297" cy="40735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2"/>
            <p:cNvSpPr/>
            <p:nvPr/>
          </p:nvSpPr>
          <p:spPr>
            <a:xfrm>
              <a:off x="713119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2"/>
            <p:cNvSpPr/>
            <p:nvPr/>
          </p:nvSpPr>
          <p:spPr>
            <a:xfrm>
              <a:off x="7603761" y="2511280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2"/>
            <p:cNvSpPr/>
            <p:nvPr/>
          </p:nvSpPr>
          <p:spPr>
            <a:xfrm>
              <a:off x="807762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2"/>
            <p:cNvSpPr/>
            <p:nvPr/>
          </p:nvSpPr>
          <p:spPr>
            <a:xfrm>
              <a:off x="8550190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2"/>
            <p:cNvSpPr/>
            <p:nvPr/>
          </p:nvSpPr>
          <p:spPr>
            <a:xfrm>
              <a:off x="6891576" y="2934613"/>
              <a:ext cx="356781" cy="363445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2"/>
            <p:cNvSpPr/>
            <p:nvPr/>
          </p:nvSpPr>
          <p:spPr>
            <a:xfrm>
              <a:off x="736414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2"/>
            <p:cNvSpPr/>
            <p:nvPr/>
          </p:nvSpPr>
          <p:spPr>
            <a:xfrm>
              <a:off x="7836713" y="2934613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2"/>
            <p:cNvSpPr/>
            <p:nvPr/>
          </p:nvSpPr>
          <p:spPr>
            <a:xfrm>
              <a:off x="831057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2"/>
            <p:cNvSpPr/>
            <p:nvPr/>
          </p:nvSpPr>
          <p:spPr>
            <a:xfrm>
              <a:off x="8783142" y="3033085"/>
              <a:ext cx="97227" cy="6127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2"/>
            <p:cNvSpPr/>
            <p:nvPr/>
          </p:nvSpPr>
          <p:spPr>
            <a:xfrm>
              <a:off x="7345494" y="3428467"/>
              <a:ext cx="142484" cy="85242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2"/>
            <p:cNvSpPr/>
            <p:nvPr/>
          </p:nvSpPr>
          <p:spPr>
            <a:xfrm>
              <a:off x="7305558" y="3329945"/>
              <a:ext cx="8057" cy="161133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2"/>
            <p:cNvSpPr/>
            <p:nvPr/>
          </p:nvSpPr>
          <p:spPr>
            <a:xfrm>
              <a:off x="7603761" y="3329945"/>
              <a:ext cx="358124" cy="316846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2"/>
            <p:cNvSpPr/>
            <p:nvPr/>
          </p:nvSpPr>
          <p:spPr>
            <a:xfrm>
              <a:off x="8077622" y="3329945"/>
              <a:ext cx="356781" cy="307546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2"/>
            <p:cNvSpPr/>
            <p:nvPr/>
          </p:nvSpPr>
          <p:spPr>
            <a:xfrm>
              <a:off x="8550190" y="3428467"/>
              <a:ext cx="16014" cy="12035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7" name="Google Shape;537;p22"/>
          <p:cNvSpPr txBox="1">
            <a:spLocks noGrp="1"/>
          </p:cNvSpPr>
          <p:nvPr>
            <p:ph type="title"/>
          </p:nvPr>
        </p:nvSpPr>
        <p:spPr>
          <a:xfrm>
            <a:off x="1569450" y="115205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36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38" name="Google Shape;538;p22"/>
          <p:cNvSpPr txBox="1">
            <a:spLocks noGrp="1"/>
          </p:cNvSpPr>
          <p:nvPr>
            <p:ph type="subTitle" idx="1"/>
          </p:nvPr>
        </p:nvSpPr>
        <p:spPr>
          <a:xfrm>
            <a:off x="1569450" y="2756350"/>
            <a:ext cx="60051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24_1"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3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41" name="Google Shape;541;p23"/>
          <p:cNvSpPr txBox="1">
            <a:spLocks noGrp="1"/>
          </p:cNvSpPr>
          <p:nvPr>
            <p:ph type="subTitle" idx="1"/>
          </p:nvPr>
        </p:nvSpPr>
        <p:spPr>
          <a:xfrm>
            <a:off x="713250" y="112345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AutoNum type="alphaLcPeriod"/>
              <a:defRPr sz="16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542" name="Google Shape;542;p23"/>
          <p:cNvSpPr/>
          <p:nvPr/>
        </p:nvSpPr>
        <p:spPr>
          <a:xfrm>
            <a:off x="-598400" y="3985675"/>
            <a:ext cx="1844545" cy="1627040"/>
          </a:xfrm>
          <a:custGeom>
            <a:avLst/>
            <a:gdLst/>
            <a:ahLst/>
            <a:cxnLst/>
            <a:rect l="l" t="t" r="r" b="b"/>
            <a:pathLst>
              <a:path w="13679" h="12066" extrusionOk="0">
                <a:moveTo>
                  <a:pt x="7541" y="1"/>
                </a:moveTo>
                <a:cubicBezTo>
                  <a:pt x="7109" y="1"/>
                  <a:pt x="6648" y="24"/>
                  <a:pt x="6157" y="68"/>
                </a:cubicBezTo>
                <a:cubicBezTo>
                  <a:pt x="1981" y="443"/>
                  <a:pt x="28" y="3173"/>
                  <a:pt x="1" y="6385"/>
                </a:cubicBezTo>
                <a:cubicBezTo>
                  <a:pt x="598" y="10109"/>
                  <a:pt x="2003" y="12066"/>
                  <a:pt x="5300" y="12066"/>
                </a:cubicBezTo>
                <a:cubicBezTo>
                  <a:pt x="5700" y="12066"/>
                  <a:pt x="6128" y="12037"/>
                  <a:pt x="6585" y="11979"/>
                </a:cubicBezTo>
                <a:cubicBezTo>
                  <a:pt x="10680" y="11470"/>
                  <a:pt x="13678" y="9516"/>
                  <a:pt x="12822" y="4297"/>
                </a:cubicBezTo>
                <a:cubicBezTo>
                  <a:pt x="12326" y="1256"/>
                  <a:pt x="10731" y="1"/>
                  <a:pt x="754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23"/>
          <p:cNvSpPr/>
          <p:nvPr/>
        </p:nvSpPr>
        <p:spPr>
          <a:xfrm rot="7619243">
            <a:off x="7150868" y="2766901"/>
            <a:ext cx="3210914" cy="3197601"/>
          </a:xfrm>
          <a:custGeom>
            <a:avLst/>
            <a:gdLst/>
            <a:ahLst/>
            <a:cxnLst/>
            <a:rect l="l" t="t" r="r" b="b"/>
            <a:pathLst>
              <a:path w="48235" h="48035" extrusionOk="0">
                <a:moveTo>
                  <a:pt x="3770" y="17379"/>
                </a:moveTo>
                <a:cubicBezTo>
                  <a:pt x="7573" y="20948"/>
                  <a:pt x="10108" y="20948"/>
                  <a:pt x="20515" y="21349"/>
                </a:cubicBezTo>
                <a:cubicBezTo>
                  <a:pt x="30956" y="21782"/>
                  <a:pt x="19314" y="35525"/>
                  <a:pt x="27520" y="41797"/>
                </a:cubicBezTo>
                <a:cubicBezTo>
                  <a:pt x="35726" y="48034"/>
                  <a:pt x="48235" y="37827"/>
                  <a:pt x="48235" y="26986"/>
                </a:cubicBezTo>
                <a:cubicBezTo>
                  <a:pt x="48235" y="16145"/>
                  <a:pt x="35026" y="0"/>
                  <a:pt x="18080" y="867"/>
                </a:cubicBezTo>
                <a:cubicBezTo>
                  <a:pt x="1135" y="1768"/>
                  <a:pt x="1" y="13843"/>
                  <a:pt x="3770" y="173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4" name="Google Shape;544;p23"/>
          <p:cNvGrpSpPr/>
          <p:nvPr/>
        </p:nvGrpSpPr>
        <p:grpSpPr>
          <a:xfrm>
            <a:off x="7295305" y="-672969"/>
            <a:ext cx="2270935" cy="2260334"/>
            <a:chOff x="6762468" y="1386456"/>
            <a:chExt cx="2270935" cy="2260334"/>
          </a:xfrm>
        </p:grpSpPr>
        <p:sp>
          <p:nvSpPr>
            <p:cNvPr id="545" name="Google Shape;545;p23"/>
            <p:cNvSpPr/>
            <p:nvPr/>
          </p:nvSpPr>
          <p:spPr>
            <a:xfrm>
              <a:off x="6762468" y="1386456"/>
              <a:ext cx="2270935" cy="2260292"/>
            </a:xfrm>
            <a:custGeom>
              <a:avLst/>
              <a:gdLst/>
              <a:ahLst/>
              <a:cxnLst/>
              <a:rect l="l" t="t" r="r" b="b"/>
              <a:pathLst>
                <a:path w="45663" h="45449" extrusionOk="0">
                  <a:moveTo>
                    <a:pt x="10947" y="4979"/>
                  </a:moveTo>
                  <a:lnTo>
                    <a:pt x="15605" y="7656"/>
                  </a:lnTo>
                  <a:lnTo>
                    <a:pt x="15605" y="13062"/>
                  </a:lnTo>
                  <a:lnTo>
                    <a:pt x="10947" y="15766"/>
                  </a:lnTo>
                  <a:lnTo>
                    <a:pt x="6263" y="13062"/>
                  </a:lnTo>
                  <a:lnTo>
                    <a:pt x="6263" y="7656"/>
                  </a:lnTo>
                  <a:lnTo>
                    <a:pt x="10947" y="4979"/>
                  </a:lnTo>
                  <a:close/>
                  <a:moveTo>
                    <a:pt x="20449" y="4979"/>
                  </a:moveTo>
                  <a:lnTo>
                    <a:pt x="25133" y="7656"/>
                  </a:lnTo>
                  <a:lnTo>
                    <a:pt x="25133" y="13062"/>
                  </a:lnTo>
                  <a:lnTo>
                    <a:pt x="20449" y="15766"/>
                  </a:lnTo>
                  <a:lnTo>
                    <a:pt x="15792" y="13062"/>
                  </a:lnTo>
                  <a:lnTo>
                    <a:pt x="15792" y="7656"/>
                  </a:lnTo>
                  <a:lnTo>
                    <a:pt x="20449" y="4979"/>
                  </a:lnTo>
                  <a:close/>
                  <a:moveTo>
                    <a:pt x="29978" y="4979"/>
                  </a:moveTo>
                  <a:lnTo>
                    <a:pt x="34635" y="7656"/>
                  </a:lnTo>
                  <a:lnTo>
                    <a:pt x="34635" y="13062"/>
                  </a:lnTo>
                  <a:lnTo>
                    <a:pt x="29978" y="15766"/>
                  </a:lnTo>
                  <a:lnTo>
                    <a:pt x="25294" y="13062"/>
                  </a:lnTo>
                  <a:lnTo>
                    <a:pt x="25294" y="7656"/>
                  </a:lnTo>
                  <a:lnTo>
                    <a:pt x="29978" y="4979"/>
                  </a:lnTo>
                  <a:close/>
                  <a:moveTo>
                    <a:pt x="6183" y="13196"/>
                  </a:moveTo>
                  <a:lnTo>
                    <a:pt x="10867" y="15899"/>
                  </a:lnTo>
                  <a:lnTo>
                    <a:pt x="10867" y="21306"/>
                  </a:lnTo>
                  <a:lnTo>
                    <a:pt x="6183" y="23983"/>
                  </a:lnTo>
                  <a:lnTo>
                    <a:pt x="1526" y="21306"/>
                  </a:lnTo>
                  <a:lnTo>
                    <a:pt x="1526" y="15899"/>
                  </a:lnTo>
                  <a:lnTo>
                    <a:pt x="6183" y="13196"/>
                  </a:lnTo>
                  <a:close/>
                  <a:moveTo>
                    <a:pt x="15712" y="13196"/>
                  </a:moveTo>
                  <a:lnTo>
                    <a:pt x="20369" y="15899"/>
                  </a:lnTo>
                  <a:lnTo>
                    <a:pt x="20369" y="21306"/>
                  </a:lnTo>
                  <a:lnTo>
                    <a:pt x="15712" y="23983"/>
                  </a:lnTo>
                  <a:lnTo>
                    <a:pt x="11028" y="21306"/>
                  </a:lnTo>
                  <a:lnTo>
                    <a:pt x="11028" y="15899"/>
                  </a:lnTo>
                  <a:lnTo>
                    <a:pt x="15712" y="13196"/>
                  </a:lnTo>
                  <a:close/>
                  <a:moveTo>
                    <a:pt x="25213" y="13196"/>
                  </a:moveTo>
                  <a:lnTo>
                    <a:pt x="29871" y="15899"/>
                  </a:lnTo>
                  <a:lnTo>
                    <a:pt x="29871" y="21306"/>
                  </a:lnTo>
                  <a:lnTo>
                    <a:pt x="25213" y="23983"/>
                  </a:lnTo>
                  <a:lnTo>
                    <a:pt x="20529" y="21306"/>
                  </a:lnTo>
                  <a:lnTo>
                    <a:pt x="20529" y="15899"/>
                  </a:lnTo>
                  <a:lnTo>
                    <a:pt x="25213" y="13196"/>
                  </a:lnTo>
                  <a:close/>
                  <a:moveTo>
                    <a:pt x="34715" y="13196"/>
                  </a:moveTo>
                  <a:lnTo>
                    <a:pt x="39399" y="15899"/>
                  </a:lnTo>
                  <a:lnTo>
                    <a:pt x="39399" y="21306"/>
                  </a:lnTo>
                  <a:lnTo>
                    <a:pt x="34715" y="23983"/>
                  </a:lnTo>
                  <a:lnTo>
                    <a:pt x="30058" y="21306"/>
                  </a:lnTo>
                  <a:lnTo>
                    <a:pt x="30058" y="15899"/>
                  </a:lnTo>
                  <a:lnTo>
                    <a:pt x="34715" y="13196"/>
                  </a:lnTo>
                  <a:close/>
                  <a:moveTo>
                    <a:pt x="10947" y="21440"/>
                  </a:moveTo>
                  <a:lnTo>
                    <a:pt x="15605" y="24143"/>
                  </a:lnTo>
                  <a:lnTo>
                    <a:pt x="15605" y="29523"/>
                  </a:lnTo>
                  <a:lnTo>
                    <a:pt x="10947" y="32226"/>
                  </a:lnTo>
                  <a:lnTo>
                    <a:pt x="6263" y="29523"/>
                  </a:lnTo>
                  <a:lnTo>
                    <a:pt x="6263" y="24143"/>
                  </a:lnTo>
                  <a:lnTo>
                    <a:pt x="10947" y="21440"/>
                  </a:lnTo>
                  <a:close/>
                  <a:moveTo>
                    <a:pt x="20449" y="21440"/>
                  </a:moveTo>
                  <a:lnTo>
                    <a:pt x="25133" y="24143"/>
                  </a:lnTo>
                  <a:lnTo>
                    <a:pt x="25133" y="29523"/>
                  </a:lnTo>
                  <a:lnTo>
                    <a:pt x="20449" y="32226"/>
                  </a:lnTo>
                  <a:lnTo>
                    <a:pt x="15792" y="29523"/>
                  </a:lnTo>
                  <a:lnTo>
                    <a:pt x="15792" y="24143"/>
                  </a:lnTo>
                  <a:lnTo>
                    <a:pt x="20449" y="21440"/>
                  </a:lnTo>
                  <a:close/>
                  <a:moveTo>
                    <a:pt x="29978" y="21440"/>
                  </a:moveTo>
                  <a:lnTo>
                    <a:pt x="34635" y="24143"/>
                  </a:lnTo>
                  <a:lnTo>
                    <a:pt x="34635" y="29523"/>
                  </a:lnTo>
                  <a:lnTo>
                    <a:pt x="29978" y="32226"/>
                  </a:lnTo>
                  <a:lnTo>
                    <a:pt x="25294" y="29523"/>
                  </a:lnTo>
                  <a:lnTo>
                    <a:pt x="25294" y="24143"/>
                  </a:lnTo>
                  <a:lnTo>
                    <a:pt x="29978" y="21440"/>
                  </a:lnTo>
                  <a:close/>
                  <a:moveTo>
                    <a:pt x="39480" y="21440"/>
                  </a:moveTo>
                  <a:lnTo>
                    <a:pt x="44137" y="24143"/>
                  </a:lnTo>
                  <a:lnTo>
                    <a:pt x="44137" y="29523"/>
                  </a:lnTo>
                  <a:lnTo>
                    <a:pt x="39480" y="32226"/>
                  </a:lnTo>
                  <a:lnTo>
                    <a:pt x="34796" y="29523"/>
                  </a:lnTo>
                  <a:lnTo>
                    <a:pt x="34796" y="24143"/>
                  </a:lnTo>
                  <a:lnTo>
                    <a:pt x="39480" y="21440"/>
                  </a:lnTo>
                  <a:close/>
                  <a:moveTo>
                    <a:pt x="15712" y="29684"/>
                  </a:moveTo>
                  <a:lnTo>
                    <a:pt x="20369" y="32387"/>
                  </a:lnTo>
                  <a:lnTo>
                    <a:pt x="20369" y="37767"/>
                  </a:lnTo>
                  <a:lnTo>
                    <a:pt x="15712" y="40470"/>
                  </a:lnTo>
                  <a:lnTo>
                    <a:pt x="11028" y="37767"/>
                  </a:lnTo>
                  <a:lnTo>
                    <a:pt x="11028" y="32387"/>
                  </a:lnTo>
                  <a:lnTo>
                    <a:pt x="15712" y="29684"/>
                  </a:lnTo>
                  <a:close/>
                  <a:moveTo>
                    <a:pt x="25213" y="29684"/>
                  </a:moveTo>
                  <a:lnTo>
                    <a:pt x="29871" y="32387"/>
                  </a:lnTo>
                  <a:lnTo>
                    <a:pt x="29871" y="37767"/>
                  </a:lnTo>
                  <a:lnTo>
                    <a:pt x="25213" y="40470"/>
                  </a:lnTo>
                  <a:lnTo>
                    <a:pt x="20529" y="37767"/>
                  </a:lnTo>
                  <a:lnTo>
                    <a:pt x="20529" y="32387"/>
                  </a:lnTo>
                  <a:lnTo>
                    <a:pt x="25213" y="29684"/>
                  </a:lnTo>
                  <a:close/>
                  <a:moveTo>
                    <a:pt x="34715" y="29684"/>
                  </a:moveTo>
                  <a:lnTo>
                    <a:pt x="39399" y="32387"/>
                  </a:lnTo>
                  <a:lnTo>
                    <a:pt x="39399" y="37767"/>
                  </a:lnTo>
                  <a:lnTo>
                    <a:pt x="34715" y="40470"/>
                  </a:lnTo>
                  <a:lnTo>
                    <a:pt x="30058" y="37767"/>
                  </a:lnTo>
                  <a:lnTo>
                    <a:pt x="30058" y="32387"/>
                  </a:lnTo>
                  <a:lnTo>
                    <a:pt x="34715" y="29684"/>
                  </a:lnTo>
                  <a:close/>
                  <a:moveTo>
                    <a:pt x="20369" y="1"/>
                  </a:moveTo>
                  <a:lnTo>
                    <a:pt x="20369" y="4818"/>
                  </a:lnTo>
                  <a:lnTo>
                    <a:pt x="15712" y="7522"/>
                  </a:lnTo>
                  <a:lnTo>
                    <a:pt x="11028" y="4818"/>
                  </a:lnTo>
                  <a:lnTo>
                    <a:pt x="11028" y="3159"/>
                  </a:lnTo>
                  <a:cubicBezTo>
                    <a:pt x="10974" y="3186"/>
                    <a:pt x="10921" y="3239"/>
                    <a:pt x="10867" y="3266"/>
                  </a:cubicBezTo>
                  <a:lnTo>
                    <a:pt x="10867" y="4818"/>
                  </a:lnTo>
                  <a:lnTo>
                    <a:pt x="6183" y="7522"/>
                  </a:lnTo>
                  <a:lnTo>
                    <a:pt x="5915" y="7361"/>
                  </a:lnTo>
                  <a:cubicBezTo>
                    <a:pt x="5889" y="7415"/>
                    <a:pt x="5835" y="7442"/>
                    <a:pt x="5808" y="7495"/>
                  </a:cubicBezTo>
                  <a:lnTo>
                    <a:pt x="6103" y="7656"/>
                  </a:lnTo>
                  <a:lnTo>
                    <a:pt x="6103" y="13062"/>
                  </a:lnTo>
                  <a:lnTo>
                    <a:pt x="1419" y="15766"/>
                  </a:lnTo>
                  <a:lnTo>
                    <a:pt x="1124" y="15578"/>
                  </a:lnTo>
                  <a:cubicBezTo>
                    <a:pt x="1124" y="15632"/>
                    <a:pt x="1098" y="15685"/>
                    <a:pt x="1071" y="15739"/>
                  </a:cubicBezTo>
                  <a:lnTo>
                    <a:pt x="1338" y="15899"/>
                  </a:lnTo>
                  <a:lnTo>
                    <a:pt x="1338" y="21306"/>
                  </a:lnTo>
                  <a:lnTo>
                    <a:pt x="0" y="22082"/>
                  </a:lnTo>
                  <a:cubicBezTo>
                    <a:pt x="0" y="22136"/>
                    <a:pt x="0" y="22216"/>
                    <a:pt x="0" y="22270"/>
                  </a:cubicBezTo>
                  <a:lnTo>
                    <a:pt x="1419" y="21440"/>
                  </a:lnTo>
                  <a:lnTo>
                    <a:pt x="6103" y="24143"/>
                  </a:lnTo>
                  <a:lnTo>
                    <a:pt x="6103" y="29523"/>
                  </a:lnTo>
                  <a:lnTo>
                    <a:pt x="1927" y="31932"/>
                  </a:lnTo>
                  <a:cubicBezTo>
                    <a:pt x="1954" y="31986"/>
                    <a:pt x="1981" y="32039"/>
                    <a:pt x="2008" y="32093"/>
                  </a:cubicBezTo>
                  <a:lnTo>
                    <a:pt x="6183" y="29684"/>
                  </a:lnTo>
                  <a:lnTo>
                    <a:pt x="10867" y="32387"/>
                  </a:lnTo>
                  <a:lnTo>
                    <a:pt x="10867" y="37767"/>
                  </a:lnTo>
                  <a:lnTo>
                    <a:pt x="7548" y="39694"/>
                  </a:lnTo>
                  <a:cubicBezTo>
                    <a:pt x="7575" y="39721"/>
                    <a:pt x="7628" y="39774"/>
                    <a:pt x="7682" y="39801"/>
                  </a:cubicBezTo>
                  <a:lnTo>
                    <a:pt x="10947" y="37928"/>
                  </a:lnTo>
                  <a:lnTo>
                    <a:pt x="15605" y="40631"/>
                  </a:lnTo>
                  <a:lnTo>
                    <a:pt x="15605" y="44405"/>
                  </a:lnTo>
                  <a:cubicBezTo>
                    <a:pt x="15658" y="44405"/>
                    <a:pt x="15738" y="44432"/>
                    <a:pt x="15792" y="44458"/>
                  </a:cubicBezTo>
                  <a:lnTo>
                    <a:pt x="15792" y="40631"/>
                  </a:lnTo>
                  <a:lnTo>
                    <a:pt x="20449" y="37928"/>
                  </a:lnTo>
                  <a:lnTo>
                    <a:pt x="25133" y="40631"/>
                  </a:lnTo>
                  <a:lnTo>
                    <a:pt x="25133" y="45449"/>
                  </a:lnTo>
                  <a:cubicBezTo>
                    <a:pt x="25187" y="45449"/>
                    <a:pt x="25240" y="45449"/>
                    <a:pt x="25294" y="45422"/>
                  </a:cubicBezTo>
                  <a:lnTo>
                    <a:pt x="25294" y="40631"/>
                  </a:lnTo>
                  <a:lnTo>
                    <a:pt x="29978" y="37928"/>
                  </a:lnTo>
                  <a:lnTo>
                    <a:pt x="34635" y="40631"/>
                  </a:lnTo>
                  <a:lnTo>
                    <a:pt x="34635" y="42290"/>
                  </a:lnTo>
                  <a:cubicBezTo>
                    <a:pt x="34688" y="42237"/>
                    <a:pt x="34742" y="42210"/>
                    <a:pt x="34796" y="42183"/>
                  </a:cubicBezTo>
                  <a:lnTo>
                    <a:pt x="34796" y="40631"/>
                  </a:lnTo>
                  <a:lnTo>
                    <a:pt x="39480" y="37928"/>
                  </a:lnTo>
                  <a:lnTo>
                    <a:pt x="39747" y="38088"/>
                  </a:lnTo>
                  <a:cubicBezTo>
                    <a:pt x="39774" y="38035"/>
                    <a:pt x="39827" y="37981"/>
                    <a:pt x="39854" y="37954"/>
                  </a:cubicBezTo>
                  <a:lnTo>
                    <a:pt x="39560" y="37767"/>
                  </a:lnTo>
                  <a:lnTo>
                    <a:pt x="39560" y="32387"/>
                  </a:lnTo>
                  <a:lnTo>
                    <a:pt x="44244" y="29684"/>
                  </a:lnTo>
                  <a:lnTo>
                    <a:pt x="44538" y="29871"/>
                  </a:lnTo>
                  <a:cubicBezTo>
                    <a:pt x="44565" y="29791"/>
                    <a:pt x="44565" y="29737"/>
                    <a:pt x="44592" y="29684"/>
                  </a:cubicBezTo>
                  <a:lnTo>
                    <a:pt x="44324" y="29523"/>
                  </a:lnTo>
                  <a:lnTo>
                    <a:pt x="44324" y="24143"/>
                  </a:lnTo>
                  <a:lnTo>
                    <a:pt x="45662" y="23367"/>
                  </a:lnTo>
                  <a:cubicBezTo>
                    <a:pt x="45662" y="23314"/>
                    <a:pt x="45662" y="23233"/>
                    <a:pt x="45662" y="23153"/>
                  </a:cubicBezTo>
                  <a:lnTo>
                    <a:pt x="44244" y="23983"/>
                  </a:lnTo>
                  <a:lnTo>
                    <a:pt x="39560" y="21306"/>
                  </a:lnTo>
                  <a:lnTo>
                    <a:pt x="39560" y="15899"/>
                  </a:lnTo>
                  <a:lnTo>
                    <a:pt x="43735" y="13491"/>
                  </a:lnTo>
                  <a:cubicBezTo>
                    <a:pt x="43709" y="13437"/>
                    <a:pt x="43682" y="13383"/>
                    <a:pt x="43655" y="13330"/>
                  </a:cubicBezTo>
                  <a:lnTo>
                    <a:pt x="39480" y="15766"/>
                  </a:lnTo>
                  <a:lnTo>
                    <a:pt x="34796" y="13062"/>
                  </a:lnTo>
                  <a:lnTo>
                    <a:pt x="34796" y="7656"/>
                  </a:lnTo>
                  <a:lnTo>
                    <a:pt x="38114" y="5755"/>
                  </a:lnTo>
                  <a:cubicBezTo>
                    <a:pt x="38088" y="5702"/>
                    <a:pt x="38034" y="5675"/>
                    <a:pt x="37981" y="5621"/>
                  </a:cubicBezTo>
                  <a:lnTo>
                    <a:pt x="34715" y="7522"/>
                  </a:lnTo>
                  <a:lnTo>
                    <a:pt x="30058" y="4818"/>
                  </a:lnTo>
                  <a:lnTo>
                    <a:pt x="30058" y="1045"/>
                  </a:lnTo>
                  <a:cubicBezTo>
                    <a:pt x="30004" y="1018"/>
                    <a:pt x="29951" y="1018"/>
                    <a:pt x="29871" y="991"/>
                  </a:cubicBezTo>
                  <a:lnTo>
                    <a:pt x="29871" y="4818"/>
                  </a:lnTo>
                  <a:lnTo>
                    <a:pt x="25213" y="7522"/>
                  </a:lnTo>
                  <a:lnTo>
                    <a:pt x="20529" y="4818"/>
                  </a:lnTo>
                  <a:lnTo>
                    <a:pt x="205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3"/>
            <p:cNvSpPr/>
            <p:nvPr/>
          </p:nvSpPr>
          <p:spPr>
            <a:xfrm>
              <a:off x="7236329" y="1587480"/>
              <a:ext cx="12035" cy="9350"/>
            </a:xfrm>
            <a:custGeom>
              <a:avLst/>
              <a:gdLst/>
              <a:ahLst/>
              <a:cxnLst/>
              <a:rect l="l" t="t" r="r" b="b"/>
              <a:pathLst>
                <a:path w="242" h="188" extrusionOk="0">
                  <a:moveTo>
                    <a:pt x="161" y="0"/>
                  </a:moveTo>
                  <a:cubicBezTo>
                    <a:pt x="108" y="27"/>
                    <a:pt x="54" y="81"/>
                    <a:pt x="1" y="107"/>
                  </a:cubicBezTo>
                  <a:lnTo>
                    <a:pt x="161" y="188"/>
                  </a:lnTo>
                  <a:lnTo>
                    <a:pt x="242" y="5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3"/>
            <p:cNvSpPr/>
            <p:nvPr/>
          </p:nvSpPr>
          <p:spPr>
            <a:xfrm>
              <a:off x="7364144" y="1394464"/>
              <a:ext cx="356781" cy="300882"/>
            </a:xfrm>
            <a:custGeom>
              <a:avLst/>
              <a:gdLst/>
              <a:ahLst/>
              <a:cxnLst/>
              <a:rect l="l" t="t" r="r" b="b"/>
              <a:pathLst>
                <a:path w="7174" h="6050" extrusionOk="0">
                  <a:moveTo>
                    <a:pt x="7173" y="0"/>
                  </a:moveTo>
                  <a:lnTo>
                    <a:pt x="7173" y="0"/>
                  </a:lnTo>
                  <a:cubicBezTo>
                    <a:pt x="7013" y="27"/>
                    <a:pt x="6852" y="54"/>
                    <a:pt x="6692" y="81"/>
                  </a:cubicBezTo>
                  <a:lnTo>
                    <a:pt x="3667" y="1794"/>
                  </a:lnTo>
                  <a:lnTo>
                    <a:pt x="3667" y="830"/>
                  </a:lnTo>
                  <a:cubicBezTo>
                    <a:pt x="3614" y="857"/>
                    <a:pt x="3560" y="857"/>
                    <a:pt x="3507" y="884"/>
                  </a:cubicBezTo>
                  <a:lnTo>
                    <a:pt x="3507" y="1794"/>
                  </a:lnTo>
                  <a:lnTo>
                    <a:pt x="2516" y="1231"/>
                  </a:lnTo>
                  <a:cubicBezTo>
                    <a:pt x="2463" y="1258"/>
                    <a:pt x="2382" y="1285"/>
                    <a:pt x="2329" y="1312"/>
                  </a:cubicBezTo>
                  <a:lnTo>
                    <a:pt x="3426" y="1954"/>
                  </a:lnTo>
                  <a:lnTo>
                    <a:pt x="0" y="3935"/>
                  </a:lnTo>
                  <a:lnTo>
                    <a:pt x="81" y="4069"/>
                  </a:lnTo>
                  <a:lnTo>
                    <a:pt x="3507" y="2115"/>
                  </a:lnTo>
                  <a:lnTo>
                    <a:pt x="3507" y="6049"/>
                  </a:lnTo>
                  <a:lnTo>
                    <a:pt x="3667" y="6049"/>
                  </a:lnTo>
                  <a:lnTo>
                    <a:pt x="3667" y="2115"/>
                  </a:lnTo>
                  <a:lnTo>
                    <a:pt x="7093" y="4069"/>
                  </a:lnTo>
                  <a:lnTo>
                    <a:pt x="7173" y="3935"/>
                  </a:lnTo>
                  <a:lnTo>
                    <a:pt x="3774" y="1954"/>
                  </a:lnTo>
                  <a:lnTo>
                    <a:pt x="71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3"/>
            <p:cNvSpPr/>
            <p:nvPr/>
          </p:nvSpPr>
          <p:spPr>
            <a:xfrm>
              <a:off x="7836713" y="1386456"/>
              <a:ext cx="358124" cy="308889"/>
            </a:xfrm>
            <a:custGeom>
              <a:avLst/>
              <a:gdLst/>
              <a:ahLst/>
              <a:cxnLst/>
              <a:rect l="l" t="t" r="r" b="b"/>
              <a:pathLst>
                <a:path w="7201" h="6211" extrusionOk="0">
                  <a:moveTo>
                    <a:pt x="107" y="1"/>
                  </a:moveTo>
                  <a:lnTo>
                    <a:pt x="0" y="134"/>
                  </a:lnTo>
                  <a:lnTo>
                    <a:pt x="3426" y="2115"/>
                  </a:lnTo>
                  <a:lnTo>
                    <a:pt x="0" y="4096"/>
                  </a:lnTo>
                  <a:lnTo>
                    <a:pt x="107" y="4230"/>
                  </a:lnTo>
                  <a:lnTo>
                    <a:pt x="3506" y="2276"/>
                  </a:lnTo>
                  <a:lnTo>
                    <a:pt x="3506" y="6210"/>
                  </a:lnTo>
                  <a:lnTo>
                    <a:pt x="3694" y="6210"/>
                  </a:lnTo>
                  <a:lnTo>
                    <a:pt x="3694" y="2276"/>
                  </a:lnTo>
                  <a:lnTo>
                    <a:pt x="7093" y="4230"/>
                  </a:lnTo>
                  <a:lnTo>
                    <a:pt x="7200" y="4096"/>
                  </a:lnTo>
                  <a:lnTo>
                    <a:pt x="3774" y="2115"/>
                  </a:lnTo>
                  <a:lnTo>
                    <a:pt x="6558" y="509"/>
                  </a:lnTo>
                  <a:cubicBezTo>
                    <a:pt x="6477" y="482"/>
                    <a:pt x="6397" y="456"/>
                    <a:pt x="6317" y="456"/>
                  </a:cubicBezTo>
                  <a:lnTo>
                    <a:pt x="3694" y="1955"/>
                  </a:lnTo>
                  <a:lnTo>
                    <a:pt x="3694" y="1"/>
                  </a:lnTo>
                  <a:lnTo>
                    <a:pt x="3506" y="1"/>
                  </a:lnTo>
                  <a:lnTo>
                    <a:pt x="3506" y="1955"/>
                  </a:lnTo>
                  <a:lnTo>
                    <a:pt x="1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3"/>
            <p:cNvSpPr/>
            <p:nvPr/>
          </p:nvSpPr>
          <p:spPr>
            <a:xfrm>
              <a:off x="8310574" y="1516908"/>
              <a:ext cx="135819" cy="79920"/>
            </a:xfrm>
            <a:custGeom>
              <a:avLst/>
              <a:gdLst/>
              <a:ahLst/>
              <a:cxnLst/>
              <a:rect l="l" t="t" r="r" b="b"/>
              <a:pathLst>
                <a:path w="2731" h="1607" extrusionOk="0">
                  <a:moveTo>
                    <a:pt x="2543" y="1"/>
                  </a:moveTo>
                  <a:lnTo>
                    <a:pt x="1" y="1473"/>
                  </a:lnTo>
                  <a:lnTo>
                    <a:pt x="81" y="1607"/>
                  </a:lnTo>
                  <a:lnTo>
                    <a:pt x="2731" y="81"/>
                  </a:lnTo>
                  <a:cubicBezTo>
                    <a:pt x="2677" y="54"/>
                    <a:pt x="2597" y="27"/>
                    <a:pt x="2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3"/>
            <p:cNvSpPr/>
            <p:nvPr/>
          </p:nvSpPr>
          <p:spPr>
            <a:xfrm>
              <a:off x="8484940" y="1543565"/>
              <a:ext cx="8057" cy="151784"/>
            </a:xfrm>
            <a:custGeom>
              <a:avLst/>
              <a:gdLst/>
              <a:ahLst/>
              <a:cxnLst/>
              <a:rect l="l" t="t" r="r" b="b"/>
              <a:pathLst>
                <a:path w="162" h="3052" extrusionOk="0">
                  <a:moveTo>
                    <a:pt x="1" y="0"/>
                  </a:moveTo>
                  <a:lnTo>
                    <a:pt x="1" y="3051"/>
                  </a:lnTo>
                  <a:lnTo>
                    <a:pt x="162" y="3051"/>
                  </a:lnTo>
                  <a:lnTo>
                    <a:pt x="162" y="107"/>
                  </a:lnTo>
                  <a:cubicBezTo>
                    <a:pt x="108" y="54"/>
                    <a:pt x="54" y="27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3"/>
            <p:cNvSpPr/>
            <p:nvPr/>
          </p:nvSpPr>
          <p:spPr>
            <a:xfrm>
              <a:off x="6838311" y="2099984"/>
              <a:ext cx="2735" cy="5371"/>
            </a:xfrm>
            <a:custGeom>
              <a:avLst/>
              <a:gdLst/>
              <a:ahLst/>
              <a:cxnLst/>
              <a:rect l="l" t="t" r="r" b="b"/>
              <a:pathLst>
                <a:path w="55" h="108" extrusionOk="0">
                  <a:moveTo>
                    <a:pt x="54" y="0"/>
                  </a:moveTo>
                  <a:cubicBezTo>
                    <a:pt x="28" y="27"/>
                    <a:pt x="28" y="54"/>
                    <a:pt x="1" y="107"/>
                  </a:cubicBezTo>
                  <a:lnTo>
                    <a:pt x="54" y="107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3"/>
            <p:cNvSpPr/>
            <p:nvPr/>
          </p:nvSpPr>
          <p:spPr>
            <a:xfrm>
              <a:off x="7012727" y="1801781"/>
              <a:ext cx="2686" cy="2735"/>
            </a:xfrm>
            <a:custGeom>
              <a:avLst/>
              <a:gdLst/>
              <a:ahLst/>
              <a:cxnLst/>
              <a:rect l="l" t="t" r="r" b="b"/>
              <a:pathLst>
                <a:path w="54" h="55" extrusionOk="0">
                  <a:moveTo>
                    <a:pt x="54" y="1"/>
                  </a:moveTo>
                  <a:cubicBezTo>
                    <a:pt x="27" y="27"/>
                    <a:pt x="27" y="27"/>
                    <a:pt x="0" y="54"/>
                  </a:cubicBezTo>
                  <a:lnTo>
                    <a:pt x="54" y="27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3"/>
            <p:cNvSpPr/>
            <p:nvPr/>
          </p:nvSpPr>
          <p:spPr>
            <a:xfrm>
              <a:off x="6912862" y="1942876"/>
              <a:ext cx="102548" cy="63956"/>
            </a:xfrm>
            <a:custGeom>
              <a:avLst/>
              <a:gdLst/>
              <a:ahLst/>
              <a:cxnLst/>
              <a:rect l="l" t="t" r="r" b="b"/>
              <a:pathLst>
                <a:path w="2062" h="1286" extrusionOk="0">
                  <a:moveTo>
                    <a:pt x="81" y="1"/>
                  </a:moveTo>
                  <a:cubicBezTo>
                    <a:pt x="54" y="54"/>
                    <a:pt x="27" y="108"/>
                    <a:pt x="1" y="135"/>
                  </a:cubicBezTo>
                  <a:lnTo>
                    <a:pt x="1981" y="1285"/>
                  </a:lnTo>
                  <a:lnTo>
                    <a:pt x="2062" y="1125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3"/>
            <p:cNvSpPr/>
            <p:nvPr/>
          </p:nvSpPr>
          <p:spPr>
            <a:xfrm>
              <a:off x="7131192" y="1696645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217"/>
                  </a:lnTo>
                  <a:lnTo>
                    <a:pt x="3667" y="8217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3"/>
            <p:cNvSpPr/>
            <p:nvPr/>
          </p:nvSpPr>
          <p:spPr>
            <a:xfrm>
              <a:off x="7603761" y="1696645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80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0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41"/>
                  </a:lnTo>
                  <a:lnTo>
                    <a:pt x="7093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3"/>
            <p:cNvSpPr/>
            <p:nvPr/>
          </p:nvSpPr>
          <p:spPr>
            <a:xfrm>
              <a:off x="8077622" y="1696645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480" y="3961"/>
                  </a:lnTo>
                  <a:lnTo>
                    <a:pt x="81" y="1981"/>
                  </a:lnTo>
                  <a:lnTo>
                    <a:pt x="1" y="2141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36"/>
                  </a:lnTo>
                  <a:lnTo>
                    <a:pt x="3480" y="4256"/>
                  </a:lnTo>
                  <a:lnTo>
                    <a:pt x="3480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3"/>
            <p:cNvSpPr/>
            <p:nvPr/>
          </p:nvSpPr>
          <p:spPr>
            <a:xfrm>
              <a:off x="8550190" y="1736581"/>
              <a:ext cx="356781" cy="367424"/>
            </a:xfrm>
            <a:custGeom>
              <a:avLst/>
              <a:gdLst/>
              <a:ahLst/>
              <a:cxnLst/>
              <a:rect l="l" t="t" r="r" b="b"/>
              <a:pathLst>
                <a:path w="7174" h="7388" extrusionOk="0">
                  <a:moveTo>
                    <a:pt x="3507" y="0"/>
                  </a:moveTo>
                  <a:lnTo>
                    <a:pt x="3507" y="3158"/>
                  </a:lnTo>
                  <a:lnTo>
                    <a:pt x="81" y="1178"/>
                  </a:lnTo>
                  <a:lnTo>
                    <a:pt x="0" y="1312"/>
                  </a:lnTo>
                  <a:lnTo>
                    <a:pt x="3426" y="3292"/>
                  </a:lnTo>
                  <a:lnTo>
                    <a:pt x="0" y="5273"/>
                  </a:lnTo>
                  <a:lnTo>
                    <a:pt x="81" y="5433"/>
                  </a:lnTo>
                  <a:lnTo>
                    <a:pt x="3507" y="3453"/>
                  </a:lnTo>
                  <a:lnTo>
                    <a:pt x="3507" y="7387"/>
                  </a:lnTo>
                  <a:lnTo>
                    <a:pt x="3667" y="7387"/>
                  </a:lnTo>
                  <a:lnTo>
                    <a:pt x="3667" y="3453"/>
                  </a:lnTo>
                  <a:lnTo>
                    <a:pt x="7093" y="5407"/>
                  </a:lnTo>
                  <a:lnTo>
                    <a:pt x="7174" y="5273"/>
                  </a:lnTo>
                  <a:lnTo>
                    <a:pt x="3748" y="3292"/>
                  </a:lnTo>
                  <a:lnTo>
                    <a:pt x="5434" y="2329"/>
                  </a:lnTo>
                  <a:cubicBezTo>
                    <a:pt x="5380" y="2302"/>
                    <a:pt x="5354" y="2248"/>
                    <a:pt x="5327" y="2195"/>
                  </a:cubicBezTo>
                  <a:lnTo>
                    <a:pt x="3667" y="3158"/>
                  </a:lnTo>
                  <a:lnTo>
                    <a:pt x="3667" y="187"/>
                  </a:lnTo>
                  <a:cubicBezTo>
                    <a:pt x="3614" y="134"/>
                    <a:pt x="3560" y="80"/>
                    <a:pt x="3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3"/>
            <p:cNvSpPr/>
            <p:nvPr/>
          </p:nvSpPr>
          <p:spPr>
            <a:xfrm>
              <a:off x="6891576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3"/>
            <p:cNvSpPr/>
            <p:nvPr/>
          </p:nvSpPr>
          <p:spPr>
            <a:xfrm>
              <a:off x="7364144" y="2115948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35"/>
                  </a:lnTo>
                  <a:lnTo>
                    <a:pt x="81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81" y="6210"/>
                  </a:lnTo>
                  <a:lnTo>
                    <a:pt x="3507" y="4229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29"/>
                  </a:lnTo>
                  <a:lnTo>
                    <a:pt x="7093" y="6210"/>
                  </a:lnTo>
                  <a:lnTo>
                    <a:pt x="7173" y="6049"/>
                  </a:lnTo>
                  <a:lnTo>
                    <a:pt x="3774" y="4095"/>
                  </a:lnTo>
                  <a:lnTo>
                    <a:pt x="7173" y="2115"/>
                  </a:lnTo>
                  <a:lnTo>
                    <a:pt x="7093" y="1954"/>
                  </a:lnTo>
                  <a:lnTo>
                    <a:pt x="3667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3"/>
            <p:cNvSpPr/>
            <p:nvPr/>
          </p:nvSpPr>
          <p:spPr>
            <a:xfrm>
              <a:off x="7836713" y="2115948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35"/>
                  </a:lnTo>
                  <a:lnTo>
                    <a:pt x="107" y="1954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49"/>
                  </a:lnTo>
                  <a:lnTo>
                    <a:pt x="107" y="6210"/>
                  </a:lnTo>
                  <a:lnTo>
                    <a:pt x="3506" y="4229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29"/>
                  </a:lnTo>
                  <a:lnTo>
                    <a:pt x="7093" y="6210"/>
                  </a:lnTo>
                  <a:lnTo>
                    <a:pt x="7200" y="6049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54"/>
                  </a:lnTo>
                  <a:lnTo>
                    <a:pt x="3694" y="3935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3"/>
            <p:cNvSpPr/>
            <p:nvPr/>
          </p:nvSpPr>
          <p:spPr>
            <a:xfrm>
              <a:off x="8310574" y="2114606"/>
              <a:ext cx="356781" cy="408702"/>
            </a:xfrm>
            <a:custGeom>
              <a:avLst/>
              <a:gdLst/>
              <a:ahLst/>
              <a:cxnLst/>
              <a:rect l="l" t="t" r="r" b="b"/>
              <a:pathLst>
                <a:path w="7174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122"/>
                  </a:lnTo>
                  <a:lnTo>
                    <a:pt x="1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8" y="8218"/>
                  </a:lnTo>
                  <a:lnTo>
                    <a:pt x="3668" y="4256"/>
                  </a:lnTo>
                  <a:lnTo>
                    <a:pt x="7094" y="6237"/>
                  </a:lnTo>
                  <a:lnTo>
                    <a:pt x="7174" y="6076"/>
                  </a:lnTo>
                  <a:lnTo>
                    <a:pt x="3748" y="4122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3"/>
            <p:cNvSpPr/>
            <p:nvPr/>
          </p:nvSpPr>
          <p:spPr>
            <a:xfrm>
              <a:off x="8783142" y="2114606"/>
              <a:ext cx="239661" cy="408702"/>
            </a:xfrm>
            <a:custGeom>
              <a:avLst/>
              <a:gdLst/>
              <a:ahLst/>
              <a:cxnLst/>
              <a:rect l="l" t="t" r="r" b="b"/>
              <a:pathLst>
                <a:path w="4819" h="8218" extrusionOk="0">
                  <a:moveTo>
                    <a:pt x="3507" y="0"/>
                  </a:moveTo>
                  <a:lnTo>
                    <a:pt x="3507" y="3962"/>
                  </a:lnTo>
                  <a:lnTo>
                    <a:pt x="81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37"/>
                  </a:lnTo>
                  <a:lnTo>
                    <a:pt x="3507" y="4256"/>
                  </a:lnTo>
                  <a:lnTo>
                    <a:pt x="3507" y="8218"/>
                  </a:lnTo>
                  <a:lnTo>
                    <a:pt x="3667" y="8218"/>
                  </a:lnTo>
                  <a:lnTo>
                    <a:pt x="3667" y="4256"/>
                  </a:lnTo>
                  <a:lnTo>
                    <a:pt x="4818" y="4925"/>
                  </a:lnTo>
                  <a:cubicBezTo>
                    <a:pt x="4818" y="4845"/>
                    <a:pt x="4818" y="4765"/>
                    <a:pt x="4792" y="4711"/>
                  </a:cubicBezTo>
                  <a:lnTo>
                    <a:pt x="3774" y="4096"/>
                  </a:lnTo>
                  <a:lnTo>
                    <a:pt x="4604" y="3614"/>
                  </a:lnTo>
                  <a:cubicBezTo>
                    <a:pt x="4604" y="3560"/>
                    <a:pt x="4577" y="3507"/>
                    <a:pt x="4577" y="3453"/>
                  </a:cubicBezTo>
                  <a:lnTo>
                    <a:pt x="3667" y="3962"/>
                  </a:lnTo>
                  <a:lnTo>
                    <a:pt x="3667" y="295"/>
                  </a:lnTo>
                  <a:cubicBezTo>
                    <a:pt x="3641" y="188"/>
                    <a:pt x="3614" y="108"/>
                    <a:pt x="35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3"/>
            <p:cNvSpPr/>
            <p:nvPr/>
          </p:nvSpPr>
          <p:spPr>
            <a:xfrm>
              <a:off x="6773111" y="2511280"/>
              <a:ext cx="242297" cy="407359"/>
            </a:xfrm>
            <a:custGeom>
              <a:avLst/>
              <a:gdLst/>
              <a:ahLst/>
              <a:cxnLst/>
              <a:rect l="l" t="t" r="r" b="b"/>
              <a:pathLst>
                <a:path w="4872" h="8191" extrusionOk="0">
                  <a:moveTo>
                    <a:pt x="1205" y="1"/>
                  </a:moveTo>
                  <a:lnTo>
                    <a:pt x="1205" y="3935"/>
                  </a:lnTo>
                  <a:lnTo>
                    <a:pt x="0" y="3266"/>
                  </a:lnTo>
                  <a:lnTo>
                    <a:pt x="0" y="3266"/>
                  </a:lnTo>
                  <a:cubicBezTo>
                    <a:pt x="0" y="3320"/>
                    <a:pt x="27" y="3400"/>
                    <a:pt x="27" y="3480"/>
                  </a:cubicBezTo>
                  <a:lnTo>
                    <a:pt x="1098" y="4096"/>
                  </a:lnTo>
                  <a:lnTo>
                    <a:pt x="214" y="4604"/>
                  </a:lnTo>
                  <a:cubicBezTo>
                    <a:pt x="241" y="4658"/>
                    <a:pt x="241" y="4738"/>
                    <a:pt x="268" y="4792"/>
                  </a:cubicBezTo>
                  <a:lnTo>
                    <a:pt x="1205" y="4256"/>
                  </a:lnTo>
                  <a:lnTo>
                    <a:pt x="1205" y="8030"/>
                  </a:lnTo>
                  <a:cubicBezTo>
                    <a:pt x="1205" y="8084"/>
                    <a:pt x="1232" y="8137"/>
                    <a:pt x="1258" y="8191"/>
                  </a:cubicBezTo>
                  <a:lnTo>
                    <a:pt x="1365" y="8191"/>
                  </a:lnTo>
                  <a:lnTo>
                    <a:pt x="1365" y="4256"/>
                  </a:lnTo>
                  <a:lnTo>
                    <a:pt x="4791" y="6210"/>
                  </a:lnTo>
                  <a:lnTo>
                    <a:pt x="4872" y="6076"/>
                  </a:lnTo>
                  <a:lnTo>
                    <a:pt x="1446" y="4096"/>
                  </a:lnTo>
                  <a:lnTo>
                    <a:pt x="4872" y="2115"/>
                  </a:lnTo>
                  <a:lnTo>
                    <a:pt x="4791" y="1981"/>
                  </a:lnTo>
                  <a:lnTo>
                    <a:pt x="1365" y="3935"/>
                  </a:lnTo>
                  <a:lnTo>
                    <a:pt x="136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713119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56"/>
                  </a:lnTo>
                  <a:lnTo>
                    <a:pt x="7093" y="6210"/>
                  </a:lnTo>
                  <a:lnTo>
                    <a:pt x="7173" y="6076"/>
                  </a:lnTo>
                  <a:lnTo>
                    <a:pt x="3774" y="4096"/>
                  </a:lnTo>
                  <a:lnTo>
                    <a:pt x="7173" y="2115"/>
                  </a:lnTo>
                  <a:lnTo>
                    <a:pt x="7093" y="1981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3"/>
            <p:cNvSpPr/>
            <p:nvPr/>
          </p:nvSpPr>
          <p:spPr>
            <a:xfrm>
              <a:off x="7603761" y="2511280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1"/>
                  </a:moveTo>
                  <a:lnTo>
                    <a:pt x="3506" y="3935"/>
                  </a:lnTo>
                  <a:lnTo>
                    <a:pt x="80" y="1981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76"/>
                  </a:lnTo>
                  <a:lnTo>
                    <a:pt x="80" y="6210"/>
                  </a:lnTo>
                  <a:lnTo>
                    <a:pt x="3506" y="4230"/>
                  </a:lnTo>
                  <a:lnTo>
                    <a:pt x="3506" y="8191"/>
                  </a:lnTo>
                  <a:lnTo>
                    <a:pt x="3694" y="8191"/>
                  </a:lnTo>
                  <a:lnTo>
                    <a:pt x="3694" y="4230"/>
                  </a:lnTo>
                  <a:lnTo>
                    <a:pt x="7093" y="6210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15"/>
                  </a:lnTo>
                  <a:lnTo>
                    <a:pt x="7093" y="1981"/>
                  </a:lnTo>
                  <a:lnTo>
                    <a:pt x="3694" y="3935"/>
                  </a:lnTo>
                  <a:lnTo>
                    <a:pt x="36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3"/>
            <p:cNvSpPr/>
            <p:nvPr/>
          </p:nvSpPr>
          <p:spPr>
            <a:xfrm>
              <a:off x="8077622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1" y="2115"/>
                  </a:lnTo>
                  <a:lnTo>
                    <a:pt x="3400" y="4096"/>
                  </a:lnTo>
                  <a:lnTo>
                    <a:pt x="1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480" y="8191"/>
                  </a:lnTo>
                  <a:lnTo>
                    <a:pt x="3668" y="8191"/>
                  </a:lnTo>
                  <a:lnTo>
                    <a:pt x="3668" y="4230"/>
                  </a:lnTo>
                  <a:lnTo>
                    <a:pt x="7094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4" y="1955"/>
                  </a:lnTo>
                  <a:lnTo>
                    <a:pt x="3668" y="3935"/>
                  </a:lnTo>
                  <a:lnTo>
                    <a:pt x="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3"/>
            <p:cNvSpPr/>
            <p:nvPr/>
          </p:nvSpPr>
          <p:spPr>
            <a:xfrm>
              <a:off x="8550190" y="2511280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1"/>
                  </a:moveTo>
                  <a:lnTo>
                    <a:pt x="3507" y="3935"/>
                  </a:lnTo>
                  <a:lnTo>
                    <a:pt x="81" y="1955"/>
                  </a:lnTo>
                  <a:lnTo>
                    <a:pt x="0" y="2115"/>
                  </a:lnTo>
                  <a:lnTo>
                    <a:pt x="3426" y="4096"/>
                  </a:lnTo>
                  <a:lnTo>
                    <a:pt x="0" y="6050"/>
                  </a:lnTo>
                  <a:lnTo>
                    <a:pt x="81" y="6210"/>
                  </a:lnTo>
                  <a:lnTo>
                    <a:pt x="3507" y="4230"/>
                  </a:lnTo>
                  <a:lnTo>
                    <a:pt x="3507" y="8191"/>
                  </a:lnTo>
                  <a:lnTo>
                    <a:pt x="3667" y="8191"/>
                  </a:lnTo>
                  <a:lnTo>
                    <a:pt x="3667" y="4230"/>
                  </a:lnTo>
                  <a:lnTo>
                    <a:pt x="7093" y="6210"/>
                  </a:lnTo>
                  <a:lnTo>
                    <a:pt x="7174" y="6050"/>
                  </a:lnTo>
                  <a:lnTo>
                    <a:pt x="3748" y="4096"/>
                  </a:lnTo>
                  <a:lnTo>
                    <a:pt x="7174" y="2115"/>
                  </a:lnTo>
                  <a:lnTo>
                    <a:pt x="7093" y="1955"/>
                  </a:lnTo>
                  <a:lnTo>
                    <a:pt x="3667" y="3935"/>
                  </a:lnTo>
                  <a:lnTo>
                    <a:pt x="36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3"/>
            <p:cNvSpPr/>
            <p:nvPr/>
          </p:nvSpPr>
          <p:spPr>
            <a:xfrm>
              <a:off x="6891576" y="2934613"/>
              <a:ext cx="356781" cy="363445"/>
            </a:xfrm>
            <a:custGeom>
              <a:avLst/>
              <a:gdLst/>
              <a:ahLst/>
              <a:cxnLst/>
              <a:rect l="l" t="t" r="r" b="b"/>
              <a:pathLst>
                <a:path w="7174" h="7308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1767" y="5059"/>
                  </a:lnTo>
                  <a:cubicBezTo>
                    <a:pt x="1821" y="5086"/>
                    <a:pt x="1847" y="5139"/>
                    <a:pt x="1874" y="5193"/>
                  </a:cubicBezTo>
                  <a:lnTo>
                    <a:pt x="3507" y="4256"/>
                  </a:lnTo>
                  <a:lnTo>
                    <a:pt x="3507" y="7120"/>
                  </a:lnTo>
                  <a:cubicBezTo>
                    <a:pt x="3560" y="7200"/>
                    <a:pt x="3614" y="7254"/>
                    <a:pt x="3667" y="7307"/>
                  </a:cubicBezTo>
                  <a:lnTo>
                    <a:pt x="3667" y="4256"/>
                  </a:lnTo>
                  <a:lnTo>
                    <a:pt x="7093" y="6236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3"/>
            <p:cNvSpPr/>
            <p:nvPr/>
          </p:nvSpPr>
          <p:spPr>
            <a:xfrm>
              <a:off x="736414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0" y="2141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81" y="6236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7" y="8190"/>
                  </a:lnTo>
                  <a:lnTo>
                    <a:pt x="3667" y="4256"/>
                  </a:lnTo>
                  <a:lnTo>
                    <a:pt x="7093" y="6236"/>
                  </a:lnTo>
                  <a:lnTo>
                    <a:pt x="7173" y="6076"/>
                  </a:lnTo>
                  <a:lnTo>
                    <a:pt x="3774" y="4095"/>
                  </a:lnTo>
                  <a:lnTo>
                    <a:pt x="7173" y="2141"/>
                  </a:lnTo>
                  <a:lnTo>
                    <a:pt x="7093" y="1981"/>
                  </a:lnTo>
                  <a:lnTo>
                    <a:pt x="3667" y="3961"/>
                  </a:lnTo>
                  <a:lnTo>
                    <a:pt x="3667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3"/>
            <p:cNvSpPr/>
            <p:nvPr/>
          </p:nvSpPr>
          <p:spPr>
            <a:xfrm>
              <a:off x="7836713" y="2934613"/>
              <a:ext cx="358124" cy="407359"/>
            </a:xfrm>
            <a:custGeom>
              <a:avLst/>
              <a:gdLst/>
              <a:ahLst/>
              <a:cxnLst/>
              <a:rect l="l" t="t" r="r" b="b"/>
              <a:pathLst>
                <a:path w="7201" h="8191" extrusionOk="0">
                  <a:moveTo>
                    <a:pt x="3506" y="0"/>
                  </a:moveTo>
                  <a:lnTo>
                    <a:pt x="3506" y="3961"/>
                  </a:lnTo>
                  <a:lnTo>
                    <a:pt x="107" y="1981"/>
                  </a:lnTo>
                  <a:lnTo>
                    <a:pt x="0" y="2115"/>
                  </a:lnTo>
                  <a:lnTo>
                    <a:pt x="3426" y="4095"/>
                  </a:lnTo>
                  <a:lnTo>
                    <a:pt x="0" y="6076"/>
                  </a:lnTo>
                  <a:lnTo>
                    <a:pt x="107" y="6236"/>
                  </a:lnTo>
                  <a:lnTo>
                    <a:pt x="3506" y="4256"/>
                  </a:lnTo>
                  <a:lnTo>
                    <a:pt x="3506" y="8190"/>
                  </a:lnTo>
                  <a:lnTo>
                    <a:pt x="3694" y="8190"/>
                  </a:lnTo>
                  <a:lnTo>
                    <a:pt x="3694" y="4256"/>
                  </a:lnTo>
                  <a:lnTo>
                    <a:pt x="7093" y="6236"/>
                  </a:lnTo>
                  <a:lnTo>
                    <a:pt x="7200" y="6076"/>
                  </a:lnTo>
                  <a:lnTo>
                    <a:pt x="3774" y="4095"/>
                  </a:lnTo>
                  <a:lnTo>
                    <a:pt x="7200" y="2115"/>
                  </a:lnTo>
                  <a:lnTo>
                    <a:pt x="7120" y="1981"/>
                  </a:lnTo>
                  <a:lnTo>
                    <a:pt x="3694" y="3961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3"/>
            <p:cNvSpPr/>
            <p:nvPr/>
          </p:nvSpPr>
          <p:spPr>
            <a:xfrm>
              <a:off x="8310574" y="2934613"/>
              <a:ext cx="356781" cy="407359"/>
            </a:xfrm>
            <a:custGeom>
              <a:avLst/>
              <a:gdLst/>
              <a:ahLst/>
              <a:cxnLst/>
              <a:rect l="l" t="t" r="r" b="b"/>
              <a:pathLst>
                <a:path w="7174" h="8191" extrusionOk="0">
                  <a:moveTo>
                    <a:pt x="3507" y="0"/>
                  </a:moveTo>
                  <a:lnTo>
                    <a:pt x="3507" y="3961"/>
                  </a:lnTo>
                  <a:lnTo>
                    <a:pt x="81" y="1981"/>
                  </a:lnTo>
                  <a:lnTo>
                    <a:pt x="1" y="2115"/>
                  </a:lnTo>
                  <a:lnTo>
                    <a:pt x="3400" y="4095"/>
                  </a:lnTo>
                  <a:lnTo>
                    <a:pt x="1" y="6076"/>
                  </a:lnTo>
                  <a:lnTo>
                    <a:pt x="81" y="6210"/>
                  </a:lnTo>
                  <a:lnTo>
                    <a:pt x="3507" y="4256"/>
                  </a:lnTo>
                  <a:lnTo>
                    <a:pt x="3507" y="8190"/>
                  </a:lnTo>
                  <a:lnTo>
                    <a:pt x="3668" y="8190"/>
                  </a:lnTo>
                  <a:lnTo>
                    <a:pt x="3668" y="4256"/>
                  </a:lnTo>
                  <a:lnTo>
                    <a:pt x="7094" y="6210"/>
                  </a:lnTo>
                  <a:lnTo>
                    <a:pt x="7174" y="6076"/>
                  </a:lnTo>
                  <a:lnTo>
                    <a:pt x="3748" y="4095"/>
                  </a:lnTo>
                  <a:lnTo>
                    <a:pt x="7174" y="2115"/>
                  </a:lnTo>
                  <a:lnTo>
                    <a:pt x="7094" y="1981"/>
                  </a:lnTo>
                  <a:lnTo>
                    <a:pt x="3668" y="3961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3"/>
            <p:cNvSpPr/>
            <p:nvPr/>
          </p:nvSpPr>
          <p:spPr>
            <a:xfrm>
              <a:off x="8783142" y="3033085"/>
              <a:ext cx="97227" cy="61270"/>
            </a:xfrm>
            <a:custGeom>
              <a:avLst/>
              <a:gdLst/>
              <a:ahLst/>
              <a:cxnLst/>
              <a:rect l="l" t="t" r="r" b="b"/>
              <a:pathLst>
                <a:path w="1955" h="1232" extrusionOk="0">
                  <a:moveTo>
                    <a:pt x="81" y="1"/>
                  </a:moveTo>
                  <a:lnTo>
                    <a:pt x="0" y="135"/>
                  </a:lnTo>
                  <a:lnTo>
                    <a:pt x="1874" y="1232"/>
                  </a:lnTo>
                  <a:cubicBezTo>
                    <a:pt x="1901" y="1178"/>
                    <a:pt x="1928" y="1125"/>
                    <a:pt x="1954" y="1071"/>
                  </a:cubicBezTo>
                  <a:lnTo>
                    <a:pt x="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3"/>
            <p:cNvSpPr/>
            <p:nvPr/>
          </p:nvSpPr>
          <p:spPr>
            <a:xfrm>
              <a:off x="7345494" y="3428467"/>
              <a:ext cx="142484" cy="85242"/>
            </a:xfrm>
            <a:custGeom>
              <a:avLst/>
              <a:gdLst/>
              <a:ahLst/>
              <a:cxnLst/>
              <a:rect l="l" t="t" r="r" b="b"/>
              <a:pathLst>
                <a:path w="2865" h="1714" extrusionOk="0">
                  <a:moveTo>
                    <a:pt x="2784" y="0"/>
                  </a:moveTo>
                  <a:lnTo>
                    <a:pt x="1" y="1606"/>
                  </a:lnTo>
                  <a:cubicBezTo>
                    <a:pt x="54" y="1660"/>
                    <a:pt x="108" y="1686"/>
                    <a:pt x="161" y="1713"/>
                  </a:cubicBezTo>
                  <a:lnTo>
                    <a:pt x="2864" y="161"/>
                  </a:lnTo>
                  <a:lnTo>
                    <a:pt x="2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3"/>
            <p:cNvSpPr/>
            <p:nvPr/>
          </p:nvSpPr>
          <p:spPr>
            <a:xfrm>
              <a:off x="7305558" y="3329945"/>
              <a:ext cx="8057" cy="161133"/>
            </a:xfrm>
            <a:custGeom>
              <a:avLst/>
              <a:gdLst/>
              <a:ahLst/>
              <a:cxnLst/>
              <a:rect l="l" t="t" r="r" b="b"/>
              <a:pathLst>
                <a:path w="162" h="3240" extrusionOk="0">
                  <a:moveTo>
                    <a:pt x="1" y="0"/>
                  </a:moveTo>
                  <a:lnTo>
                    <a:pt x="1" y="3132"/>
                  </a:lnTo>
                  <a:cubicBezTo>
                    <a:pt x="54" y="3159"/>
                    <a:pt x="108" y="3212"/>
                    <a:pt x="161" y="3239"/>
                  </a:cubicBezTo>
                  <a:lnTo>
                    <a:pt x="1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3"/>
            <p:cNvSpPr/>
            <p:nvPr/>
          </p:nvSpPr>
          <p:spPr>
            <a:xfrm>
              <a:off x="7603761" y="3329945"/>
              <a:ext cx="358124" cy="316846"/>
            </a:xfrm>
            <a:custGeom>
              <a:avLst/>
              <a:gdLst/>
              <a:ahLst/>
              <a:cxnLst/>
              <a:rect l="l" t="t" r="r" b="b"/>
              <a:pathLst>
                <a:path w="7201" h="6371" extrusionOk="0">
                  <a:moveTo>
                    <a:pt x="3506" y="0"/>
                  </a:moveTo>
                  <a:lnTo>
                    <a:pt x="3506" y="3962"/>
                  </a:lnTo>
                  <a:lnTo>
                    <a:pt x="80" y="1981"/>
                  </a:lnTo>
                  <a:lnTo>
                    <a:pt x="0" y="2142"/>
                  </a:lnTo>
                  <a:lnTo>
                    <a:pt x="3426" y="4096"/>
                  </a:lnTo>
                  <a:lnTo>
                    <a:pt x="455" y="5835"/>
                  </a:lnTo>
                  <a:cubicBezTo>
                    <a:pt x="535" y="5835"/>
                    <a:pt x="616" y="5862"/>
                    <a:pt x="696" y="5889"/>
                  </a:cubicBezTo>
                  <a:lnTo>
                    <a:pt x="3506" y="4256"/>
                  </a:lnTo>
                  <a:lnTo>
                    <a:pt x="3506" y="6371"/>
                  </a:lnTo>
                  <a:lnTo>
                    <a:pt x="3694" y="6371"/>
                  </a:lnTo>
                  <a:lnTo>
                    <a:pt x="3694" y="4256"/>
                  </a:lnTo>
                  <a:lnTo>
                    <a:pt x="7093" y="6237"/>
                  </a:lnTo>
                  <a:lnTo>
                    <a:pt x="7200" y="6076"/>
                  </a:lnTo>
                  <a:lnTo>
                    <a:pt x="3774" y="4096"/>
                  </a:lnTo>
                  <a:lnTo>
                    <a:pt x="7200" y="2142"/>
                  </a:lnTo>
                  <a:lnTo>
                    <a:pt x="7093" y="1981"/>
                  </a:lnTo>
                  <a:lnTo>
                    <a:pt x="3694" y="3962"/>
                  </a:lnTo>
                  <a:lnTo>
                    <a:pt x="36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3"/>
            <p:cNvSpPr/>
            <p:nvPr/>
          </p:nvSpPr>
          <p:spPr>
            <a:xfrm>
              <a:off x="8077622" y="3329945"/>
              <a:ext cx="356781" cy="307546"/>
            </a:xfrm>
            <a:custGeom>
              <a:avLst/>
              <a:gdLst/>
              <a:ahLst/>
              <a:cxnLst/>
              <a:rect l="l" t="t" r="r" b="b"/>
              <a:pathLst>
                <a:path w="7174" h="6184" extrusionOk="0">
                  <a:moveTo>
                    <a:pt x="3507" y="0"/>
                  </a:moveTo>
                  <a:lnTo>
                    <a:pt x="3480" y="3962"/>
                  </a:lnTo>
                  <a:lnTo>
                    <a:pt x="81" y="1981"/>
                  </a:lnTo>
                  <a:lnTo>
                    <a:pt x="1" y="2142"/>
                  </a:lnTo>
                  <a:lnTo>
                    <a:pt x="3400" y="4096"/>
                  </a:lnTo>
                  <a:lnTo>
                    <a:pt x="1" y="6076"/>
                  </a:lnTo>
                  <a:lnTo>
                    <a:pt x="54" y="6183"/>
                  </a:lnTo>
                  <a:lnTo>
                    <a:pt x="161" y="6183"/>
                  </a:lnTo>
                  <a:lnTo>
                    <a:pt x="3480" y="4256"/>
                  </a:lnTo>
                  <a:lnTo>
                    <a:pt x="3480" y="5354"/>
                  </a:lnTo>
                  <a:cubicBezTo>
                    <a:pt x="3560" y="5327"/>
                    <a:pt x="3614" y="5327"/>
                    <a:pt x="3668" y="5300"/>
                  </a:cubicBezTo>
                  <a:lnTo>
                    <a:pt x="3668" y="4256"/>
                  </a:lnTo>
                  <a:lnTo>
                    <a:pt x="4765" y="4899"/>
                  </a:lnTo>
                  <a:cubicBezTo>
                    <a:pt x="4845" y="4872"/>
                    <a:pt x="4899" y="4845"/>
                    <a:pt x="4979" y="4818"/>
                  </a:cubicBezTo>
                  <a:lnTo>
                    <a:pt x="3748" y="4096"/>
                  </a:lnTo>
                  <a:lnTo>
                    <a:pt x="7174" y="2142"/>
                  </a:lnTo>
                  <a:lnTo>
                    <a:pt x="7094" y="1981"/>
                  </a:lnTo>
                  <a:lnTo>
                    <a:pt x="3668" y="3962"/>
                  </a:lnTo>
                  <a:lnTo>
                    <a:pt x="36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3"/>
            <p:cNvSpPr/>
            <p:nvPr/>
          </p:nvSpPr>
          <p:spPr>
            <a:xfrm>
              <a:off x="8550190" y="3428467"/>
              <a:ext cx="16014" cy="12035"/>
            </a:xfrm>
            <a:custGeom>
              <a:avLst/>
              <a:gdLst/>
              <a:ahLst/>
              <a:cxnLst/>
              <a:rect l="l" t="t" r="r" b="b"/>
              <a:pathLst>
                <a:path w="322" h="242" extrusionOk="0">
                  <a:moveTo>
                    <a:pt x="81" y="0"/>
                  </a:moveTo>
                  <a:lnTo>
                    <a:pt x="0" y="134"/>
                  </a:lnTo>
                  <a:lnTo>
                    <a:pt x="161" y="241"/>
                  </a:lnTo>
                  <a:cubicBezTo>
                    <a:pt x="215" y="214"/>
                    <a:pt x="268" y="161"/>
                    <a:pt x="322" y="134"/>
                  </a:cubicBezTo>
                  <a:lnTo>
                    <a:pt x="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 ">
  <p:cSld name="CUSTOM_32_2_1"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p27"/>
          <p:cNvSpPr/>
          <p:nvPr/>
        </p:nvSpPr>
        <p:spPr>
          <a:xfrm rot="672094">
            <a:off x="-3534661" y="414138"/>
            <a:ext cx="4680680" cy="4251900"/>
          </a:xfrm>
          <a:custGeom>
            <a:avLst/>
            <a:gdLst/>
            <a:ahLst/>
            <a:cxnLst/>
            <a:rect l="l" t="t" r="r" b="b"/>
            <a:pathLst>
              <a:path w="65181" h="59210" extrusionOk="0">
                <a:moveTo>
                  <a:pt x="23617" y="9808"/>
                </a:moveTo>
                <a:cubicBezTo>
                  <a:pt x="25785" y="15712"/>
                  <a:pt x="27153" y="21883"/>
                  <a:pt x="35092" y="17079"/>
                </a:cubicBezTo>
                <a:cubicBezTo>
                  <a:pt x="42998" y="12309"/>
                  <a:pt x="55740" y="12376"/>
                  <a:pt x="59276" y="17546"/>
                </a:cubicBezTo>
                <a:cubicBezTo>
                  <a:pt x="62812" y="22717"/>
                  <a:pt x="56140" y="30055"/>
                  <a:pt x="55940" y="36393"/>
                </a:cubicBezTo>
                <a:cubicBezTo>
                  <a:pt x="55740" y="42731"/>
                  <a:pt x="65180" y="49603"/>
                  <a:pt x="57741" y="54406"/>
                </a:cubicBezTo>
                <a:cubicBezTo>
                  <a:pt x="50303" y="59210"/>
                  <a:pt x="31556" y="57108"/>
                  <a:pt x="33224" y="47535"/>
                </a:cubicBezTo>
                <a:cubicBezTo>
                  <a:pt x="34892" y="37928"/>
                  <a:pt x="25719" y="35026"/>
                  <a:pt x="17579" y="31256"/>
                </a:cubicBezTo>
                <a:cubicBezTo>
                  <a:pt x="9440" y="27520"/>
                  <a:pt x="0" y="13744"/>
                  <a:pt x="7706" y="6872"/>
                </a:cubicBezTo>
                <a:cubicBezTo>
                  <a:pt x="15411" y="1"/>
                  <a:pt x="21449" y="3870"/>
                  <a:pt x="23617" y="9808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27"/>
          <p:cNvSpPr/>
          <p:nvPr/>
        </p:nvSpPr>
        <p:spPr>
          <a:xfrm>
            <a:off x="8264550" y="465501"/>
            <a:ext cx="1460036" cy="1906827"/>
          </a:xfrm>
          <a:custGeom>
            <a:avLst/>
            <a:gdLst/>
            <a:ahLst/>
            <a:cxnLst/>
            <a:rect l="l" t="t" r="r" b="b"/>
            <a:pathLst>
              <a:path w="17277" h="22564" extrusionOk="0">
                <a:moveTo>
                  <a:pt x="9074" y="0"/>
                </a:moveTo>
                <a:cubicBezTo>
                  <a:pt x="8555" y="0"/>
                  <a:pt x="8010" y="60"/>
                  <a:pt x="7441" y="188"/>
                </a:cubicBezTo>
                <a:cubicBezTo>
                  <a:pt x="2543" y="1285"/>
                  <a:pt x="1" y="6692"/>
                  <a:pt x="54" y="12607"/>
                </a:cubicBezTo>
                <a:cubicBezTo>
                  <a:pt x="134" y="18683"/>
                  <a:pt x="3989" y="22189"/>
                  <a:pt x="8592" y="22564"/>
                </a:cubicBezTo>
                <a:cubicBezTo>
                  <a:pt x="14641" y="22082"/>
                  <a:pt x="16354" y="18388"/>
                  <a:pt x="16836" y="12312"/>
                </a:cubicBezTo>
                <a:cubicBezTo>
                  <a:pt x="17276" y="6737"/>
                  <a:pt x="14567" y="0"/>
                  <a:pt x="907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27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94" name="Google Shape;694;p27"/>
          <p:cNvSpPr txBox="1">
            <a:spLocks noGrp="1"/>
          </p:cNvSpPr>
          <p:nvPr>
            <p:ph type="subTitle" idx="1"/>
          </p:nvPr>
        </p:nvSpPr>
        <p:spPr>
          <a:xfrm>
            <a:off x="713250" y="1126100"/>
            <a:ext cx="7717500" cy="34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Ubuntu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lphaLcPeriod"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romanLcPeriod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rabicPeriod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lphaLcPeriod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romanLcPeriod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rabicPeriod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alphaLcPeriod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44250" y="445025"/>
            <a:ext cx="8055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Hammersmith One"/>
              <a:buNone/>
              <a:defRPr sz="3000" b="1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44250" y="1152475"/>
            <a:ext cx="8055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jari"/>
              <a:buChar char="●"/>
              <a:defRPr sz="1800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●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○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Char char="■"/>
              <a:defRPr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5" r:id="rId4"/>
    <p:sldLayoutId id="2147483658" r:id="rId5"/>
    <p:sldLayoutId id="2147483659" r:id="rId6"/>
    <p:sldLayoutId id="2147483668" r:id="rId7"/>
    <p:sldLayoutId id="2147483669" r:id="rId8"/>
    <p:sldLayoutId id="2147483673" r:id="rId9"/>
    <p:sldLayoutId id="2147483676" r:id="rId10"/>
    <p:sldLayoutId id="2147483684" r:id="rId11"/>
    <p:sldLayoutId id="2147483706" r:id="rId12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5" name="Google Shape;2005;p83"/>
          <p:cNvSpPr txBox="1">
            <a:spLocks noGrp="1"/>
          </p:cNvSpPr>
          <p:nvPr>
            <p:ph type="ctrTitle"/>
          </p:nvPr>
        </p:nvSpPr>
        <p:spPr>
          <a:xfrm>
            <a:off x="1302344" y="896114"/>
            <a:ext cx="6577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2"/>
                </a:solidFill>
              </a:rPr>
              <a:t>PEMBELAJARAN BERBASIS MASALAH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2006" name="Google Shape;2006;p83"/>
          <p:cNvSpPr txBox="1">
            <a:spLocks noGrp="1"/>
          </p:cNvSpPr>
          <p:nvPr>
            <p:ph type="subTitle" idx="1"/>
          </p:nvPr>
        </p:nvSpPr>
        <p:spPr>
          <a:xfrm>
            <a:off x="1273475" y="2990364"/>
            <a:ext cx="6577800" cy="4169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dirty="0" smtClean="0"/>
              <a:t>BELAJAR DAN PEMBELAJARAN</a:t>
            </a:r>
            <a:endParaRPr lang="en-US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Google Shape;2065;p88"/>
          <p:cNvSpPr txBox="1">
            <a:spLocks noGrp="1"/>
          </p:cNvSpPr>
          <p:nvPr>
            <p:ph type="body" idx="1"/>
          </p:nvPr>
        </p:nvSpPr>
        <p:spPr>
          <a:xfrm>
            <a:off x="713225" y="154004"/>
            <a:ext cx="7717500" cy="47837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Sebagai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suatu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strategi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strategi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berbasismasalah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memiliki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beberapa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keunggulan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diantaranya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: 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a.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merupakam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teknik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cukup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bagus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lebih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memahami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isi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b.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menantang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kemampuan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siswa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serta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membrikan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kepuasan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menentukan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pwngwtahuan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baru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bagi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c.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meingkatkan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aktivitas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d.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membantu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bagaimana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mentransfer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pengetahuan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mereka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memahami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masalah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dalam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kehidupan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nyata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. 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e.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membantu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untuk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mengembangkan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pengetahuan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barunya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ertanggung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jawab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dalam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yangmereka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lakukan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066" name="Google Shape;2066;p88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756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Google Shape;2065;p88"/>
          <p:cNvSpPr txBox="1">
            <a:spLocks noGrp="1"/>
          </p:cNvSpPr>
          <p:nvPr>
            <p:ph type="body" idx="1"/>
          </p:nvPr>
        </p:nvSpPr>
        <p:spPr>
          <a:xfrm>
            <a:off x="703599" y="941113"/>
            <a:ext cx="7717500" cy="33688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f.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Melalui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dianggap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lebih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menyenangkan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disukai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. 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g.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mengembangkan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kemampuan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berfikir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kritis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mengemangkan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kemampua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mereka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menyesuaikandengan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pengetahuan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baru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h.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memberikan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kesempata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pada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mengaplikasikan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pengetahuan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mereka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miliki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dalam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dunia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nyata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. 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i.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mengembangkn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mina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siswa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secara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terus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menerus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belajar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</p:txBody>
      </p:sp>
      <p:sp>
        <p:nvSpPr>
          <p:cNvPr id="2066" name="Google Shape;2066;p88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963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Google Shape;2065;p88"/>
          <p:cNvSpPr txBox="1">
            <a:spLocks noGrp="1"/>
          </p:cNvSpPr>
          <p:nvPr>
            <p:ph type="body" idx="1"/>
          </p:nvPr>
        </p:nvSpPr>
        <p:spPr>
          <a:xfrm>
            <a:off x="732475" y="605005"/>
            <a:ext cx="7717500" cy="4023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strategi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berbasis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juga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memiliki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beberapa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kelemahan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diantarnya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: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a.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Manakala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memiliki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minat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atau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mempunyai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kepercayaan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bahwa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dipelajari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sulit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untuk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dipecahkan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maka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mereka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akan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merasa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enggan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untuk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mencoba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b.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Keberhasilan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strategi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melalui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problem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solving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membutuhkan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cukup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waktu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persiapan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c.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Tanpa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pemahaman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mengapa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mereka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berusaha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untuk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memecahkan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sedang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dipelajari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maka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mereka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tidak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akan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belajar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apa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yang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mereka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ingin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pelajari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.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066" name="Google Shape;2066;p88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518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Google Shape;2065;p88"/>
          <p:cNvSpPr txBox="1">
            <a:spLocks noGrp="1"/>
          </p:cNvSpPr>
          <p:nvPr>
            <p:ph type="body" idx="1"/>
          </p:nvPr>
        </p:nvSpPr>
        <p:spPr>
          <a:xfrm>
            <a:off x="732475" y="202131"/>
            <a:ext cx="7717500" cy="44564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berdasarkan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(Problem Based Learning / PBL)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diyakini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pula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meumbuh-kemangkan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kemampuan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kreatifitas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baik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secara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individual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maupun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secara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kelompok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karena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hampir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di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setiap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langkah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menuntut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adanya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keaktifan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Keberhasilan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model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Berdasarkan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(Problem Based Learning / PBL)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sangat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tergantung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pada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ketersediaan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sumber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belajar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bagi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alat-alat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menguji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jawaban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atau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dugaan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Menuntut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adanya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perlengkapan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praktikum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memerlukan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waktu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yang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cukup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apalagi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data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harusdiperoleh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dari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lapangan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serta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kemampuan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guru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dalam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mengangkat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merumuskan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18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endParaRPr lang="en-US" sz="18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1800" dirty="0" err="1" smtClean="0">
                <a:solidFill>
                  <a:schemeClr val="bg1">
                    <a:lumMod val="10000"/>
                  </a:schemeClr>
                </a:solidFill>
              </a:rPr>
              <a:t>disimpulkan</a:t>
            </a:r>
            <a:r>
              <a:rPr lang="en-US" sz="18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bahwa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strategi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berbasis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harus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dimulai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dengan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kesadaran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adanya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yang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harus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dipecahkan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Pada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tahapan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ini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guru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membimbing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pada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kesadaranadanya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kesenjangan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atau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gap yang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dirasakan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oleh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manusia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bg1">
                    <a:lumMod val="10000"/>
                  </a:schemeClr>
                </a:solidFill>
              </a:rPr>
              <a:t>atau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10000"/>
                  </a:schemeClr>
                </a:solidFill>
              </a:rPr>
              <a:t>lingkungan</a:t>
            </a:r>
            <a:r>
              <a:rPr lang="en-US" sz="18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bg1">
                    <a:lumMod val="10000"/>
                  </a:schemeClr>
                </a:solidFill>
              </a:rPr>
              <a:t>sosial</a:t>
            </a:r>
            <a:r>
              <a:rPr lang="en-US" sz="18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</p:txBody>
      </p:sp>
      <p:sp>
        <p:nvSpPr>
          <p:cNvPr id="2066" name="Google Shape;2066;p88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42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Google Shape;2077;p90"/>
          <p:cNvSpPr txBox="1">
            <a:spLocks noGrp="1"/>
          </p:cNvSpPr>
          <p:nvPr>
            <p:ph type="title"/>
          </p:nvPr>
        </p:nvSpPr>
        <p:spPr>
          <a:xfrm>
            <a:off x="1511695" y="462014"/>
            <a:ext cx="6005100" cy="173519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sv-SE" dirty="0"/>
              <a:t>Ciri dan Karakteristik Pembelajaran Berdsarkan </a:t>
            </a:r>
            <a:r>
              <a:rPr lang="sv-SE" dirty="0" smtClean="0"/>
              <a:t>Masalah</a:t>
            </a:r>
            <a:endParaRPr dirty="0"/>
          </a:p>
        </p:txBody>
      </p:sp>
      <p:sp>
        <p:nvSpPr>
          <p:cNvPr id="2078" name="Google Shape;2078;p90"/>
          <p:cNvSpPr txBox="1">
            <a:spLocks noGrp="1"/>
          </p:cNvSpPr>
          <p:nvPr>
            <p:ph type="subTitle" idx="1"/>
          </p:nvPr>
        </p:nvSpPr>
        <p:spPr>
          <a:xfrm>
            <a:off x="866275" y="2371338"/>
            <a:ext cx="7353700" cy="24220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pebelajaran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3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:</a:t>
            </a:r>
          </a:p>
          <a:p>
            <a:pPr marL="0" lvl="0" indent="0" algn="l">
              <a:spcAft>
                <a:spcPts val="1200"/>
              </a:spcAft>
            </a:pP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permbelajaran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tidakmengharapkan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mendengarkan</a:t>
            </a:r>
            <a:r>
              <a:rPr lang="en-US" dirty="0"/>
              <a:t>,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menghafal</a:t>
            </a:r>
            <a:r>
              <a:rPr lang="en-US" dirty="0"/>
              <a:t> </a:t>
            </a:r>
            <a:r>
              <a:rPr lang="en-US" dirty="0" err="1"/>
              <a:t>maeri</a:t>
            </a:r>
            <a:r>
              <a:rPr lang="en-US" dirty="0"/>
              <a:t> </a:t>
            </a:r>
            <a:r>
              <a:rPr lang="en-US" dirty="0" err="1"/>
              <a:t>pelajaran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brbasis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, </a:t>
            </a:r>
            <a:r>
              <a:rPr lang="en-US" dirty="0" err="1"/>
              <a:t>berkomunikasi</a:t>
            </a:r>
            <a:r>
              <a:rPr lang="en-US" dirty="0"/>
              <a:t>,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menyimpulkannya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Google Shape;2078;p90"/>
          <p:cNvSpPr txBox="1">
            <a:spLocks noGrp="1"/>
          </p:cNvSpPr>
          <p:nvPr>
            <p:ph type="subTitle" idx="1"/>
          </p:nvPr>
        </p:nvSpPr>
        <p:spPr>
          <a:xfrm>
            <a:off x="1068404" y="1222408"/>
            <a:ext cx="7151570" cy="34650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200"/>
              </a:spcAft>
            </a:pPr>
            <a:r>
              <a:rPr lang="en-US" dirty="0" err="1"/>
              <a:t>Kedua,aktifitas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kata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smtClean="0"/>
              <a:t>proses </a:t>
            </a:r>
            <a:r>
              <a:rPr lang="en-US" dirty="0" err="1" smtClean="0"/>
              <a:t>pembelajaran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proses </a:t>
            </a:r>
            <a:r>
              <a:rPr lang="en-US" dirty="0" err="1"/>
              <a:t>pembelajaran</a:t>
            </a:r>
            <a:r>
              <a:rPr lang="en-US" dirty="0" smtClean="0"/>
              <a:t>.</a:t>
            </a:r>
          </a:p>
          <a:p>
            <a:pPr marL="0" lvl="0" indent="0" algn="l">
              <a:spcAft>
                <a:spcPts val="1200"/>
              </a:spcAft>
            </a:pPr>
            <a:r>
              <a:rPr lang="en-US" dirty="0" err="1"/>
              <a:t>Ketiga</a:t>
            </a:r>
            <a:r>
              <a:rPr lang="en-US" dirty="0"/>
              <a:t>,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deduktif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induktif</a:t>
            </a:r>
            <a:r>
              <a:rPr lang="en-US" dirty="0"/>
              <a:t>. Proses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,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brfikir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tahapan-tahapan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proses </a:t>
            </a:r>
            <a:r>
              <a:rPr lang="en-US" dirty="0" err="1"/>
              <a:t>menyelesaian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404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Google Shape;2078;p90"/>
          <p:cNvSpPr txBox="1">
            <a:spLocks noGrp="1"/>
          </p:cNvSpPr>
          <p:nvPr>
            <p:ph type="subTitle" idx="1"/>
          </p:nvPr>
        </p:nvSpPr>
        <p:spPr>
          <a:xfrm>
            <a:off x="1068404" y="1203158"/>
            <a:ext cx="7151570" cy="34843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200"/>
              </a:spcAft>
            </a:pP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/>
              <a:t>(Problem Based Learning / PBL</a:t>
            </a:r>
            <a:r>
              <a:rPr lang="en-US" dirty="0" smtClean="0"/>
              <a:t>)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 </a:t>
            </a:r>
          </a:p>
          <a:p>
            <a:pPr marL="0" lvl="0" indent="0" algn="l">
              <a:spcAft>
                <a:spcPts val="1200"/>
              </a:spcAft>
            </a:pPr>
            <a:r>
              <a:rPr lang="en-US" dirty="0" smtClean="0"/>
              <a:t>a. </a:t>
            </a:r>
            <a:r>
              <a:rPr lang="en-US" dirty="0" err="1" smtClean="0"/>
              <a:t>Mengorientasikan</a:t>
            </a:r>
            <a:r>
              <a:rPr lang="en-US" dirty="0" smtClean="0"/>
              <a:t> </a:t>
            </a:r>
            <a:r>
              <a:rPr lang="en-US" dirty="0" err="1"/>
              <a:t>siswa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autentik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0" lvl="0" indent="0" algn="l">
              <a:spcAft>
                <a:spcPts val="1200"/>
              </a:spcAft>
            </a:pPr>
            <a:r>
              <a:rPr lang="en-US" dirty="0" smtClean="0"/>
              <a:t>    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terisolasi</a:t>
            </a:r>
            <a:r>
              <a:rPr lang="en-US" dirty="0"/>
              <a:t> </a:t>
            </a:r>
            <a:endParaRPr lang="en-US" dirty="0" smtClean="0"/>
          </a:p>
          <a:p>
            <a:pPr marL="0" lvl="0" indent="0" algn="l">
              <a:spcAft>
                <a:spcPts val="1200"/>
              </a:spcAft>
            </a:pPr>
            <a:r>
              <a:rPr lang="en-US" dirty="0" smtClean="0"/>
              <a:t>b. </a:t>
            </a:r>
            <a:r>
              <a:rPr lang="pl-PL" dirty="0"/>
              <a:t>Berpusat pada siswa dalam jangka waktu lama</a:t>
            </a:r>
            <a:endParaRPr lang="en-US" dirty="0" smtClean="0"/>
          </a:p>
          <a:p>
            <a:pPr marL="0" lvl="0" indent="0" algn="l">
              <a:spcAft>
                <a:spcPts val="1200"/>
              </a:spcAft>
            </a:pPr>
            <a:r>
              <a:rPr lang="en-US" dirty="0" smtClean="0"/>
              <a:t>c.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interdisiplin</a:t>
            </a:r>
            <a:endParaRPr lang="en-US" dirty="0" smtClean="0"/>
          </a:p>
          <a:p>
            <a:pPr marL="0" lvl="0" indent="0" algn="l">
              <a:spcAft>
                <a:spcPts val="1200"/>
              </a:spcAft>
            </a:pPr>
            <a:r>
              <a:rPr lang="en-US" dirty="0" smtClean="0"/>
              <a:t>d</a:t>
            </a:r>
            <a:r>
              <a:rPr lang="en-US" dirty="0"/>
              <a:t>. </a:t>
            </a:r>
            <a:r>
              <a:rPr lang="en-US" dirty="0" err="1"/>
              <a:t>Penyelidikan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autentik</a:t>
            </a:r>
            <a:r>
              <a:rPr lang="en-US" dirty="0"/>
              <a:t> yang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dunia</a:t>
            </a:r>
            <a:endParaRPr lang="en-US" dirty="0" smtClean="0"/>
          </a:p>
          <a:p>
            <a:pPr marL="0" lvl="0" indent="0" algn="l">
              <a:spcAft>
                <a:spcPts val="1200"/>
              </a:spcAft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/>
              <a:t>danpengalaman</a:t>
            </a:r>
            <a:r>
              <a:rPr lang="en-US" dirty="0"/>
              <a:t> </a:t>
            </a:r>
            <a:r>
              <a:rPr lang="en-US" dirty="0" err="1" smtClean="0"/>
              <a:t>praktis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14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Google Shape;2078;p90"/>
          <p:cNvSpPr txBox="1">
            <a:spLocks noGrp="1"/>
          </p:cNvSpPr>
          <p:nvPr>
            <p:ph type="subTitle" idx="1"/>
          </p:nvPr>
        </p:nvSpPr>
        <p:spPr>
          <a:xfrm>
            <a:off x="1116531" y="664143"/>
            <a:ext cx="7151570" cy="419661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200"/>
              </a:spcAft>
            </a:pP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e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Menghasilkan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produk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/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karya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memamerkannya</a:t>
            </a:r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 algn="l">
              <a:spcAft>
                <a:spcPts val="12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f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Mengajarkan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kepada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mampu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menerapkan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apa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yang</a:t>
            </a:r>
          </a:p>
          <a:p>
            <a:pPr marL="0" lvl="0" indent="0" algn="l">
              <a:spcAft>
                <a:spcPts val="1200"/>
              </a:spcAft>
            </a:pP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bg1">
                    <a:lumMod val="10000"/>
                  </a:schemeClr>
                </a:solidFill>
              </a:rPr>
              <a:t>mereka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pelajari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di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sekolah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dalam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kehidupannya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panjang</a:t>
            </a:r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 algn="l">
              <a:spcAft>
                <a:spcPts val="12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g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.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terjadi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pada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kelompok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kecil</a:t>
            </a:r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 algn="l">
              <a:spcAft>
                <a:spcPts val="12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h. </a:t>
            </a:r>
            <a:r>
              <a:rPr lang="sv-SE" dirty="0">
                <a:solidFill>
                  <a:schemeClr val="bg1">
                    <a:lumMod val="10000"/>
                  </a:schemeClr>
                </a:solidFill>
              </a:rPr>
              <a:t>Guru berperan sebagai fasilitator, motivator dan pembimbing</a:t>
            </a:r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 algn="l">
              <a:spcAft>
                <a:spcPts val="12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i. </a:t>
            </a:r>
            <a:r>
              <a:rPr lang="en-US" dirty="0" err="1" smtClean="0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diformulasikan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memfokuskan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10000"/>
                  </a:schemeClr>
                </a:solidFill>
              </a:rPr>
              <a:t>merangsang</a:t>
            </a:r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 algn="l">
              <a:spcAft>
                <a:spcPts val="1200"/>
              </a:spcAft>
            </a:pP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</a:p>
          <a:p>
            <a:pPr marL="0" lvl="0" indent="0" algn="l">
              <a:spcAft>
                <a:spcPts val="1200"/>
              </a:spcAft>
            </a:pP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j.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adalah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kendaraan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untuk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mngembangkan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10000"/>
                  </a:schemeClr>
                </a:solidFill>
              </a:rPr>
              <a:t>keterampilan</a:t>
            </a:r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 algn="l">
              <a:spcAft>
                <a:spcPts val="1200"/>
              </a:spcAft>
            </a:pP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  </a:t>
            </a:r>
            <a:r>
              <a:rPr lang="en-US" dirty="0" err="1" smtClean="0">
                <a:solidFill>
                  <a:schemeClr val="bg1">
                    <a:lumMod val="10000"/>
                  </a:schemeClr>
                </a:solidFill>
              </a:rPr>
              <a:t>pemecahan</a:t>
            </a:r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 algn="l">
              <a:spcAft>
                <a:spcPts val="1200"/>
              </a:spcAft>
            </a:pP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k.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Informasi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baru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diperoleh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lewat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belajar</a:t>
            </a:r>
            <a:r>
              <a:rPr lang="en-US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10000"/>
                  </a:schemeClr>
                </a:solidFill>
              </a:rPr>
              <a:t>mandiri</a:t>
            </a:r>
            <a:endParaRPr lang="en-US" dirty="0" smtClean="0">
              <a:solidFill>
                <a:schemeClr val="bg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71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" name="Google Shape;3614;p174"/>
          <p:cNvSpPr txBox="1">
            <a:spLocks noGrp="1"/>
          </p:cNvSpPr>
          <p:nvPr>
            <p:ph type="title"/>
          </p:nvPr>
        </p:nvSpPr>
        <p:spPr>
          <a:xfrm>
            <a:off x="693975" y="403021"/>
            <a:ext cx="7717500" cy="139690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id-ID" sz="3200" dirty="0"/>
              <a:t>Langkah-langkah Pembelajaran Berdasarkan </a:t>
            </a:r>
            <a:r>
              <a:rPr lang="id-ID" sz="3200" dirty="0" smtClean="0"/>
              <a:t>masalah</a:t>
            </a:r>
            <a:endParaRPr dirty="0"/>
          </a:p>
        </p:txBody>
      </p:sp>
      <p:sp>
        <p:nvSpPr>
          <p:cNvPr id="3615" name="Google Shape;3615;p174"/>
          <p:cNvSpPr txBox="1">
            <a:spLocks noGrp="1"/>
          </p:cNvSpPr>
          <p:nvPr>
            <p:ph type="subTitle" idx="1"/>
          </p:nvPr>
        </p:nvSpPr>
        <p:spPr>
          <a:xfrm>
            <a:off x="702644" y="1848051"/>
            <a:ext cx="7738710" cy="27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5 </a:t>
            </a:r>
            <a:r>
              <a:rPr lang="en-US" sz="2000" dirty="0" err="1"/>
              <a:t>langkah</a:t>
            </a:r>
            <a:r>
              <a:rPr lang="en-US" sz="2000" dirty="0"/>
              <a:t> </a:t>
            </a:r>
            <a:r>
              <a:rPr lang="en-US" sz="2000" dirty="0" err="1" smtClean="0"/>
              <a:t>utama,yaitu</a:t>
            </a:r>
            <a:r>
              <a:rPr lang="en-US" sz="2000" dirty="0" smtClean="0"/>
              <a:t> :</a:t>
            </a:r>
          </a:p>
          <a:p>
            <a:pPr marL="0" lvl="0" indent="0"/>
            <a:endParaRPr lang="en-US" sz="2000" dirty="0" smtClean="0"/>
          </a:p>
          <a:p>
            <a:pPr marL="0" lvl="0" indent="0"/>
            <a:r>
              <a:rPr lang="en-US" sz="2000" dirty="0" smtClean="0"/>
              <a:t>a. </a:t>
            </a:r>
            <a:r>
              <a:rPr lang="en-US" sz="2000" dirty="0" err="1"/>
              <a:t>Mengorientasikan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;</a:t>
            </a:r>
            <a:endParaRPr lang="en-US" sz="2000" dirty="0" smtClean="0"/>
          </a:p>
          <a:p>
            <a:pPr marL="0" lvl="0" indent="0"/>
            <a:r>
              <a:rPr lang="en-US" sz="2000" dirty="0"/>
              <a:t>b. </a:t>
            </a:r>
            <a:r>
              <a:rPr lang="en-US" sz="2000" dirty="0" err="1"/>
              <a:t>Mengorganisasikan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;</a:t>
            </a:r>
            <a:endParaRPr lang="en-US" sz="2000" dirty="0" smtClean="0"/>
          </a:p>
          <a:p>
            <a:pPr marL="0" lvl="0" indent="0"/>
            <a:r>
              <a:rPr lang="en-US" sz="2000" dirty="0" smtClean="0"/>
              <a:t>c.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menyelidiki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mandiri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;</a:t>
            </a:r>
            <a:endParaRPr lang="en-US" sz="2000" dirty="0" smtClean="0"/>
          </a:p>
          <a:p>
            <a:pPr marL="0" lvl="0" indent="0"/>
            <a:r>
              <a:rPr lang="en-US" sz="2000" dirty="0"/>
              <a:t>d. </a:t>
            </a: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menyajikan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; </a:t>
            </a:r>
            <a:r>
              <a:rPr lang="en-US" sz="2000" dirty="0" err="1"/>
              <a:t>dan</a:t>
            </a:r>
            <a:endParaRPr lang="en-US" sz="2000" dirty="0" smtClean="0"/>
          </a:p>
          <a:p>
            <a:pPr marL="0" lvl="0" indent="0"/>
            <a:r>
              <a:rPr lang="en-US" sz="2000" dirty="0" smtClean="0"/>
              <a:t>e.</a:t>
            </a:r>
            <a:r>
              <a:rPr lang="en-US" sz="2000" dirty="0"/>
              <a:t> </a:t>
            </a:r>
            <a:r>
              <a:rPr lang="en-US" sz="2000" dirty="0" err="1"/>
              <a:t>Menganalisis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mengevaluasi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pemecahan</a:t>
            </a:r>
            <a:r>
              <a:rPr lang="en-US" sz="2000" dirty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.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5" name="Google Shape;3615;p174"/>
          <p:cNvSpPr txBox="1">
            <a:spLocks noGrp="1"/>
          </p:cNvSpPr>
          <p:nvPr>
            <p:ph type="subTitle" idx="1"/>
          </p:nvPr>
        </p:nvSpPr>
        <p:spPr>
          <a:xfrm>
            <a:off x="760396" y="798898"/>
            <a:ext cx="7738710" cy="36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/>
              <a:t>Agus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buku</a:t>
            </a:r>
            <a:r>
              <a:rPr lang="en-US" sz="2000" dirty="0"/>
              <a:t> </a:t>
            </a:r>
            <a:r>
              <a:rPr lang="en-US" sz="2000" i="1" dirty="0"/>
              <a:t>Cooperative learning</a:t>
            </a:r>
            <a:r>
              <a:rPr lang="en-US" sz="2000" dirty="0"/>
              <a:t>,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terdiri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5 </a:t>
            </a:r>
            <a:r>
              <a:rPr lang="en-US" sz="2000" dirty="0" err="1"/>
              <a:t>fase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langkah</a:t>
            </a:r>
            <a:r>
              <a:rPr lang="en-US" sz="2000" dirty="0"/>
              <a:t>. </a:t>
            </a:r>
            <a:r>
              <a:rPr lang="en-US" sz="2000" dirty="0" err="1"/>
              <a:t>Fase-fase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 smtClean="0"/>
              <a:t>berpola</a:t>
            </a:r>
            <a:r>
              <a:rPr lang="en-US" sz="2000" dirty="0"/>
              <a:t>. </a:t>
            </a:r>
            <a:r>
              <a:rPr lang="en-US" sz="2000" dirty="0" err="1"/>
              <a:t>Pola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diciptakan</a:t>
            </a:r>
            <a:r>
              <a:rPr lang="en-US" sz="2000" dirty="0"/>
              <a:t> agar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diwujudkan</a:t>
            </a:r>
            <a:r>
              <a:rPr lang="en-US" sz="2000" dirty="0" smtClean="0"/>
              <a:t>. </a:t>
            </a:r>
            <a:r>
              <a:rPr lang="en-US" sz="2000" dirty="0" err="1" smtClean="0"/>
              <a:t>Sintaks</a:t>
            </a:r>
            <a:r>
              <a:rPr lang="en-US" sz="2000" dirty="0" smtClean="0"/>
              <a:t> </a:t>
            </a:r>
            <a:r>
              <a:rPr lang="en-US" sz="2000" dirty="0"/>
              <a:t>PBL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 :</a:t>
            </a:r>
          </a:p>
          <a:p>
            <a:pPr marL="0" lvl="0" indent="0"/>
            <a:endParaRPr lang="en-US" sz="2000" dirty="0"/>
          </a:p>
          <a:p>
            <a:pPr marL="0" lvl="0" indent="0"/>
            <a:r>
              <a:rPr lang="en-US" sz="2000" dirty="0" smtClean="0"/>
              <a:t>1</a:t>
            </a:r>
            <a:r>
              <a:rPr lang="en-US" sz="2000" dirty="0"/>
              <a:t>.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orientasi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permasalahannya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endParaRPr lang="en-US" sz="2000" dirty="0" smtClean="0"/>
          </a:p>
          <a:p>
            <a:pPr marL="0" lvl="0" indent="0"/>
            <a:r>
              <a:rPr lang="en-US" sz="2000" dirty="0" smtClean="0"/>
              <a:t>2</a:t>
            </a:r>
            <a:r>
              <a:rPr lang="en-US" sz="2000" dirty="0"/>
              <a:t>. </a:t>
            </a:r>
            <a:r>
              <a:rPr lang="en-US" sz="2000" dirty="0" err="1"/>
              <a:t>mengorganisasikan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meneliti</a:t>
            </a:r>
            <a:endParaRPr lang="en-US" sz="2000" dirty="0" smtClean="0"/>
          </a:p>
          <a:p>
            <a:pPr marL="0" lvl="0" indent="0"/>
            <a:r>
              <a:rPr lang="en-US" sz="2000" dirty="0" smtClean="0"/>
              <a:t>3. </a:t>
            </a:r>
            <a:r>
              <a:rPr lang="it-IT" sz="2000" dirty="0"/>
              <a:t>membantu investigasi mandiri dan </a:t>
            </a:r>
            <a:r>
              <a:rPr lang="it-IT" sz="2000" dirty="0" smtClean="0"/>
              <a:t>kelompok</a:t>
            </a:r>
            <a:endParaRPr lang="en-US" sz="2000" dirty="0" smtClean="0"/>
          </a:p>
          <a:p>
            <a:pPr marL="0" lvl="0" indent="0"/>
            <a:r>
              <a:rPr lang="en-US" sz="2000" dirty="0" smtClean="0"/>
              <a:t>4. </a:t>
            </a:r>
            <a:r>
              <a:rPr lang="nl-NL" sz="2000" dirty="0"/>
              <a:t>mengembangkan dan mempresentasikan artefak dan </a:t>
            </a:r>
            <a:r>
              <a:rPr lang="nl-NL" sz="2000" dirty="0" smtClean="0"/>
              <a:t>exhibit</a:t>
            </a:r>
            <a:endParaRPr lang="en-US" sz="2000" dirty="0" smtClean="0"/>
          </a:p>
          <a:p>
            <a:pPr marL="0" lvl="0" indent="0"/>
            <a:r>
              <a:rPr lang="en-US" sz="2000" dirty="0" smtClean="0"/>
              <a:t>5</a:t>
            </a:r>
            <a:r>
              <a:rPr lang="en-US" sz="2000" dirty="0"/>
              <a:t>. </a:t>
            </a:r>
            <a:r>
              <a:rPr lang="en-US" sz="2000" dirty="0" err="1"/>
              <a:t>menganalisis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mengevaluasi</a:t>
            </a:r>
            <a:r>
              <a:rPr lang="en-US" sz="2000" dirty="0"/>
              <a:t> proses </a:t>
            </a:r>
            <a:r>
              <a:rPr lang="en-US" sz="2000" dirty="0" err="1"/>
              <a:t>mengatasi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2056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" name="Google Shape;2012;p84"/>
          <p:cNvSpPr txBox="1">
            <a:spLocks noGrp="1"/>
          </p:cNvSpPr>
          <p:nvPr>
            <p:ph type="title"/>
          </p:nvPr>
        </p:nvSpPr>
        <p:spPr>
          <a:xfrm>
            <a:off x="694000" y="1087655"/>
            <a:ext cx="7717500" cy="255069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Anggota Kelompok :</a:t>
            </a:r>
            <a:br>
              <a:rPr lang="en" dirty="0" smtClean="0"/>
            </a:br>
            <a:r>
              <a:rPr lang="en" dirty="0"/>
              <a:t/>
            </a:r>
            <a:br>
              <a:rPr lang="en" dirty="0"/>
            </a:br>
            <a:r>
              <a:rPr lang="en" dirty="0" smtClean="0"/>
              <a:t>Rana Zayyan (2213022038)</a:t>
            </a:r>
            <a:br>
              <a:rPr lang="en" dirty="0" smtClean="0"/>
            </a:br>
            <a:r>
              <a:rPr lang="en" dirty="0" smtClean="0"/>
              <a:t>Silfia Herlina (2213022039)</a:t>
            </a:r>
            <a:br>
              <a:rPr lang="en" dirty="0" smtClean="0"/>
            </a:br>
            <a:r>
              <a:rPr lang="en" dirty="0" smtClean="0"/>
              <a:t>Alfina Ramadani (2213022051)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5" name="Google Shape;3615;p174"/>
          <p:cNvSpPr txBox="1">
            <a:spLocks noGrp="1"/>
          </p:cNvSpPr>
          <p:nvPr>
            <p:ph type="subTitle" idx="1"/>
          </p:nvPr>
        </p:nvSpPr>
        <p:spPr>
          <a:xfrm>
            <a:off x="760396" y="577516"/>
            <a:ext cx="7738710" cy="40522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/>
            <a:r>
              <a:rPr lang="en-US" sz="1800" dirty="0"/>
              <a:t>David Johnson </a:t>
            </a:r>
            <a:r>
              <a:rPr lang="en-US" sz="1800" dirty="0" err="1"/>
              <a:t>dan</a:t>
            </a:r>
            <a:r>
              <a:rPr lang="en-US" sz="1800" dirty="0"/>
              <a:t> Johnson </a:t>
            </a:r>
            <a:r>
              <a:rPr lang="en-US" sz="1800" dirty="0" err="1"/>
              <a:t>mengemukakan</a:t>
            </a:r>
            <a:r>
              <a:rPr lang="en-US" sz="1800" dirty="0"/>
              <a:t> 5 </a:t>
            </a:r>
            <a:r>
              <a:rPr lang="en-US" sz="1800" dirty="0" err="1"/>
              <a:t>langkah</a:t>
            </a:r>
            <a:r>
              <a:rPr lang="en-US" sz="1800" dirty="0"/>
              <a:t> </a:t>
            </a:r>
            <a:r>
              <a:rPr lang="en-US" sz="1800" dirty="0" err="1"/>
              <a:t>strategi</a:t>
            </a:r>
            <a:r>
              <a:rPr lang="en-US" sz="1800" dirty="0"/>
              <a:t> PBL </a:t>
            </a:r>
            <a:r>
              <a:rPr lang="en-US" sz="1800" dirty="0" err="1"/>
              <a:t>melaluikegiatan</a:t>
            </a:r>
            <a:r>
              <a:rPr lang="en-US" sz="1800" dirty="0"/>
              <a:t> </a:t>
            </a:r>
            <a:r>
              <a:rPr lang="en-US" sz="1800" dirty="0" err="1"/>
              <a:t>kelompok</a:t>
            </a:r>
            <a:r>
              <a:rPr lang="en-US" sz="1800" dirty="0" smtClean="0"/>
              <a:t>:</a:t>
            </a:r>
          </a:p>
          <a:p>
            <a:pPr marL="0" lvl="0" indent="0"/>
            <a:endParaRPr lang="en-US" sz="1800" dirty="0"/>
          </a:p>
          <a:p>
            <a:pPr marL="0" lvl="0" indent="0"/>
            <a:r>
              <a:rPr lang="en-US" sz="1800" dirty="0" smtClean="0"/>
              <a:t>1. </a:t>
            </a:r>
            <a:r>
              <a:rPr lang="en-US" sz="1800" dirty="0" err="1" smtClean="0"/>
              <a:t>Mendefinisikan</a:t>
            </a:r>
            <a:r>
              <a:rPr lang="en-US" sz="1800" dirty="0" smtClean="0"/>
              <a:t> </a:t>
            </a:r>
            <a:r>
              <a:rPr lang="en-US" sz="1800" dirty="0" err="1"/>
              <a:t>masalah</a:t>
            </a:r>
            <a:r>
              <a:rPr lang="en-US" sz="1800" dirty="0"/>
              <a:t>, </a:t>
            </a:r>
            <a:r>
              <a:rPr lang="en-US" sz="1800" dirty="0" err="1"/>
              <a:t>yaitu</a:t>
            </a:r>
            <a:r>
              <a:rPr lang="en-US" sz="1800" dirty="0"/>
              <a:t> </a:t>
            </a:r>
            <a:r>
              <a:rPr lang="en-US" sz="1800" dirty="0" err="1"/>
              <a:t>merumuskan</a:t>
            </a:r>
            <a:r>
              <a:rPr lang="en-US" sz="1800" dirty="0"/>
              <a:t> </a:t>
            </a:r>
            <a:r>
              <a:rPr lang="en-US" sz="1800" dirty="0" err="1"/>
              <a:t>masalah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peristiwa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lvl="0" indent="0"/>
            <a:r>
              <a:rPr lang="en-US" sz="1800" dirty="0" smtClean="0"/>
              <a:t>    </a:t>
            </a:r>
            <a:r>
              <a:rPr lang="en-US" sz="1800" dirty="0" err="1" smtClean="0"/>
              <a:t>tertentu</a:t>
            </a:r>
            <a:r>
              <a:rPr lang="en-US" sz="1800" dirty="0" smtClean="0"/>
              <a:t> </a:t>
            </a:r>
            <a:r>
              <a:rPr lang="en-US" sz="1800" dirty="0"/>
              <a:t>yang </a:t>
            </a:r>
            <a:r>
              <a:rPr lang="en-US" sz="1800" dirty="0" err="1"/>
              <a:t>mengandung</a:t>
            </a:r>
            <a:r>
              <a:rPr lang="en-US" sz="1800" dirty="0"/>
              <a:t> </a:t>
            </a:r>
            <a:r>
              <a:rPr lang="en-US" sz="1800" dirty="0" err="1"/>
              <a:t>isu</a:t>
            </a:r>
            <a:r>
              <a:rPr lang="en-US" sz="1800" dirty="0"/>
              <a:t> </a:t>
            </a:r>
            <a:r>
              <a:rPr lang="en-US" sz="1800" dirty="0" err="1"/>
              <a:t>konflik</a:t>
            </a:r>
            <a:r>
              <a:rPr lang="en-US" sz="1800" dirty="0"/>
              <a:t>, </a:t>
            </a:r>
            <a:r>
              <a:rPr lang="en-US" sz="1800" dirty="0" err="1"/>
              <a:t>hingga</a:t>
            </a:r>
            <a:r>
              <a:rPr lang="en-US" sz="1800" dirty="0"/>
              <a:t> </a:t>
            </a:r>
            <a:r>
              <a:rPr lang="en-US" sz="1800" dirty="0" err="1"/>
              <a:t>siswa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 smtClean="0"/>
              <a:t>jelas</a:t>
            </a:r>
            <a:endParaRPr lang="en-US" sz="1800" dirty="0" smtClean="0"/>
          </a:p>
          <a:p>
            <a:pPr marL="0" lvl="0" indent="0"/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dirty="0" err="1" smtClean="0"/>
              <a:t>maslahapa</a:t>
            </a:r>
            <a:r>
              <a:rPr lang="en-US" sz="1800" dirty="0" smtClean="0"/>
              <a:t> </a:t>
            </a:r>
            <a:r>
              <a:rPr lang="en-US" sz="1800" dirty="0"/>
              <a:t>yang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 smtClean="0"/>
              <a:t>dikaji</a:t>
            </a:r>
            <a:r>
              <a:rPr lang="en-US" sz="1800" dirty="0" smtClean="0"/>
              <a:t>.</a:t>
            </a:r>
          </a:p>
          <a:p>
            <a:pPr marL="0" lvl="0" indent="0"/>
            <a:r>
              <a:rPr lang="en-US" sz="1800" dirty="0"/>
              <a:t>2. </a:t>
            </a:r>
            <a:r>
              <a:rPr lang="en-US" sz="1800" dirty="0" err="1"/>
              <a:t>Mendiagnosis</a:t>
            </a:r>
            <a:r>
              <a:rPr lang="en-US" sz="1800" dirty="0"/>
              <a:t> </a:t>
            </a:r>
            <a:r>
              <a:rPr lang="en-US" sz="1800" dirty="0" err="1"/>
              <a:t>masalah</a:t>
            </a:r>
            <a:r>
              <a:rPr lang="en-US" sz="1800" dirty="0"/>
              <a:t>, </a:t>
            </a:r>
            <a:r>
              <a:rPr lang="en-US" sz="1800" dirty="0" err="1"/>
              <a:t>yaitu</a:t>
            </a:r>
            <a:r>
              <a:rPr lang="en-US" sz="1800" dirty="0"/>
              <a:t>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sebab-sebab</a:t>
            </a:r>
            <a:r>
              <a:rPr lang="en-US" sz="1800" dirty="0"/>
              <a:t> </a:t>
            </a:r>
            <a:r>
              <a:rPr lang="en-US" sz="1800" dirty="0" err="1"/>
              <a:t>terjadinya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lvl="0" indent="0"/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dirty="0" err="1" smtClean="0"/>
              <a:t>masalah</a:t>
            </a:r>
            <a:r>
              <a:rPr lang="en-US" sz="1800" dirty="0"/>
              <a:t>,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menganalisis</a:t>
            </a:r>
            <a:r>
              <a:rPr lang="en-US" sz="1800" dirty="0"/>
              <a:t> </a:t>
            </a:r>
            <a:r>
              <a:rPr lang="en-US" sz="1800" dirty="0" err="1"/>
              <a:t>berbagai</a:t>
            </a:r>
            <a:r>
              <a:rPr lang="en-US" sz="1800" dirty="0"/>
              <a:t> factor </a:t>
            </a:r>
            <a:r>
              <a:rPr lang="en-US" sz="1800" dirty="0" err="1"/>
              <a:t>baik</a:t>
            </a:r>
            <a:r>
              <a:rPr lang="en-US" sz="1800" dirty="0"/>
              <a:t> factor yang </a:t>
            </a:r>
            <a:r>
              <a:rPr lang="en-US" sz="1800" dirty="0" err="1"/>
              <a:t>bisa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lvl="0" indent="0"/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dirty="0" err="1" smtClean="0"/>
              <a:t>menghambat</a:t>
            </a:r>
            <a:r>
              <a:rPr lang="en-US" sz="1800" dirty="0" smtClean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factor yang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mendukung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</a:p>
          <a:p>
            <a:pPr marL="0" lvl="0" indent="0"/>
            <a:r>
              <a:rPr lang="en-US" sz="1800" dirty="0" smtClean="0"/>
              <a:t>    </a:t>
            </a:r>
            <a:r>
              <a:rPr lang="en-US" sz="1800" dirty="0" err="1" smtClean="0"/>
              <a:t>penyelesaian</a:t>
            </a:r>
            <a:r>
              <a:rPr lang="en-US" sz="1800" dirty="0" smtClean="0"/>
              <a:t> </a:t>
            </a:r>
            <a:r>
              <a:rPr lang="en-US" sz="1800" dirty="0" err="1"/>
              <a:t>masalah</a:t>
            </a:r>
            <a:r>
              <a:rPr lang="en-US" sz="1800" dirty="0"/>
              <a:t>.</a:t>
            </a:r>
            <a:endParaRPr lang="en-US" sz="1800" dirty="0" smtClean="0"/>
          </a:p>
          <a:p>
            <a:pPr marL="0" lvl="0" indent="0"/>
            <a:r>
              <a:rPr lang="en-US" sz="1800" dirty="0"/>
              <a:t>3. </a:t>
            </a:r>
            <a:r>
              <a:rPr lang="en-US" sz="1800" dirty="0" err="1"/>
              <a:t>Merumuskan</a:t>
            </a:r>
            <a:r>
              <a:rPr lang="en-US" sz="1800" dirty="0"/>
              <a:t> </a:t>
            </a:r>
            <a:r>
              <a:rPr lang="en-US" sz="1800" dirty="0" err="1"/>
              <a:t>alternatif</a:t>
            </a:r>
            <a:r>
              <a:rPr lang="en-US" sz="1800" dirty="0"/>
              <a:t> </a:t>
            </a:r>
            <a:r>
              <a:rPr lang="en-US" sz="1800" dirty="0" err="1"/>
              <a:t>strategi</a:t>
            </a:r>
            <a:r>
              <a:rPr lang="en-US" sz="1800" dirty="0"/>
              <a:t>, </a:t>
            </a:r>
            <a:r>
              <a:rPr lang="en-US" sz="1800" dirty="0" err="1"/>
              <a:t>yaitu</a:t>
            </a:r>
            <a:r>
              <a:rPr lang="en-US" sz="1800" dirty="0"/>
              <a:t> </a:t>
            </a:r>
            <a:r>
              <a:rPr lang="en-US" sz="1800" dirty="0" err="1"/>
              <a:t>menguji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yang </a:t>
            </a:r>
            <a:endParaRPr lang="en-US" sz="1800" dirty="0" smtClean="0"/>
          </a:p>
          <a:p>
            <a:pPr marL="0" lvl="0" indent="0"/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dirty="0" err="1" smtClean="0"/>
              <a:t>telah</a:t>
            </a:r>
            <a:r>
              <a:rPr lang="en-US" sz="1800" dirty="0" smtClean="0"/>
              <a:t> </a:t>
            </a:r>
            <a:r>
              <a:rPr lang="en-US" sz="1800" dirty="0" err="1"/>
              <a:t>dirumuskan</a:t>
            </a:r>
            <a:r>
              <a:rPr lang="en-US" sz="1800" dirty="0"/>
              <a:t> </a:t>
            </a:r>
            <a:r>
              <a:rPr lang="en-US" sz="1800" dirty="0" err="1"/>
              <a:t>melalui</a:t>
            </a:r>
            <a:r>
              <a:rPr lang="en-US" sz="1800" dirty="0"/>
              <a:t> </a:t>
            </a:r>
            <a:r>
              <a:rPr lang="en-US" sz="1800" dirty="0" err="1"/>
              <a:t>diskusi</a:t>
            </a:r>
            <a:r>
              <a:rPr lang="en-US" sz="1800" dirty="0"/>
              <a:t> </a:t>
            </a:r>
            <a:r>
              <a:rPr lang="en-US" sz="1800" dirty="0" err="1"/>
              <a:t>kelas</a:t>
            </a:r>
            <a:r>
              <a:rPr lang="en-US" sz="1800" dirty="0"/>
              <a:t>.</a:t>
            </a:r>
            <a:endParaRPr lang="en-US" sz="1800" dirty="0" smtClean="0"/>
          </a:p>
          <a:p>
            <a:pPr marL="0" lvl="0" indent="0"/>
            <a:r>
              <a:rPr lang="en-US" sz="1800" dirty="0"/>
              <a:t>4. </a:t>
            </a:r>
            <a:r>
              <a:rPr lang="en-US" sz="1800" dirty="0" err="1"/>
              <a:t>Menentukan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menerapkan</a:t>
            </a:r>
            <a:r>
              <a:rPr lang="en-US" sz="1800" dirty="0"/>
              <a:t> </a:t>
            </a:r>
            <a:r>
              <a:rPr lang="en-US" sz="1800" dirty="0" err="1"/>
              <a:t>strategi</a:t>
            </a:r>
            <a:r>
              <a:rPr lang="en-US" sz="1800" dirty="0"/>
              <a:t> </a:t>
            </a:r>
            <a:r>
              <a:rPr lang="en-US" sz="1800" dirty="0" err="1"/>
              <a:t>pilihan</a:t>
            </a:r>
            <a:r>
              <a:rPr lang="en-US" sz="1800" dirty="0"/>
              <a:t>, </a:t>
            </a:r>
            <a:r>
              <a:rPr lang="en-US" sz="1800" dirty="0" err="1"/>
              <a:t>yaitu</a:t>
            </a:r>
            <a:r>
              <a:rPr lang="en-US" sz="1800" dirty="0"/>
              <a:t> </a:t>
            </a:r>
            <a:r>
              <a:rPr lang="en-US" sz="1800" dirty="0" err="1"/>
              <a:t>pengambilan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lvl="0" indent="0"/>
            <a:r>
              <a:rPr lang="en-US" sz="1800" dirty="0"/>
              <a:t> </a:t>
            </a:r>
            <a:r>
              <a:rPr lang="en-US" sz="1800" dirty="0" smtClean="0"/>
              <a:t>    </a:t>
            </a:r>
            <a:r>
              <a:rPr lang="en-US" sz="1800" dirty="0" err="1" smtClean="0"/>
              <a:t>keputusan</a:t>
            </a:r>
            <a:r>
              <a:rPr lang="en-US" sz="1800" dirty="0" smtClean="0"/>
              <a:t> </a:t>
            </a:r>
            <a:r>
              <a:rPr lang="en-US" sz="1800" dirty="0" err="1"/>
              <a:t>tentang</a:t>
            </a:r>
            <a:r>
              <a:rPr lang="en-US" sz="1800" dirty="0"/>
              <a:t> </a:t>
            </a:r>
            <a:r>
              <a:rPr lang="en-US" sz="1800" dirty="0" err="1"/>
              <a:t>strategi</a:t>
            </a:r>
            <a:r>
              <a:rPr lang="en-US" sz="1800" dirty="0"/>
              <a:t> </a:t>
            </a:r>
            <a:r>
              <a:rPr lang="en-US" sz="1800" dirty="0" err="1"/>
              <a:t>mana</a:t>
            </a:r>
            <a:r>
              <a:rPr lang="en-US" sz="1800" dirty="0"/>
              <a:t> yang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.</a:t>
            </a:r>
            <a:endParaRPr lang="en-US" sz="1800" dirty="0" smtClean="0"/>
          </a:p>
          <a:p>
            <a:pPr marL="0" lvl="0" indent="0"/>
            <a:r>
              <a:rPr lang="en-US" sz="1800" dirty="0"/>
              <a:t>5.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evaluasi</a:t>
            </a:r>
            <a:r>
              <a:rPr lang="en-US" sz="1800" dirty="0"/>
              <a:t>,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evaluasi</a:t>
            </a:r>
            <a:r>
              <a:rPr lang="en-US" sz="1800" dirty="0"/>
              <a:t> proses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evaluasi</a:t>
            </a:r>
            <a:r>
              <a:rPr lang="en-US" sz="1800" dirty="0"/>
              <a:t> proses </a:t>
            </a:r>
            <a:endParaRPr lang="en-US" sz="1800" dirty="0" smtClean="0"/>
          </a:p>
          <a:p>
            <a:pPr marL="0" lvl="0" indent="0"/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dirty="0" err="1" smtClean="0"/>
              <a:t>maupun</a:t>
            </a:r>
            <a:r>
              <a:rPr lang="en-US" sz="1800" dirty="0" smtClean="0"/>
              <a:t> </a:t>
            </a:r>
            <a:r>
              <a:rPr lang="en-US" sz="1800" dirty="0" err="1"/>
              <a:t>evaluasi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20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5" name="Google Shape;3615;p174"/>
          <p:cNvSpPr txBox="1">
            <a:spLocks noGrp="1"/>
          </p:cNvSpPr>
          <p:nvPr>
            <p:ph type="subTitle" idx="1"/>
          </p:nvPr>
        </p:nvSpPr>
        <p:spPr>
          <a:xfrm>
            <a:off x="779646" y="558266"/>
            <a:ext cx="7738710" cy="412923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/>
            <a:r>
              <a:rPr lang="en-US" sz="2000" dirty="0" err="1"/>
              <a:t>Menurut</a:t>
            </a:r>
            <a:r>
              <a:rPr lang="en-US" sz="2000" dirty="0"/>
              <a:t> John Dewey, </a:t>
            </a:r>
            <a:r>
              <a:rPr lang="en-US" sz="2000" dirty="0" err="1"/>
              <a:t>penyelesaian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6 </a:t>
            </a:r>
            <a:r>
              <a:rPr lang="en-US" sz="2000" dirty="0" err="1"/>
              <a:t>tahap,yaitu</a:t>
            </a:r>
            <a:r>
              <a:rPr lang="en-US" sz="2000" dirty="0"/>
              <a:t> </a:t>
            </a:r>
            <a:r>
              <a:rPr lang="en-US" sz="2000" dirty="0" smtClean="0"/>
              <a:t>:</a:t>
            </a:r>
          </a:p>
          <a:p>
            <a:pPr marL="0" lvl="0" indent="0" algn="ctr"/>
            <a:endParaRPr lang="en-US" sz="2000" dirty="0"/>
          </a:p>
          <a:p>
            <a:pPr marL="0" lvl="0" indent="0" algn="ctr"/>
            <a:r>
              <a:rPr lang="en-US" sz="2000" dirty="0" smtClean="0"/>
              <a:t>1. </a:t>
            </a:r>
            <a:r>
              <a:rPr lang="en-US" sz="2000" dirty="0" err="1" smtClean="0"/>
              <a:t>Merumuskan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2</a:t>
            </a:r>
            <a:r>
              <a:rPr lang="en-US" sz="2000" dirty="0"/>
              <a:t>. </a:t>
            </a:r>
            <a:r>
              <a:rPr lang="en-US" sz="2000" dirty="0" err="1"/>
              <a:t>Menelaah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3</a:t>
            </a:r>
            <a:r>
              <a:rPr lang="en-US" sz="2000" dirty="0"/>
              <a:t>. </a:t>
            </a:r>
            <a:r>
              <a:rPr lang="en-US" sz="2000" dirty="0" err="1"/>
              <a:t>Merumuskan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4</a:t>
            </a:r>
            <a:r>
              <a:rPr lang="en-US" sz="2000" dirty="0"/>
              <a:t>. </a:t>
            </a:r>
            <a:r>
              <a:rPr lang="en-US" sz="2000" dirty="0" err="1"/>
              <a:t>Mengumpulkan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mengelompokkan</a:t>
            </a:r>
            <a:r>
              <a:rPr lang="en-US" sz="2000" dirty="0"/>
              <a:t> </a:t>
            </a:r>
            <a:r>
              <a:rPr lang="en-US" sz="2000" dirty="0" smtClean="0"/>
              <a:t>data</a:t>
            </a:r>
          </a:p>
          <a:p>
            <a:pPr marL="0" lvl="0" indent="0" algn="ctr"/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bahan</a:t>
            </a:r>
            <a:r>
              <a:rPr lang="en-US" sz="2000" dirty="0"/>
              <a:t> </a:t>
            </a:r>
            <a:r>
              <a:rPr lang="en-US" sz="2000" dirty="0" err="1" smtClean="0"/>
              <a:t>pembuktian</a:t>
            </a:r>
            <a:r>
              <a:rPr lang="en-US" sz="2000" dirty="0" smtClean="0"/>
              <a:t> </a:t>
            </a:r>
            <a:r>
              <a:rPr lang="en-US" sz="2000" dirty="0" err="1"/>
              <a:t>hipotesis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5</a:t>
            </a:r>
            <a:r>
              <a:rPr lang="en-US" sz="2000" dirty="0"/>
              <a:t>. </a:t>
            </a:r>
            <a:r>
              <a:rPr lang="en-US" sz="2000" dirty="0" err="1"/>
              <a:t>Pembuktian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6</a:t>
            </a:r>
            <a:r>
              <a:rPr lang="en-US" sz="2000" dirty="0"/>
              <a:t>.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pilihan</a:t>
            </a:r>
            <a:r>
              <a:rPr lang="en-US" sz="2000" dirty="0"/>
              <a:t> </a:t>
            </a:r>
            <a:r>
              <a:rPr lang="en-US" sz="2000" dirty="0" err="1"/>
              <a:t>penyelesaian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8119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5" name="Google Shape;3615;p174"/>
          <p:cNvSpPr txBox="1">
            <a:spLocks noGrp="1"/>
          </p:cNvSpPr>
          <p:nvPr>
            <p:ph type="subTitle" idx="1"/>
          </p:nvPr>
        </p:nvSpPr>
        <p:spPr>
          <a:xfrm>
            <a:off x="798896" y="798896"/>
            <a:ext cx="7738710" cy="38982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/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i="1" dirty="0"/>
              <a:t>Fogarty</a:t>
            </a:r>
            <a:r>
              <a:rPr lang="en-US" sz="2000" dirty="0"/>
              <a:t> yang </a:t>
            </a:r>
            <a:r>
              <a:rPr lang="en-US" sz="2000" dirty="0" err="1"/>
              <a:t>dikutip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i="1" dirty="0" err="1"/>
              <a:t>Rusman</a:t>
            </a:r>
            <a:r>
              <a:rPr lang="en-US" sz="2000" dirty="0"/>
              <a:t>, proses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pendekatan</a:t>
            </a:r>
            <a:r>
              <a:rPr lang="en-US" sz="2000" dirty="0"/>
              <a:t> PBL </a:t>
            </a:r>
            <a:r>
              <a:rPr lang="en-US" sz="2000" dirty="0" err="1"/>
              <a:t>dijalankan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8 </a:t>
            </a:r>
            <a:r>
              <a:rPr lang="en-US" sz="2000" dirty="0" err="1"/>
              <a:t>langkah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: </a:t>
            </a:r>
            <a:endParaRPr lang="en-US" sz="2000" dirty="0" smtClean="0"/>
          </a:p>
          <a:p>
            <a:pPr marL="0" lvl="0" indent="0" algn="ctr"/>
            <a:endParaRPr lang="en-US" sz="2000" dirty="0" smtClean="0"/>
          </a:p>
          <a:p>
            <a:pPr marL="0" lvl="0" indent="0" algn="ctr"/>
            <a:r>
              <a:rPr lang="en-US" sz="2000" dirty="0" smtClean="0"/>
              <a:t>1. </a:t>
            </a:r>
            <a:r>
              <a:rPr lang="en-US" sz="2000" dirty="0" err="1" smtClean="0"/>
              <a:t>Menemukan</a:t>
            </a:r>
            <a:r>
              <a:rPr lang="en-US" sz="2000" dirty="0" smtClean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2</a:t>
            </a:r>
            <a:r>
              <a:rPr lang="en-US" sz="2000" dirty="0"/>
              <a:t>. </a:t>
            </a:r>
            <a:r>
              <a:rPr lang="en-US" sz="2000" dirty="0" err="1"/>
              <a:t>Mendefinisikan</a:t>
            </a:r>
            <a:r>
              <a:rPr lang="en-US" sz="2000" dirty="0"/>
              <a:t> </a:t>
            </a:r>
            <a:r>
              <a:rPr lang="en-US" sz="2000" dirty="0" err="1" smtClean="0"/>
              <a:t>masalah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3</a:t>
            </a:r>
            <a:r>
              <a:rPr lang="en-US" sz="2000" dirty="0"/>
              <a:t>. </a:t>
            </a:r>
            <a:r>
              <a:rPr lang="en-US" sz="2000" dirty="0" err="1"/>
              <a:t>Mengumpulkan</a:t>
            </a:r>
            <a:r>
              <a:rPr lang="en-US" sz="2000" dirty="0"/>
              <a:t> </a:t>
            </a:r>
            <a:r>
              <a:rPr lang="en-US" sz="2000" dirty="0" err="1"/>
              <a:t>fakta-fakta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4</a:t>
            </a:r>
            <a:r>
              <a:rPr lang="en-US" sz="2000" dirty="0"/>
              <a:t>. </a:t>
            </a:r>
            <a:r>
              <a:rPr lang="en-US" sz="2000" dirty="0" err="1"/>
              <a:t>Menyusun</a:t>
            </a:r>
            <a:r>
              <a:rPr lang="en-US" sz="2000" dirty="0"/>
              <a:t> </a:t>
            </a:r>
            <a:r>
              <a:rPr lang="en-US" sz="2000" dirty="0" err="1"/>
              <a:t>hipotesis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5</a:t>
            </a:r>
            <a:r>
              <a:rPr lang="en-US" sz="2000" dirty="0"/>
              <a:t>.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6</a:t>
            </a:r>
            <a:r>
              <a:rPr lang="en-US" sz="2000" dirty="0"/>
              <a:t>. Rephrasing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7</a:t>
            </a:r>
            <a:r>
              <a:rPr lang="en-US" sz="2000" dirty="0"/>
              <a:t>. </a:t>
            </a:r>
            <a:r>
              <a:rPr lang="en-US" sz="2000" dirty="0" err="1"/>
              <a:t>Menyuguhkan</a:t>
            </a:r>
            <a:r>
              <a:rPr lang="en-US" sz="2000" dirty="0"/>
              <a:t> </a:t>
            </a:r>
            <a:r>
              <a:rPr lang="en-US" sz="2000" dirty="0" err="1"/>
              <a:t>alternatif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lvl="0" indent="0" algn="ctr"/>
            <a:r>
              <a:rPr lang="en-US" sz="2000" dirty="0" smtClean="0"/>
              <a:t>8</a:t>
            </a:r>
            <a:r>
              <a:rPr lang="en-US" sz="2000" dirty="0"/>
              <a:t>. </a:t>
            </a:r>
            <a:r>
              <a:rPr lang="en-US" sz="2000" dirty="0" err="1"/>
              <a:t>Mengusulkan</a:t>
            </a:r>
            <a:r>
              <a:rPr lang="en-US" sz="2000" dirty="0"/>
              <a:t> </a:t>
            </a:r>
            <a:r>
              <a:rPr lang="en-US" sz="2000" dirty="0" err="1"/>
              <a:t>solusi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2835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5" name="Google Shape;3615;p174"/>
          <p:cNvSpPr txBox="1">
            <a:spLocks noGrp="1"/>
          </p:cNvSpPr>
          <p:nvPr>
            <p:ph type="subTitle" idx="1"/>
          </p:nvPr>
        </p:nvSpPr>
        <p:spPr>
          <a:xfrm>
            <a:off x="798896" y="798896"/>
            <a:ext cx="7738710" cy="38982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pendapat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tokoh</a:t>
            </a:r>
            <a:r>
              <a:rPr lang="en-US" sz="2000" dirty="0"/>
              <a:t> </a:t>
            </a:r>
            <a:r>
              <a:rPr lang="en-US" sz="2000" dirty="0" err="1"/>
              <a:t>diatas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disimpulkan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sintaks</a:t>
            </a:r>
            <a:r>
              <a:rPr lang="en-US" sz="2000" dirty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terdiridari</a:t>
            </a:r>
            <a:r>
              <a:rPr lang="en-US" sz="2000" dirty="0"/>
              <a:t>,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orientasi</a:t>
            </a:r>
            <a:r>
              <a:rPr lang="en-US" sz="2000" dirty="0"/>
              <a:t> </a:t>
            </a:r>
            <a:r>
              <a:rPr lang="en-US" sz="2000" dirty="0" err="1"/>
              <a:t>permasalahan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, </a:t>
            </a:r>
            <a:r>
              <a:rPr lang="en-US" sz="2000" dirty="0" err="1"/>
              <a:t>mendiagnosis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, </a:t>
            </a:r>
            <a:r>
              <a:rPr lang="en-US" sz="2000" dirty="0" err="1"/>
              <a:t>pendidik</a:t>
            </a:r>
            <a:r>
              <a:rPr lang="en-US" sz="2000" dirty="0"/>
              <a:t> </a:t>
            </a:r>
            <a:r>
              <a:rPr lang="en-US" sz="2000" dirty="0" err="1"/>
              <a:t>membimbing</a:t>
            </a:r>
            <a:r>
              <a:rPr lang="en-US" sz="2000" dirty="0"/>
              <a:t> proses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, </a:t>
            </a: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menyajikan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karya,menganalisis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mengevaluasi</a:t>
            </a:r>
            <a:r>
              <a:rPr lang="en-US" sz="2000" dirty="0"/>
              <a:t> proses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 smtClean="0"/>
              <a:t>.</a:t>
            </a:r>
          </a:p>
          <a:p>
            <a:pPr marL="0" lvl="0" indent="0"/>
            <a:endParaRPr lang="en-US" sz="2000" dirty="0" smtClean="0"/>
          </a:p>
          <a:p>
            <a:pPr marL="0" lvl="0" indent="0"/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diterapkan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. </a:t>
            </a:r>
            <a:r>
              <a:rPr lang="en-US" sz="2000" dirty="0" err="1"/>
              <a:t>Penerapan</a:t>
            </a:r>
            <a:r>
              <a:rPr lang="en-US" sz="2000" dirty="0"/>
              <a:t> </a:t>
            </a:r>
            <a:r>
              <a:rPr lang="en-US" sz="2000" dirty="0" err="1"/>
              <a:t>initergantung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yang </a:t>
            </a:r>
            <a:r>
              <a:rPr lang="en-US" sz="2000" dirty="0" err="1"/>
              <a:t>ingin</a:t>
            </a:r>
            <a:r>
              <a:rPr lang="en-US" sz="2000" dirty="0"/>
              <a:t> </a:t>
            </a:r>
            <a:r>
              <a:rPr lang="en-US" sz="2000" dirty="0" err="1"/>
              <a:t>dicapai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materi</a:t>
            </a:r>
            <a:r>
              <a:rPr lang="en-US" sz="2000" dirty="0"/>
              <a:t> </a:t>
            </a:r>
            <a:r>
              <a:rPr lang="en-US" sz="2000" dirty="0" err="1"/>
              <a:t>yangakan</a:t>
            </a:r>
            <a:r>
              <a:rPr lang="en-US" sz="2000" dirty="0"/>
              <a:t> </a:t>
            </a:r>
            <a:r>
              <a:rPr lang="en-US" sz="2000" dirty="0" err="1"/>
              <a:t>diajarkan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934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Google Shape;2084;p91"/>
          <p:cNvSpPr txBox="1">
            <a:spLocks noGrp="1"/>
          </p:cNvSpPr>
          <p:nvPr>
            <p:ph type="title"/>
          </p:nvPr>
        </p:nvSpPr>
        <p:spPr>
          <a:xfrm>
            <a:off x="674749" y="176516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KESIMPULAN :</a:t>
            </a:r>
            <a:endParaRPr dirty="0"/>
          </a:p>
        </p:txBody>
      </p:sp>
      <p:sp>
        <p:nvSpPr>
          <p:cNvPr id="2085" name="Google Shape;2085;p91"/>
          <p:cNvSpPr txBox="1">
            <a:spLocks noGrp="1"/>
          </p:cNvSpPr>
          <p:nvPr>
            <p:ph type="subTitle" idx="1"/>
          </p:nvPr>
        </p:nvSpPr>
        <p:spPr>
          <a:xfrm>
            <a:off x="684374" y="712213"/>
            <a:ext cx="7717500" cy="42929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2000" dirty="0" smtClean="0"/>
              <a:t>1. </a:t>
            </a:r>
            <a:r>
              <a:rPr lang="en-US" sz="2000" dirty="0" err="1" smtClean="0"/>
              <a:t>Pembelajaran</a:t>
            </a:r>
            <a:r>
              <a:rPr lang="en-US" sz="2000" dirty="0" smtClean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(PBL)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yang </a:t>
            </a:r>
            <a:r>
              <a:rPr lang="en-US" sz="2000" dirty="0" err="1"/>
              <a:t>berlandaskan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pemanfaatan</a:t>
            </a:r>
            <a:r>
              <a:rPr lang="en-US" sz="2000" dirty="0"/>
              <a:t> </a:t>
            </a:r>
            <a:r>
              <a:rPr lang="en-US" sz="2000" dirty="0" err="1"/>
              <a:t>permasalahan-permasalahan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poin</a:t>
            </a:r>
            <a:r>
              <a:rPr lang="en-US" sz="2000" dirty="0"/>
              <a:t> </a:t>
            </a:r>
            <a:r>
              <a:rPr lang="en-US" sz="2000" dirty="0" err="1"/>
              <a:t>permulaan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proses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mengintegrasikan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.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peserta</a:t>
            </a:r>
            <a:r>
              <a:rPr lang="en-US" sz="2000" dirty="0"/>
              <a:t> </a:t>
            </a:r>
            <a:r>
              <a:rPr lang="en-US" sz="2000" dirty="0" err="1"/>
              <a:t>didik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, </a:t>
            </a:r>
            <a:r>
              <a:rPr lang="en-US" sz="2000" dirty="0" err="1"/>
              <a:t>yakni</a:t>
            </a:r>
            <a:r>
              <a:rPr lang="en-US" sz="2000" dirty="0"/>
              <a:t>: </a:t>
            </a:r>
            <a:r>
              <a:rPr lang="en-US" sz="2000" dirty="0" err="1"/>
              <a:t>mentransfer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permasalahan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,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, </a:t>
            </a:r>
            <a:r>
              <a:rPr lang="en-US" sz="2000" dirty="0" err="1"/>
              <a:t>ketertarikan</a:t>
            </a:r>
            <a:r>
              <a:rPr lang="en-US" sz="2000" dirty="0"/>
              <a:t>/</a:t>
            </a:r>
            <a:r>
              <a:rPr lang="en-US" sz="2000" dirty="0" err="1"/>
              <a:t>minat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, </a:t>
            </a:r>
            <a:r>
              <a:rPr lang="en-US" sz="2000" dirty="0" err="1"/>
              <a:t>belajar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arahan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keterampilan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 smtClean="0"/>
              <a:t>.</a:t>
            </a:r>
          </a:p>
          <a:p>
            <a:pPr marL="0" lvl="0" indent="0">
              <a:buNone/>
            </a:pPr>
            <a:endParaRPr lang="en-US" sz="2000" dirty="0" smtClean="0"/>
          </a:p>
          <a:p>
            <a:pPr marL="0" lvl="0" indent="0">
              <a:buNone/>
            </a:pPr>
            <a:r>
              <a:rPr lang="en-US" sz="2000" dirty="0" smtClean="0"/>
              <a:t>2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Pemebelajaran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(Problem Based Learning), </a:t>
            </a:r>
            <a:r>
              <a:rPr lang="en-US" sz="2000" dirty="0" err="1"/>
              <a:t>pemecahan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didefinisikan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proses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penyelesaiantugas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yang </a:t>
            </a:r>
            <a:r>
              <a:rPr lang="en-US" sz="2000" dirty="0" err="1"/>
              <a:t>benar-benar</a:t>
            </a:r>
            <a:r>
              <a:rPr lang="en-US" sz="2000" dirty="0"/>
              <a:t> </a:t>
            </a:r>
            <a:r>
              <a:rPr lang="en-US" sz="2000" dirty="0" err="1"/>
              <a:t>nyata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aturan-aturan</a:t>
            </a:r>
            <a:r>
              <a:rPr lang="en-US" sz="2000" dirty="0"/>
              <a:t> yang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diketahui</a:t>
            </a:r>
            <a:r>
              <a:rPr lang="en-US" sz="2000" dirty="0"/>
              <a:t>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49110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Google Shape;2085;p91"/>
          <p:cNvSpPr txBox="1">
            <a:spLocks noGrp="1"/>
          </p:cNvSpPr>
          <p:nvPr>
            <p:ph type="subTitle" idx="1"/>
          </p:nvPr>
        </p:nvSpPr>
        <p:spPr>
          <a:xfrm>
            <a:off x="684374" y="365761"/>
            <a:ext cx="7717500" cy="44179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2000" dirty="0" smtClean="0"/>
              <a:t>3.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pembelajarab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dimulai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kesadaran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dipecahkan</a:t>
            </a:r>
            <a:r>
              <a:rPr lang="en-US" sz="2000" dirty="0"/>
              <a:t>.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tahapan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guru </a:t>
            </a:r>
            <a:r>
              <a:rPr lang="en-US" sz="2000" dirty="0" err="1"/>
              <a:t>membimbingsiswa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kesadaran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kesenjangan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gap yang </a:t>
            </a:r>
            <a:r>
              <a:rPr lang="en-US" sz="2000" dirty="0" err="1"/>
              <a:t>dirasakan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endParaRPr lang="en-US" sz="2000" dirty="0" smtClean="0"/>
          </a:p>
          <a:p>
            <a:pPr marL="0" lvl="0" indent="0">
              <a:buNone/>
            </a:pPr>
            <a:endParaRPr lang="en-US" sz="2000" dirty="0"/>
          </a:p>
          <a:p>
            <a:pPr marL="0" lvl="0" indent="0">
              <a:buNone/>
            </a:pPr>
            <a:r>
              <a:rPr lang="en-US" sz="2000" dirty="0" smtClean="0"/>
              <a:t>4. </a:t>
            </a:r>
            <a:r>
              <a:rPr lang="en-US" sz="2000" dirty="0"/>
              <a:t>. </a:t>
            </a:r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5 </a:t>
            </a:r>
            <a:r>
              <a:rPr lang="en-US" sz="2000" dirty="0" err="1"/>
              <a:t>langkahutama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: </a:t>
            </a:r>
            <a:endParaRPr lang="en-US" sz="2000" dirty="0" smtClean="0"/>
          </a:p>
          <a:p>
            <a:pPr marL="0" lvl="0" indent="0">
              <a:buNone/>
            </a:pPr>
            <a:endParaRPr lang="en-US" sz="2000" dirty="0" smtClean="0"/>
          </a:p>
          <a:p>
            <a:pPr marL="342900">
              <a:buFont typeface="Wingdings" pitchFamily="2" charset="2"/>
              <a:buChar char="v"/>
            </a:pPr>
            <a:r>
              <a:rPr lang="en-US" sz="2000" dirty="0" err="1" smtClean="0"/>
              <a:t>Mengorientasikan</a:t>
            </a:r>
            <a:r>
              <a:rPr lang="en-US" sz="2000" dirty="0" smtClean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;</a:t>
            </a:r>
            <a:endParaRPr lang="en-US" sz="2000" dirty="0"/>
          </a:p>
          <a:p>
            <a:pPr marL="342900">
              <a:buFont typeface="Wingdings" pitchFamily="2" charset="2"/>
              <a:buChar char="v"/>
            </a:pPr>
            <a:r>
              <a:rPr lang="en-US" sz="2000" dirty="0" err="1" smtClean="0"/>
              <a:t>Mengorganisasikan</a:t>
            </a:r>
            <a:r>
              <a:rPr lang="en-US" sz="2000" dirty="0" smtClean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/>
              <a:t>; </a:t>
            </a:r>
          </a:p>
          <a:p>
            <a:pPr marL="342900">
              <a:buFont typeface="Wingdings" pitchFamily="2" charset="2"/>
              <a:buChar char="v"/>
            </a:pPr>
            <a:r>
              <a:rPr lang="en-US" sz="2000" dirty="0" err="1" smtClean="0"/>
              <a:t>Memandu</a:t>
            </a:r>
            <a:r>
              <a:rPr lang="en-US" sz="2000" dirty="0" smtClean="0"/>
              <a:t> </a:t>
            </a:r>
            <a:r>
              <a:rPr lang="en-US" sz="2000" dirty="0" err="1"/>
              <a:t>menyelidiki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mandiri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; </a:t>
            </a:r>
          </a:p>
          <a:p>
            <a:pPr marL="342900">
              <a:buFont typeface="Wingdings" pitchFamily="2" charset="2"/>
              <a:buChar char="v"/>
            </a:pPr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menyajikan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;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</a:p>
          <a:p>
            <a:pPr marL="342900">
              <a:buFont typeface="Wingdings" pitchFamily="2" charset="2"/>
              <a:buChar char="v"/>
            </a:pPr>
            <a:r>
              <a:rPr lang="en-US" sz="2000" dirty="0" err="1" smtClean="0"/>
              <a:t>Menganalisis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mengevaluasi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pemecahan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. 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" name="Google Shape;2816;p134"/>
          <p:cNvSpPr txBox="1">
            <a:spLocks noGrp="1"/>
          </p:cNvSpPr>
          <p:nvPr>
            <p:ph type="title"/>
          </p:nvPr>
        </p:nvSpPr>
        <p:spPr>
          <a:xfrm>
            <a:off x="2019297" y="1710168"/>
            <a:ext cx="5105400" cy="12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Sekian Terimakasih</a:t>
            </a:r>
            <a:endParaRPr dirty="0"/>
          </a:p>
        </p:txBody>
      </p:sp>
      <p:sp>
        <p:nvSpPr>
          <p:cNvPr id="2818" name="Google Shape;2818;p134"/>
          <p:cNvSpPr/>
          <p:nvPr/>
        </p:nvSpPr>
        <p:spPr>
          <a:xfrm>
            <a:off x="3881688" y="3438625"/>
            <a:ext cx="1380619" cy="52850"/>
          </a:xfrm>
          <a:custGeom>
            <a:avLst/>
            <a:gdLst/>
            <a:ahLst/>
            <a:cxnLst/>
            <a:rect l="l" t="t" r="r" b="b"/>
            <a:pathLst>
              <a:path w="17505" h="670" extrusionOk="0">
                <a:moveTo>
                  <a:pt x="0" y="0"/>
                </a:moveTo>
                <a:lnTo>
                  <a:pt x="0" y="669"/>
                </a:lnTo>
                <a:lnTo>
                  <a:pt x="17505" y="669"/>
                </a:lnTo>
                <a:lnTo>
                  <a:pt x="1750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" name="Google Shape;2017;p85"/>
          <p:cNvSpPr txBox="1">
            <a:spLocks noGrp="1"/>
          </p:cNvSpPr>
          <p:nvPr>
            <p:ph type="subTitle" idx="1"/>
          </p:nvPr>
        </p:nvSpPr>
        <p:spPr>
          <a:xfrm>
            <a:off x="5724875" y="3341675"/>
            <a:ext cx="1923600" cy="10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800" dirty="0"/>
              <a:t>Langkah-langkah Pembelajaran Berdasarkan masalah</a:t>
            </a:r>
            <a:endParaRPr sz="1800" dirty="0"/>
          </a:p>
        </p:txBody>
      </p:sp>
      <p:sp>
        <p:nvSpPr>
          <p:cNvPr id="2018" name="Google Shape;2018;p85"/>
          <p:cNvSpPr txBox="1">
            <a:spLocks noGrp="1"/>
          </p:cNvSpPr>
          <p:nvPr>
            <p:ph type="subTitle" idx="2"/>
          </p:nvPr>
        </p:nvSpPr>
        <p:spPr>
          <a:xfrm>
            <a:off x="1930115" y="3341674"/>
            <a:ext cx="1923600" cy="10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800" dirty="0"/>
              <a:t>Ciri dan Karakteristik Pembelajaran Berdsarkan Masalah</a:t>
            </a:r>
            <a:endParaRPr sz="1800" dirty="0"/>
          </a:p>
        </p:txBody>
      </p:sp>
      <p:sp>
        <p:nvSpPr>
          <p:cNvPr id="2019" name="Google Shape;2019;p85"/>
          <p:cNvSpPr txBox="1">
            <a:spLocks noGrp="1"/>
          </p:cNvSpPr>
          <p:nvPr>
            <p:ph type="title"/>
          </p:nvPr>
        </p:nvSpPr>
        <p:spPr>
          <a:xfrm>
            <a:off x="713250" y="523025"/>
            <a:ext cx="7717500" cy="541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MATERI PEMBAHASAN</a:t>
            </a:r>
            <a:endParaRPr dirty="0"/>
          </a:p>
        </p:txBody>
      </p:sp>
      <p:sp>
        <p:nvSpPr>
          <p:cNvPr id="2024" name="Google Shape;2024;p85"/>
          <p:cNvSpPr txBox="1">
            <a:spLocks noGrp="1"/>
          </p:cNvSpPr>
          <p:nvPr>
            <p:ph type="subTitle" idx="7"/>
          </p:nvPr>
        </p:nvSpPr>
        <p:spPr>
          <a:xfrm>
            <a:off x="1939740" y="1854085"/>
            <a:ext cx="1923600" cy="102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/>
              <a:t>Hakikat Problem Based Learning </a:t>
            </a:r>
            <a:endParaRPr sz="2000" dirty="0"/>
          </a:p>
        </p:txBody>
      </p:sp>
      <p:sp>
        <p:nvSpPr>
          <p:cNvPr id="2025" name="Google Shape;2025;p85"/>
          <p:cNvSpPr txBox="1">
            <a:spLocks noGrp="1"/>
          </p:cNvSpPr>
          <p:nvPr>
            <p:ph type="subTitle" idx="8"/>
          </p:nvPr>
        </p:nvSpPr>
        <p:spPr>
          <a:xfrm>
            <a:off x="5724873" y="1809549"/>
            <a:ext cx="2398849" cy="10257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id-ID" sz="1800" dirty="0"/>
              <a:t>Alasan Pembelajaran Berdasarkan Masalah</a:t>
            </a:r>
            <a:endParaRPr sz="1800" b="1" dirty="0"/>
          </a:p>
        </p:txBody>
      </p:sp>
      <p:sp>
        <p:nvSpPr>
          <p:cNvPr id="2026" name="Google Shape;2026;p85">
            <a:hlinkClick r:id="rId3" action="ppaction://hlinksldjump"/>
          </p:cNvPr>
          <p:cNvSpPr txBox="1">
            <a:spLocks noGrp="1"/>
          </p:cNvSpPr>
          <p:nvPr>
            <p:ph type="title" idx="9"/>
          </p:nvPr>
        </p:nvSpPr>
        <p:spPr>
          <a:xfrm>
            <a:off x="1148310" y="1501852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uFill>
                  <a:noFill/>
                </a:uFill>
                <a:hlinkClick r:id="rId3" action="ppaction://hlinksldjump"/>
              </a:rPr>
              <a:t>01</a:t>
            </a:r>
            <a:endParaRPr dirty="0"/>
          </a:p>
        </p:txBody>
      </p:sp>
      <p:sp>
        <p:nvSpPr>
          <p:cNvPr id="2027" name="Google Shape;2027;p85">
            <a:hlinkClick r:id="" action="ppaction://noaction"/>
          </p:cNvPr>
          <p:cNvSpPr txBox="1">
            <a:spLocks noGrp="1"/>
          </p:cNvSpPr>
          <p:nvPr>
            <p:ph type="title" idx="13"/>
          </p:nvPr>
        </p:nvSpPr>
        <p:spPr>
          <a:xfrm>
            <a:off x="1081639" y="3138146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uFill>
                  <a:noFill/>
                </a:uFill>
                <a:hlinkClick r:id="" action="ppaction://noaction"/>
              </a:rPr>
              <a:t>03</a:t>
            </a:r>
            <a:endParaRPr dirty="0"/>
          </a:p>
        </p:txBody>
      </p:sp>
      <p:sp>
        <p:nvSpPr>
          <p:cNvPr id="2028" name="Google Shape;2028;p85">
            <a:hlinkClick r:id="rId4" action="ppaction://hlinksldjump"/>
          </p:cNvPr>
          <p:cNvSpPr txBox="1">
            <a:spLocks noGrp="1"/>
          </p:cNvSpPr>
          <p:nvPr>
            <p:ph type="title" idx="14"/>
          </p:nvPr>
        </p:nvSpPr>
        <p:spPr>
          <a:xfrm>
            <a:off x="4844412" y="1432983"/>
            <a:ext cx="596400" cy="411300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uFill>
                  <a:noFill/>
                </a:uFill>
                <a:hlinkClick r:id="rId4" action="ppaction://hlinksldjump"/>
              </a:rPr>
              <a:t>02</a:t>
            </a:r>
            <a:endParaRPr dirty="0"/>
          </a:p>
        </p:txBody>
      </p:sp>
      <p:sp>
        <p:nvSpPr>
          <p:cNvPr id="2029" name="Google Shape;2029;p85">
            <a:hlinkClick r:id="" action="ppaction://noaction"/>
          </p:cNvPr>
          <p:cNvSpPr txBox="1">
            <a:spLocks noGrp="1"/>
          </p:cNvSpPr>
          <p:nvPr>
            <p:ph type="title" idx="15"/>
          </p:nvPr>
        </p:nvSpPr>
        <p:spPr>
          <a:xfrm>
            <a:off x="4854741" y="3059653"/>
            <a:ext cx="602782" cy="405442"/>
          </a:xfrm>
          <a:prstGeom prst="rect">
            <a:avLst/>
          </a:prstGeom>
        </p:spPr>
        <p:txBody>
          <a:bodyPr spcFirstLastPara="1" wrap="square" lIns="91425" tIns="118850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  <a:uFill>
                  <a:noFill/>
                </a:uFill>
                <a:hlinkClick r:id="" action="ppaction://noaction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04</a:t>
            </a:r>
            <a:endParaRPr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Google Shape;2057;p87"/>
          <p:cNvSpPr txBox="1">
            <a:spLocks noGrp="1"/>
          </p:cNvSpPr>
          <p:nvPr>
            <p:ph type="title"/>
          </p:nvPr>
        </p:nvSpPr>
        <p:spPr>
          <a:xfrm>
            <a:off x="1530946" y="0"/>
            <a:ext cx="6005100" cy="15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dirty="0" err="1"/>
              <a:t>Hakikat</a:t>
            </a:r>
            <a:r>
              <a:rPr lang="en-US" dirty="0"/>
              <a:t> Problem Based Learning </a:t>
            </a:r>
            <a:endParaRPr dirty="0"/>
          </a:p>
        </p:txBody>
      </p:sp>
      <p:sp>
        <p:nvSpPr>
          <p:cNvPr id="2058" name="Google Shape;2058;p87"/>
          <p:cNvSpPr txBox="1">
            <a:spLocks noGrp="1"/>
          </p:cNvSpPr>
          <p:nvPr>
            <p:ph type="subTitle" idx="1"/>
          </p:nvPr>
        </p:nvSpPr>
        <p:spPr>
          <a:xfrm>
            <a:off x="1520792" y="1597793"/>
            <a:ext cx="6083167" cy="33880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  <a:buClr>
                <a:schemeClr val="dk1"/>
              </a:buClr>
              <a:buSzPts val="1100"/>
            </a:pP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berdasarkna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(Problem Based Learning / PBL)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model </a:t>
            </a:r>
            <a:r>
              <a:rPr lang="en-US" sz="2000" dirty="0" err="1"/>
              <a:t>pembelajaran</a:t>
            </a:r>
            <a:r>
              <a:rPr lang="en-US" sz="2000" dirty="0"/>
              <a:t> yang </a:t>
            </a:r>
            <a:r>
              <a:rPr lang="en-US" sz="2000" dirty="0" err="1"/>
              <a:t>didasarkan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akuisisi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pengetahuanbaru</a:t>
            </a:r>
            <a:r>
              <a:rPr lang="en-US" sz="2000" dirty="0"/>
              <a:t>. Model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mutakhir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pemelajaran</a:t>
            </a:r>
            <a:r>
              <a:rPr lang="en-US" sz="2000" dirty="0"/>
              <a:t> </a:t>
            </a:r>
            <a:r>
              <a:rPr lang="en-US" sz="2000" dirty="0" err="1"/>
              <a:t>berdasar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 (project based learning),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autentik</a:t>
            </a:r>
            <a:r>
              <a:rPr lang="en-US" sz="2000" dirty="0"/>
              <a:t> (authentic instruction),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bermakna</a:t>
            </a:r>
            <a:r>
              <a:rPr lang="en-US" sz="2000" dirty="0"/>
              <a:t>.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" name="Google Shape;2072;p89"/>
          <p:cNvSpPr txBox="1">
            <a:spLocks noGrp="1"/>
          </p:cNvSpPr>
          <p:nvPr>
            <p:ph type="subTitle" idx="1"/>
          </p:nvPr>
        </p:nvSpPr>
        <p:spPr>
          <a:xfrm>
            <a:off x="578496" y="943277"/>
            <a:ext cx="8055365" cy="36807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0" lvl="0" indent="0">
              <a:buSzPts val="1600"/>
              <a:buNone/>
            </a:pP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(Problem Based Learning). </a:t>
            </a:r>
            <a:r>
              <a:rPr lang="en-US" sz="2400" dirty="0" err="1"/>
              <a:t>Pemecahan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didefinisikan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proses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upaya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penyelesaian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yang </a:t>
            </a:r>
            <a:r>
              <a:rPr lang="en-US" sz="2400" dirty="0" err="1"/>
              <a:t>benar-benar</a:t>
            </a:r>
            <a:r>
              <a:rPr lang="en-US" sz="2400" dirty="0"/>
              <a:t> </a:t>
            </a:r>
            <a:r>
              <a:rPr lang="en-US" sz="2400" dirty="0" err="1"/>
              <a:t>nyata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aturanaturan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. </a:t>
            </a:r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(Problem Based Learning)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memfokuskan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nyata</a:t>
            </a:r>
            <a:r>
              <a:rPr lang="en-US" sz="2400" dirty="0"/>
              <a:t> yang </a:t>
            </a:r>
            <a:r>
              <a:rPr lang="en-US" sz="2400" dirty="0" err="1"/>
              <a:t>bermakna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siswa</a:t>
            </a:r>
            <a:r>
              <a:rPr lang="en-US" sz="2400" dirty="0"/>
              <a:t>.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1264" y="1241658"/>
            <a:ext cx="7959112" cy="3372717"/>
          </a:xfrm>
        </p:spPr>
        <p:txBody>
          <a:bodyPr/>
          <a:lstStyle/>
          <a:p>
            <a:pPr marL="114300" indent="0">
              <a:buNone/>
            </a:pP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definisi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Problem Based Learning (PBL</a:t>
            </a:r>
            <a:r>
              <a:rPr lang="en-US" sz="2000" dirty="0" smtClean="0"/>
              <a:t>) :</a:t>
            </a:r>
          </a:p>
          <a:p>
            <a:pPr marL="114300" indent="0">
              <a:buNone/>
            </a:pPr>
            <a:endParaRPr lang="en-US" sz="2000" dirty="0" smtClean="0"/>
          </a:p>
          <a:p>
            <a:pPr marL="114300" indent="0">
              <a:buNone/>
            </a:pPr>
            <a:r>
              <a:rPr lang="en-US" sz="2000" dirty="0" smtClean="0"/>
              <a:t>1.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Duch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Problem </a:t>
            </a:r>
            <a:r>
              <a:rPr lang="en-US" sz="2000" dirty="0"/>
              <a:t>Based Learning (PBL) </a:t>
            </a:r>
            <a:r>
              <a:rPr lang="en-US" sz="2000" dirty="0" err="1"/>
              <a:t>merupakan</a:t>
            </a:r>
            <a:r>
              <a:rPr lang="en-US" sz="2000" dirty="0"/>
              <a:t> model </a:t>
            </a:r>
            <a:r>
              <a:rPr lang="en-US" sz="2000" dirty="0" err="1" smtClean="0"/>
              <a:t>pembelajaran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yang </a:t>
            </a:r>
            <a:r>
              <a:rPr lang="en-US" sz="2000" dirty="0" err="1"/>
              <a:t>menantang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“</a:t>
            </a:r>
            <a:r>
              <a:rPr lang="en-US" sz="2000" dirty="0" err="1"/>
              <a:t>belajar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en-US" sz="2000" dirty="0" smtClean="0"/>
              <a:t>”,</a:t>
            </a:r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en-US" sz="2000" dirty="0" err="1" smtClean="0"/>
              <a:t>bekerja</a:t>
            </a:r>
            <a:r>
              <a:rPr lang="en-US" sz="2000" dirty="0" smtClean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berkelompok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mencari</a:t>
            </a:r>
            <a:r>
              <a:rPr lang="en-US" sz="2000" dirty="0"/>
              <a:t> </a:t>
            </a:r>
            <a:r>
              <a:rPr lang="en-US" sz="2000" dirty="0" err="1"/>
              <a:t>solusi</a:t>
            </a:r>
            <a:r>
              <a:rPr lang="en-US" sz="2000" dirty="0"/>
              <a:t> </a:t>
            </a:r>
            <a:r>
              <a:rPr lang="en-US" sz="2000" dirty="0" err="1" smtClean="0"/>
              <a:t>dari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en-US" sz="2000" dirty="0" err="1" smtClean="0"/>
              <a:t>permasalahan</a:t>
            </a:r>
            <a:r>
              <a:rPr lang="en-US" sz="2000" dirty="0" smtClean="0"/>
              <a:t> </a:t>
            </a:r>
            <a:r>
              <a:rPr lang="en-US" sz="2000" dirty="0" err="1"/>
              <a:t>dunia</a:t>
            </a:r>
            <a:r>
              <a:rPr lang="en-US" sz="2000" dirty="0"/>
              <a:t>.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mengikat</a:t>
            </a:r>
            <a:r>
              <a:rPr lang="en-US" sz="2000" dirty="0"/>
              <a:t> </a:t>
            </a:r>
            <a:r>
              <a:rPr lang="en-US" sz="2000" dirty="0" err="1" smtClean="0"/>
              <a:t>siswa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/>
              <a:t>rasa </a:t>
            </a:r>
            <a:r>
              <a:rPr lang="en-US" sz="2000" dirty="0" err="1"/>
              <a:t>ingin</a:t>
            </a:r>
            <a:r>
              <a:rPr lang="en-US" sz="2000" dirty="0"/>
              <a:t> </a:t>
            </a:r>
            <a:r>
              <a:rPr lang="en-US" sz="2000" dirty="0" err="1"/>
              <a:t>tahu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yang </a:t>
            </a:r>
            <a:r>
              <a:rPr lang="en-US" sz="2000" dirty="0" err="1" smtClean="0"/>
              <a:t>dimaksud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6359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514" y="856649"/>
            <a:ext cx="7959112" cy="3671100"/>
          </a:xfrm>
        </p:spPr>
        <p:txBody>
          <a:bodyPr/>
          <a:lstStyle/>
          <a:p>
            <a:pPr marL="114300" indent="0">
              <a:buNone/>
            </a:pPr>
            <a:r>
              <a:rPr lang="en-US" sz="2000" dirty="0"/>
              <a:t>2. </a:t>
            </a: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err="1" smtClean="0"/>
              <a:t>Arends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   Problem Based Learning (PBL)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 smtClean="0"/>
              <a:t>pendekatan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pembelajaran</a:t>
            </a:r>
            <a:r>
              <a:rPr lang="en-US" sz="2000" dirty="0" smtClean="0"/>
              <a:t> </a:t>
            </a:r>
            <a:r>
              <a:rPr lang="en-US" sz="2000" dirty="0"/>
              <a:t>di </a:t>
            </a:r>
            <a:r>
              <a:rPr lang="en-US" sz="2000" dirty="0" err="1"/>
              <a:t>mana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dihadapkan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 smtClean="0"/>
              <a:t>autentik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(</a:t>
            </a:r>
            <a:r>
              <a:rPr lang="en-US" sz="2000" dirty="0" err="1" smtClean="0"/>
              <a:t>nyata</a:t>
            </a:r>
            <a:r>
              <a:rPr lang="en-US" sz="2000" dirty="0"/>
              <a:t>)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diharapkan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 smtClean="0"/>
              <a:t>menyusun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pengetahuannya</a:t>
            </a:r>
            <a:r>
              <a:rPr lang="en-US" sz="2000" dirty="0" smtClean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, </a:t>
            </a:r>
            <a:r>
              <a:rPr lang="en-US" sz="2000" dirty="0" err="1"/>
              <a:t>menumbuh</a:t>
            </a:r>
            <a:r>
              <a:rPr lang="en-US" sz="2000" dirty="0"/>
              <a:t> </a:t>
            </a:r>
            <a:r>
              <a:rPr lang="en-US" sz="2000" dirty="0" err="1"/>
              <a:t>kembangkan</a:t>
            </a:r>
            <a:r>
              <a:rPr lang="en-US" sz="2000" dirty="0"/>
              <a:t> </a:t>
            </a:r>
            <a:r>
              <a:rPr lang="en-US" sz="2000" dirty="0" err="1" smtClean="0"/>
              <a:t>keterampilan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inkuiri</a:t>
            </a:r>
            <a:r>
              <a:rPr lang="en-US" sz="2000" dirty="0"/>
              <a:t>, </a:t>
            </a:r>
            <a:r>
              <a:rPr lang="en-US" sz="2000" dirty="0" err="1"/>
              <a:t>memandirikan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meningkatkan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kepercayaan</a:t>
            </a:r>
            <a:r>
              <a:rPr lang="en-US" sz="2000" dirty="0" smtClean="0"/>
              <a:t> </a:t>
            </a:r>
            <a:r>
              <a:rPr lang="en-US" sz="2000" dirty="0" err="1"/>
              <a:t>dirinya</a:t>
            </a:r>
            <a:r>
              <a:rPr lang="en-US" sz="2000" dirty="0" smtClean="0"/>
              <a:t>.</a:t>
            </a:r>
          </a:p>
          <a:p>
            <a:pPr marL="114300" indent="0">
              <a:buNone/>
            </a:pPr>
            <a:endParaRPr lang="en-US" sz="2000" dirty="0"/>
          </a:p>
          <a:p>
            <a:pPr marL="114300" indent="0">
              <a:buNone/>
            </a:pPr>
            <a:r>
              <a:rPr lang="en-US" sz="2000" dirty="0"/>
              <a:t>3. </a:t>
            </a: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dirty="0" smtClean="0"/>
              <a:t>Glazer</a:t>
            </a:r>
          </a:p>
          <a:p>
            <a:pPr marL="114300" indent="0">
              <a:buNone/>
            </a:pPr>
            <a:r>
              <a:rPr lang="en-US" sz="2000" dirty="0"/>
              <a:t>    Problem Based Learning (PBL)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 smtClean="0"/>
              <a:t>strategi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pengajaran</a:t>
            </a:r>
            <a:r>
              <a:rPr lang="en-US" sz="2000" dirty="0" smtClean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siswa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aktif</a:t>
            </a:r>
            <a:r>
              <a:rPr lang="en-US" sz="2000" dirty="0"/>
              <a:t> </a:t>
            </a:r>
            <a:r>
              <a:rPr lang="en-US" sz="2000" dirty="0" err="1"/>
              <a:t>dihadapkan</a:t>
            </a:r>
            <a:r>
              <a:rPr lang="en-US" sz="2000" dirty="0"/>
              <a:t> </a:t>
            </a:r>
            <a:r>
              <a:rPr lang="en-US" sz="2000" dirty="0" err="1" smtClean="0"/>
              <a:t>pada</a:t>
            </a:r>
            <a:endParaRPr lang="en-US" sz="2000" dirty="0" smtClean="0"/>
          </a:p>
          <a:p>
            <a:pPr marL="11430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 </a:t>
            </a:r>
            <a:r>
              <a:rPr lang="en-US" sz="2000" dirty="0" err="1"/>
              <a:t>kompleks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yang </a:t>
            </a:r>
            <a:r>
              <a:rPr lang="en-US" sz="2000" dirty="0" err="1"/>
              <a:t>nyata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057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Google Shape;2064;p88"/>
          <p:cNvSpPr txBox="1">
            <a:spLocks noGrp="1"/>
          </p:cNvSpPr>
          <p:nvPr>
            <p:ph type="title"/>
          </p:nvPr>
        </p:nvSpPr>
        <p:spPr>
          <a:xfrm>
            <a:off x="693999" y="558265"/>
            <a:ext cx="7717500" cy="11935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id-ID" sz="3600" dirty="0"/>
              <a:t>Alasan Pembelajaran Berdasarkan </a:t>
            </a:r>
            <a:r>
              <a:rPr lang="id-ID" sz="3600" dirty="0" smtClean="0"/>
              <a:t>Masalah</a:t>
            </a:r>
            <a:endParaRPr sz="3600" dirty="0"/>
          </a:p>
        </p:txBody>
      </p:sp>
      <p:sp>
        <p:nvSpPr>
          <p:cNvPr id="2065" name="Google Shape;2065;p88"/>
          <p:cNvSpPr txBox="1">
            <a:spLocks noGrp="1"/>
          </p:cNvSpPr>
          <p:nvPr>
            <p:ph type="body" idx="1"/>
          </p:nvPr>
        </p:nvSpPr>
        <p:spPr>
          <a:xfrm>
            <a:off x="713225" y="1742173"/>
            <a:ext cx="7717500" cy="29606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Beberapa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alasan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mengapa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(Problem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Based Learning 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/ PBL)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digunakan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proses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pembelajaran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: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a.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Seorang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lulusan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menanggulangi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masalah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yang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dihadapinya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hanya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dengan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menggunakan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satu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disiplin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ilmu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b.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Integrasi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antara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berbagai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konsep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/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prinsip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/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informasi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cabang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ilmu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terjadi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c.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Integrasi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antara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berbagai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konsep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/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prinsip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/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informasi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cabang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ilmu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terjadi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d.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Perilaku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sebagai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seorang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“life long learner” 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2066" name="Google Shape;2066;p88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Google Shape;2065;p88"/>
          <p:cNvSpPr txBox="1">
            <a:spLocks noGrp="1"/>
          </p:cNvSpPr>
          <p:nvPr>
            <p:ph type="body" idx="1"/>
          </p:nvPr>
        </p:nvSpPr>
        <p:spPr>
          <a:xfrm>
            <a:off x="713225" y="818147"/>
            <a:ext cx="7717500" cy="38846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e.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Langkah-langkah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kegiatan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PBL yang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dilaksanakan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melalui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diskusi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kelompok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menghasilkan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sejumlah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keterampilan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pada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siswa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diantaranya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: a.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Keterampilan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penelusuran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kepustakaan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, b.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Keterampilan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membaca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c.Keterampilan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/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kebiasaan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membuat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catatan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, d.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Kemampuan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kerja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sama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kelompok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, e.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Keterampilan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komunikasi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f.Keterbukaan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g.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Berfikir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analitik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, h.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Kemandirian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keaktifan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belajar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i.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Wawasan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danketerpaduan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ilmu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pengetahuan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f.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Dapat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mengimbangi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kecepatan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nformasi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atau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ilmu</a:t>
            </a:r>
            <a:endParaRPr lang="en-US" sz="2000" dirty="0" smtClean="0">
              <a:solidFill>
                <a:schemeClr val="bg1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  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pengetahuan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yang </a:t>
            </a:r>
            <a:r>
              <a:rPr lang="en-US" sz="2000" dirty="0" err="1">
                <a:solidFill>
                  <a:schemeClr val="bg1">
                    <a:lumMod val="10000"/>
                  </a:schemeClr>
                </a:solidFill>
              </a:rPr>
              <a:t>sangat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10000"/>
                  </a:schemeClr>
                </a:solidFill>
              </a:rPr>
              <a:t>cepat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.</a:t>
            </a:r>
          </a:p>
        </p:txBody>
      </p:sp>
      <p:sp>
        <p:nvSpPr>
          <p:cNvPr id="2066" name="Google Shape;2066;p88"/>
          <p:cNvSpPr/>
          <p:nvPr/>
        </p:nvSpPr>
        <p:spPr>
          <a:xfrm>
            <a:off x="812919" y="2519656"/>
            <a:ext cx="6919" cy="10401"/>
          </a:xfrm>
          <a:custGeom>
            <a:avLst/>
            <a:gdLst/>
            <a:ahLst/>
            <a:cxnLst/>
            <a:rect l="l" t="t" r="r" b="b"/>
            <a:pathLst>
              <a:path w="161" h="242" extrusionOk="0">
                <a:moveTo>
                  <a:pt x="81" y="1"/>
                </a:moveTo>
                <a:lnTo>
                  <a:pt x="0" y="161"/>
                </a:lnTo>
                <a:lnTo>
                  <a:pt x="134" y="241"/>
                </a:lnTo>
                <a:cubicBezTo>
                  <a:pt x="134" y="161"/>
                  <a:pt x="134" y="108"/>
                  <a:pt x="161" y="27"/>
                </a:cubicBezTo>
                <a:lnTo>
                  <a:pt x="81" y="1"/>
                </a:lnTo>
                <a:close/>
              </a:path>
            </a:pathLst>
          </a:custGeom>
          <a:solidFill>
            <a:srgbClr val="806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637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egant Education Pack for Students XL by Slidesgo">
  <a:themeElements>
    <a:clrScheme name="Simple Light">
      <a:dk1>
        <a:srgbClr val="FFFFFF"/>
      </a:dk1>
      <a:lt1>
        <a:srgbClr val="EDECDF"/>
      </a:lt1>
      <a:dk2>
        <a:srgbClr val="C8A591"/>
      </a:dk2>
      <a:lt2>
        <a:srgbClr val="FFFFFF"/>
      </a:lt2>
      <a:accent1>
        <a:srgbClr val="A0A299"/>
      </a:accent1>
      <a:accent2>
        <a:srgbClr val="40474B"/>
      </a:accent2>
      <a:accent3>
        <a:srgbClr val="C8A591"/>
      </a:accent3>
      <a:accent4>
        <a:srgbClr val="EDECDF"/>
      </a:accent4>
      <a:accent5>
        <a:srgbClr val="A0A299"/>
      </a:accent5>
      <a:accent6>
        <a:srgbClr val="FFFFFF"/>
      </a:accent6>
      <a:hlink>
        <a:srgbClr val="40474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1734</Words>
  <Application>Microsoft Office PowerPoint</Application>
  <PresentationFormat>On-screen Show (16:9)</PresentationFormat>
  <Paragraphs>181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Manjari</vt:lpstr>
      <vt:lpstr>Wingdings</vt:lpstr>
      <vt:lpstr>Hammersmith One</vt:lpstr>
      <vt:lpstr>Roboto Condensed Light</vt:lpstr>
      <vt:lpstr>Ubuntu</vt:lpstr>
      <vt:lpstr>Elegant Education Pack for Students XL by Slidesgo</vt:lpstr>
      <vt:lpstr>PEMBELAJARAN BERBASIS MASALAH</vt:lpstr>
      <vt:lpstr>Anggota Kelompok :  Rana Zayyan (2213022038) Silfia Herlina (2213022039) Alfina Ramadani (2213022051)</vt:lpstr>
      <vt:lpstr>MATERI PEMBAHASAN</vt:lpstr>
      <vt:lpstr>Hakikat Problem Based Learning </vt:lpstr>
      <vt:lpstr>PowerPoint Presentation</vt:lpstr>
      <vt:lpstr>PowerPoint Presentation</vt:lpstr>
      <vt:lpstr>PowerPoint Presentation</vt:lpstr>
      <vt:lpstr>Alasan Pembelajaran Berdasarkan Masalah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Ciri dan Karakteristik Pembelajaran Berdsarkan Masalah</vt:lpstr>
      <vt:lpstr>PowerPoint Presentation</vt:lpstr>
      <vt:lpstr>PowerPoint Presentation</vt:lpstr>
      <vt:lpstr>PowerPoint Presentation</vt:lpstr>
      <vt:lpstr>Langkah-langkah Pembelajaran Berdasarkan masalah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KESIMPULAN :</vt:lpstr>
      <vt:lpstr>PowerPoint Presentation</vt:lpstr>
      <vt:lpstr>Sekian Terimakasih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PEMBELAJARAN BERBASIS MASALAH</dc:title>
  <cp:lastModifiedBy>ACER</cp:lastModifiedBy>
  <cp:revision>21</cp:revision>
  <dcterms:modified xsi:type="dcterms:W3CDTF">2023-04-02T06:24:00Z</dcterms:modified>
</cp:coreProperties>
</file>