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98" r:id="rId5"/>
    <p:sldId id="297" r:id="rId6"/>
    <p:sldId id="264" r:id="rId7"/>
    <p:sldId id="270" r:id="rId8"/>
    <p:sldId id="269" r:id="rId9"/>
    <p:sldId id="287" r:id="rId10"/>
    <p:sldId id="273" r:id="rId11"/>
    <p:sldId id="272" r:id="rId12"/>
    <p:sldId id="294" r:id="rId13"/>
    <p:sldId id="293" r:id="rId14"/>
    <p:sldId id="276" r:id="rId1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9941"/>
    <a:srgbClr val="A4D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0" autoAdjust="0"/>
    <p:restoredTop sz="94660"/>
  </p:normalViewPr>
  <p:slideViewPr>
    <p:cSldViewPr>
      <p:cViewPr varScale="1">
        <p:scale>
          <a:sx n="141" d="100"/>
          <a:sy n="141" d="100"/>
        </p:scale>
        <p:origin x="150" y="120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theme" Target="theme/theme1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10" Type="http://schemas.openxmlformats.org/officeDocument/2006/relationships/slide" Target="slides/slide7.xml" /><Relationship Id="rId19" Type="http://schemas.openxmlformats.org/officeDocument/2006/relationships/tableStyles" Target="tableStyles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4.jpg" /><Relationship Id="rId1" Type="http://schemas.openxmlformats.org/officeDocument/2006/relationships/slideMaster" Target="../slideMasters/slideMaster2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2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Master" Target="../slideMasters/slideMaster2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 /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723878"/>
            <a:ext cx="9144000" cy="51754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241422"/>
            <a:ext cx="9144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400" b="1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  <p:pic>
        <p:nvPicPr>
          <p:cNvPr id="1027" name="Picture 3" descr="G:\002-KIMS BUSINESS\007-02-Googleslidesppt\02-GSppt-Contents-Kim\20170429\07-\item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42" y="310690"/>
            <a:ext cx="6414918" cy="325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" name="Rectangle 1"/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798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516216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8B87355E-D241-4F84-8E34-F12EFC8C5311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8A80B83A-8DB6-4419-B9E6-5F4B7AD8250B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43C72C95-08A5-4AE8-AA2B-7F0F1D15237D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F744013E-0792-4E51-B21F-CE2E88A9BDF0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5048D8BC-6BEB-40DA-A91D-AE076BF3D670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80C6D9FC-EAE8-4EFC-AD4C-7A54C93E55DE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8CA4EF62-C0AE-487F-99C8-557E9C34CF58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id="{C99470B5-F69C-47A6-A008-A055BC5A021B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0B0E86D1-5B0C-4381-A5AE-15D3B0AA4D84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87B717A4-B04E-47EF-9C2D-21FC12E3AC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08993359-6EE8-4F9B-A1B6-07CADFE356A7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:a16="http://schemas.microsoft.com/office/drawing/2014/main" id="{28BBF0BD-20A1-4BE9-8F51-98ACCA87025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:a16="http://schemas.microsoft.com/office/drawing/2014/main" id="{E5999C32-E7D0-45EA-9ED9-5C3EBEF6D1A2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:a16="http://schemas.microsoft.com/office/drawing/2014/main" id="{493FEA4D-D2EC-42FF-815F-E1C62644F9D6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DD68CD7F-C635-4A31-91AE-B21DDAD2D66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7EBF13E9-9DF3-4DA7-870E-B2463BDBB2FD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:a16="http://schemas.microsoft.com/office/drawing/2014/main" id="{DFA2D170-A948-4315-9FB0-2033E3DE34DA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736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55" y="1131590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154419" y="1237310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171" y="1117462"/>
            <a:ext cx="3312368" cy="294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98835" y="1223182"/>
            <a:ext cx="3043041" cy="18420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3647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572000" y="1715444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3433500"/>
            <a:ext cx="4572000" cy="171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132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23928" y="0"/>
            <a:ext cx="5220072" cy="3147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11560" y="2787774"/>
            <a:ext cx="2880320" cy="20162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264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32918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36079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2525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9ECFE99B-B579-4A3C-A87A-75084AC09EE1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1368152 h 2499742"/>
              <a:gd name="connsiteX3" fmla="*/ 3372247 w 4499992"/>
              <a:gd name="connsiteY3" fmla="*/ 1368152 h 2499742"/>
              <a:gd name="connsiteX4" fmla="*/ 3372247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1368152"/>
                </a:lnTo>
                <a:lnTo>
                  <a:pt x="3372247" y="1368152"/>
                </a:lnTo>
                <a:lnTo>
                  <a:pt x="3372247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4858D0D-29DA-4F26-AF18-C0DEB17ABC8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4644008" y="0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1137667 w 4499992"/>
              <a:gd name="connsiteY3" fmla="*/ 2499742 h 2499742"/>
              <a:gd name="connsiteX4" fmla="*/ 1137667 w 4499992"/>
              <a:gd name="connsiteY4" fmla="*/ 1368152 h 2499742"/>
              <a:gd name="connsiteX5" fmla="*/ 0 w 4499992"/>
              <a:gd name="connsiteY5" fmla="*/ 136815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1137667" y="2499742"/>
                </a:lnTo>
                <a:lnTo>
                  <a:pt x="1137667" y="1368152"/>
                </a:lnTo>
                <a:lnTo>
                  <a:pt x="0" y="136815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00095AA-D917-4540-B014-EEDB5478D0D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644008" y="2643759"/>
            <a:ext cx="4499992" cy="2499742"/>
          </a:xfrm>
          <a:custGeom>
            <a:avLst/>
            <a:gdLst>
              <a:gd name="connsiteX0" fmla="*/ 1137667 w 4499992"/>
              <a:gd name="connsiteY0" fmla="*/ 0 h 2499742"/>
              <a:gd name="connsiteX1" fmla="*/ 4499992 w 4499992"/>
              <a:gd name="connsiteY1" fmla="*/ 0 h 2499742"/>
              <a:gd name="connsiteX2" fmla="*/ 4499992 w 4499992"/>
              <a:gd name="connsiteY2" fmla="*/ 2499742 h 2499742"/>
              <a:gd name="connsiteX3" fmla="*/ 0 w 4499992"/>
              <a:gd name="connsiteY3" fmla="*/ 2499742 h 2499742"/>
              <a:gd name="connsiteX4" fmla="*/ 0 w 4499992"/>
              <a:gd name="connsiteY4" fmla="*/ 1118616 h 2499742"/>
              <a:gd name="connsiteX5" fmla="*/ 1137667 w 4499992"/>
              <a:gd name="connsiteY5" fmla="*/ 1118616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1137667" y="0"/>
                </a:moveTo>
                <a:lnTo>
                  <a:pt x="4499992" y="0"/>
                </a:lnTo>
                <a:lnTo>
                  <a:pt x="4499992" y="2499742"/>
                </a:lnTo>
                <a:lnTo>
                  <a:pt x="0" y="2499742"/>
                </a:lnTo>
                <a:lnTo>
                  <a:pt x="0" y="1118616"/>
                </a:lnTo>
                <a:lnTo>
                  <a:pt x="1137667" y="111861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E797F658-C176-47C2-AEB4-F20B2392117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0" y="2643759"/>
            <a:ext cx="4499992" cy="2499742"/>
          </a:xfrm>
          <a:custGeom>
            <a:avLst/>
            <a:gdLst>
              <a:gd name="connsiteX0" fmla="*/ 0 w 4499992"/>
              <a:gd name="connsiteY0" fmla="*/ 0 h 2499742"/>
              <a:gd name="connsiteX1" fmla="*/ 3372247 w 4499992"/>
              <a:gd name="connsiteY1" fmla="*/ 0 h 2499742"/>
              <a:gd name="connsiteX2" fmla="*/ 3372247 w 4499992"/>
              <a:gd name="connsiteY2" fmla="*/ 1118616 h 2499742"/>
              <a:gd name="connsiteX3" fmla="*/ 4499992 w 4499992"/>
              <a:gd name="connsiteY3" fmla="*/ 1118616 h 2499742"/>
              <a:gd name="connsiteX4" fmla="*/ 4499992 w 4499992"/>
              <a:gd name="connsiteY4" fmla="*/ 2499742 h 2499742"/>
              <a:gd name="connsiteX5" fmla="*/ 0 w 4499992"/>
              <a:gd name="connsiteY5" fmla="*/ 2499742 h 2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9992" h="2499742">
                <a:moveTo>
                  <a:pt x="0" y="0"/>
                </a:moveTo>
                <a:lnTo>
                  <a:pt x="3372247" y="0"/>
                </a:lnTo>
                <a:lnTo>
                  <a:pt x="3372247" y="1118616"/>
                </a:lnTo>
                <a:lnTo>
                  <a:pt x="4499992" y="1118616"/>
                </a:lnTo>
                <a:lnTo>
                  <a:pt x="4499992" y="2499742"/>
                </a:lnTo>
                <a:lnTo>
                  <a:pt x="0" y="249974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4550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491880" y="2571750"/>
            <a:ext cx="2160240" cy="25717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652120" y="2571750"/>
            <a:ext cx="349188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2561481"/>
            <a:ext cx="1740797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39834" y="2561481"/>
            <a:ext cx="1752046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3857625"/>
            <a:ext cx="3491880" cy="1296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4572000" y="0"/>
            <a:ext cx="457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4214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0" y="1347614"/>
            <a:ext cx="9144000" cy="2448272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2" name="Rectangle 1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 userDrawn="1"/>
          </p:nvSpPr>
          <p:spPr>
            <a:xfrm>
              <a:off x="0" y="1923678"/>
              <a:ext cx="9144000" cy="12241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63027" y="2155604"/>
            <a:ext cx="4880973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63027" y="2629180"/>
            <a:ext cx="488097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2267744" y="0"/>
            <a:ext cx="4608512" cy="5143500"/>
            <a:chOff x="0" y="1347614"/>
            <a:chExt cx="9144000" cy="2448272"/>
          </a:xfrm>
          <a:solidFill>
            <a:srgbClr val="649941">
              <a:alpha val="85000"/>
            </a:srgbClr>
          </a:solidFill>
        </p:grpSpPr>
        <p:sp>
          <p:nvSpPr>
            <p:cNvPr id="6" name="Rectangle 5"/>
            <p:cNvSpPr/>
            <p:nvPr userDrawn="1"/>
          </p:nvSpPr>
          <p:spPr>
            <a:xfrm>
              <a:off x="0" y="1347614"/>
              <a:ext cx="9144000" cy="2448272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2286000" y="1347614"/>
              <a:ext cx="4572000" cy="24482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63838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3990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G:\002-KIMS BUSINESS\007-02-Googleslidesppt\02-GSppt-Contents-Kim\20170429\07-\item0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162"/>
            <a:ext cx="2527764" cy="252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75A1F0C8-ADE8-49C0-9621-BADA30C5AA62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F8E22D68-A56D-46FD-BC42-93B4EAE80021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6">
              <a:extLst>
                <a:ext uri="{FF2B5EF4-FFF2-40B4-BE49-F238E27FC236}">
                  <a16:creationId xmlns:a16="http://schemas.microsoft.com/office/drawing/2014/main" id="{8D24A598-D874-4C08-BEA7-301F153CADDB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7">
              <a:extLst>
                <a:ext uri="{FF2B5EF4-FFF2-40B4-BE49-F238E27FC236}">
                  <a16:creationId xmlns:a16="http://schemas.microsoft.com/office/drawing/2014/main" id="{53A13DC6-0EDF-4A8E-8E4D-81768F1DF80B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8">
              <a:extLst>
                <a:ext uri="{FF2B5EF4-FFF2-40B4-BE49-F238E27FC236}">
                  <a16:creationId xmlns:a16="http://schemas.microsoft.com/office/drawing/2014/main" id="{F2E441BD-7BE9-4A75-9DB5-735EC46026C2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11">
              <a:extLst>
                <a:ext uri="{FF2B5EF4-FFF2-40B4-BE49-F238E27FC236}">
                  <a16:creationId xmlns:a16="http://schemas.microsoft.com/office/drawing/2014/main" id="{C0BF37B3-A371-4645-A8AB-6294FA0012B1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12">
              <a:extLst>
                <a:ext uri="{FF2B5EF4-FFF2-40B4-BE49-F238E27FC236}">
                  <a16:creationId xmlns:a16="http://schemas.microsoft.com/office/drawing/2014/main" id="{D1F581C4-49C2-4733-8878-B70E3BB3F71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562264D-B2F2-4788-B47F-5919F0A03323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1D2413AA-E9C9-4063-A40F-31C3653DDF8F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98EE8A88-944E-4EAF-802A-76F8CA0050A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:a16="http://schemas.microsoft.com/office/drawing/2014/main" id="{0A2BE1D3-6B9D-4BA7-AAC7-928A6AA44D8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576E8FCF-68A2-4B49-93A1-8F3AE723DA83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8">
              <a:extLst>
                <a:ext uri="{FF2B5EF4-FFF2-40B4-BE49-F238E27FC236}">
                  <a16:creationId xmlns:a16="http://schemas.microsoft.com/office/drawing/2014/main" id="{E38FF078-492E-46D5-B6EE-4FF39A801B41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9">
              <a:extLst>
                <a:ext uri="{FF2B5EF4-FFF2-40B4-BE49-F238E27FC236}">
                  <a16:creationId xmlns:a16="http://schemas.microsoft.com/office/drawing/2014/main" id="{CE554615-93B8-4E75-BBD0-67603689B6A1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20">
              <a:extLst>
                <a:ext uri="{FF2B5EF4-FFF2-40B4-BE49-F238E27FC236}">
                  <a16:creationId xmlns:a16="http://schemas.microsoft.com/office/drawing/2014/main" id="{AC36994E-976C-4B08-8784-AAC20FDF60E3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21">
              <a:extLst>
                <a:ext uri="{FF2B5EF4-FFF2-40B4-BE49-F238E27FC236}">
                  <a16:creationId xmlns:a16="http://schemas.microsoft.com/office/drawing/2014/main" id="{7EEBE4CE-D8B6-495B-ACCE-C188E8DF4878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2">
              <a:extLst>
                <a:ext uri="{FF2B5EF4-FFF2-40B4-BE49-F238E27FC236}">
                  <a16:creationId xmlns:a16="http://schemas.microsoft.com/office/drawing/2014/main" id="{FD50BD70-C637-458B-8952-261DED7CC717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32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gradFill>
          <a:gsLst>
            <a:gs pos="0">
              <a:schemeClr val="bg1"/>
            </a:gs>
            <a:gs pos="100000">
              <a:schemeClr val="accent1">
                <a:tint val="23500"/>
                <a:satMod val="160000"/>
                <a:alpha val="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2498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07504" y="123478"/>
            <a:ext cx="8928992" cy="489654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486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71550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511706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07504" y="1131590"/>
            <a:ext cx="8928992" cy="388843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040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335357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83568" y="2527876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83568" y="3720395"/>
            <a:ext cx="1296144" cy="10115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166260" y="1335357"/>
            <a:ext cx="6977740" cy="1011600"/>
          </a:xfrm>
          <a:prstGeom prst="rect">
            <a:avLst/>
          </a:prstGeom>
          <a:solidFill>
            <a:schemeClr val="accent1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2166260" y="2527876"/>
            <a:ext cx="6977740" cy="101160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2166260" y="3720395"/>
            <a:ext cx="6977740" cy="1011600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0" y="1335357"/>
            <a:ext cx="511906" cy="101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0" y="2527876"/>
            <a:ext cx="511906" cy="101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ectangle 31"/>
          <p:cNvSpPr/>
          <p:nvPr userDrawn="1"/>
        </p:nvSpPr>
        <p:spPr>
          <a:xfrm>
            <a:off x="0" y="3720395"/>
            <a:ext cx="511906" cy="1011600"/>
          </a:xfrm>
          <a:prstGeom prst="rect">
            <a:avLst/>
          </a:prstGeom>
          <a:solidFill>
            <a:schemeClr val="accent3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Group 2">
            <a:extLst>
              <a:ext uri="{FF2B5EF4-FFF2-40B4-BE49-F238E27FC236}">
                <a16:creationId xmlns:a16="http://schemas.microsoft.com/office/drawing/2014/main" id="{6E3CB9E0-2383-4255-9EF1-8268A614EEE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4" name="Rectangle 1">
              <a:extLst>
                <a:ext uri="{FF2B5EF4-FFF2-40B4-BE49-F238E27FC236}">
                  <a16:creationId xmlns:a16="http://schemas.microsoft.com/office/drawing/2014/main" id="{4B0CF6BD-3392-4544-A141-29F47B1CE57E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6">
              <a:extLst>
                <a:ext uri="{FF2B5EF4-FFF2-40B4-BE49-F238E27FC236}">
                  <a16:creationId xmlns:a16="http://schemas.microsoft.com/office/drawing/2014/main" id="{622324D8-4779-4A27-9B32-A15B60CA1E3F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7">
              <a:extLst>
                <a:ext uri="{FF2B5EF4-FFF2-40B4-BE49-F238E27FC236}">
                  <a16:creationId xmlns:a16="http://schemas.microsoft.com/office/drawing/2014/main" id="{70D2B963-189F-4326-8718-BF324BCA16CC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8">
              <a:extLst>
                <a:ext uri="{FF2B5EF4-FFF2-40B4-BE49-F238E27FC236}">
                  <a16:creationId xmlns:a16="http://schemas.microsoft.com/office/drawing/2014/main" id="{7759F427-4CFF-402D-BAC9-E6272942E259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1">
              <a:extLst>
                <a:ext uri="{FF2B5EF4-FFF2-40B4-BE49-F238E27FC236}">
                  <a16:creationId xmlns:a16="http://schemas.microsoft.com/office/drawing/2014/main" id="{21B2D139-E4A6-4AA1-9E91-EB0C320C9588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2">
              <a:extLst>
                <a:ext uri="{FF2B5EF4-FFF2-40B4-BE49-F238E27FC236}">
                  <a16:creationId xmlns:a16="http://schemas.microsoft.com/office/drawing/2014/main" id="{E22D69FE-AEE2-458A-BB65-4421D40B3C1E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3">
              <a:extLst>
                <a:ext uri="{FF2B5EF4-FFF2-40B4-BE49-F238E27FC236}">
                  <a16:creationId xmlns:a16="http://schemas.microsoft.com/office/drawing/2014/main" id="{3E9B7D25-0B74-47AD-A341-CC17CE7D3CF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4">
              <a:extLst>
                <a:ext uri="{FF2B5EF4-FFF2-40B4-BE49-F238E27FC236}">
                  <a16:creationId xmlns:a16="http://schemas.microsoft.com/office/drawing/2014/main" id="{18243A91-A937-4727-AA0C-64F7155E171A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5">
              <a:extLst>
                <a:ext uri="{FF2B5EF4-FFF2-40B4-BE49-F238E27FC236}">
                  <a16:creationId xmlns:a16="http://schemas.microsoft.com/office/drawing/2014/main" id="{DB98DEF8-FADC-4903-9196-0628B7FF4D70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6">
              <a:extLst>
                <a:ext uri="{FF2B5EF4-FFF2-40B4-BE49-F238E27FC236}">
                  <a16:creationId xmlns:a16="http://schemas.microsoft.com/office/drawing/2014/main" id="{476076CE-F29A-4765-BAB5-55EF8812AA28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17">
              <a:extLst>
                <a:ext uri="{FF2B5EF4-FFF2-40B4-BE49-F238E27FC236}">
                  <a16:creationId xmlns:a16="http://schemas.microsoft.com/office/drawing/2014/main" id="{7564AFBA-D0EF-48DA-A6B6-20BBAB6A51EF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18">
              <a:extLst>
                <a:ext uri="{FF2B5EF4-FFF2-40B4-BE49-F238E27FC236}">
                  <a16:creationId xmlns:a16="http://schemas.microsoft.com/office/drawing/2014/main" id="{95C98BE3-6F7D-4D6D-A2E6-A7DCB674C51A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19">
              <a:extLst>
                <a:ext uri="{FF2B5EF4-FFF2-40B4-BE49-F238E27FC236}">
                  <a16:creationId xmlns:a16="http://schemas.microsoft.com/office/drawing/2014/main" id="{9654DC83-FBA6-4C1B-8A2E-CCDCC688FEE7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20">
              <a:extLst>
                <a:ext uri="{FF2B5EF4-FFF2-40B4-BE49-F238E27FC236}">
                  <a16:creationId xmlns:a16="http://schemas.microsoft.com/office/drawing/2014/main" id="{09B23FBB-894F-4244-A484-4FA3442C3C2D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04F25DA4-74DC-4F1B-9ACF-4FA301DEEDD5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2">
              <a:extLst>
                <a:ext uri="{FF2B5EF4-FFF2-40B4-BE49-F238E27FC236}">
                  <a16:creationId xmlns:a16="http://schemas.microsoft.com/office/drawing/2014/main" id="{47C35BF7-5E1C-4341-8835-40B8D75CE509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entagon 6"/>
          <p:cNvSpPr/>
          <p:nvPr userDrawn="1"/>
        </p:nvSpPr>
        <p:spPr>
          <a:xfrm>
            <a:off x="3563888" y="1459377"/>
            <a:ext cx="3312127" cy="360000"/>
          </a:xfrm>
          <a:prstGeom prst="homePlate">
            <a:avLst>
              <a:gd name="adj" fmla="val 58282"/>
            </a:avLst>
          </a:prstGeom>
          <a:solidFill>
            <a:schemeClr val="accent4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 userDrawn="1"/>
        </p:nvSpPr>
        <p:spPr>
          <a:xfrm>
            <a:off x="3563888" y="1963541"/>
            <a:ext cx="3672128" cy="360000"/>
          </a:xfrm>
          <a:prstGeom prst="homePlate">
            <a:avLst>
              <a:gd name="adj" fmla="val 58282"/>
            </a:avLst>
          </a:prstGeom>
          <a:solidFill>
            <a:schemeClr val="accent3">
              <a:lumMod val="60000"/>
              <a:lumOff val="4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 userDrawn="1"/>
        </p:nvSpPr>
        <p:spPr>
          <a:xfrm>
            <a:off x="3563888" y="2467705"/>
            <a:ext cx="4032128" cy="360000"/>
          </a:xfrm>
          <a:prstGeom prst="homePlate">
            <a:avLst>
              <a:gd name="adj" fmla="val 58282"/>
            </a:avLst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entagon 11"/>
          <p:cNvSpPr/>
          <p:nvPr userDrawn="1"/>
        </p:nvSpPr>
        <p:spPr>
          <a:xfrm>
            <a:off x="3563888" y="2947558"/>
            <a:ext cx="4392128" cy="360000"/>
          </a:xfrm>
          <a:prstGeom prst="homePlate">
            <a:avLst>
              <a:gd name="adj" fmla="val 58282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140705"/>
            <a:ext cx="5218080" cy="26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21006" y="1483269"/>
            <a:ext cx="2501783" cy="18494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C13A72D2-F464-40AB-BCA5-8F0F28F9501E}"/>
              </a:ext>
            </a:extLst>
          </p:cNvPr>
          <p:cNvGrpSpPr/>
          <p:nvPr userDrawn="1"/>
        </p:nvGrpSpPr>
        <p:grpSpPr>
          <a:xfrm>
            <a:off x="2366" y="5048249"/>
            <a:ext cx="9141634" cy="105933"/>
            <a:chOff x="2267744" y="4865360"/>
            <a:chExt cx="8064896" cy="154663"/>
          </a:xfrm>
        </p:grpSpPr>
        <p:sp>
          <p:nvSpPr>
            <p:cNvPr id="31" name="Rectangle 1">
              <a:extLst>
                <a:ext uri="{FF2B5EF4-FFF2-40B4-BE49-F238E27FC236}">
                  <a16:creationId xmlns:a16="http://schemas.microsoft.com/office/drawing/2014/main" id="{438FFFA1-D809-4F75-91E8-41D5DE88B0CA}"/>
                </a:ext>
              </a:extLst>
            </p:cNvPr>
            <p:cNvSpPr/>
            <p:nvPr userDrawn="1"/>
          </p:nvSpPr>
          <p:spPr>
            <a:xfrm>
              <a:off x="2267744" y="4872209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6">
              <a:extLst>
                <a:ext uri="{FF2B5EF4-FFF2-40B4-BE49-F238E27FC236}">
                  <a16:creationId xmlns:a16="http://schemas.microsoft.com/office/drawing/2014/main" id="{6E9E44BF-838A-43E0-8C09-A63C02F7A596}"/>
                </a:ext>
              </a:extLst>
            </p:cNvPr>
            <p:cNvSpPr/>
            <p:nvPr userDrawn="1"/>
          </p:nvSpPr>
          <p:spPr>
            <a:xfrm>
              <a:off x="2771800" y="4872088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7">
              <a:extLst>
                <a:ext uri="{FF2B5EF4-FFF2-40B4-BE49-F238E27FC236}">
                  <a16:creationId xmlns:a16="http://schemas.microsoft.com/office/drawing/2014/main" id="{A0F4344E-487C-4B76-A89D-090E9073C6F4}"/>
                </a:ext>
              </a:extLst>
            </p:cNvPr>
            <p:cNvSpPr/>
            <p:nvPr userDrawn="1"/>
          </p:nvSpPr>
          <p:spPr>
            <a:xfrm>
              <a:off x="3275856" y="4870431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8">
              <a:extLst>
                <a:ext uri="{FF2B5EF4-FFF2-40B4-BE49-F238E27FC236}">
                  <a16:creationId xmlns:a16="http://schemas.microsoft.com/office/drawing/2014/main" id="{49C60A68-D099-48B9-9B3C-CA487F566FFB}"/>
                </a:ext>
              </a:extLst>
            </p:cNvPr>
            <p:cNvSpPr/>
            <p:nvPr userDrawn="1"/>
          </p:nvSpPr>
          <p:spPr>
            <a:xfrm>
              <a:off x="3779912" y="4870310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11">
              <a:extLst>
                <a:ext uri="{FF2B5EF4-FFF2-40B4-BE49-F238E27FC236}">
                  <a16:creationId xmlns:a16="http://schemas.microsoft.com/office/drawing/2014/main" id="{1E673706-38E3-4D83-B2E4-D892E800DBB5}"/>
                </a:ext>
              </a:extLst>
            </p:cNvPr>
            <p:cNvSpPr/>
            <p:nvPr userDrawn="1"/>
          </p:nvSpPr>
          <p:spPr>
            <a:xfrm>
              <a:off x="4283968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12">
              <a:extLst>
                <a:ext uri="{FF2B5EF4-FFF2-40B4-BE49-F238E27FC236}">
                  <a16:creationId xmlns:a16="http://schemas.microsoft.com/office/drawing/2014/main" id="{B2B00D80-B95E-42E5-9669-A63EE75AB1E6}"/>
                </a:ext>
              </a:extLst>
            </p:cNvPr>
            <p:cNvSpPr/>
            <p:nvPr userDrawn="1"/>
          </p:nvSpPr>
          <p:spPr>
            <a:xfrm>
              <a:off x="4788024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id="{3BF28E8B-36EF-45A4-B19C-E3FB3C308892}"/>
                </a:ext>
              </a:extLst>
            </p:cNvPr>
            <p:cNvSpPr/>
            <p:nvPr userDrawn="1"/>
          </p:nvSpPr>
          <p:spPr>
            <a:xfrm>
              <a:off x="5292080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06219DF2-62AF-47A5-A922-5121B833BBD8}"/>
                </a:ext>
              </a:extLst>
            </p:cNvPr>
            <p:cNvSpPr/>
            <p:nvPr userDrawn="1"/>
          </p:nvSpPr>
          <p:spPr>
            <a:xfrm>
              <a:off x="5796136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5">
              <a:extLst>
                <a:ext uri="{FF2B5EF4-FFF2-40B4-BE49-F238E27FC236}">
                  <a16:creationId xmlns:a16="http://schemas.microsoft.com/office/drawing/2014/main" id="{2FE4491E-50BC-4C05-BE33-62624D5A1DBD}"/>
                </a:ext>
              </a:extLst>
            </p:cNvPr>
            <p:cNvSpPr/>
            <p:nvPr userDrawn="1"/>
          </p:nvSpPr>
          <p:spPr>
            <a:xfrm>
              <a:off x="6300192" y="4868845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16">
              <a:extLst>
                <a:ext uri="{FF2B5EF4-FFF2-40B4-BE49-F238E27FC236}">
                  <a16:creationId xmlns:a16="http://schemas.microsoft.com/office/drawing/2014/main" id="{D644C7C2-1E32-4F96-8E37-5EF1C7B510B0}"/>
                </a:ext>
              </a:extLst>
            </p:cNvPr>
            <p:cNvSpPr/>
            <p:nvPr userDrawn="1"/>
          </p:nvSpPr>
          <p:spPr>
            <a:xfrm>
              <a:off x="6804248" y="4868724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7">
              <a:extLst>
                <a:ext uri="{FF2B5EF4-FFF2-40B4-BE49-F238E27FC236}">
                  <a16:creationId xmlns:a16="http://schemas.microsoft.com/office/drawing/2014/main" id="{251340D8-5710-48BB-8D79-70178F6A3652}"/>
                </a:ext>
              </a:extLst>
            </p:cNvPr>
            <p:cNvSpPr/>
            <p:nvPr userDrawn="1"/>
          </p:nvSpPr>
          <p:spPr>
            <a:xfrm>
              <a:off x="7308304" y="4867067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18">
              <a:extLst>
                <a:ext uri="{FF2B5EF4-FFF2-40B4-BE49-F238E27FC236}">
                  <a16:creationId xmlns:a16="http://schemas.microsoft.com/office/drawing/2014/main" id="{852D8D65-05B6-45C6-B11C-EFB134B1BFD4}"/>
                </a:ext>
              </a:extLst>
            </p:cNvPr>
            <p:cNvSpPr/>
            <p:nvPr userDrawn="1"/>
          </p:nvSpPr>
          <p:spPr>
            <a:xfrm>
              <a:off x="7812360" y="4866946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19">
              <a:extLst>
                <a:ext uri="{FF2B5EF4-FFF2-40B4-BE49-F238E27FC236}">
                  <a16:creationId xmlns:a16="http://schemas.microsoft.com/office/drawing/2014/main" id="{676FE479-DB62-4E58-A30D-E949E480A1B8}"/>
                </a:ext>
              </a:extLst>
            </p:cNvPr>
            <p:cNvSpPr/>
            <p:nvPr userDrawn="1"/>
          </p:nvSpPr>
          <p:spPr>
            <a:xfrm>
              <a:off x="8316416" y="4865481"/>
              <a:ext cx="504056" cy="1478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14E3D49C-E692-4267-9F43-814CD90ADF47}"/>
                </a:ext>
              </a:extLst>
            </p:cNvPr>
            <p:cNvSpPr/>
            <p:nvPr userDrawn="1"/>
          </p:nvSpPr>
          <p:spPr>
            <a:xfrm>
              <a:off x="8820472" y="4865360"/>
              <a:ext cx="504056" cy="14781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7A4AE3C-8634-40A6-8134-C80DE28633AC}"/>
                </a:ext>
              </a:extLst>
            </p:cNvPr>
            <p:cNvSpPr/>
            <p:nvPr userDrawn="1"/>
          </p:nvSpPr>
          <p:spPr>
            <a:xfrm>
              <a:off x="9324528" y="4871445"/>
              <a:ext cx="504056" cy="14781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22">
              <a:extLst>
                <a:ext uri="{FF2B5EF4-FFF2-40B4-BE49-F238E27FC236}">
                  <a16:creationId xmlns:a16="http://schemas.microsoft.com/office/drawing/2014/main" id="{8D838F89-BC9F-49BF-A2E3-527CFE6E254B}"/>
                </a:ext>
              </a:extLst>
            </p:cNvPr>
            <p:cNvSpPr/>
            <p:nvPr userDrawn="1"/>
          </p:nvSpPr>
          <p:spPr>
            <a:xfrm>
              <a:off x="9828584" y="4871324"/>
              <a:ext cx="504056" cy="1478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843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 /><Relationship Id="rId13" Type="http://schemas.openxmlformats.org/officeDocument/2006/relationships/slideLayout" Target="../slideLayouts/slideLayout15.xml" /><Relationship Id="rId3" Type="http://schemas.openxmlformats.org/officeDocument/2006/relationships/slideLayout" Target="../slideLayouts/slideLayout5.xml" /><Relationship Id="rId7" Type="http://schemas.openxmlformats.org/officeDocument/2006/relationships/slideLayout" Target="../slideLayouts/slideLayout9.xml" /><Relationship Id="rId12" Type="http://schemas.openxmlformats.org/officeDocument/2006/relationships/slideLayout" Target="../slideLayouts/slideLayout14.xml" /><Relationship Id="rId17" Type="http://schemas.openxmlformats.org/officeDocument/2006/relationships/theme" Target="../theme/theme2.xml" /><Relationship Id="rId2" Type="http://schemas.openxmlformats.org/officeDocument/2006/relationships/slideLayout" Target="../slideLayouts/slideLayout4.xml" /><Relationship Id="rId16" Type="http://schemas.openxmlformats.org/officeDocument/2006/relationships/slideLayout" Target="../slideLayouts/slideLayout18.xml" /><Relationship Id="rId1" Type="http://schemas.openxmlformats.org/officeDocument/2006/relationships/slideLayout" Target="../slideLayouts/slideLayout3.xml" /><Relationship Id="rId6" Type="http://schemas.openxmlformats.org/officeDocument/2006/relationships/slideLayout" Target="../slideLayouts/slideLayout8.xml" /><Relationship Id="rId11" Type="http://schemas.openxmlformats.org/officeDocument/2006/relationships/slideLayout" Target="../slideLayouts/slideLayout13.xml" /><Relationship Id="rId5" Type="http://schemas.openxmlformats.org/officeDocument/2006/relationships/slideLayout" Target="../slideLayouts/slideLayout7.xml" /><Relationship Id="rId15" Type="http://schemas.openxmlformats.org/officeDocument/2006/relationships/slideLayout" Target="../slideLayouts/slideLayout17.xml" /><Relationship Id="rId10" Type="http://schemas.openxmlformats.org/officeDocument/2006/relationships/slideLayout" Target="../slideLayouts/slideLayout12.xml" /><Relationship Id="rId4" Type="http://schemas.openxmlformats.org/officeDocument/2006/relationships/slideLayout" Target="../slideLayouts/slideLayout6.xml" /><Relationship Id="rId9" Type="http://schemas.openxmlformats.org/officeDocument/2006/relationships/slideLayout" Target="../slideLayouts/slideLayout11.xml" /><Relationship Id="rId14" Type="http://schemas.openxmlformats.org/officeDocument/2006/relationships/slideLayout" Target="../slideLayouts/slideLayout16.xml" 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 /><Relationship Id="rId1" Type="http://schemas.openxmlformats.org/officeDocument/2006/relationships/slideLayout" Target="../slideLayouts/slideLayout1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4" r:id="rId2"/>
    <p:sldLayoutId id="2147483671" r:id="rId3"/>
    <p:sldLayoutId id="2147483661" r:id="rId4"/>
    <p:sldLayoutId id="2147483660" r:id="rId5"/>
    <p:sldLayoutId id="2147483655" r:id="rId6"/>
    <p:sldLayoutId id="2147483662" r:id="rId7"/>
    <p:sldLayoutId id="2147483663" r:id="rId8"/>
    <p:sldLayoutId id="2147483673" r:id="rId9"/>
    <p:sldLayoutId id="2147483665" r:id="rId10"/>
    <p:sldLayoutId id="2147483666" r:id="rId11"/>
    <p:sldLayoutId id="2147483667" r:id="rId12"/>
    <p:sldLayoutId id="2147483672" r:id="rId13"/>
    <p:sldLayoutId id="2147483668" r:id="rId14"/>
    <p:sldLayoutId id="2147483669" r:id="rId15"/>
    <p:sldLayoutId id="214748365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hyperlink" Target="http://www.free-powerpoint-templates-design.com/" TargetMode="External" /><Relationship Id="rId1" Type="http://schemas.openxmlformats.org/officeDocument/2006/relationships/slideLayout" Target="../slideLayouts/slideLayout1.xml" /><Relationship Id="rId4" Type="http://schemas.microsoft.com/office/2007/relationships/hdphoto" Target="../media/hdphoto1.wdp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d.m.wikipedia.org/wiki/Bendera_Portugal" TargetMode="External" /><Relationship Id="rId2" Type="http://schemas.openxmlformats.org/officeDocument/2006/relationships/hyperlink" Target="http://www.gurugeografi.id" TargetMode="External" /><Relationship Id="rId1" Type="http://schemas.openxmlformats.org/officeDocument/2006/relationships/slideLayout" Target="../slideLayouts/slideLayout5.xml" /><Relationship Id="rId4" Type="http://schemas.openxmlformats.org/officeDocument/2006/relationships/hyperlink" Target="https://id.m.wikipedia.org/wiki/Henry_VIII_dari_Inggris" TargetMode="Externa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6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5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0" y="4724113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3723878"/>
            <a:ext cx="9144000" cy="739265"/>
          </a:xfrm>
        </p:spPr>
        <p:txBody>
          <a:bodyPr/>
          <a:lstStyle/>
          <a:p>
            <a:pPr lvl="0"/>
            <a:r>
              <a:rPr lang="id-ID" altLang="ko-KR" sz="3200"/>
              <a:t>MUNCULNYA NEGARA-NEGARA NASIONAL (SPANYOL, POTUGIS, INGGRIS)</a:t>
            </a:r>
            <a:endParaRPr lang="en-US" altLang="ko-KR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04" y="216248"/>
            <a:ext cx="941472" cy="2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544" y="1868428"/>
            <a:ext cx="262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73057" y="1941094"/>
            <a:ext cx="2616975" cy="28007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Nasionalisme Inggris tumbuh dan berkembang sejalan dengan pertentangan antara kaum bangsawan Inggris dan Raja Inggris yang berasal dari Prancis. Terjadi Perang </a:t>
            </a:r>
          </a:p>
          <a:p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100 Tahun antara 1337-1453 antara Raja Prancis melawan vasalnya, yaitu Raja Inggris sehingga berakhirnya daerah Raja Inggris di Prancis. </a:t>
            </a:r>
            <a:endParaRPr lang="en-US" altLang="ko-K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14927" y="1868428"/>
            <a:ext cx="26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220440" y="2187315"/>
            <a:ext cx="261697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Era baru Inggris dimulai 
pada masa pemerintahan Raja Henry VII Tudor. Keturunannya, yaitu Henry VIII dan Elizabeth I yang dapat membawa Inggris pada suatu kedudukan yang sama dengan negara-negara Eropa lainnya.</a:t>
            </a:r>
            <a:endParaRPr lang="en-US" altLang="ko-KR" sz="1600" dirty="0"/>
          </a:p>
        </p:txBody>
      </p:sp>
      <p:sp>
        <p:nvSpPr>
          <p:cNvPr id="11" name="Rectangle 10"/>
          <p:cNvSpPr/>
          <p:nvPr/>
        </p:nvSpPr>
        <p:spPr>
          <a:xfrm>
            <a:off x="5962310" y="1868428"/>
            <a:ext cx="26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4" name="Gambar 8">
            <a:extLst>
              <a:ext uri="{FF2B5EF4-FFF2-40B4-BE49-F238E27FC236}">
                <a16:creationId xmlns:a16="http://schemas.microsoft.com/office/drawing/2014/main" id="{B23137BA-06AE-C446-B04B-8F427BDCF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139" y="1941094"/>
            <a:ext cx="2536340" cy="2800767"/>
          </a:xfrm>
          <a:prstGeom prst="rect">
            <a:avLst/>
          </a:prstGeom>
        </p:spPr>
      </p:pic>
      <p:sp>
        <p:nvSpPr>
          <p:cNvPr id="9" name="Kotak Teks 8">
            <a:extLst>
              <a:ext uri="{FF2B5EF4-FFF2-40B4-BE49-F238E27FC236}">
                <a16:creationId xmlns:a16="http://schemas.microsoft.com/office/drawing/2014/main" id="{A930CEB9-DF04-E24E-B348-3634403A3F97}"/>
              </a:ext>
            </a:extLst>
          </p:cNvPr>
          <p:cNvSpPr txBox="1"/>
          <p:nvPr/>
        </p:nvSpPr>
        <p:spPr>
          <a:xfrm>
            <a:off x="6310993" y="4741861"/>
            <a:ext cx="2616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sz="1400"/>
              <a:t>Raja Henry VII Tudor</a:t>
            </a:r>
          </a:p>
        </p:txBody>
      </p:sp>
      <p:sp>
        <p:nvSpPr>
          <p:cNvPr id="18" name="Tampungan Teks 17">
            <a:extLst>
              <a:ext uri="{FF2B5EF4-FFF2-40B4-BE49-F238E27FC236}">
                <a16:creationId xmlns:a16="http://schemas.microsoft.com/office/drawing/2014/main" id="{81F09735-C576-334C-9D5F-D68EEDB499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99776"/>
            <a:ext cx="9144000" cy="576064"/>
          </a:xfrm>
        </p:spPr>
        <p:txBody>
          <a:bodyPr/>
          <a:lstStyle/>
          <a:p>
            <a:r>
              <a:rPr lang="id-ID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Munculnya Negara Inggris</a:t>
            </a:r>
          </a:p>
        </p:txBody>
      </p:sp>
    </p:spTree>
    <p:extLst>
      <p:ext uri="{BB962C8B-B14F-4D97-AF65-F5344CB8AC3E}">
        <p14:creationId xmlns:p14="http://schemas.microsoft.com/office/powerpoint/2010/main" val="316711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/>
              <a:t>KESIMPULAN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7808" y="1034886"/>
            <a:ext cx="8028384" cy="37856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Paham nasionalisme di Eropa disebabkan oleh berbagai peristiwa, seperti terjadinya Revolusi Prancis, Revolusi Inggris, dan Revolusi Amerika. Negara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nasional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merupakan suatu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negara yang penduduknya memiliki kewajiban dan hak yang setara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serta mengikatkan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dirinya dalam suatu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negara.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Negara Spanyol terbentuk sejalan dengan sentimen terhadap kekuasaan Islam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sejak Tahun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711 (abad ke-8 M) sampai Tahun 1942 (abad ke-15 M). Pada masa itu,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Dinasti Umayyah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berkuasa di Cordova yang disebut Khalifah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Barat.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Perubahan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rezim di Portugal dimulai pada Tahun 1910 dan berhenti menjadi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negara monarki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Pada masa itu, hampir seluruh masyarakat memiliki opini untuk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bersatu melawan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 monarki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Nasionalisme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Inggris tumbuh dan berkembang sejalan dengan pertentangan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antara kaum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bangsawan Inggris dan Raja Inggris yang berasal dari Prancis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. Era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baru Inggris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dimulai pada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 pemerintahan Raja Henry VII Tudor. Keturunannya, yaitu Henry VIII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dan Elizabeth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yang dapat membawa Inggris pada suatu kedudukan yang sama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dengan negara-negara </a:t>
            </a:r>
            <a:r>
              <a:rPr lang="id-ID" altLang="ko-K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Eropa </a:t>
            </a:r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lainnya.</a:t>
            </a:r>
          </a:p>
        </p:txBody>
      </p:sp>
    </p:spTree>
    <p:extLst>
      <p:ext uri="{BB962C8B-B14F-4D97-AF65-F5344CB8AC3E}">
        <p14:creationId xmlns:p14="http://schemas.microsoft.com/office/powerpoint/2010/main" val="4114294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437868"/>
            <a:ext cx="9144000" cy="576064"/>
          </a:xfrm>
        </p:spPr>
        <p:txBody>
          <a:bodyPr/>
          <a:lstStyle/>
          <a:p>
            <a:r>
              <a:rPr lang="id-ID" altLang="ko-KR"/>
              <a:t>Daftar Pustaka</a:t>
            </a:r>
            <a:endParaRPr lang="ko-KR" altLang="en-US" dirty="0"/>
          </a:p>
        </p:txBody>
      </p:sp>
      <p:sp>
        <p:nvSpPr>
          <p:cNvPr id="9" name="Tampungan Teks 8">
            <a:extLst>
              <a:ext uri="{FF2B5EF4-FFF2-40B4-BE49-F238E27FC236}">
                <a16:creationId xmlns:a16="http://schemas.microsoft.com/office/drawing/2014/main" id="{FAFCC23A-1BAD-F44B-B24D-1375A397A0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536" y="1125044"/>
            <a:ext cx="8748464" cy="2801685"/>
          </a:xfrm>
        </p:spPr>
        <p:txBody>
          <a:bodyPr/>
          <a:lstStyle/>
          <a:p>
            <a:pPr algn="l"/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Sumber Gambar:</a:t>
            </a:r>
          </a:p>
          <a:p>
            <a:pPr algn="l"/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 peta negara spanyol: 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http://www.gurugeografi.id</a:t>
            </a:r>
            <a:endParaRPr lang="id-ID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 Peta negara Portugal: 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http://www.gurugeografi.id</a:t>
            </a:r>
            <a:endParaRPr lang="id-ID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 Bendera Portugis: 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https://id.m.wikipedia.org/wiki/Bendera_Portugal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 Raja Henry VII Tudor: 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https://id.m.wikipedia.org/wiki/Henry_VIII_dari_Inggris</a:t>
            </a:r>
            <a:r>
              <a:rPr lang="id-ID"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1808825"/>
            <a:ext cx="244827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3697797"/>
            <a:ext cx="244827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7"/>
          <p:cNvSpPr/>
          <p:nvPr/>
        </p:nvSpPr>
        <p:spPr>
          <a:xfrm>
            <a:off x="5513856" y="1478884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329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eks 1">
            <a:extLst>
              <a:ext uri="{FF2B5EF4-FFF2-40B4-BE49-F238E27FC236}">
                <a16:creationId xmlns:a16="http://schemas.microsoft.com/office/drawing/2014/main" id="{CC6CEA67-B5E0-C64A-9CE6-C6C1AE4D49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3856" y="522058"/>
            <a:ext cx="4884965" cy="376014"/>
          </a:xfrm>
        </p:spPr>
        <p:txBody>
          <a:bodyPr/>
          <a:lstStyle/>
          <a:p>
            <a:r>
              <a:rPr lang="id-ID"/>
              <a:t>Anggota Kelompok</a:t>
            </a:r>
          </a:p>
        </p:txBody>
      </p:sp>
      <p:sp>
        <p:nvSpPr>
          <p:cNvPr id="4" name="Kotak Teks 3">
            <a:extLst>
              <a:ext uri="{FF2B5EF4-FFF2-40B4-BE49-F238E27FC236}">
                <a16:creationId xmlns:a16="http://schemas.microsoft.com/office/drawing/2014/main" id="{DE1237A9-88EB-AD42-8D61-3B07E2936A4E}"/>
              </a:ext>
            </a:extLst>
          </p:cNvPr>
          <p:cNvSpPr txBox="1"/>
          <p:nvPr/>
        </p:nvSpPr>
        <p:spPr>
          <a:xfrm>
            <a:off x="2245180" y="1439946"/>
            <a:ext cx="48849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sz="2000">
                <a:latin typeface="Times New Roman" panose="02020603050405020304" pitchFamily="18" charset="0"/>
                <a:cs typeface="Times New Roman" panose="02020603050405020304" pitchFamily="18" charset="0"/>
              </a:rPr>
              <a:t>Syanila Indah Mawardani  1913033013</a:t>
            </a:r>
          </a:p>
          <a:p>
            <a:pPr algn="l"/>
            <a:r>
              <a:rPr lang="id-ID" sz="2000">
                <a:latin typeface="Times New Roman" panose="02020603050405020304" pitchFamily="18" charset="0"/>
                <a:cs typeface="Times New Roman" panose="02020603050405020304" pitchFamily="18" charset="0"/>
              </a:rPr>
              <a:t>
Arini Gita Cahyani             1913033028</a:t>
            </a:r>
          </a:p>
          <a:p>
            <a:pPr algn="l"/>
            <a:r>
              <a:rPr lang="id-ID" sz="2000">
                <a:latin typeface="Times New Roman" panose="02020603050405020304" pitchFamily="18" charset="0"/>
                <a:cs typeface="Times New Roman" panose="02020603050405020304" pitchFamily="18" charset="0"/>
              </a:rPr>
              <a:t>
Lussy Safitri                       2013033009</a:t>
            </a:r>
          </a:p>
          <a:p>
            <a:pPr algn="l"/>
            <a:r>
              <a:rPr lang="id-ID" sz="2000">
                <a:latin typeface="Times New Roman" panose="02020603050405020304" pitchFamily="18" charset="0"/>
                <a:cs typeface="Times New Roman" panose="02020603050405020304" pitchFamily="18" charset="0"/>
              </a:rPr>
              <a:t>
Murniyati                            2013033025</a:t>
            </a:r>
          </a:p>
          <a:p>
            <a:pPr algn="l"/>
            <a:r>
              <a:rPr lang="id-ID" sz="2000">
                <a:latin typeface="Times New Roman" panose="02020603050405020304" pitchFamily="18" charset="0"/>
                <a:cs typeface="Times New Roman" panose="02020603050405020304" pitchFamily="18" charset="0"/>
              </a:rPr>
              <a:t>
Atha Gunadi Hutabarat      2013033052</a:t>
            </a:r>
          </a:p>
        </p:txBody>
      </p:sp>
    </p:spTree>
    <p:extLst>
      <p:ext uri="{BB962C8B-B14F-4D97-AF65-F5344CB8AC3E}">
        <p14:creationId xmlns:p14="http://schemas.microsoft.com/office/powerpoint/2010/main" val="357972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2555776" y="123478"/>
            <a:ext cx="6588224" cy="84852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d-ID" sz="3600">
                <a:latin typeface="Arial" pitchFamily="34" charset="0"/>
                <a:cs typeface="Arial" pitchFamily="34" charset="0"/>
              </a:rPr>
              <a:t>Pembahasan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Block Arc 1"/>
          <p:cNvSpPr/>
          <p:nvPr/>
        </p:nvSpPr>
        <p:spPr>
          <a:xfrm>
            <a:off x="0" y="1239925"/>
            <a:ext cx="3384376" cy="3384376"/>
          </a:xfrm>
          <a:prstGeom prst="blockArc">
            <a:avLst>
              <a:gd name="adj1" fmla="val 16173554"/>
              <a:gd name="adj2" fmla="val 5420172"/>
              <a:gd name="adj3" fmla="val 9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Diamond 4"/>
          <p:cNvSpPr/>
          <p:nvPr/>
        </p:nvSpPr>
        <p:spPr>
          <a:xfrm>
            <a:off x="2341373" y="1238007"/>
            <a:ext cx="526508" cy="526508"/>
          </a:xfrm>
          <a:prstGeom prst="diamond">
            <a:avLst/>
          </a:prstGeom>
          <a:solidFill>
            <a:schemeClr val="accent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2983400" y="1968962"/>
            <a:ext cx="526508" cy="526508"/>
          </a:xfrm>
          <a:prstGeom prst="diamond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2708448" y="3808017"/>
            <a:ext cx="526508" cy="526508"/>
          </a:xfrm>
          <a:prstGeom prst="diamond">
            <a:avLst/>
          </a:prstGeom>
          <a:solidFill>
            <a:schemeClr val="accent4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3097411" y="2925176"/>
            <a:ext cx="526508" cy="526508"/>
          </a:xfrm>
          <a:prstGeom prst="diamond">
            <a:avLst/>
          </a:prstGeom>
          <a:solidFill>
            <a:schemeClr val="accent2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716016" y="1194308"/>
            <a:ext cx="403337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Latar belakang Munculnya Negara Nasional Di Eropa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6288" y="1362761"/>
            <a:ext cx="136815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8064" y="2109718"/>
            <a:ext cx="33171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Munculnya Negara Spanyol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4380" y="2161039"/>
            <a:ext cx="136815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1089" y="2986578"/>
            <a:ext cx="33171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Munculnya Negara Portugis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33428" y="3032745"/>
            <a:ext cx="136815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63848" y="3942186"/>
            <a:ext cx="331719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Munculnya Negara Inggris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82144" y="3972963"/>
            <a:ext cx="136815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직사각형 69"/>
          <p:cNvSpPr/>
          <p:nvPr/>
        </p:nvSpPr>
        <p:spPr>
          <a:xfrm>
            <a:off x="2458847" y="1301206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직사각형 69"/>
          <p:cNvSpPr/>
          <p:nvPr/>
        </p:nvSpPr>
        <p:spPr>
          <a:xfrm>
            <a:off x="3104153" y="1996399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7" name="직사각형 69"/>
          <p:cNvSpPr/>
          <p:nvPr/>
        </p:nvSpPr>
        <p:spPr>
          <a:xfrm>
            <a:off x="3246654" y="2988375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8" name="직사각형 69"/>
          <p:cNvSpPr/>
          <p:nvPr/>
        </p:nvSpPr>
        <p:spPr>
          <a:xfrm>
            <a:off x="2834927" y="3849852"/>
            <a:ext cx="285001" cy="40011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2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315">
            <a:extLst>
              <a:ext uri="{FF2B5EF4-FFF2-40B4-BE49-F238E27FC236}">
                <a16:creationId xmlns:a16="http://schemas.microsoft.com/office/drawing/2014/main" id="{6937C4F8-533A-4E51-A4C0-509EE14035BC}"/>
              </a:ext>
            </a:extLst>
          </p:cNvPr>
          <p:cNvGrpSpPr/>
          <p:nvPr/>
        </p:nvGrpSpPr>
        <p:grpSpPr>
          <a:xfrm>
            <a:off x="611560" y="1768903"/>
            <a:ext cx="2924414" cy="1720553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34B83E7E-0E89-4CC8-9137-066F8F4523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764D2098-AC1D-4964-B491-6651980C47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E50827A2-A057-460E-864B-86A83328F7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C6F2254E-530C-4801-B2BA-CA2A5861EF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0" name="Tampungan Teks 9">
            <a:extLst>
              <a:ext uri="{FF2B5EF4-FFF2-40B4-BE49-F238E27FC236}">
                <a16:creationId xmlns:a16="http://schemas.microsoft.com/office/drawing/2014/main" id="{ED93FD49-34EE-504F-990B-F81CC16E4E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62938" y="384198"/>
            <a:ext cx="6288383" cy="583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id-ID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Latar Belakang Lahirnya Nasionalisme Di Eropa</a:t>
            </a:r>
          </a:p>
        </p:txBody>
      </p:sp>
      <p:sp>
        <p:nvSpPr>
          <p:cNvPr id="2" name="Kotak Teks 1">
            <a:extLst>
              <a:ext uri="{FF2B5EF4-FFF2-40B4-BE49-F238E27FC236}">
                <a16:creationId xmlns:a16="http://schemas.microsoft.com/office/drawing/2014/main" id="{55707896-719B-1042-8844-AA269119333F}"/>
              </a:ext>
            </a:extLst>
          </p:cNvPr>
          <p:cNvSpPr txBox="1"/>
          <p:nvPr/>
        </p:nvSpPr>
        <p:spPr>
          <a:xfrm>
            <a:off x="611560" y="1968629"/>
            <a:ext cx="826806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Paham nasionalisme di Eropa disebabkan oleh berbagai peristiwa, seperti terjadinya Revolusi Prancis, Revolusi Inggris, dan Revolusi Amerika.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 nasionalisme dimulai dengan hancurnya kerajaan-kerajaan pada akhir Abad Pertengahan sehingga mulai didirikan negara nasional.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Kemudian setelah Perang Napoleon yang berakhir pada Tahun 1914, berkembang </a:t>
            </a:r>
          </a:p>
          <a:p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     nasionalisme modern.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Nasionalisme di Eropa merupakan perwujudan dari tuntutan massa untuk berperan </a:t>
            </a:r>
          </a:p>
          <a:p>
            <a:pPr algn="l"/>
            <a:r>
              <a:rPr lang="id-ID">
                <a:latin typeface="Times New Roman" panose="02020603050405020304" pitchFamily="18" charset="0"/>
                <a:cs typeface="Times New Roman" panose="02020603050405020304" pitchFamily="18" charset="0"/>
              </a:rPr>
              <a:t>     dalam kegiatan pemerintahan (Nusarastriya, 2015).</a:t>
            </a:r>
          </a:p>
        </p:txBody>
      </p:sp>
      <p:sp>
        <p:nvSpPr>
          <p:cNvPr id="3" name="Panah: Bawah 2">
            <a:extLst>
              <a:ext uri="{FF2B5EF4-FFF2-40B4-BE49-F238E27FC236}">
                <a16:creationId xmlns:a16="http://schemas.microsoft.com/office/drawing/2014/main" id="{7C14FB47-2C7F-3044-8BCF-CC65A0B3618F}"/>
              </a:ext>
            </a:extLst>
          </p:cNvPr>
          <p:cNvSpPr/>
          <p:nvPr/>
        </p:nvSpPr>
        <p:spPr>
          <a:xfrm>
            <a:off x="4231131" y="1044549"/>
            <a:ext cx="1028919" cy="877889"/>
          </a:xfrm>
          <a:prstGeom prst="down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bar 28">
            <a:extLst>
              <a:ext uri="{FF2B5EF4-FFF2-40B4-BE49-F238E27FC236}">
                <a16:creationId xmlns:a16="http://schemas.microsoft.com/office/drawing/2014/main" id="{C531D634-A525-554C-B541-1CBC434D6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55" y="107645"/>
            <a:ext cx="4366524" cy="487135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0328" y="246145"/>
            <a:ext cx="4461627" cy="958248"/>
          </a:xfrm>
        </p:spPr>
        <p:txBody>
          <a:bodyPr/>
          <a:lstStyle/>
          <a:p>
            <a:r>
              <a:rPr lang="id-ID" altLang="ko-KR" u="sng">
                <a:solidFill>
                  <a:schemeClr val="tx1"/>
                </a:solidFill>
              </a:rPr>
              <a:t>Munculnya Negara Spanyol</a:t>
            </a:r>
            <a:endParaRPr lang="ko-KR" altLang="en-US" u="sng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328" y="1342536"/>
            <a:ext cx="4461627" cy="36933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Negara Spanyol terbentuk sejalan dengan sentimen terhadap kekuasaan Islam sejak Tahun 711 (abad ke-8 M) sampai Tahun 1942 (abad ke-15 M).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altLang="ko-K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Pada masa itu, Dinasti Umayyah berkuasa di Cordova yang disebut Khalifah Barat.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d-ID" altLang="ko-K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Konsolidasi Spanyol tercapai pada Tahun 1469 setelah terjadi perkawinan antara Ratu Isabella dari Kerajaan Kristen Castilia dengan Raja Ferdinand dari Kerajaan Kristen Arragon (Djaja, 2020: 77).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94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Konektor Panah Lurus 1">
            <a:extLst>
              <a:ext uri="{FF2B5EF4-FFF2-40B4-BE49-F238E27FC236}">
                <a16:creationId xmlns:a16="http://schemas.microsoft.com/office/drawing/2014/main" id="{BBD50B96-3FA8-7E48-9C54-B78203656DC4}"/>
              </a:ext>
            </a:extLst>
          </p:cNvPr>
          <p:cNvCxnSpPr>
            <a:cxnSpLocks/>
          </p:cNvCxnSpPr>
          <p:nvPr/>
        </p:nvCxnSpPr>
        <p:spPr>
          <a:xfrm>
            <a:off x="4572000" y="1047750"/>
            <a:ext cx="0" cy="29527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99771" y="2170182"/>
            <a:ext cx="7944458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2000">
                <a:latin typeface="Times New Roman" panose="02020603050405020304" pitchFamily="18" charset="0"/>
                <a:cs typeface="Times New Roman" panose="02020603050405020304" pitchFamily="18" charset="0"/>
              </a:rPr>
              <a:t>Di awal abad ke-17 M, Spanyol memproklamasikan sebuah pemerintahan republik dan pemerintahan republik Ini sangat singkat.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2009" y="3758709"/>
            <a:ext cx="7944459" cy="101566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2000">
                <a:latin typeface="Times New Roman" panose="02020603050405020304" pitchFamily="18" charset="0"/>
                <a:cs typeface="Times New Roman" panose="02020603050405020304" pitchFamily="18" charset="0"/>
              </a:rPr>
              <a:t>Konstitusi kerajaan bersifat liberal dan Jika garis keturunan telah habis, maka konstitusi mensyaratkan pemilihan umum untuk memilih raja (Webster, 2017: 507). 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009" y="863195"/>
            <a:ext cx="794445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2000">
                <a:latin typeface="Times New Roman" panose="02020603050405020304" pitchFamily="18" charset="0"/>
                <a:cs typeface="Times New Roman" panose="02020603050405020304" pitchFamily="18" charset="0"/>
              </a:rPr>
              <a:t>Sebelum dikuasai pemerintahan Islam, Spanyol merupakan basis kekuasaan Romawi, yaitu Kerajaan Gothik. 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678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d-ID" altLang="ko-KR"/>
              <a:t>Munculnya Negara Portugis</a:t>
            </a:r>
            <a:endParaRPr lang="ko-KR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-7951" y="3435846"/>
            <a:ext cx="9157929" cy="17156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-7951" y="1059582"/>
            <a:ext cx="4067944" cy="23762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10702" y="3508818"/>
            <a:ext cx="872062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Negara Portugis mulanya merupakan negara sub vasal dari Kerajaan Leon Castilia di Spanyol. Pada abad ke-14 M, tepatnya pada Tahun 1385, tentara Portugis yang dibantu Inggris memerangi Kerajaan Castilia dan kalah sehingga ambisi untuk menaklukkan Portugis terhenti (Djaja, 2020: 77).</a:t>
            </a:r>
          </a:p>
          <a:p>
            <a:pPr algn="ctr"/>
            <a:r>
              <a:rPr lang="id-ID" altLang="ko-KR" sz="1600">
                <a:latin typeface="Times New Roman" panose="02020603050405020304" pitchFamily="18" charset="0"/>
                <a:cs typeface="Times New Roman" panose="02020603050405020304" pitchFamily="18" charset="0"/>
              </a:rPr>
              <a:t>Sejarah Portugis dalam beberapa bidang menyerupai sejarah Spanyol.  Terjadi salah kelola pemerintahan, pemberontakan, dan konflik bersenjata antara faksi-faksi yang bermusuhan
 (Webster, 2017: 508).</a:t>
            </a:r>
          </a:p>
        </p:txBody>
      </p:sp>
      <p:pic>
        <p:nvPicPr>
          <p:cNvPr id="4" name="Gambar 4">
            <a:extLst>
              <a:ext uri="{FF2B5EF4-FFF2-40B4-BE49-F238E27FC236}">
                <a16:creationId xmlns:a16="http://schemas.microsoft.com/office/drawing/2014/main" id="{66E4E82D-3BAE-8B49-B05F-60F051531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9" y="1033452"/>
            <a:ext cx="4214337" cy="2428524"/>
          </a:xfrm>
          <a:prstGeom prst="rect">
            <a:avLst/>
          </a:prstGeom>
        </p:spPr>
      </p:pic>
      <p:pic>
        <p:nvPicPr>
          <p:cNvPr id="5" name="Gambar 5">
            <a:extLst>
              <a:ext uri="{FF2B5EF4-FFF2-40B4-BE49-F238E27FC236}">
                <a16:creationId xmlns:a16="http://schemas.microsoft.com/office/drawing/2014/main" id="{2B198FE4-B829-9F4E-9657-505EBF454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74" y="987573"/>
            <a:ext cx="4286250" cy="247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55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375936" y="1914153"/>
            <a:ext cx="4392128" cy="1620000"/>
            <a:chOff x="2375936" y="2061640"/>
            <a:chExt cx="4392128" cy="1620000"/>
          </a:xfrm>
        </p:grpSpPr>
        <p:sp>
          <p:nvSpPr>
            <p:cNvPr id="6" name="Diamond 5"/>
            <p:cNvSpPr/>
            <p:nvPr/>
          </p:nvSpPr>
          <p:spPr>
            <a:xfrm>
              <a:off x="5148064" y="2061640"/>
              <a:ext cx="1620000" cy="1620000"/>
            </a:xfrm>
            <a:prstGeom prst="diamond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2375936" y="2061640"/>
              <a:ext cx="1620000" cy="1620000"/>
            </a:xfrm>
            <a:prstGeom prst="diamond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Diamond 7"/>
            <p:cNvSpPr/>
            <p:nvPr/>
          </p:nvSpPr>
          <p:spPr>
            <a:xfrm>
              <a:off x="4572000" y="2241640"/>
              <a:ext cx="1260000" cy="1260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Diamond 8"/>
            <p:cNvSpPr/>
            <p:nvPr/>
          </p:nvSpPr>
          <p:spPr>
            <a:xfrm>
              <a:off x="3312000" y="2241640"/>
              <a:ext cx="1260000" cy="1260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Diamond 9"/>
            <p:cNvSpPr/>
            <p:nvPr/>
          </p:nvSpPr>
          <p:spPr>
            <a:xfrm>
              <a:off x="4122958" y="2421640"/>
              <a:ext cx="900000" cy="900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Oval 21"/>
          <p:cNvSpPr>
            <a:spLocks noChangeAspect="1"/>
          </p:cNvSpPr>
          <p:nvPr/>
        </p:nvSpPr>
        <p:spPr>
          <a:xfrm>
            <a:off x="6781277" y="1899315"/>
            <a:ext cx="325602" cy="3283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30"/>
          <p:cNvSpPr/>
          <p:nvPr/>
        </p:nvSpPr>
        <p:spPr>
          <a:xfrm>
            <a:off x="2843808" y="2565415"/>
            <a:ext cx="262122" cy="261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d-ID" altLang="ko-KR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ko-KR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3054" y="1155961"/>
            <a:ext cx="2357002" cy="160043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Kelahiran Kerajaan Portugal dapat diidentifikasi pada Tahun 1096. Kemudian, Portugal mencapai kemerdekaan pada Tahun 1143 melalui pertempuran </a:t>
            </a:r>
          </a:p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Ourique pada Tahun 1139. 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3529" y="3380942"/>
            <a:ext cx="2357002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Raja Pedro I mengambil alih kekuasaan pemerintahan untuk menghindari Spanyol </a:t>
            </a:r>
          </a:p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yang menginvasi Portugal pada Tahun 1385.  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53944" y="1012033"/>
            <a:ext cx="235700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Akhirnya ditandatanganinya Perjanjian Lisbon pada </a:t>
            </a:r>
          </a:p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Tahun 1668 sehingga Portugal diakui oleh Spanyol sebagai negara yang merdeka (Martins, 2012: 149-150).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33908" y="3380942"/>
            <a:ext cx="2357002" cy="116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Pada tanggal 1 Desember 1640, para bangsawan bersekongkol untuk melawan Spanyol dengan menyerbu kerajaan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96543" y="3516191"/>
            <a:ext cx="235700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 sz="1400">
                <a:latin typeface="Times New Roman" panose="02020603050405020304" pitchFamily="18" charset="0"/>
                <a:cs typeface="Times New Roman" panose="02020603050405020304" pitchFamily="18" charset="0"/>
              </a:rPr>
              <a:t>Portugis memenangkan Pertempuran Aljubarotta Dengan menggunakan strategi Anglo-Saxon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Elbow Connector 31"/>
          <p:cNvCxnSpPr>
            <a:stCxn id="7" idx="0"/>
          </p:cNvCxnSpPr>
          <p:nvPr/>
        </p:nvCxnSpPr>
        <p:spPr>
          <a:xfrm rot="16200000" flipV="1">
            <a:off x="2818406" y="1546622"/>
            <a:ext cx="209621" cy="525441"/>
          </a:xfrm>
          <a:prstGeom prst="bentConnector2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6" idx="0"/>
          </p:cNvCxnSpPr>
          <p:nvPr/>
        </p:nvCxnSpPr>
        <p:spPr>
          <a:xfrm rot="5400000" flipH="1" flipV="1">
            <a:off x="6104512" y="1574457"/>
            <a:ext cx="193249" cy="486144"/>
          </a:xfrm>
          <a:prstGeom prst="bentConnector2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</p:cNvCxnSpPr>
          <p:nvPr/>
        </p:nvCxnSpPr>
        <p:spPr>
          <a:xfrm>
            <a:off x="4563433" y="3239290"/>
            <a:ext cx="1592" cy="15379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rot="10800000" flipV="1">
            <a:off x="2843809" y="3328250"/>
            <a:ext cx="1105605" cy="467635"/>
          </a:xfrm>
          <a:prstGeom prst="bentConnector3">
            <a:avLst>
              <a:gd name="adj1" fmla="val 40523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/>
          <p:nvPr/>
        </p:nvCxnSpPr>
        <p:spPr>
          <a:xfrm rot="10800000" flipH="1" flipV="1">
            <a:off x="5208462" y="3328251"/>
            <a:ext cx="1105605" cy="467635"/>
          </a:xfrm>
          <a:prstGeom prst="bentConnector3">
            <a:avLst>
              <a:gd name="adj1" fmla="val 40523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0">
            <a:extLst>
              <a:ext uri="{FF2B5EF4-FFF2-40B4-BE49-F238E27FC236}">
                <a16:creationId xmlns:a16="http://schemas.microsoft.com/office/drawing/2014/main" id="{D3C8B558-C243-5549-A8C5-3FD858EF892E}"/>
              </a:ext>
            </a:extLst>
          </p:cNvPr>
          <p:cNvSpPr/>
          <p:nvPr/>
        </p:nvSpPr>
        <p:spPr>
          <a:xfrm>
            <a:off x="3703309" y="2593473"/>
            <a:ext cx="262122" cy="261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d-ID" altLang="ko-KR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ko-KR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0">
            <a:extLst>
              <a:ext uri="{FF2B5EF4-FFF2-40B4-BE49-F238E27FC236}">
                <a16:creationId xmlns:a16="http://schemas.microsoft.com/office/drawing/2014/main" id="{C2A7DFBF-DA31-4D43-8A52-EB7CF369E24C}"/>
              </a:ext>
            </a:extLst>
          </p:cNvPr>
          <p:cNvSpPr/>
          <p:nvPr/>
        </p:nvSpPr>
        <p:spPr>
          <a:xfrm>
            <a:off x="4440939" y="2606162"/>
            <a:ext cx="262122" cy="261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d-ID" altLang="ko-KR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ko-KR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E8610FFA-6733-DF49-A32A-2995E402DA2F}"/>
              </a:ext>
            </a:extLst>
          </p:cNvPr>
          <p:cNvSpPr/>
          <p:nvPr/>
        </p:nvSpPr>
        <p:spPr>
          <a:xfrm>
            <a:off x="5153005" y="2606162"/>
            <a:ext cx="262122" cy="261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d-ID" altLang="ko-KR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ko-KR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30">
            <a:extLst>
              <a:ext uri="{FF2B5EF4-FFF2-40B4-BE49-F238E27FC236}">
                <a16:creationId xmlns:a16="http://schemas.microsoft.com/office/drawing/2014/main" id="{D98C3E59-9FF2-D54D-B7E6-F70C01406A5E}"/>
              </a:ext>
            </a:extLst>
          </p:cNvPr>
          <p:cNvSpPr/>
          <p:nvPr/>
        </p:nvSpPr>
        <p:spPr>
          <a:xfrm>
            <a:off x="5991045" y="2593473"/>
            <a:ext cx="262122" cy="26135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d-ID" altLang="ko-KR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ko-KR" altLang="en-US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96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21"/>
          <p:cNvSpPr>
            <a:spLocks noChangeAspect="1"/>
          </p:cNvSpPr>
          <p:nvPr/>
        </p:nvSpPr>
        <p:spPr>
          <a:xfrm>
            <a:off x="4341812" y="1935050"/>
            <a:ext cx="460375" cy="46422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205199" y="786989"/>
            <a:ext cx="3471519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Perubahan rezim di Portugal dimulai pada Tahun 1910 dan berhenti menjadi negara monarki.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05199" y="2828475"/>
            <a:ext cx="3471519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Portugal menjadi negara republik, </a:t>
            </a:r>
          </a:p>
          <a:p>
            <a:pPr algn="ctr"/>
            <a:r>
              <a:rPr lang="id-ID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yaitu pemerintahan berdasarkan perwakilan dan presiden yang dipilih oleh rakyat. Ibukota negara berada di Lisbon, tetapi dipindahkan ke Coimbra. 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Gambar 26">
            <a:extLst>
              <a:ext uri="{FF2B5EF4-FFF2-40B4-BE49-F238E27FC236}">
                <a16:creationId xmlns:a16="http://schemas.microsoft.com/office/drawing/2014/main" id="{9B4CAC65-7812-264B-85B8-F04232EA6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3132" cy="5034643"/>
          </a:xfrm>
          <a:prstGeom prst="rect">
            <a:avLst/>
          </a:prstGeom>
        </p:spPr>
      </p:pic>
      <p:sp>
        <p:nvSpPr>
          <p:cNvPr id="27" name="Kurung Kurawal Buka 26">
            <a:extLst>
              <a:ext uri="{FF2B5EF4-FFF2-40B4-BE49-F238E27FC236}">
                <a16:creationId xmlns:a16="http://schemas.microsoft.com/office/drawing/2014/main" id="{3A7DF063-66C1-744B-A9A3-6BE47398AAA1}"/>
              </a:ext>
            </a:extLst>
          </p:cNvPr>
          <p:cNvSpPr/>
          <p:nvPr/>
        </p:nvSpPr>
        <p:spPr>
          <a:xfrm>
            <a:off x="4571999" y="1248654"/>
            <a:ext cx="633200" cy="224429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211980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49941"/>
      </a:accent1>
      <a:accent2>
        <a:srgbClr val="A4D144"/>
      </a:accent2>
      <a:accent3>
        <a:srgbClr val="649941"/>
      </a:accent3>
      <a:accent4>
        <a:srgbClr val="A4D144"/>
      </a:accent4>
      <a:accent5>
        <a:srgbClr val="649941"/>
      </a:accent5>
      <a:accent6>
        <a:srgbClr val="A4D144"/>
      </a:accent6>
      <a:hlink>
        <a:srgbClr val="76923C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7470</TotalTime>
  <Words>2860</Words>
  <Application>Microsoft Office PowerPoint</Application>
  <PresentationFormat>Peragaan Layar (16:9)</PresentationFormat>
  <Paragraphs>407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Judul Slide</vt:lpstr>
      </vt:variant>
      <vt:variant>
        <vt:i4>12</vt:i4>
      </vt:variant>
    </vt:vector>
  </HeadingPairs>
  <TitlesOfParts>
    <vt:vector size="15" baseType="lpstr">
      <vt:lpstr>Cover and End Slide Master</vt:lpstr>
      <vt:lpstr>Contents Slide Master</vt:lpstr>
      <vt:lpstr>Section Break Slide Master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lussysafitri178@gmail.com</cp:lastModifiedBy>
  <cp:revision>146</cp:revision>
  <dcterms:created xsi:type="dcterms:W3CDTF">2016-12-05T23:26:54Z</dcterms:created>
  <dcterms:modified xsi:type="dcterms:W3CDTF">2021-10-08T15:24:45Z</dcterms:modified>
</cp:coreProperties>
</file>