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6"/>
  </p:notesMasterIdLst>
  <p:sldIdLst>
    <p:sldId id="256" r:id="rId2"/>
    <p:sldId id="259" r:id="rId3"/>
    <p:sldId id="257" r:id="rId4"/>
    <p:sldId id="321" r:id="rId5"/>
    <p:sldId id="261" r:id="rId6"/>
    <p:sldId id="323" r:id="rId7"/>
    <p:sldId id="324" r:id="rId8"/>
    <p:sldId id="325" r:id="rId9"/>
    <p:sldId id="264" r:id="rId10"/>
    <p:sldId id="279" r:id="rId11"/>
    <p:sldId id="285" r:id="rId12"/>
    <p:sldId id="327" r:id="rId13"/>
    <p:sldId id="258" r:id="rId14"/>
    <p:sldId id="267" r:id="rId15"/>
  </p:sldIdLst>
  <p:sldSz cx="9144000" cy="5143500" type="screen16x9"/>
  <p:notesSz cx="6858000" cy="9144000"/>
  <p:embeddedFontLst>
    <p:embeddedFont>
      <p:font typeface="JetBrains Mono" panose="02000009000000000000" pitchFamily="49" charset="0"/>
      <p:regular r:id="rId17"/>
      <p:bold r:id="rId18"/>
      <p:italic r:id="rId19"/>
      <p:boldItalic r:id="rId20"/>
    </p:embeddedFont>
    <p:embeddedFont>
      <p:font typeface="Roboto Condensed Light" panose="02000000000000000000" pitchFamily="2" charset="0"/>
      <p:regular r:id="rId21"/>
      <p:italic r:id="rId22"/>
    </p:embeddedFont>
    <p:embeddedFont>
      <p:font typeface="Song Myung" pitchFamily="2"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CD8791-1756-4C05-B5AE-A76BA0752011}">
  <a:tblStyle styleId="{A8CD8791-1756-4C05-B5AE-A76BA075201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5"/>
  </p:normalViewPr>
  <p:slideViewPr>
    <p:cSldViewPr snapToGrid="0">
      <p:cViewPr varScale="1">
        <p:scale>
          <a:sx n="141" d="100"/>
          <a:sy n="141" d="100"/>
        </p:scale>
        <p:origin x="80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0072928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5523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g10391abdf0b_3_1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0" name="Google Shape;1680;g10391abdf0b_3_1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143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1"/>
        <p:cNvGrpSpPr/>
        <p:nvPr/>
      </p:nvGrpSpPr>
      <p:grpSpPr>
        <a:xfrm>
          <a:off x="0" y="0"/>
          <a:ext cx="0" cy="0"/>
          <a:chOff x="0" y="0"/>
          <a:chExt cx="0" cy="0"/>
        </a:xfrm>
      </p:grpSpPr>
      <p:sp>
        <p:nvSpPr>
          <p:cNvPr id="2162" name="Google Shape;2162;g10391abdf0b_3_17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3" name="Google Shape;2163;g10391abdf0b_3_17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5990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103a0770ce8_1_39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103a0770ce8_1_39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071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0396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10391abdf0b_3_1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10391abdf0b_3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8373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6160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532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fc021d7dfe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9" name="Google Shape;1279;gfc021d7df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13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117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36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103a0770ce8_1_39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103a0770ce8_1_39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31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9"/>
        <p:cNvGrpSpPr/>
        <p:nvPr/>
      </p:nvGrpSpPr>
      <p:grpSpPr>
        <a:xfrm>
          <a:off x="0" y="0"/>
          <a:ext cx="0" cy="0"/>
          <a:chOff x="0" y="0"/>
          <a:chExt cx="0" cy="0"/>
        </a:xfrm>
      </p:grpSpPr>
      <p:sp>
        <p:nvSpPr>
          <p:cNvPr id="1460" name="Google Shape;1460;g103a0770ce8_1_39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1" name="Google Shape;1461;g103a0770ce8_1_394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628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736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239"/>
        <p:cNvGrpSpPr/>
        <p:nvPr/>
      </p:nvGrpSpPr>
      <p:grpSpPr>
        <a:xfrm>
          <a:off x="0" y="0"/>
          <a:ext cx="0" cy="0"/>
          <a:chOff x="0" y="0"/>
          <a:chExt cx="0" cy="0"/>
        </a:xfrm>
      </p:grpSpPr>
      <p:pic>
        <p:nvPicPr>
          <p:cNvPr id="240" name="Google Shape;240;p17"/>
          <p:cNvPicPr preferRelativeResize="0"/>
          <p:nvPr/>
        </p:nvPicPr>
        <p:blipFill>
          <a:blip r:embed="rId2">
            <a:alphaModFix amt="25000"/>
          </a:blip>
          <a:stretch>
            <a:fillRect/>
          </a:stretch>
        </p:blipFill>
        <p:spPr>
          <a:xfrm rot="10800000" flipH="1">
            <a:off x="5553138" y="-711329"/>
            <a:ext cx="2680274" cy="2756925"/>
          </a:xfrm>
          <a:prstGeom prst="rect">
            <a:avLst/>
          </a:prstGeom>
          <a:noFill/>
          <a:ln>
            <a:noFill/>
          </a:ln>
        </p:spPr>
      </p:pic>
      <p:pic>
        <p:nvPicPr>
          <p:cNvPr id="241" name="Google Shape;241;p17"/>
          <p:cNvPicPr preferRelativeResize="0"/>
          <p:nvPr/>
        </p:nvPicPr>
        <p:blipFill>
          <a:blip r:embed="rId2">
            <a:alphaModFix amt="25000"/>
          </a:blip>
          <a:stretch>
            <a:fillRect/>
          </a:stretch>
        </p:blipFill>
        <p:spPr>
          <a:xfrm>
            <a:off x="910588" y="3189150"/>
            <a:ext cx="2501438" cy="2573000"/>
          </a:xfrm>
          <a:prstGeom prst="rect">
            <a:avLst/>
          </a:prstGeom>
          <a:noFill/>
          <a:ln>
            <a:noFill/>
          </a:ln>
        </p:spPr>
      </p:pic>
      <p:grpSp>
        <p:nvGrpSpPr>
          <p:cNvPr id="242" name="Google Shape;242;p17"/>
          <p:cNvGrpSpPr/>
          <p:nvPr/>
        </p:nvGrpSpPr>
        <p:grpSpPr>
          <a:xfrm>
            <a:off x="66976" y="49023"/>
            <a:ext cx="9010049" cy="5036577"/>
            <a:chOff x="66976" y="49023"/>
            <a:chExt cx="9010049" cy="5036577"/>
          </a:xfrm>
        </p:grpSpPr>
        <p:grpSp>
          <p:nvGrpSpPr>
            <p:cNvPr id="243" name="Google Shape;243;p17"/>
            <p:cNvGrpSpPr/>
            <p:nvPr/>
          </p:nvGrpSpPr>
          <p:grpSpPr>
            <a:xfrm>
              <a:off x="66976" y="49023"/>
              <a:ext cx="9010049" cy="5036577"/>
              <a:chOff x="66976" y="49023"/>
              <a:chExt cx="9010049" cy="5036577"/>
            </a:xfrm>
          </p:grpSpPr>
          <p:sp>
            <p:nvSpPr>
              <p:cNvPr id="244" name="Google Shape;244;p1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2" name="Google Shape;252;p1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7"/>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umbers and text">
  <p:cSld name="CUSTOM_2_4">
    <p:spTree>
      <p:nvGrpSpPr>
        <p:cNvPr id="1" name="Shape 415"/>
        <p:cNvGrpSpPr/>
        <p:nvPr/>
      </p:nvGrpSpPr>
      <p:grpSpPr>
        <a:xfrm>
          <a:off x="0" y="0"/>
          <a:ext cx="0" cy="0"/>
          <a:chOff x="0" y="0"/>
          <a:chExt cx="0" cy="0"/>
        </a:xfrm>
      </p:grpSpPr>
      <p:pic>
        <p:nvPicPr>
          <p:cNvPr id="416" name="Google Shape;416;p26"/>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417" name="Google Shape;417;p26"/>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418" name="Google Shape;418;p26"/>
          <p:cNvGrpSpPr/>
          <p:nvPr/>
        </p:nvGrpSpPr>
        <p:grpSpPr>
          <a:xfrm>
            <a:off x="66976" y="49023"/>
            <a:ext cx="9010049" cy="5036577"/>
            <a:chOff x="66976" y="49023"/>
            <a:chExt cx="9010049" cy="5036577"/>
          </a:xfrm>
        </p:grpSpPr>
        <p:grpSp>
          <p:nvGrpSpPr>
            <p:cNvPr id="419" name="Google Shape;419;p26"/>
            <p:cNvGrpSpPr/>
            <p:nvPr/>
          </p:nvGrpSpPr>
          <p:grpSpPr>
            <a:xfrm>
              <a:off x="66976" y="49023"/>
              <a:ext cx="9010049" cy="5036577"/>
              <a:chOff x="66976" y="49023"/>
              <a:chExt cx="9010049" cy="5036577"/>
            </a:xfrm>
          </p:grpSpPr>
          <p:sp>
            <p:nvSpPr>
              <p:cNvPr id="420" name="Google Shape;420;p2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 name="Google Shape;428;p2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 name="Google Shape;429;p2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0" name="Google Shape;430;p26"/>
          <p:cNvSpPr txBox="1">
            <a:spLocks noGrp="1"/>
          </p:cNvSpPr>
          <p:nvPr>
            <p:ph type="subTitle" idx="1"/>
          </p:nvPr>
        </p:nvSpPr>
        <p:spPr>
          <a:xfrm>
            <a:off x="801598"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1" name="Google Shape;431;p26"/>
          <p:cNvSpPr txBox="1">
            <a:spLocks noGrp="1"/>
          </p:cNvSpPr>
          <p:nvPr>
            <p:ph type="subTitle" idx="2"/>
          </p:nvPr>
        </p:nvSpPr>
        <p:spPr>
          <a:xfrm>
            <a:off x="829948"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2" name="Google Shape;432;p26"/>
          <p:cNvSpPr txBox="1">
            <a:spLocks noGrp="1"/>
          </p:cNvSpPr>
          <p:nvPr>
            <p:ph type="subTitle" idx="3"/>
          </p:nvPr>
        </p:nvSpPr>
        <p:spPr>
          <a:xfrm>
            <a:off x="3444300"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3" name="Google Shape;433;p26"/>
          <p:cNvSpPr txBox="1">
            <a:spLocks noGrp="1"/>
          </p:cNvSpPr>
          <p:nvPr>
            <p:ph type="subTitle" idx="4"/>
          </p:nvPr>
        </p:nvSpPr>
        <p:spPr>
          <a:xfrm>
            <a:off x="3472650"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4" name="Google Shape;434;p26"/>
          <p:cNvSpPr txBox="1">
            <a:spLocks noGrp="1"/>
          </p:cNvSpPr>
          <p:nvPr>
            <p:ph type="subTitle" idx="5"/>
          </p:nvPr>
        </p:nvSpPr>
        <p:spPr>
          <a:xfrm>
            <a:off x="6087002" y="28981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435" name="Google Shape;435;p26"/>
          <p:cNvSpPr txBox="1">
            <a:spLocks noGrp="1"/>
          </p:cNvSpPr>
          <p:nvPr>
            <p:ph type="subTitle" idx="6"/>
          </p:nvPr>
        </p:nvSpPr>
        <p:spPr>
          <a:xfrm>
            <a:off x="6115352" y="34350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436" name="Google Shape;436;p26"/>
          <p:cNvSpPr txBox="1">
            <a:spLocks noGrp="1"/>
          </p:cNvSpPr>
          <p:nvPr>
            <p:ph type="title" idx="7" hasCustomPrompt="1"/>
          </p:nvPr>
        </p:nvSpPr>
        <p:spPr>
          <a:xfrm>
            <a:off x="678598"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7" name="Google Shape;437;p26"/>
          <p:cNvSpPr txBox="1">
            <a:spLocks noGrp="1"/>
          </p:cNvSpPr>
          <p:nvPr>
            <p:ph type="title" idx="8" hasCustomPrompt="1"/>
          </p:nvPr>
        </p:nvSpPr>
        <p:spPr>
          <a:xfrm>
            <a:off x="3321300"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
        <p:nvSpPr>
          <p:cNvPr id="438" name="Google Shape;438;p26"/>
          <p:cNvSpPr txBox="1">
            <a:spLocks noGrp="1"/>
          </p:cNvSpPr>
          <p:nvPr>
            <p:ph type="title" idx="9" hasCustomPrompt="1"/>
          </p:nvPr>
        </p:nvSpPr>
        <p:spPr>
          <a:xfrm>
            <a:off x="5964002" y="1616525"/>
            <a:ext cx="2501400" cy="8712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pic>
        <p:nvPicPr>
          <p:cNvPr id="74" name="Google Shape;74;p6"/>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75" name="Google Shape;75;p6"/>
          <p:cNvPicPr preferRelativeResize="0"/>
          <p:nvPr/>
        </p:nvPicPr>
        <p:blipFill>
          <a:blip r:embed="rId2">
            <a:alphaModFix amt="25000"/>
          </a:blip>
          <a:stretch>
            <a:fillRect/>
          </a:stretch>
        </p:blipFill>
        <p:spPr>
          <a:xfrm>
            <a:off x="-77374" y="-115450"/>
            <a:ext cx="2501438" cy="2573000"/>
          </a:xfrm>
          <a:prstGeom prst="rect">
            <a:avLst/>
          </a:prstGeom>
          <a:noFill/>
          <a:ln>
            <a:noFill/>
          </a:ln>
        </p:spPr>
      </p:pic>
      <p:grpSp>
        <p:nvGrpSpPr>
          <p:cNvPr id="76" name="Google Shape;76;p6"/>
          <p:cNvGrpSpPr/>
          <p:nvPr/>
        </p:nvGrpSpPr>
        <p:grpSpPr>
          <a:xfrm>
            <a:off x="66976" y="49023"/>
            <a:ext cx="9010049" cy="5036577"/>
            <a:chOff x="66976" y="49023"/>
            <a:chExt cx="9010049" cy="5036577"/>
          </a:xfrm>
        </p:grpSpPr>
        <p:grpSp>
          <p:nvGrpSpPr>
            <p:cNvPr id="77" name="Google Shape;77;p6"/>
            <p:cNvGrpSpPr/>
            <p:nvPr/>
          </p:nvGrpSpPr>
          <p:grpSpPr>
            <a:xfrm>
              <a:off x="66976" y="49023"/>
              <a:ext cx="9010049" cy="5036577"/>
              <a:chOff x="66976" y="49023"/>
              <a:chExt cx="9010049" cy="5036577"/>
            </a:xfrm>
          </p:grpSpPr>
          <p:sp>
            <p:nvSpPr>
              <p:cNvPr id="78" name="Google Shape;78;p6"/>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6"/>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6"/>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6"/>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6"/>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92"/>
        <p:cNvGrpSpPr/>
        <p:nvPr/>
      </p:nvGrpSpPr>
      <p:grpSpPr>
        <a:xfrm>
          <a:off x="0" y="0"/>
          <a:ext cx="0" cy="0"/>
          <a:chOff x="0" y="0"/>
          <a:chExt cx="0" cy="0"/>
        </a:xfrm>
      </p:grpSpPr>
      <p:pic>
        <p:nvPicPr>
          <p:cNvPr id="193" name="Google Shape;193;p14"/>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94" name="Google Shape;194;p14"/>
          <p:cNvPicPr preferRelativeResize="0"/>
          <p:nvPr/>
        </p:nvPicPr>
        <p:blipFill>
          <a:blip r:embed="rId2">
            <a:alphaModFix amt="25000"/>
          </a:blip>
          <a:stretch>
            <a:fillRect/>
          </a:stretch>
        </p:blipFill>
        <p:spPr>
          <a:xfrm>
            <a:off x="-77374" y="-115450"/>
            <a:ext cx="2501438" cy="2573000"/>
          </a:xfrm>
          <a:prstGeom prst="rect">
            <a:avLst/>
          </a:prstGeom>
          <a:noFill/>
          <a:ln>
            <a:noFill/>
          </a:ln>
        </p:spPr>
      </p:pic>
      <p:sp>
        <p:nvSpPr>
          <p:cNvPr id="195" name="Google Shape;195;p14"/>
          <p:cNvSpPr txBox="1">
            <a:spLocks noGrp="1"/>
          </p:cNvSpPr>
          <p:nvPr>
            <p:ph type="subTitle" idx="1"/>
          </p:nvPr>
        </p:nvSpPr>
        <p:spPr>
          <a:xfrm>
            <a:off x="1888350" y="1552775"/>
            <a:ext cx="5367300" cy="1727400"/>
          </a:xfrm>
          <a:prstGeom prst="rect">
            <a:avLst/>
          </a:prstGeom>
        </p:spPr>
        <p:txBody>
          <a:bodyPr spcFirstLastPara="1" wrap="square" lIns="0" tIns="0" rIns="0" bIns="0" anchor="t" anchorCtr="0">
            <a:noAutofit/>
          </a:bodyPr>
          <a:lstStyle>
            <a:lvl1pPr lvl="0" algn="ctr">
              <a:spcBef>
                <a:spcPts val="0"/>
              </a:spcBef>
              <a:spcAft>
                <a:spcPts val="0"/>
              </a:spcAft>
              <a:buSzPts val="1600"/>
              <a:buNone/>
              <a:defRPr sz="2600"/>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196" name="Google Shape;196;p14"/>
          <p:cNvSpPr txBox="1">
            <a:spLocks noGrp="1"/>
          </p:cNvSpPr>
          <p:nvPr>
            <p:ph type="subTitle" idx="2"/>
          </p:nvPr>
        </p:nvSpPr>
        <p:spPr>
          <a:xfrm>
            <a:off x="1888350" y="3392800"/>
            <a:ext cx="5367300" cy="3777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grpSp>
        <p:nvGrpSpPr>
          <p:cNvPr id="197" name="Google Shape;197;p14"/>
          <p:cNvGrpSpPr/>
          <p:nvPr/>
        </p:nvGrpSpPr>
        <p:grpSpPr>
          <a:xfrm>
            <a:off x="66976" y="49023"/>
            <a:ext cx="9010049" cy="5036577"/>
            <a:chOff x="66976" y="49023"/>
            <a:chExt cx="9010049" cy="5036577"/>
          </a:xfrm>
        </p:grpSpPr>
        <p:sp>
          <p:nvSpPr>
            <p:cNvPr id="198" name="Google Shape;198;p1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207"/>
        <p:cNvGrpSpPr/>
        <p:nvPr/>
      </p:nvGrpSpPr>
      <p:grpSpPr>
        <a:xfrm>
          <a:off x="0" y="0"/>
          <a:ext cx="0" cy="0"/>
          <a:chOff x="0" y="0"/>
          <a:chExt cx="0" cy="0"/>
        </a:xfrm>
      </p:grpSpPr>
      <p:sp>
        <p:nvSpPr>
          <p:cNvPr id="208" name="Google Shape;208;p15"/>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lvl1pPr lvl="0" algn="r" rtl="0">
              <a:spcBef>
                <a:spcPts val="0"/>
              </a:spcBef>
              <a:spcAft>
                <a:spcPts val="0"/>
              </a:spcAft>
              <a:buSzPts val="4200"/>
              <a:buNone/>
              <a:defRPr sz="4200"/>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209" name="Google Shape;209;p15"/>
          <p:cNvSpPr txBox="1">
            <a:spLocks noGrp="1"/>
          </p:cNvSpPr>
          <p:nvPr>
            <p:ph type="subTitle" idx="1"/>
          </p:nvPr>
        </p:nvSpPr>
        <p:spPr>
          <a:xfrm>
            <a:off x="1303925" y="3778925"/>
            <a:ext cx="3047100" cy="5820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
        <p:nvSpPr>
          <p:cNvPr id="210" name="Google Shape;210;p15"/>
          <p:cNvSpPr txBox="1">
            <a:spLocks noGrp="1"/>
          </p:cNvSpPr>
          <p:nvPr>
            <p:ph type="title" idx="2" hasCustomPrompt="1"/>
          </p:nvPr>
        </p:nvSpPr>
        <p:spPr>
          <a:xfrm>
            <a:off x="1303800" y="782575"/>
            <a:ext cx="3047100" cy="1482300"/>
          </a:xfrm>
          <a:prstGeom prst="rect">
            <a:avLst/>
          </a:prstGeom>
        </p:spPr>
        <p:txBody>
          <a:bodyPr spcFirstLastPara="1" wrap="square" lIns="0" tIns="0" rIns="0" bIns="0" anchor="b" anchorCtr="0">
            <a:noAutofit/>
          </a:bodyPr>
          <a:lstStyle>
            <a:lvl1pPr lvl="0" algn="r" rtl="0">
              <a:spcBef>
                <a:spcPts val="0"/>
              </a:spcBef>
              <a:spcAft>
                <a:spcPts val="0"/>
              </a:spcAft>
              <a:buSzPts val="12000"/>
              <a:buNone/>
              <a:defRPr sz="12000"/>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pic>
        <p:nvPicPr>
          <p:cNvPr id="211" name="Google Shape;211;p15"/>
          <p:cNvPicPr preferRelativeResize="0"/>
          <p:nvPr/>
        </p:nvPicPr>
        <p:blipFill>
          <a:blip r:embed="rId2">
            <a:alphaModFix amt="25000"/>
          </a:blip>
          <a:stretch>
            <a:fillRect/>
          </a:stretch>
        </p:blipFill>
        <p:spPr>
          <a:xfrm rot="10800000">
            <a:off x="-50230" y="-115450"/>
            <a:ext cx="2285552" cy="2326400"/>
          </a:xfrm>
          <a:prstGeom prst="rect">
            <a:avLst/>
          </a:prstGeom>
          <a:noFill/>
          <a:ln>
            <a:noFill/>
          </a:ln>
        </p:spPr>
      </p:pic>
      <p:pic>
        <p:nvPicPr>
          <p:cNvPr id="212" name="Google Shape;212;p15"/>
          <p:cNvPicPr preferRelativeResize="0"/>
          <p:nvPr/>
        </p:nvPicPr>
        <p:blipFill>
          <a:blip r:embed="rId3">
            <a:alphaModFix amt="25000"/>
          </a:blip>
          <a:stretch>
            <a:fillRect/>
          </a:stretch>
        </p:blipFill>
        <p:spPr>
          <a:xfrm rot="10800000">
            <a:off x="7023602" y="3220740"/>
            <a:ext cx="1997675" cy="2054820"/>
          </a:xfrm>
          <a:prstGeom prst="rect">
            <a:avLst/>
          </a:prstGeom>
          <a:noFill/>
          <a:ln>
            <a:noFill/>
          </a:ln>
        </p:spPr>
      </p:pic>
      <p:grpSp>
        <p:nvGrpSpPr>
          <p:cNvPr id="213" name="Google Shape;213;p15"/>
          <p:cNvGrpSpPr/>
          <p:nvPr/>
        </p:nvGrpSpPr>
        <p:grpSpPr>
          <a:xfrm>
            <a:off x="66976" y="49023"/>
            <a:ext cx="9010049" cy="5036577"/>
            <a:chOff x="66976" y="49023"/>
            <a:chExt cx="9010049" cy="5036577"/>
          </a:xfrm>
        </p:grpSpPr>
        <p:grpSp>
          <p:nvGrpSpPr>
            <p:cNvPr id="214" name="Google Shape;214;p15"/>
            <p:cNvGrpSpPr/>
            <p:nvPr/>
          </p:nvGrpSpPr>
          <p:grpSpPr>
            <a:xfrm>
              <a:off x="66976" y="49023"/>
              <a:ext cx="9010049" cy="5036577"/>
              <a:chOff x="66976" y="49023"/>
              <a:chExt cx="9010049" cy="5036577"/>
            </a:xfrm>
          </p:grpSpPr>
          <p:sp>
            <p:nvSpPr>
              <p:cNvPr id="215" name="Google Shape;215;p1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3" name="Google Shape;223;p1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5" r:id="rId5"/>
    <p:sldLayoutId id="2147483658" r:id="rId6"/>
    <p:sldLayoutId id="2147483659" r:id="rId7"/>
    <p:sldLayoutId id="2147483660" r:id="rId8"/>
    <p:sldLayoutId id="2147483661" r:id="rId9"/>
    <p:sldLayoutId id="2147483663" r:id="rId10"/>
    <p:sldLayoutId id="2147483669" r:id="rId11"/>
    <p:sldLayoutId id="2147483672" r:id="rId12"/>
    <p:sldLayoutId id="2147483674" r:id="rId13"/>
    <p:sldLayoutId id="214748367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1603535" y="1287932"/>
            <a:ext cx="5917148"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id-ID" dirty="0">
                <a:latin typeface="Times New Roman" panose="02020603050405020304" pitchFamily="18" charset="0"/>
                <a:cs typeface="Times New Roman" panose="02020603050405020304" pitchFamily="18" charset="0"/>
              </a:rPr>
              <a:t>KEWIRAUSAHAAN</a:t>
            </a:r>
            <a:endParaRPr dirty="0">
              <a:solidFill>
                <a:schemeClr val="accent1"/>
              </a:solidFill>
              <a:latin typeface="Times New Roman" panose="02020603050405020304" pitchFamily="18" charset="0"/>
              <a:cs typeface="Times New Roman" panose="02020603050405020304" pitchFamily="18" charset="0"/>
            </a:endParaRPr>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380650" y="2943675"/>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1"/>
        <p:cNvGrpSpPr/>
        <p:nvPr/>
      </p:nvGrpSpPr>
      <p:grpSpPr>
        <a:xfrm>
          <a:off x="0" y="0"/>
          <a:ext cx="0" cy="0"/>
          <a:chOff x="0" y="0"/>
          <a:chExt cx="0" cy="0"/>
        </a:xfrm>
      </p:grpSpPr>
      <p:sp>
        <p:nvSpPr>
          <p:cNvPr id="1682" name="Google Shape;1682;p56"/>
          <p:cNvSpPr/>
          <p:nvPr/>
        </p:nvSpPr>
        <p:spPr>
          <a:xfrm>
            <a:off x="1324200"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56"/>
          <p:cNvSpPr/>
          <p:nvPr/>
        </p:nvSpPr>
        <p:spPr>
          <a:xfrm>
            <a:off x="3266100"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56"/>
          <p:cNvSpPr/>
          <p:nvPr/>
        </p:nvSpPr>
        <p:spPr>
          <a:xfrm>
            <a:off x="5228238"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56"/>
          <p:cNvSpPr/>
          <p:nvPr/>
        </p:nvSpPr>
        <p:spPr>
          <a:xfrm>
            <a:off x="7149888" y="2601938"/>
            <a:ext cx="669900" cy="669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56"/>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r>
              <a:rPr lang="id-ID" b="1" dirty="0">
                <a:latin typeface="Times New Roman" panose="02020603050405020304" pitchFamily="18" charset="0"/>
                <a:cs typeface="Times New Roman" panose="02020603050405020304" pitchFamily="18" charset="0"/>
              </a:rPr>
              <a:t>Contractor Type</a:t>
            </a:r>
            <a:br>
              <a:rPr lang="id-ID" dirty="0"/>
            </a:br>
            <a:endParaRPr dirty="0">
              <a:solidFill>
                <a:schemeClr val="accent1"/>
              </a:solidFill>
            </a:endParaRPr>
          </a:p>
        </p:txBody>
      </p:sp>
      <p:cxnSp>
        <p:nvCxnSpPr>
          <p:cNvPr id="1687" name="Google Shape;1687;p56"/>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sp>
        <p:nvSpPr>
          <p:cNvPr id="1688" name="Google Shape;1688;p56"/>
          <p:cNvSpPr txBox="1">
            <a:spLocks noGrp="1"/>
          </p:cNvSpPr>
          <p:nvPr>
            <p:ph type="subTitle" idx="4294967295"/>
          </p:nvPr>
        </p:nvSpPr>
        <p:spPr>
          <a:xfrm>
            <a:off x="1922688" y="1472945"/>
            <a:ext cx="5227200" cy="434400"/>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Tipe manajer yang selalu menunjukkan kesiapsiagaan, meski terkadang memiliki keinginan untuk memberikan suatu kritik</a:t>
            </a:r>
            <a:endParaRPr sz="2200" dirty="0">
              <a:latin typeface="Song Myung"/>
              <a:ea typeface="Song Myung"/>
              <a:cs typeface="Song Myung"/>
              <a:sym typeface="Song Myung"/>
            </a:endParaRPr>
          </a:p>
        </p:txBody>
      </p:sp>
      <p:cxnSp>
        <p:nvCxnSpPr>
          <p:cNvPr id="1690" name="Google Shape;1690;p56"/>
          <p:cNvCxnSpPr/>
          <p:nvPr/>
        </p:nvCxnSpPr>
        <p:spPr>
          <a:xfrm>
            <a:off x="2416916" y="2017877"/>
            <a:ext cx="4294500" cy="0"/>
          </a:xfrm>
          <a:prstGeom prst="straightConnector1">
            <a:avLst/>
          </a:prstGeom>
          <a:noFill/>
          <a:ln w="19050" cap="flat" cmpd="sng">
            <a:solidFill>
              <a:schemeClr val="accent1"/>
            </a:solidFill>
            <a:prstDash val="solid"/>
            <a:round/>
            <a:headEnd type="oval" w="med" len="med"/>
            <a:tailEnd type="oval" w="med" len="med"/>
          </a:ln>
        </p:spPr>
      </p:cxnSp>
      <p:sp>
        <p:nvSpPr>
          <p:cNvPr id="1691" name="Google Shape;1691;p56"/>
          <p:cNvSpPr txBox="1">
            <a:spLocks noGrp="1"/>
          </p:cNvSpPr>
          <p:nvPr>
            <p:ph type="subTitle" idx="4294967295"/>
          </p:nvPr>
        </p:nvSpPr>
        <p:spPr>
          <a:xfrm>
            <a:off x="720000" y="3295775"/>
            <a:ext cx="2034944" cy="434400"/>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Pemimpin yang memiliki sikap integrator</a:t>
            </a:r>
            <a:endParaRPr sz="1500" dirty="0">
              <a:latin typeface="Times New Roman" panose="02020603050405020304" pitchFamily="18" charset="0"/>
              <a:ea typeface="Song Myung"/>
              <a:cs typeface="Times New Roman" panose="02020603050405020304" pitchFamily="18" charset="0"/>
              <a:sym typeface="Song Myung"/>
            </a:endParaRPr>
          </a:p>
        </p:txBody>
      </p:sp>
      <p:sp>
        <p:nvSpPr>
          <p:cNvPr id="1692" name="Google Shape;1692;p56"/>
          <p:cNvSpPr txBox="1">
            <a:spLocks noGrp="1"/>
          </p:cNvSpPr>
          <p:nvPr>
            <p:ph type="subTitle" idx="4294967295"/>
          </p:nvPr>
        </p:nvSpPr>
        <p:spPr>
          <a:xfrm>
            <a:off x="810000" y="3835138"/>
            <a:ext cx="1820100" cy="588935"/>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artinya berorientasi ke masa depan</a:t>
            </a:r>
            <a:endParaRPr sz="1500" dirty="0">
              <a:latin typeface="Times New Roman" panose="02020603050405020304" pitchFamily="18" charset="0"/>
              <a:cs typeface="Times New Roman" panose="02020603050405020304" pitchFamily="18" charset="0"/>
            </a:endParaRPr>
          </a:p>
        </p:txBody>
      </p:sp>
      <p:cxnSp>
        <p:nvCxnSpPr>
          <p:cNvPr id="1693" name="Google Shape;1693;p56"/>
          <p:cNvCxnSpPr/>
          <p:nvPr/>
        </p:nvCxnSpPr>
        <p:spPr>
          <a:xfrm>
            <a:off x="765600" y="3791150"/>
            <a:ext cx="1787100" cy="0"/>
          </a:xfrm>
          <a:prstGeom prst="straightConnector1">
            <a:avLst/>
          </a:prstGeom>
          <a:noFill/>
          <a:ln w="19050" cap="flat" cmpd="sng">
            <a:solidFill>
              <a:schemeClr val="dk2"/>
            </a:solidFill>
            <a:prstDash val="solid"/>
            <a:round/>
            <a:headEnd type="oval" w="med" len="med"/>
            <a:tailEnd type="oval" w="med" len="med"/>
          </a:ln>
        </p:spPr>
      </p:cxnSp>
      <p:sp>
        <p:nvSpPr>
          <p:cNvPr id="1694" name="Google Shape;1694;p56"/>
          <p:cNvSpPr txBox="1">
            <a:spLocks noGrp="1"/>
          </p:cNvSpPr>
          <p:nvPr>
            <p:ph type="subTitle" idx="4294967295"/>
          </p:nvPr>
        </p:nvSpPr>
        <p:spPr>
          <a:xfrm>
            <a:off x="2691000" y="3275014"/>
            <a:ext cx="1820100" cy="434400"/>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Pemimpin yang berkarakter diplomat</a:t>
            </a:r>
            <a:endParaRPr sz="1500" dirty="0">
              <a:latin typeface="Times New Roman" panose="02020603050405020304" pitchFamily="18" charset="0"/>
              <a:ea typeface="Song Myung"/>
              <a:cs typeface="Times New Roman" panose="02020603050405020304" pitchFamily="18" charset="0"/>
              <a:sym typeface="Song Myung"/>
            </a:endParaRPr>
          </a:p>
        </p:txBody>
      </p:sp>
      <p:sp>
        <p:nvSpPr>
          <p:cNvPr id="1695" name="Google Shape;1695;p56"/>
          <p:cNvSpPr txBox="1">
            <a:spLocks noGrp="1"/>
          </p:cNvSpPr>
          <p:nvPr>
            <p:ph type="subTitle" idx="4294967295"/>
          </p:nvPr>
        </p:nvSpPr>
        <p:spPr>
          <a:xfrm>
            <a:off x="2691000" y="3815457"/>
            <a:ext cx="1820100" cy="434400"/>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artinya mampu melakukan negosiasi</a:t>
            </a:r>
            <a:endParaRPr sz="1500" dirty="0">
              <a:latin typeface="Times New Roman" panose="02020603050405020304" pitchFamily="18" charset="0"/>
              <a:cs typeface="Times New Roman" panose="02020603050405020304" pitchFamily="18" charset="0"/>
            </a:endParaRPr>
          </a:p>
        </p:txBody>
      </p:sp>
      <p:cxnSp>
        <p:nvCxnSpPr>
          <p:cNvPr id="1696" name="Google Shape;1696;p56"/>
          <p:cNvCxnSpPr/>
          <p:nvPr/>
        </p:nvCxnSpPr>
        <p:spPr>
          <a:xfrm>
            <a:off x="2707500" y="3791150"/>
            <a:ext cx="1787100" cy="0"/>
          </a:xfrm>
          <a:prstGeom prst="straightConnector1">
            <a:avLst/>
          </a:prstGeom>
          <a:noFill/>
          <a:ln w="19050" cap="flat" cmpd="sng">
            <a:solidFill>
              <a:schemeClr val="dk2"/>
            </a:solidFill>
            <a:prstDash val="solid"/>
            <a:round/>
            <a:headEnd type="oval" w="med" len="med"/>
            <a:tailEnd type="oval" w="med" len="med"/>
          </a:ln>
        </p:spPr>
      </p:cxnSp>
      <p:sp>
        <p:nvSpPr>
          <p:cNvPr id="1697" name="Google Shape;1697;p56"/>
          <p:cNvSpPr txBox="1">
            <a:spLocks noGrp="1"/>
          </p:cNvSpPr>
          <p:nvPr>
            <p:ph type="subTitle" idx="4294967295"/>
          </p:nvPr>
        </p:nvSpPr>
        <p:spPr>
          <a:xfrm>
            <a:off x="4632900" y="3289058"/>
            <a:ext cx="1820100" cy="434400"/>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Pemimpin sebagai </a:t>
            </a:r>
            <a:r>
              <a:rPr lang="id-ID" sz="1500" i="1" dirty="0">
                <a:latin typeface="Times New Roman" panose="02020603050405020304" pitchFamily="18" charset="0"/>
                <a:cs typeface="Times New Roman" panose="02020603050405020304" pitchFamily="18" charset="0"/>
              </a:rPr>
              <a:t>cross fertilizer</a:t>
            </a:r>
            <a:endParaRPr sz="1500" dirty="0">
              <a:latin typeface="Times New Roman" panose="02020603050405020304" pitchFamily="18" charset="0"/>
              <a:ea typeface="Song Myung"/>
              <a:cs typeface="Times New Roman" panose="02020603050405020304" pitchFamily="18" charset="0"/>
              <a:sym typeface="Song Myung"/>
            </a:endParaRPr>
          </a:p>
        </p:txBody>
      </p:sp>
      <p:sp>
        <p:nvSpPr>
          <p:cNvPr id="1698" name="Google Shape;1698;p56"/>
          <p:cNvSpPr txBox="1">
            <a:spLocks noGrp="1"/>
          </p:cNvSpPr>
          <p:nvPr>
            <p:ph type="subTitle" idx="4294967295"/>
          </p:nvPr>
        </p:nvSpPr>
        <p:spPr>
          <a:xfrm>
            <a:off x="4572000" y="3851058"/>
            <a:ext cx="1958400" cy="1119165"/>
          </a:xfrm>
          <a:prstGeom prst="rect">
            <a:avLst/>
          </a:prstGeom>
        </p:spPr>
        <p:txBody>
          <a:bodyPr spcFirstLastPara="1" wrap="square" lIns="0" tIns="0" rIns="0" bIns="0" anchor="t" anchorCtr="0">
            <a:noAutofit/>
          </a:bodyPr>
          <a:lstStyle/>
          <a:p>
            <a:pPr marL="127000" indent="0">
              <a:buNone/>
            </a:pPr>
            <a:r>
              <a:rPr lang="id-ID" sz="1500" dirty="0">
                <a:latin typeface="Times New Roman" panose="02020603050405020304" pitchFamily="18" charset="0"/>
                <a:cs typeface="Times New Roman" panose="02020603050405020304" pitchFamily="18" charset="0"/>
              </a:rPr>
              <a:t>artinya memiliki tekad untuk melaksanakan   pekerjaan dengan hasil terbaik</a:t>
            </a:r>
            <a:endParaRPr sz="1500" dirty="0">
              <a:latin typeface="Times New Roman" panose="02020603050405020304" pitchFamily="18" charset="0"/>
              <a:cs typeface="Times New Roman" panose="02020603050405020304" pitchFamily="18" charset="0"/>
            </a:endParaRPr>
          </a:p>
        </p:txBody>
      </p:sp>
      <p:cxnSp>
        <p:nvCxnSpPr>
          <p:cNvPr id="1699" name="Google Shape;1699;p56"/>
          <p:cNvCxnSpPr/>
          <p:nvPr/>
        </p:nvCxnSpPr>
        <p:spPr>
          <a:xfrm>
            <a:off x="4649400" y="3791150"/>
            <a:ext cx="1787100" cy="0"/>
          </a:xfrm>
          <a:prstGeom prst="straightConnector1">
            <a:avLst/>
          </a:prstGeom>
          <a:noFill/>
          <a:ln w="19050" cap="flat" cmpd="sng">
            <a:solidFill>
              <a:schemeClr val="dk2"/>
            </a:solidFill>
            <a:prstDash val="solid"/>
            <a:round/>
            <a:headEnd type="oval" w="med" len="med"/>
            <a:tailEnd type="oval" w="med" len="med"/>
          </a:ln>
        </p:spPr>
      </p:cxnSp>
      <p:sp>
        <p:nvSpPr>
          <p:cNvPr id="1700" name="Google Shape;1700;p56"/>
          <p:cNvSpPr txBox="1">
            <a:spLocks noGrp="1"/>
          </p:cNvSpPr>
          <p:nvPr>
            <p:ph type="subTitle" idx="4294967295"/>
          </p:nvPr>
        </p:nvSpPr>
        <p:spPr>
          <a:xfrm>
            <a:off x="6569642" y="3296973"/>
            <a:ext cx="1820100" cy="434400"/>
          </a:xfrm>
          <a:prstGeom prst="rect">
            <a:avLst/>
          </a:prstGeom>
        </p:spPr>
        <p:txBody>
          <a:bodyPr spcFirstLastPara="1" wrap="square" lIns="0" tIns="0" rIns="0" bIns="0" anchor="t" anchorCtr="0">
            <a:noAutofit/>
          </a:bodyPr>
          <a:lstStyle/>
          <a:p>
            <a:pPr marL="0" lvl="0" indent="0" algn="ctr">
              <a:spcAft>
                <a:spcPts val="1200"/>
              </a:spcAft>
              <a:buNone/>
            </a:pPr>
            <a:r>
              <a:rPr lang="id-ID" sz="1500" dirty="0">
                <a:latin typeface="Times New Roman" panose="02020603050405020304" pitchFamily="18" charset="0"/>
                <a:cs typeface="Times New Roman" panose="02020603050405020304" pitchFamily="18" charset="0"/>
              </a:rPr>
              <a:t>Pemimpin sebagai </a:t>
            </a:r>
            <a:r>
              <a:rPr lang="id-ID" sz="1500" i="1" dirty="0">
                <a:latin typeface="Times New Roman" panose="02020603050405020304" pitchFamily="18" charset="0"/>
                <a:cs typeface="Times New Roman" panose="02020603050405020304" pitchFamily="18" charset="0"/>
              </a:rPr>
              <a:t>deep thinker</a:t>
            </a:r>
            <a:endParaRPr sz="1500" dirty="0">
              <a:latin typeface="Times New Roman" panose="02020603050405020304" pitchFamily="18" charset="0"/>
              <a:ea typeface="Song Myung"/>
              <a:cs typeface="Times New Roman" panose="02020603050405020304" pitchFamily="18" charset="0"/>
              <a:sym typeface="Song Myung"/>
            </a:endParaRPr>
          </a:p>
        </p:txBody>
      </p:sp>
      <p:sp>
        <p:nvSpPr>
          <p:cNvPr id="1701" name="Google Shape;1701;p56"/>
          <p:cNvSpPr txBox="1">
            <a:spLocks noGrp="1"/>
          </p:cNvSpPr>
          <p:nvPr>
            <p:ph type="subTitle" idx="4294967295"/>
          </p:nvPr>
        </p:nvSpPr>
        <p:spPr>
          <a:xfrm>
            <a:off x="6425594" y="3824512"/>
            <a:ext cx="1897500" cy="981976"/>
          </a:xfrm>
          <a:prstGeom prst="rect">
            <a:avLst/>
          </a:prstGeom>
        </p:spPr>
        <p:txBody>
          <a:bodyPr spcFirstLastPara="1" wrap="square" lIns="0" tIns="0" rIns="0" bIns="0" anchor="t" anchorCtr="0">
            <a:noAutofit/>
          </a:bodyPr>
          <a:lstStyle/>
          <a:p>
            <a:pPr marL="127000" indent="0" algn="ctr">
              <a:buNone/>
            </a:pPr>
            <a:r>
              <a:rPr lang="id-ID" sz="1500" dirty="0">
                <a:latin typeface="Times New Roman" panose="02020603050405020304" pitchFamily="18" charset="0"/>
                <a:cs typeface="Times New Roman" panose="02020603050405020304" pitchFamily="18" charset="0"/>
              </a:rPr>
              <a:t>artinya memiliki kecerdasan serta    keterampilan yang mumpuni</a:t>
            </a:r>
            <a:endParaRPr lang="id-ID" dirty="0"/>
          </a:p>
          <a:p>
            <a:pPr marL="0" lvl="0" indent="0" algn="ctr" rtl="0">
              <a:spcBef>
                <a:spcPts val="0"/>
              </a:spcBef>
              <a:spcAft>
                <a:spcPts val="1200"/>
              </a:spcAft>
              <a:buNone/>
            </a:pPr>
            <a:endParaRPr dirty="0"/>
          </a:p>
        </p:txBody>
      </p:sp>
      <p:cxnSp>
        <p:nvCxnSpPr>
          <p:cNvPr id="1702" name="Google Shape;1702;p56"/>
          <p:cNvCxnSpPr/>
          <p:nvPr/>
        </p:nvCxnSpPr>
        <p:spPr>
          <a:xfrm>
            <a:off x="6591300" y="3791150"/>
            <a:ext cx="1787100" cy="0"/>
          </a:xfrm>
          <a:prstGeom prst="straightConnector1">
            <a:avLst/>
          </a:prstGeom>
          <a:noFill/>
          <a:ln w="19050" cap="flat" cmpd="sng">
            <a:solidFill>
              <a:schemeClr val="dk2"/>
            </a:solidFill>
            <a:prstDash val="solid"/>
            <a:round/>
            <a:headEnd type="oval" w="med" len="med"/>
            <a:tailEnd type="oval" w="med" len="med"/>
          </a:ln>
        </p:spPr>
      </p:cxnSp>
      <p:grpSp>
        <p:nvGrpSpPr>
          <p:cNvPr id="1703" name="Google Shape;1703;p56"/>
          <p:cNvGrpSpPr/>
          <p:nvPr/>
        </p:nvGrpSpPr>
        <p:grpSpPr>
          <a:xfrm>
            <a:off x="1364673" y="2642450"/>
            <a:ext cx="588954" cy="588887"/>
            <a:chOff x="5291186" y="1452425"/>
            <a:chExt cx="337123" cy="337123"/>
          </a:xfrm>
        </p:grpSpPr>
        <p:sp>
          <p:nvSpPr>
            <p:cNvPr id="1704" name="Google Shape;1704;p56"/>
            <p:cNvSpPr/>
            <p:nvPr/>
          </p:nvSpPr>
          <p:spPr>
            <a:xfrm>
              <a:off x="5314365" y="1452425"/>
              <a:ext cx="292673" cy="295116"/>
            </a:xfrm>
            <a:custGeom>
              <a:avLst/>
              <a:gdLst/>
              <a:ahLst/>
              <a:cxnLst/>
              <a:rect l="l" t="t" r="r" b="b"/>
              <a:pathLst>
                <a:path w="6591" h="6646" extrusionOk="0">
                  <a:moveTo>
                    <a:pt x="3273" y="0"/>
                  </a:moveTo>
                  <a:cubicBezTo>
                    <a:pt x="2528" y="0"/>
                    <a:pt x="1826" y="245"/>
                    <a:pt x="1248" y="690"/>
                  </a:cubicBezTo>
                  <a:cubicBezTo>
                    <a:pt x="1225" y="712"/>
                    <a:pt x="134" y="2315"/>
                    <a:pt x="1" y="3918"/>
                  </a:cubicBezTo>
                  <a:cubicBezTo>
                    <a:pt x="124" y="4575"/>
                    <a:pt x="435" y="5187"/>
                    <a:pt x="925" y="5677"/>
                  </a:cubicBezTo>
                  <a:cubicBezTo>
                    <a:pt x="1549" y="6300"/>
                    <a:pt x="2383" y="6646"/>
                    <a:pt x="3273" y="6646"/>
                  </a:cubicBezTo>
                  <a:cubicBezTo>
                    <a:pt x="4164" y="6646"/>
                    <a:pt x="4999" y="6300"/>
                    <a:pt x="5623" y="5677"/>
                  </a:cubicBezTo>
                  <a:cubicBezTo>
                    <a:pt x="6190" y="5098"/>
                    <a:pt x="6535" y="4363"/>
                    <a:pt x="6591" y="3562"/>
                  </a:cubicBezTo>
                  <a:cubicBezTo>
                    <a:pt x="6135" y="2260"/>
                    <a:pt x="4565" y="256"/>
                    <a:pt x="4565" y="256"/>
                  </a:cubicBezTo>
                  <a:cubicBezTo>
                    <a:pt x="4153" y="89"/>
                    <a:pt x="3719" y="0"/>
                    <a:pt x="327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56"/>
            <p:cNvSpPr/>
            <p:nvPr/>
          </p:nvSpPr>
          <p:spPr>
            <a:xfrm>
              <a:off x="5459703" y="1452425"/>
              <a:ext cx="147336" cy="295116"/>
            </a:xfrm>
            <a:custGeom>
              <a:avLst/>
              <a:gdLst/>
              <a:ahLst/>
              <a:cxnLst/>
              <a:rect l="l" t="t" r="r" b="b"/>
              <a:pathLst>
                <a:path w="3318" h="6646" extrusionOk="0">
                  <a:moveTo>
                    <a:pt x="0" y="0"/>
                  </a:moveTo>
                  <a:lnTo>
                    <a:pt x="0" y="6646"/>
                  </a:lnTo>
                  <a:cubicBezTo>
                    <a:pt x="891" y="6646"/>
                    <a:pt x="1726" y="6300"/>
                    <a:pt x="2350" y="5677"/>
                  </a:cubicBezTo>
                  <a:cubicBezTo>
                    <a:pt x="2917" y="5098"/>
                    <a:pt x="3262" y="4363"/>
                    <a:pt x="3318" y="3562"/>
                  </a:cubicBezTo>
                  <a:cubicBezTo>
                    <a:pt x="2862" y="2260"/>
                    <a:pt x="1292" y="256"/>
                    <a:pt x="1292" y="256"/>
                  </a:cubicBezTo>
                  <a:cubicBezTo>
                    <a:pt x="880" y="89"/>
                    <a:pt x="446" y="0"/>
                    <a:pt x="0"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56"/>
            <p:cNvSpPr/>
            <p:nvPr/>
          </p:nvSpPr>
          <p:spPr>
            <a:xfrm>
              <a:off x="5479463" y="1463793"/>
              <a:ext cx="128108" cy="146803"/>
            </a:xfrm>
            <a:custGeom>
              <a:avLst/>
              <a:gdLst/>
              <a:ahLst/>
              <a:cxnLst/>
              <a:rect l="l" t="t" r="r" b="b"/>
              <a:pathLst>
                <a:path w="2885" h="3306" extrusionOk="0">
                  <a:moveTo>
                    <a:pt x="847" y="0"/>
                  </a:moveTo>
                  <a:lnTo>
                    <a:pt x="157" y="768"/>
                  </a:lnTo>
                  <a:cubicBezTo>
                    <a:pt x="12" y="924"/>
                    <a:pt x="12" y="1169"/>
                    <a:pt x="146" y="1336"/>
                  </a:cubicBezTo>
                  <a:lnTo>
                    <a:pt x="179" y="1391"/>
                  </a:lnTo>
                  <a:cubicBezTo>
                    <a:pt x="302" y="1537"/>
                    <a:pt x="312" y="1748"/>
                    <a:pt x="201" y="1915"/>
                  </a:cubicBezTo>
                  <a:lnTo>
                    <a:pt x="112" y="2049"/>
                  </a:lnTo>
                  <a:cubicBezTo>
                    <a:pt x="1" y="2227"/>
                    <a:pt x="23" y="2460"/>
                    <a:pt x="168" y="2616"/>
                  </a:cubicBezTo>
                  <a:lnTo>
                    <a:pt x="357" y="2794"/>
                  </a:lnTo>
                  <a:cubicBezTo>
                    <a:pt x="437" y="2884"/>
                    <a:pt x="552" y="2929"/>
                    <a:pt x="672" y="2929"/>
                  </a:cubicBezTo>
                  <a:cubicBezTo>
                    <a:pt x="686" y="2929"/>
                    <a:pt x="699" y="2929"/>
                    <a:pt x="713" y="2928"/>
                  </a:cubicBezTo>
                  <a:lnTo>
                    <a:pt x="1326" y="2861"/>
                  </a:lnTo>
                  <a:cubicBezTo>
                    <a:pt x="1346" y="2858"/>
                    <a:pt x="1365" y="2856"/>
                    <a:pt x="1385" y="2856"/>
                  </a:cubicBezTo>
                  <a:cubicBezTo>
                    <a:pt x="1518" y="2856"/>
                    <a:pt x="1639" y="2921"/>
                    <a:pt x="1726" y="3028"/>
                  </a:cubicBezTo>
                  <a:lnTo>
                    <a:pt x="1793" y="3128"/>
                  </a:lnTo>
                  <a:cubicBezTo>
                    <a:pt x="1882" y="3239"/>
                    <a:pt x="2016" y="3306"/>
                    <a:pt x="2149" y="3306"/>
                  </a:cubicBezTo>
                  <a:lnTo>
                    <a:pt x="2873" y="3306"/>
                  </a:lnTo>
                  <a:cubicBezTo>
                    <a:pt x="2873" y="3228"/>
                    <a:pt x="2884" y="3150"/>
                    <a:pt x="2884" y="3061"/>
                  </a:cubicBezTo>
                  <a:cubicBezTo>
                    <a:pt x="2884" y="2182"/>
                    <a:pt x="2528" y="1347"/>
                    <a:pt x="1905" y="713"/>
                  </a:cubicBezTo>
                  <a:cubicBezTo>
                    <a:pt x="1593" y="401"/>
                    <a:pt x="1237" y="167"/>
                    <a:pt x="847"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56"/>
            <p:cNvSpPr/>
            <p:nvPr/>
          </p:nvSpPr>
          <p:spPr>
            <a:xfrm>
              <a:off x="5311923" y="1483064"/>
              <a:ext cx="102842" cy="143384"/>
            </a:xfrm>
            <a:custGeom>
              <a:avLst/>
              <a:gdLst/>
              <a:ahLst/>
              <a:cxnLst/>
              <a:rect l="l" t="t" r="r" b="b"/>
              <a:pathLst>
                <a:path w="2316" h="3229" extrusionOk="0">
                  <a:moveTo>
                    <a:pt x="1303" y="0"/>
                  </a:moveTo>
                  <a:cubicBezTo>
                    <a:pt x="1191" y="89"/>
                    <a:pt x="1080" y="178"/>
                    <a:pt x="980" y="279"/>
                  </a:cubicBezTo>
                  <a:cubicBezTo>
                    <a:pt x="345" y="913"/>
                    <a:pt x="1" y="1748"/>
                    <a:pt x="1" y="2627"/>
                  </a:cubicBezTo>
                  <a:cubicBezTo>
                    <a:pt x="1" y="2827"/>
                    <a:pt x="23" y="3028"/>
                    <a:pt x="56" y="3228"/>
                  </a:cubicBezTo>
                  <a:lnTo>
                    <a:pt x="1637" y="3128"/>
                  </a:lnTo>
                  <a:cubicBezTo>
                    <a:pt x="1804" y="3117"/>
                    <a:pt x="1948" y="3017"/>
                    <a:pt x="2015" y="2861"/>
                  </a:cubicBezTo>
                  <a:lnTo>
                    <a:pt x="2238" y="2349"/>
                  </a:lnTo>
                  <a:cubicBezTo>
                    <a:pt x="2316" y="2171"/>
                    <a:pt x="2271" y="1949"/>
                    <a:pt x="2104" y="1826"/>
                  </a:cubicBezTo>
                  <a:lnTo>
                    <a:pt x="2104" y="1815"/>
                  </a:lnTo>
                  <a:cubicBezTo>
                    <a:pt x="1926" y="1670"/>
                    <a:pt x="1881" y="1414"/>
                    <a:pt x="2015" y="1225"/>
                  </a:cubicBezTo>
                  <a:lnTo>
                    <a:pt x="2049" y="1169"/>
                  </a:lnTo>
                  <a:cubicBezTo>
                    <a:pt x="2171" y="991"/>
                    <a:pt x="2138" y="746"/>
                    <a:pt x="1970" y="591"/>
                  </a:cubicBezTo>
                  <a:lnTo>
                    <a:pt x="1303"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56"/>
            <p:cNvSpPr/>
            <p:nvPr/>
          </p:nvSpPr>
          <p:spPr>
            <a:xfrm>
              <a:off x="5302065" y="1663971"/>
              <a:ext cx="315364" cy="93473"/>
            </a:xfrm>
            <a:custGeom>
              <a:avLst/>
              <a:gdLst/>
              <a:ahLst/>
              <a:cxnLst/>
              <a:rect l="l" t="t" r="r" b="b"/>
              <a:pathLst>
                <a:path w="7102" h="2105" extrusionOk="0">
                  <a:moveTo>
                    <a:pt x="2727" y="0"/>
                  </a:moveTo>
                  <a:cubicBezTo>
                    <a:pt x="2615" y="0"/>
                    <a:pt x="2504" y="12"/>
                    <a:pt x="2404" y="56"/>
                  </a:cubicBezTo>
                  <a:lnTo>
                    <a:pt x="2282" y="89"/>
                  </a:lnTo>
                  <a:cubicBezTo>
                    <a:pt x="2014" y="178"/>
                    <a:pt x="1759" y="245"/>
                    <a:pt x="1480" y="290"/>
                  </a:cubicBezTo>
                  <a:cubicBezTo>
                    <a:pt x="1213" y="334"/>
                    <a:pt x="946" y="356"/>
                    <a:pt x="668" y="356"/>
                  </a:cubicBezTo>
                  <a:cubicBezTo>
                    <a:pt x="300" y="356"/>
                    <a:pt x="0" y="657"/>
                    <a:pt x="0" y="1024"/>
                  </a:cubicBezTo>
                  <a:lnTo>
                    <a:pt x="0" y="1526"/>
                  </a:lnTo>
                  <a:cubicBezTo>
                    <a:pt x="0" y="1648"/>
                    <a:pt x="100" y="1748"/>
                    <a:pt x="223" y="1748"/>
                  </a:cubicBezTo>
                  <a:lnTo>
                    <a:pt x="2694" y="1748"/>
                  </a:lnTo>
                  <a:cubicBezTo>
                    <a:pt x="2949" y="1748"/>
                    <a:pt x="3206" y="1848"/>
                    <a:pt x="3395" y="2038"/>
                  </a:cubicBezTo>
                  <a:cubicBezTo>
                    <a:pt x="3439" y="2082"/>
                    <a:pt x="3495" y="2104"/>
                    <a:pt x="3550" y="2104"/>
                  </a:cubicBezTo>
                  <a:cubicBezTo>
                    <a:pt x="3607" y="2104"/>
                    <a:pt x="3662" y="2082"/>
                    <a:pt x="3706" y="2038"/>
                  </a:cubicBezTo>
                  <a:cubicBezTo>
                    <a:pt x="3795" y="1949"/>
                    <a:pt x="3907" y="1870"/>
                    <a:pt x="4030" y="1826"/>
                  </a:cubicBezTo>
                  <a:cubicBezTo>
                    <a:pt x="4152" y="1770"/>
                    <a:pt x="4274" y="1748"/>
                    <a:pt x="4408" y="1748"/>
                  </a:cubicBezTo>
                  <a:lnTo>
                    <a:pt x="6879" y="1748"/>
                  </a:lnTo>
                  <a:cubicBezTo>
                    <a:pt x="7001" y="1748"/>
                    <a:pt x="7102" y="1648"/>
                    <a:pt x="7102" y="1526"/>
                  </a:cubicBezTo>
                  <a:lnTo>
                    <a:pt x="7102" y="1024"/>
                  </a:lnTo>
                  <a:cubicBezTo>
                    <a:pt x="7102" y="657"/>
                    <a:pt x="6801" y="356"/>
                    <a:pt x="6434" y="356"/>
                  </a:cubicBezTo>
                  <a:cubicBezTo>
                    <a:pt x="6155" y="356"/>
                    <a:pt x="5888" y="334"/>
                    <a:pt x="5610" y="290"/>
                  </a:cubicBezTo>
                  <a:cubicBezTo>
                    <a:pt x="5343" y="245"/>
                    <a:pt x="5076" y="178"/>
                    <a:pt x="4819" y="89"/>
                  </a:cubicBezTo>
                  <a:lnTo>
                    <a:pt x="4697" y="56"/>
                  </a:lnTo>
                  <a:cubicBezTo>
                    <a:pt x="4586" y="12"/>
                    <a:pt x="4475" y="0"/>
                    <a:pt x="4363" y="0"/>
                  </a:cubicBezTo>
                  <a:cubicBezTo>
                    <a:pt x="4085" y="0"/>
                    <a:pt x="3829" y="111"/>
                    <a:pt x="3629" y="301"/>
                  </a:cubicBezTo>
                  <a:cubicBezTo>
                    <a:pt x="3607" y="334"/>
                    <a:pt x="3573" y="368"/>
                    <a:pt x="3550" y="390"/>
                  </a:cubicBezTo>
                  <a:cubicBezTo>
                    <a:pt x="3528" y="368"/>
                    <a:pt x="3495" y="334"/>
                    <a:pt x="3473" y="301"/>
                  </a:cubicBezTo>
                  <a:cubicBezTo>
                    <a:pt x="3273" y="111"/>
                    <a:pt x="3005" y="0"/>
                    <a:pt x="2727"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56"/>
            <p:cNvSpPr/>
            <p:nvPr/>
          </p:nvSpPr>
          <p:spPr>
            <a:xfrm>
              <a:off x="5459703" y="1663971"/>
              <a:ext cx="157727" cy="93473"/>
            </a:xfrm>
            <a:custGeom>
              <a:avLst/>
              <a:gdLst/>
              <a:ahLst/>
              <a:cxnLst/>
              <a:rect l="l" t="t" r="r" b="b"/>
              <a:pathLst>
                <a:path w="3552" h="2105" extrusionOk="0">
                  <a:moveTo>
                    <a:pt x="813" y="0"/>
                  </a:moveTo>
                  <a:cubicBezTo>
                    <a:pt x="535" y="0"/>
                    <a:pt x="279" y="111"/>
                    <a:pt x="79" y="301"/>
                  </a:cubicBezTo>
                  <a:cubicBezTo>
                    <a:pt x="57" y="334"/>
                    <a:pt x="23" y="368"/>
                    <a:pt x="0" y="390"/>
                  </a:cubicBezTo>
                  <a:lnTo>
                    <a:pt x="0" y="2104"/>
                  </a:lnTo>
                  <a:cubicBezTo>
                    <a:pt x="57" y="2104"/>
                    <a:pt x="112" y="2082"/>
                    <a:pt x="156" y="2038"/>
                  </a:cubicBezTo>
                  <a:cubicBezTo>
                    <a:pt x="245" y="1949"/>
                    <a:pt x="357" y="1870"/>
                    <a:pt x="480" y="1826"/>
                  </a:cubicBezTo>
                  <a:cubicBezTo>
                    <a:pt x="602" y="1770"/>
                    <a:pt x="724" y="1748"/>
                    <a:pt x="858" y="1748"/>
                  </a:cubicBezTo>
                  <a:lnTo>
                    <a:pt x="3329" y="1748"/>
                  </a:lnTo>
                  <a:cubicBezTo>
                    <a:pt x="3451" y="1748"/>
                    <a:pt x="3552" y="1648"/>
                    <a:pt x="3552" y="1526"/>
                  </a:cubicBezTo>
                  <a:lnTo>
                    <a:pt x="3552" y="1024"/>
                  </a:lnTo>
                  <a:cubicBezTo>
                    <a:pt x="3552" y="657"/>
                    <a:pt x="3251" y="356"/>
                    <a:pt x="2884" y="356"/>
                  </a:cubicBezTo>
                  <a:cubicBezTo>
                    <a:pt x="2605" y="356"/>
                    <a:pt x="2338" y="334"/>
                    <a:pt x="2060" y="290"/>
                  </a:cubicBezTo>
                  <a:cubicBezTo>
                    <a:pt x="1793" y="245"/>
                    <a:pt x="1526" y="178"/>
                    <a:pt x="1269" y="89"/>
                  </a:cubicBezTo>
                  <a:lnTo>
                    <a:pt x="1147" y="56"/>
                  </a:lnTo>
                  <a:cubicBezTo>
                    <a:pt x="1036" y="12"/>
                    <a:pt x="925" y="0"/>
                    <a:pt x="813"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56"/>
            <p:cNvSpPr/>
            <p:nvPr/>
          </p:nvSpPr>
          <p:spPr>
            <a:xfrm>
              <a:off x="5291186" y="1726227"/>
              <a:ext cx="337123" cy="63322"/>
            </a:xfrm>
            <a:custGeom>
              <a:avLst/>
              <a:gdLst/>
              <a:ahLst/>
              <a:cxnLst/>
              <a:rect l="l" t="t" r="r" b="b"/>
              <a:pathLst>
                <a:path w="7592" h="1426" extrusionOk="0">
                  <a:moveTo>
                    <a:pt x="223" y="1"/>
                  </a:moveTo>
                  <a:cubicBezTo>
                    <a:pt x="100" y="1"/>
                    <a:pt x="0" y="101"/>
                    <a:pt x="0" y="223"/>
                  </a:cubicBezTo>
                  <a:lnTo>
                    <a:pt x="0" y="602"/>
                  </a:lnTo>
                  <a:cubicBezTo>
                    <a:pt x="0" y="725"/>
                    <a:pt x="100" y="824"/>
                    <a:pt x="223" y="824"/>
                  </a:cubicBezTo>
                  <a:lnTo>
                    <a:pt x="3016" y="824"/>
                  </a:lnTo>
                  <a:cubicBezTo>
                    <a:pt x="3105" y="1181"/>
                    <a:pt x="3429" y="1425"/>
                    <a:pt x="3795" y="1425"/>
                  </a:cubicBezTo>
                  <a:cubicBezTo>
                    <a:pt x="4163" y="1425"/>
                    <a:pt x="4486" y="1181"/>
                    <a:pt x="4575" y="824"/>
                  </a:cubicBezTo>
                  <a:lnTo>
                    <a:pt x="7369" y="824"/>
                  </a:lnTo>
                  <a:cubicBezTo>
                    <a:pt x="7491" y="824"/>
                    <a:pt x="7592" y="725"/>
                    <a:pt x="7592" y="602"/>
                  </a:cubicBezTo>
                  <a:lnTo>
                    <a:pt x="7592" y="223"/>
                  </a:lnTo>
                  <a:cubicBezTo>
                    <a:pt x="7592" y="101"/>
                    <a:pt x="7491" y="1"/>
                    <a:pt x="7369" y="1"/>
                  </a:cubicBezTo>
                  <a:lnTo>
                    <a:pt x="4653" y="1"/>
                  </a:lnTo>
                  <a:cubicBezTo>
                    <a:pt x="4341" y="1"/>
                    <a:pt x="4040" y="101"/>
                    <a:pt x="3795" y="290"/>
                  </a:cubicBezTo>
                  <a:cubicBezTo>
                    <a:pt x="3551" y="101"/>
                    <a:pt x="3250" y="1"/>
                    <a:pt x="2939"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56"/>
            <p:cNvSpPr/>
            <p:nvPr/>
          </p:nvSpPr>
          <p:spPr>
            <a:xfrm>
              <a:off x="5459703" y="1726227"/>
              <a:ext cx="168606" cy="63322"/>
            </a:xfrm>
            <a:custGeom>
              <a:avLst/>
              <a:gdLst/>
              <a:ahLst/>
              <a:cxnLst/>
              <a:rect l="l" t="t" r="r" b="b"/>
              <a:pathLst>
                <a:path w="3797" h="1426" extrusionOk="0">
                  <a:moveTo>
                    <a:pt x="858" y="1"/>
                  </a:moveTo>
                  <a:cubicBezTo>
                    <a:pt x="546" y="1"/>
                    <a:pt x="245" y="101"/>
                    <a:pt x="0" y="290"/>
                  </a:cubicBezTo>
                  <a:lnTo>
                    <a:pt x="0" y="1425"/>
                  </a:lnTo>
                  <a:cubicBezTo>
                    <a:pt x="368" y="1425"/>
                    <a:pt x="691" y="1181"/>
                    <a:pt x="780" y="824"/>
                  </a:cubicBezTo>
                  <a:lnTo>
                    <a:pt x="3574" y="824"/>
                  </a:lnTo>
                  <a:cubicBezTo>
                    <a:pt x="3696" y="824"/>
                    <a:pt x="3797" y="725"/>
                    <a:pt x="3797" y="602"/>
                  </a:cubicBezTo>
                  <a:lnTo>
                    <a:pt x="3797" y="223"/>
                  </a:lnTo>
                  <a:cubicBezTo>
                    <a:pt x="3797" y="101"/>
                    <a:pt x="3696" y="1"/>
                    <a:pt x="3574"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2" name="Google Shape;1712;p56"/>
          <p:cNvGrpSpPr/>
          <p:nvPr/>
        </p:nvGrpSpPr>
        <p:grpSpPr>
          <a:xfrm>
            <a:off x="3306534" y="2642450"/>
            <a:ext cx="589032" cy="588887"/>
            <a:chOff x="5882795" y="1452425"/>
            <a:chExt cx="337168" cy="337124"/>
          </a:xfrm>
        </p:grpSpPr>
        <p:sp>
          <p:nvSpPr>
            <p:cNvPr id="1713" name="Google Shape;1713;p56"/>
            <p:cNvSpPr/>
            <p:nvPr/>
          </p:nvSpPr>
          <p:spPr>
            <a:xfrm>
              <a:off x="5882795" y="1452425"/>
              <a:ext cx="337167" cy="215542"/>
            </a:xfrm>
            <a:custGeom>
              <a:avLst/>
              <a:gdLst/>
              <a:ahLst/>
              <a:cxnLst/>
              <a:rect l="l" t="t" r="r" b="b"/>
              <a:pathLst>
                <a:path w="7593" h="4854" extrusionOk="0">
                  <a:moveTo>
                    <a:pt x="3552" y="0"/>
                  </a:moveTo>
                  <a:cubicBezTo>
                    <a:pt x="2706" y="0"/>
                    <a:pt x="1971" y="534"/>
                    <a:pt x="1682" y="1325"/>
                  </a:cubicBezTo>
                  <a:cubicBezTo>
                    <a:pt x="747" y="1370"/>
                    <a:pt x="1" y="2149"/>
                    <a:pt x="1" y="3084"/>
                  </a:cubicBezTo>
                  <a:cubicBezTo>
                    <a:pt x="1" y="4063"/>
                    <a:pt x="791" y="4853"/>
                    <a:pt x="1782" y="4853"/>
                  </a:cubicBezTo>
                  <a:lnTo>
                    <a:pt x="6056" y="4853"/>
                  </a:lnTo>
                  <a:cubicBezTo>
                    <a:pt x="6902" y="4853"/>
                    <a:pt x="7592" y="4163"/>
                    <a:pt x="7592" y="3317"/>
                  </a:cubicBezTo>
                  <a:cubicBezTo>
                    <a:pt x="7592" y="2961"/>
                    <a:pt x="7470" y="2616"/>
                    <a:pt x="7225" y="2338"/>
                  </a:cubicBezTo>
                  <a:cubicBezTo>
                    <a:pt x="7035" y="2115"/>
                    <a:pt x="6780" y="1948"/>
                    <a:pt x="6501" y="1859"/>
                  </a:cubicBezTo>
                  <a:cubicBezTo>
                    <a:pt x="6424" y="1358"/>
                    <a:pt x="5989" y="957"/>
                    <a:pt x="5455" y="957"/>
                  </a:cubicBezTo>
                  <a:cubicBezTo>
                    <a:pt x="5400" y="957"/>
                    <a:pt x="5333" y="969"/>
                    <a:pt x="5277" y="980"/>
                  </a:cubicBezTo>
                  <a:cubicBezTo>
                    <a:pt x="4910" y="378"/>
                    <a:pt x="4253" y="0"/>
                    <a:pt x="356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6"/>
            <p:cNvSpPr/>
            <p:nvPr/>
          </p:nvSpPr>
          <p:spPr>
            <a:xfrm>
              <a:off x="6040478" y="1452425"/>
              <a:ext cx="179485" cy="215542"/>
            </a:xfrm>
            <a:custGeom>
              <a:avLst/>
              <a:gdLst/>
              <a:ahLst/>
              <a:cxnLst/>
              <a:rect l="l" t="t" r="r" b="b"/>
              <a:pathLst>
                <a:path w="4042" h="4854" extrusionOk="0">
                  <a:moveTo>
                    <a:pt x="1" y="0"/>
                  </a:moveTo>
                  <a:lnTo>
                    <a:pt x="1" y="4853"/>
                  </a:lnTo>
                  <a:lnTo>
                    <a:pt x="2505" y="4853"/>
                  </a:lnTo>
                  <a:cubicBezTo>
                    <a:pt x="3351" y="4853"/>
                    <a:pt x="4041" y="4163"/>
                    <a:pt x="4041" y="3317"/>
                  </a:cubicBezTo>
                  <a:cubicBezTo>
                    <a:pt x="4041" y="2961"/>
                    <a:pt x="3919" y="2616"/>
                    <a:pt x="3674" y="2338"/>
                  </a:cubicBezTo>
                  <a:cubicBezTo>
                    <a:pt x="3484" y="2115"/>
                    <a:pt x="3229" y="1948"/>
                    <a:pt x="2950" y="1859"/>
                  </a:cubicBezTo>
                  <a:cubicBezTo>
                    <a:pt x="2873" y="1358"/>
                    <a:pt x="2438" y="957"/>
                    <a:pt x="1904" y="957"/>
                  </a:cubicBezTo>
                  <a:cubicBezTo>
                    <a:pt x="1849" y="957"/>
                    <a:pt x="1782" y="969"/>
                    <a:pt x="1726" y="980"/>
                  </a:cubicBezTo>
                  <a:cubicBezTo>
                    <a:pt x="1359" y="378"/>
                    <a:pt x="702" y="0"/>
                    <a:pt x="12"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6"/>
            <p:cNvSpPr/>
            <p:nvPr/>
          </p:nvSpPr>
          <p:spPr>
            <a:xfrm>
              <a:off x="5952023" y="1563615"/>
              <a:ext cx="61812" cy="205151"/>
            </a:xfrm>
            <a:custGeom>
              <a:avLst/>
              <a:gdLst/>
              <a:ahLst/>
              <a:cxnLst/>
              <a:rect l="l" t="t" r="r" b="b"/>
              <a:pathLst>
                <a:path w="1392" h="4620" extrusionOk="0">
                  <a:moveTo>
                    <a:pt x="690" y="1"/>
                  </a:moveTo>
                  <a:cubicBezTo>
                    <a:pt x="312" y="1"/>
                    <a:pt x="0" y="313"/>
                    <a:pt x="0" y="702"/>
                  </a:cubicBezTo>
                  <a:lnTo>
                    <a:pt x="0" y="4397"/>
                  </a:lnTo>
                  <a:cubicBezTo>
                    <a:pt x="0" y="4520"/>
                    <a:pt x="101" y="4620"/>
                    <a:pt x="223" y="4620"/>
                  </a:cubicBezTo>
                  <a:lnTo>
                    <a:pt x="1169" y="4620"/>
                  </a:lnTo>
                  <a:cubicBezTo>
                    <a:pt x="1291" y="4620"/>
                    <a:pt x="1392" y="4520"/>
                    <a:pt x="1392" y="4397"/>
                  </a:cubicBezTo>
                  <a:lnTo>
                    <a:pt x="1392" y="224"/>
                  </a:lnTo>
                  <a:cubicBezTo>
                    <a:pt x="1392" y="101"/>
                    <a:pt x="1291" y="1"/>
                    <a:pt x="1169"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6"/>
            <p:cNvSpPr/>
            <p:nvPr/>
          </p:nvSpPr>
          <p:spPr>
            <a:xfrm>
              <a:off x="5961881" y="1737106"/>
              <a:ext cx="188854" cy="42540"/>
            </a:xfrm>
            <a:custGeom>
              <a:avLst/>
              <a:gdLst/>
              <a:ahLst/>
              <a:cxnLst/>
              <a:rect l="l" t="t" r="r" b="b"/>
              <a:pathLst>
                <a:path w="4253" h="958" extrusionOk="0">
                  <a:moveTo>
                    <a:pt x="480" y="1"/>
                  </a:moveTo>
                  <a:cubicBezTo>
                    <a:pt x="346" y="1"/>
                    <a:pt x="223" y="57"/>
                    <a:pt x="134" y="146"/>
                  </a:cubicBezTo>
                  <a:cubicBezTo>
                    <a:pt x="45" y="223"/>
                    <a:pt x="1" y="346"/>
                    <a:pt x="1" y="480"/>
                  </a:cubicBezTo>
                  <a:cubicBezTo>
                    <a:pt x="1" y="747"/>
                    <a:pt x="213" y="958"/>
                    <a:pt x="480" y="958"/>
                  </a:cubicBezTo>
                  <a:lnTo>
                    <a:pt x="1771" y="958"/>
                  </a:lnTo>
                  <a:lnTo>
                    <a:pt x="4253" y="735"/>
                  </a:lnTo>
                  <a:lnTo>
                    <a:pt x="4253" y="223"/>
                  </a:lnTo>
                  <a:lnTo>
                    <a:pt x="1771" y="1"/>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6"/>
            <p:cNvSpPr/>
            <p:nvPr/>
          </p:nvSpPr>
          <p:spPr>
            <a:xfrm>
              <a:off x="6040478" y="1737106"/>
              <a:ext cx="110258" cy="42540"/>
            </a:xfrm>
            <a:custGeom>
              <a:avLst/>
              <a:gdLst/>
              <a:ahLst/>
              <a:cxnLst/>
              <a:rect l="l" t="t" r="r" b="b"/>
              <a:pathLst>
                <a:path w="2483" h="958" extrusionOk="0">
                  <a:moveTo>
                    <a:pt x="1" y="1"/>
                  </a:moveTo>
                  <a:lnTo>
                    <a:pt x="1" y="958"/>
                  </a:lnTo>
                  <a:lnTo>
                    <a:pt x="2483" y="735"/>
                  </a:lnTo>
                  <a:lnTo>
                    <a:pt x="2483" y="223"/>
                  </a:lnTo>
                  <a:lnTo>
                    <a:pt x="1" y="1"/>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6"/>
            <p:cNvSpPr/>
            <p:nvPr/>
          </p:nvSpPr>
          <p:spPr>
            <a:xfrm>
              <a:off x="5994030" y="1563615"/>
              <a:ext cx="156705" cy="183437"/>
            </a:xfrm>
            <a:custGeom>
              <a:avLst/>
              <a:gdLst/>
              <a:ahLst/>
              <a:cxnLst/>
              <a:rect l="l" t="t" r="r" b="b"/>
              <a:pathLst>
                <a:path w="3529" h="4131" extrusionOk="0">
                  <a:moveTo>
                    <a:pt x="1" y="1"/>
                  </a:moveTo>
                  <a:lnTo>
                    <a:pt x="1" y="3908"/>
                  </a:lnTo>
                  <a:cubicBezTo>
                    <a:pt x="1" y="4030"/>
                    <a:pt x="100" y="4130"/>
                    <a:pt x="223" y="4130"/>
                  </a:cubicBezTo>
                  <a:lnTo>
                    <a:pt x="3306" y="4130"/>
                  </a:lnTo>
                  <a:cubicBezTo>
                    <a:pt x="3429" y="4130"/>
                    <a:pt x="3529" y="4030"/>
                    <a:pt x="3529" y="3908"/>
                  </a:cubicBezTo>
                  <a:lnTo>
                    <a:pt x="3529" y="224"/>
                  </a:lnTo>
                  <a:cubicBezTo>
                    <a:pt x="3529" y="101"/>
                    <a:pt x="3429" y="1"/>
                    <a:pt x="3306"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6"/>
            <p:cNvSpPr/>
            <p:nvPr/>
          </p:nvSpPr>
          <p:spPr>
            <a:xfrm>
              <a:off x="6040478" y="1563615"/>
              <a:ext cx="110258" cy="183437"/>
            </a:xfrm>
            <a:custGeom>
              <a:avLst/>
              <a:gdLst/>
              <a:ahLst/>
              <a:cxnLst/>
              <a:rect l="l" t="t" r="r" b="b"/>
              <a:pathLst>
                <a:path w="2483" h="4131" extrusionOk="0">
                  <a:moveTo>
                    <a:pt x="1" y="1"/>
                  </a:moveTo>
                  <a:lnTo>
                    <a:pt x="1" y="4130"/>
                  </a:lnTo>
                  <a:lnTo>
                    <a:pt x="2260" y="4130"/>
                  </a:lnTo>
                  <a:cubicBezTo>
                    <a:pt x="2383" y="4130"/>
                    <a:pt x="2483" y="4030"/>
                    <a:pt x="2483" y="3908"/>
                  </a:cubicBezTo>
                  <a:lnTo>
                    <a:pt x="2483" y="224"/>
                  </a:lnTo>
                  <a:cubicBezTo>
                    <a:pt x="2483" y="101"/>
                    <a:pt x="2383" y="1"/>
                    <a:pt x="2260" y="1"/>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6"/>
            <p:cNvSpPr/>
            <p:nvPr/>
          </p:nvSpPr>
          <p:spPr>
            <a:xfrm>
              <a:off x="5952023" y="1727204"/>
              <a:ext cx="198712" cy="62345"/>
            </a:xfrm>
            <a:custGeom>
              <a:avLst/>
              <a:gdLst/>
              <a:ahLst/>
              <a:cxnLst/>
              <a:rect l="l" t="t" r="r" b="b"/>
              <a:pathLst>
                <a:path w="4475" h="1404" extrusionOk="0">
                  <a:moveTo>
                    <a:pt x="702" y="1"/>
                  </a:moveTo>
                  <a:cubicBezTo>
                    <a:pt x="312" y="1"/>
                    <a:pt x="0" y="313"/>
                    <a:pt x="0" y="703"/>
                  </a:cubicBezTo>
                  <a:cubicBezTo>
                    <a:pt x="0" y="1092"/>
                    <a:pt x="312" y="1403"/>
                    <a:pt x="702" y="1403"/>
                  </a:cubicBezTo>
                  <a:lnTo>
                    <a:pt x="4252" y="1403"/>
                  </a:lnTo>
                  <a:cubicBezTo>
                    <a:pt x="4375" y="1403"/>
                    <a:pt x="4475" y="1314"/>
                    <a:pt x="4475" y="1181"/>
                  </a:cubicBezTo>
                  <a:lnTo>
                    <a:pt x="4475" y="958"/>
                  </a:lnTo>
                  <a:lnTo>
                    <a:pt x="702" y="958"/>
                  </a:lnTo>
                  <a:cubicBezTo>
                    <a:pt x="557" y="958"/>
                    <a:pt x="445" y="847"/>
                    <a:pt x="445" y="703"/>
                  </a:cubicBezTo>
                  <a:cubicBezTo>
                    <a:pt x="445" y="557"/>
                    <a:pt x="557" y="446"/>
                    <a:pt x="702" y="446"/>
                  </a:cubicBezTo>
                  <a:lnTo>
                    <a:pt x="4475" y="446"/>
                  </a:lnTo>
                  <a:lnTo>
                    <a:pt x="4475" y="224"/>
                  </a:lnTo>
                  <a:cubicBezTo>
                    <a:pt x="4475" y="102"/>
                    <a:pt x="4375" y="1"/>
                    <a:pt x="4252" y="1"/>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6"/>
            <p:cNvSpPr/>
            <p:nvPr/>
          </p:nvSpPr>
          <p:spPr>
            <a:xfrm>
              <a:off x="6040478" y="1727204"/>
              <a:ext cx="110258" cy="19849"/>
            </a:xfrm>
            <a:custGeom>
              <a:avLst/>
              <a:gdLst/>
              <a:ahLst/>
              <a:cxnLst/>
              <a:rect l="l" t="t" r="r" b="b"/>
              <a:pathLst>
                <a:path w="2483" h="447" extrusionOk="0">
                  <a:moveTo>
                    <a:pt x="1" y="1"/>
                  </a:moveTo>
                  <a:lnTo>
                    <a:pt x="1" y="446"/>
                  </a:lnTo>
                  <a:lnTo>
                    <a:pt x="2483" y="446"/>
                  </a:lnTo>
                  <a:lnTo>
                    <a:pt x="2483" y="1"/>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6"/>
            <p:cNvSpPr/>
            <p:nvPr/>
          </p:nvSpPr>
          <p:spPr>
            <a:xfrm>
              <a:off x="6040478" y="1769744"/>
              <a:ext cx="110258" cy="19805"/>
            </a:xfrm>
            <a:custGeom>
              <a:avLst/>
              <a:gdLst/>
              <a:ahLst/>
              <a:cxnLst/>
              <a:rect l="l" t="t" r="r" b="b"/>
              <a:pathLst>
                <a:path w="2483" h="446" extrusionOk="0">
                  <a:moveTo>
                    <a:pt x="1" y="0"/>
                  </a:moveTo>
                  <a:lnTo>
                    <a:pt x="1" y="445"/>
                  </a:lnTo>
                  <a:lnTo>
                    <a:pt x="2260" y="445"/>
                  </a:lnTo>
                  <a:cubicBezTo>
                    <a:pt x="2383" y="445"/>
                    <a:pt x="2483" y="356"/>
                    <a:pt x="2483" y="223"/>
                  </a:cubicBezTo>
                  <a:lnTo>
                    <a:pt x="2483" y="0"/>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6"/>
            <p:cNvSpPr/>
            <p:nvPr/>
          </p:nvSpPr>
          <p:spPr>
            <a:xfrm>
              <a:off x="6051846" y="1648118"/>
              <a:ext cx="41075" cy="19849"/>
            </a:xfrm>
            <a:custGeom>
              <a:avLst/>
              <a:gdLst/>
              <a:ahLst/>
              <a:cxnLst/>
              <a:rect l="l" t="t" r="r" b="b"/>
              <a:pathLst>
                <a:path w="925" h="447" extrusionOk="0">
                  <a:moveTo>
                    <a:pt x="223" y="1"/>
                  </a:moveTo>
                  <a:cubicBezTo>
                    <a:pt x="101" y="1"/>
                    <a:pt x="0" y="102"/>
                    <a:pt x="0" y="224"/>
                  </a:cubicBezTo>
                  <a:cubicBezTo>
                    <a:pt x="0" y="346"/>
                    <a:pt x="101" y="446"/>
                    <a:pt x="223" y="446"/>
                  </a:cubicBezTo>
                  <a:lnTo>
                    <a:pt x="702" y="446"/>
                  </a:lnTo>
                  <a:cubicBezTo>
                    <a:pt x="824" y="446"/>
                    <a:pt x="925" y="346"/>
                    <a:pt x="925" y="224"/>
                  </a:cubicBezTo>
                  <a:cubicBezTo>
                    <a:pt x="925" y="102"/>
                    <a:pt x="824" y="1"/>
                    <a:pt x="702"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6"/>
            <p:cNvSpPr/>
            <p:nvPr/>
          </p:nvSpPr>
          <p:spPr>
            <a:xfrm>
              <a:off x="6020229" y="1605623"/>
              <a:ext cx="104352" cy="20826"/>
            </a:xfrm>
            <a:custGeom>
              <a:avLst/>
              <a:gdLst/>
              <a:ahLst/>
              <a:cxnLst/>
              <a:rect l="l" t="t" r="r" b="b"/>
              <a:pathLst>
                <a:path w="2350" h="469" extrusionOk="0">
                  <a:moveTo>
                    <a:pt x="2127" y="1"/>
                  </a:moveTo>
                  <a:lnTo>
                    <a:pt x="457" y="23"/>
                  </a:lnTo>
                  <a:lnTo>
                    <a:pt x="223" y="23"/>
                  </a:lnTo>
                  <a:cubicBezTo>
                    <a:pt x="101" y="23"/>
                    <a:pt x="0" y="124"/>
                    <a:pt x="0" y="246"/>
                  </a:cubicBezTo>
                  <a:cubicBezTo>
                    <a:pt x="0" y="368"/>
                    <a:pt x="101" y="468"/>
                    <a:pt x="223" y="468"/>
                  </a:cubicBezTo>
                  <a:lnTo>
                    <a:pt x="457" y="468"/>
                  </a:lnTo>
                  <a:lnTo>
                    <a:pt x="2127" y="446"/>
                  </a:lnTo>
                  <a:cubicBezTo>
                    <a:pt x="2249" y="446"/>
                    <a:pt x="2349" y="357"/>
                    <a:pt x="2349" y="223"/>
                  </a:cubicBezTo>
                  <a:cubicBezTo>
                    <a:pt x="2349" y="101"/>
                    <a:pt x="2249" y="1"/>
                    <a:pt x="2127"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6"/>
            <p:cNvSpPr/>
            <p:nvPr/>
          </p:nvSpPr>
          <p:spPr>
            <a:xfrm>
              <a:off x="6040478" y="1605623"/>
              <a:ext cx="84103" cy="20826"/>
            </a:xfrm>
            <a:custGeom>
              <a:avLst/>
              <a:gdLst/>
              <a:ahLst/>
              <a:cxnLst/>
              <a:rect l="l" t="t" r="r" b="b"/>
              <a:pathLst>
                <a:path w="1894" h="469" extrusionOk="0">
                  <a:moveTo>
                    <a:pt x="1671" y="1"/>
                  </a:moveTo>
                  <a:lnTo>
                    <a:pt x="1" y="23"/>
                  </a:lnTo>
                  <a:lnTo>
                    <a:pt x="1" y="468"/>
                  </a:lnTo>
                  <a:lnTo>
                    <a:pt x="1671" y="446"/>
                  </a:lnTo>
                  <a:cubicBezTo>
                    <a:pt x="1793" y="446"/>
                    <a:pt x="1893" y="357"/>
                    <a:pt x="1893" y="223"/>
                  </a:cubicBezTo>
                  <a:cubicBezTo>
                    <a:pt x="1893" y="101"/>
                    <a:pt x="1793" y="1"/>
                    <a:pt x="1671"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6" name="Google Shape;1726;p56"/>
          <p:cNvGrpSpPr/>
          <p:nvPr/>
        </p:nvGrpSpPr>
        <p:grpSpPr>
          <a:xfrm>
            <a:off x="5248473" y="2642450"/>
            <a:ext cx="588954" cy="589119"/>
            <a:chOff x="6474494" y="1452425"/>
            <a:chExt cx="337123" cy="337256"/>
          </a:xfrm>
        </p:grpSpPr>
        <p:sp>
          <p:nvSpPr>
            <p:cNvPr id="1727" name="Google Shape;1727;p56"/>
            <p:cNvSpPr/>
            <p:nvPr/>
          </p:nvSpPr>
          <p:spPr>
            <a:xfrm>
              <a:off x="6484352" y="1484530"/>
              <a:ext cx="317363" cy="210124"/>
            </a:xfrm>
            <a:custGeom>
              <a:avLst/>
              <a:gdLst/>
              <a:ahLst/>
              <a:cxnLst/>
              <a:rect l="l" t="t" r="r" b="b"/>
              <a:pathLst>
                <a:path w="7147" h="4732" extrusionOk="0">
                  <a:moveTo>
                    <a:pt x="1" y="1"/>
                  </a:moveTo>
                  <a:lnTo>
                    <a:pt x="1" y="4731"/>
                  </a:lnTo>
                  <a:lnTo>
                    <a:pt x="3095" y="4731"/>
                  </a:lnTo>
                  <a:lnTo>
                    <a:pt x="3106" y="4721"/>
                  </a:lnTo>
                  <a:cubicBezTo>
                    <a:pt x="3140" y="4620"/>
                    <a:pt x="3206" y="4531"/>
                    <a:pt x="3284" y="4476"/>
                  </a:cubicBezTo>
                  <a:cubicBezTo>
                    <a:pt x="3362" y="4420"/>
                    <a:pt x="3462" y="4375"/>
                    <a:pt x="3573" y="4375"/>
                  </a:cubicBezTo>
                  <a:cubicBezTo>
                    <a:pt x="3785" y="4375"/>
                    <a:pt x="3974" y="4520"/>
                    <a:pt x="4041" y="4721"/>
                  </a:cubicBezTo>
                  <a:lnTo>
                    <a:pt x="4052" y="4731"/>
                  </a:lnTo>
                  <a:lnTo>
                    <a:pt x="7147" y="4731"/>
                  </a:lnTo>
                  <a:lnTo>
                    <a:pt x="7147" y="1"/>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6"/>
            <p:cNvSpPr/>
            <p:nvPr/>
          </p:nvSpPr>
          <p:spPr>
            <a:xfrm>
              <a:off x="6643011" y="1484530"/>
              <a:ext cx="158703" cy="210124"/>
            </a:xfrm>
            <a:custGeom>
              <a:avLst/>
              <a:gdLst/>
              <a:ahLst/>
              <a:cxnLst/>
              <a:rect l="l" t="t" r="r" b="b"/>
              <a:pathLst>
                <a:path w="3574" h="4732" extrusionOk="0">
                  <a:moveTo>
                    <a:pt x="0" y="1"/>
                  </a:moveTo>
                  <a:lnTo>
                    <a:pt x="0" y="4375"/>
                  </a:lnTo>
                  <a:cubicBezTo>
                    <a:pt x="212" y="4375"/>
                    <a:pt x="401" y="4520"/>
                    <a:pt x="468" y="4721"/>
                  </a:cubicBezTo>
                  <a:lnTo>
                    <a:pt x="479" y="4731"/>
                  </a:lnTo>
                  <a:lnTo>
                    <a:pt x="3574" y="4731"/>
                  </a:lnTo>
                  <a:lnTo>
                    <a:pt x="3574" y="1"/>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6"/>
            <p:cNvSpPr/>
            <p:nvPr/>
          </p:nvSpPr>
          <p:spPr>
            <a:xfrm>
              <a:off x="6474494" y="1474672"/>
              <a:ext cx="337123" cy="229840"/>
            </a:xfrm>
            <a:custGeom>
              <a:avLst/>
              <a:gdLst/>
              <a:ahLst/>
              <a:cxnLst/>
              <a:rect l="l" t="t" r="r" b="b"/>
              <a:pathLst>
                <a:path w="7592" h="5176" extrusionOk="0">
                  <a:moveTo>
                    <a:pt x="7146" y="446"/>
                  </a:moveTo>
                  <a:lnTo>
                    <a:pt x="7146" y="4731"/>
                  </a:lnTo>
                  <a:lnTo>
                    <a:pt x="4419" y="4731"/>
                  </a:lnTo>
                  <a:cubicBezTo>
                    <a:pt x="4285" y="4520"/>
                    <a:pt x="4052" y="4374"/>
                    <a:pt x="3795" y="4374"/>
                  </a:cubicBezTo>
                  <a:cubicBezTo>
                    <a:pt x="3540" y="4374"/>
                    <a:pt x="3305" y="4520"/>
                    <a:pt x="3172" y="4731"/>
                  </a:cubicBezTo>
                  <a:lnTo>
                    <a:pt x="445" y="4731"/>
                  </a:lnTo>
                  <a:lnTo>
                    <a:pt x="445" y="446"/>
                  </a:lnTo>
                  <a:close/>
                  <a:moveTo>
                    <a:pt x="223" y="0"/>
                  </a:moveTo>
                  <a:cubicBezTo>
                    <a:pt x="100" y="0"/>
                    <a:pt x="0" y="89"/>
                    <a:pt x="0" y="211"/>
                  </a:cubicBezTo>
                  <a:cubicBezTo>
                    <a:pt x="11" y="234"/>
                    <a:pt x="468" y="980"/>
                    <a:pt x="0" y="4008"/>
                  </a:cubicBezTo>
                  <a:lnTo>
                    <a:pt x="0" y="4953"/>
                  </a:lnTo>
                  <a:cubicBezTo>
                    <a:pt x="0" y="5087"/>
                    <a:pt x="100" y="5176"/>
                    <a:pt x="223" y="5176"/>
                  </a:cubicBezTo>
                  <a:lnTo>
                    <a:pt x="3317" y="5176"/>
                  </a:lnTo>
                  <a:cubicBezTo>
                    <a:pt x="3417" y="5176"/>
                    <a:pt x="3506" y="5121"/>
                    <a:pt x="3528" y="5032"/>
                  </a:cubicBezTo>
                  <a:lnTo>
                    <a:pt x="3540" y="5009"/>
                  </a:lnTo>
                  <a:cubicBezTo>
                    <a:pt x="3573" y="4898"/>
                    <a:pt x="3673" y="4820"/>
                    <a:pt x="3795" y="4820"/>
                  </a:cubicBezTo>
                  <a:cubicBezTo>
                    <a:pt x="3907" y="4820"/>
                    <a:pt x="4018" y="4898"/>
                    <a:pt x="4052" y="5009"/>
                  </a:cubicBezTo>
                  <a:lnTo>
                    <a:pt x="4062" y="5032"/>
                  </a:lnTo>
                  <a:cubicBezTo>
                    <a:pt x="4085" y="5121"/>
                    <a:pt x="4174" y="5176"/>
                    <a:pt x="4274" y="5176"/>
                  </a:cubicBezTo>
                  <a:lnTo>
                    <a:pt x="7369" y="5176"/>
                  </a:lnTo>
                  <a:cubicBezTo>
                    <a:pt x="7491" y="5176"/>
                    <a:pt x="7591" y="5087"/>
                    <a:pt x="7591" y="4953"/>
                  </a:cubicBezTo>
                  <a:lnTo>
                    <a:pt x="7591" y="4018"/>
                  </a:lnTo>
                  <a:cubicBezTo>
                    <a:pt x="7124" y="2749"/>
                    <a:pt x="7580" y="300"/>
                    <a:pt x="7591" y="211"/>
                  </a:cubicBezTo>
                  <a:cubicBezTo>
                    <a:pt x="7591" y="89"/>
                    <a:pt x="7491" y="0"/>
                    <a:pt x="7369"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6"/>
            <p:cNvSpPr/>
            <p:nvPr/>
          </p:nvSpPr>
          <p:spPr>
            <a:xfrm>
              <a:off x="6643011" y="1474672"/>
              <a:ext cx="168606" cy="229840"/>
            </a:xfrm>
            <a:custGeom>
              <a:avLst/>
              <a:gdLst/>
              <a:ahLst/>
              <a:cxnLst/>
              <a:rect l="l" t="t" r="r" b="b"/>
              <a:pathLst>
                <a:path w="3797" h="5176" extrusionOk="0">
                  <a:moveTo>
                    <a:pt x="0" y="0"/>
                  </a:moveTo>
                  <a:lnTo>
                    <a:pt x="0" y="446"/>
                  </a:lnTo>
                  <a:lnTo>
                    <a:pt x="3351" y="446"/>
                  </a:lnTo>
                  <a:lnTo>
                    <a:pt x="3351" y="4731"/>
                  </a:lnTo>
                  <a:lnTo>
                    <a:pt x="624" y="4731"/>
                  </a:lnTo>
                  <a:cubicBezTo>
                    <a:pt x="490" y="4520"/>
                    <a:pt x="257" y="4374"/>
                    <a:pt x="0" y="4374"/>
                  </a:cubicBezTo>
                  <a:lnTo>
                    <a:pt x="0" y="4820"/>
                  </a:lnTo>
                  <a:cubicBezTo>
                    <a:pt x="112" y="4820"/>
                    <a:pt x="223" y="4898"/>
                    <a:pt x="257" y="5009"/>
                  </a:cubicBezTo>
                  <a:lnTo>
                    <a:pt x="267" y="5032"/>
                  </a:lnTo>
                  <a:cubicBezTo>
                    <a:pt x="290" y="5121"/>
                    <a:pt x="379" y="5176"/>
                    <a:pt x="479" y="5176"/>
                  </a:cubicBezTo>
                  <a:lnTo>
                    <a:pt x="3574" y="5176"/>
                  </a:lnTo>
                  <a:cubicBezTo>
                    <a:pt x="3696" y="5176"/>
                    <a:pt x="3796" y="5087"/>
                    <a:pt x="3796" y="4953"/>
                  </a:cubicBezTo>
                  <a:lnTo>
                    <a:pt x="3796" y="4018"/>
                  </a:lnTo>
                  <a:cubicBezTo>
                    <a:pt x="3329" y="2749"/>
                    <a:pt x="3785" y="300"/>
                    <a:pt x="3796" y="211"/>
                  </a:cubicBezTo>
                  <a:cubicBezTo>
                    <a:pt x="3796" y="89"/>
                    <a:pt x="3696" y="0"/>
                    <a:pt x="3574" y="0"/>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6"/>
            <p:cNvSpPr/>
            <p:nvPr/>
          </p:nvSpPr>
          <p:spPr>
            <a:xfrm>
              <a:off x="6474494" y="1452425"/>
              <a:ext cx="337123" cy="236279"/>
            </a:xfrm>
            <a:custGeom>
              <a:avLst/>
              <a:gdLst/>
              <a:ahLst/>
              <a:cxnLst/>
              <a:rect l="l" t="t" r="r" b="b"/>
              <a:pathLst>
                <a:path w="7592" h="5321" extrusionOk="0">
                  <a:moveTo>
                    <a:pt x="223" y="0"/>
                  </a:moveTo>
                  <a:cubicBezTo>
                    <a:pt x="100" y="0"/>
                    <a:pt x="0" y="101"/>
                    <a:pt x="0" y="223"/>
                  </a:cubicBezTo>
                  <a:lnTo>
                    <a:pt x="0" y="4509"/>
                  </a:lnTo>
                  <a:cubicBezTo>
                    <a:pt x="0" y="4631"/>
                    <a:pt x="100" y="4731"/>
                    <a:pt x="223" y="4731"/>
                  </a:cubicBezTo>
                  <a:lnTo>
                    <a:pt x="2749" y="4731"/>
                  </a:lnTo>
                  <a:cubicBezTo>
                    <a:pt x="3094" y="4731"/>
                    <a:pt x="3428" y="4920"/>
                    <a:pt x="3606" y="5209"/>
                  </a:cubicBezTo>
                  <a:lnTo>
                    <a:pt x="3606" y="5221"/>
                  </a:lnTo>
                  <a:cubicBezTo>
                    <a:pt x="3651" y="5288"/>
                    <a:pt x="3718" y="5321"/>
                    <a:pt x="3795" y="5321"/>
                  </a:cubicBezTo>
                  <a:cubicBezTo>
                    <a:pt x="3874" y="5321"/>
                    <a:pt x="3940" y="5288"/>
                    <a:pt x="3985" y="5221"/>
                  </a:cubicBezTo>
                  <a:cubicBezTo>
                    <a:pt x="4163" y="4932"/>
                    <a:pt x="4485" y="4742"/>
                    <a:pt x="4831" y="4742"/>
                  </a:cubicBezTo>
                  <a:lnTo>
                    <a:pt x="7369" y="4742"/>
                  </a:lnTo>
                  <a:cubicBezTo>
                    <a:pt x="7491" y="4742"/>
                    <a:pt x="7591" y="4653"/>
                    <a:pt x="7591" y="4519"/>
                  </a:cubicBezTo>
                  <a:lnTo>
                    <a:pt x="7591" y="223"/>
                  </a:lnTo>
                  <a:cubicBezTo>
                    <a:pt x="7591" y="101"/>
                    <a:pt x="7491" y="0"/>
                    <a:pt x="7369" y="0"/>
                  </a:cubicBezTo>
                  <a:lnTo>
                    <a:pt x="4742" y="0"/>
                  </a:lnTo>
                  <a:cubicBezTo>
                    <a:pt x="4396" y="0"/>
                    <a:pt x="4052" y="134"/>
                    <a:pt x="3795" y="368"/>
                  </a:cubicBezTo>
                  <a:cubicBezTo>
                    <a:pt x="3540" y="134"/>
                    <a:pt x="3194" y="0"/>
                    <a:pt x="2850"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6"/>
            <p:cNvSpPr/>
            <p:nvPr/>
          </p:nvSpPr>
          <p:spPr>
            <a:xfrm>
              <a:off x="6643011" y="1452425"/>
              <a:ext cx="168606" cy="236279"/>
            </a:xfrm>
            <a:custGeom>
              <a:avLst/>
              <a:gdLst/>
              <a:ahLst/>
              <a:cxnLst/>
              <a:rect l="l" t="t" r="r" b="b"/>
              <a:pathLst>
                <a:path w="3797" h="5321" extrusionOk="0">
                  <a:moveTo>
                    <a:pt x="947" y="0"/>
                  </a:moveTo>
                  <a:cubicBezTo>
                    <a:pt x="601" y="0"/>
                    <a:pt x="257" y="134"/>
                    <a:pt x="0" y="368"/>
                  </a:cubicBezTo>
                  <a:lnTo>
                    <a:pt x="0" y="5321"/>
                  </a:lnTo>
                  <a:cubicBezTo>
                    <a:pt x="79" y="5321"/>
                    <a:pt x="145" y="5288"/>
                    <a:pt x="190" y="5221"/>
                  </a:cubicBezTo>
                  <a:cubicBezTo>
                    <a:pt x="368" y="4932"/>
                    <a:pt x="690" y="4742"/>
                    <a:pt x="1036" y="4742"/>
                  </a:cubicBezTo>
                  <a:lnTo>
                    <a:pt x="3574" y="4742"/>
                  </a:lnTo>
                  <a:cubicBezTo>
                    <a:pt x="3696" y="4742"/>
                    <a:pt x="3796" y="4653"/>
                    <a:pt x="3796" y="4519"/>
                  </a:cubicBezTo>
                  <a:lnTo>
                    <a:pt x="3796" y="223"/>
                  </a:lnTo>
                  <a:cubicBezTo>
                    <a:pt x="3796" y="101"/>
                    <a:pt x="3696" y="0"/>
                    <a:pt x="3574"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6"/>
            <p:cNvSpPr/>
            <p:nvPr/>
          </p:nvSpPr>
          <p:spPr>
            <a:xfrm>
              <a:off x="6717656" y="1595276"/>
              <a:ext cx="61812" cy="19805"/>
            </a:xfrm>
            <a:custGeom>
              <a:avLst/>
              <a:gdLst/>
              <a:ahLst/>
              <a:cxnLst/>
              <a:rect l="l" t="t" r="r" b="b"/>
              <a:pathLst>
                <a:path w="1392" h="446" extrusionOk="0">
                  <a:moveTo>
                    <a:pt x="223" y="0"/>
                  </a:moveTo>
                  <a:cubicBezTo>
                    <a:pt x="100" y="0"/>
                    <a:pt x="0" y="100"/>
                    <a:pt x="0" y="223"/>
                  </a:cubicBezTo>
                  <a:cubicBezTo>
                    <a:pt x="0" y="345"/>
                    <a:pt x="100" y="446"/>
                    <a:pt x="223" y="446"/>
                  </a:cubicBezTo>
                  <a:lnTo>
                    <a:pt x="1169" y="446"/>
                  </a:lnTo>
                  <a:cubicBezTo>
                    <a:pt x="1292" y="446"/>
                    <a:pt x="1391" y="345"/>
                    <a:pt x="1391" y="223"/>
                  </a:cubicBezTo>
                  <a:cubicBezTo>
                    <a:pt x="1391" y="100"/>
                    <a:pt x="1292" y="0"/>
                    <a:pt x="1169"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6"/>
            <p:cNvSpPr/>
            <p:nvPr/>
          </p:nvSpPr>
          <p:spPr>
            <a:xfrm>
              <a:off x="6675160" y="1548296"/>
              <a:ext cx="104307" cy="19805"/>
            </a:xfrm>
            <a:custGeom>
              <a:avLst/>
              <a:gdLst/>
              <a:ahLst/>
              <a:cxnLst/>
              <a:rect l="l" t="t" r="r" b="b"/>
              <a:pathLst>
                <a:path w="2349" h="446" extrusionOk="0">
                  <a:moveTo>
                    <a:pt x="223" y="0"/>
                  </a:moveTo>
                  <a:cubicBezTo>
                    <a:pt x="100" y="0"/>
                    <a:pt x="0" y="101"/>
                    <a:pt x="0" y="223"/>
                  </a:cubicBezTo>
                  <a:cubicBezTo>
                    <a:pt x="0" y="357"/>
                    <a:pt x="100" y="446"/>
                    <a:pt x="223" y="446"/>
                  </a:cubicBezTo>
                  <a:lnTo>
                    <a:pt x="2126" y="446"/>
                  </a:lnTo>
                  <a:cubicBezTo>
                    <a:pt x="2249" y="446"/>
                    <a:pt x="2348" y="357"/>
                    <a:pt x="2348" y="223"/>
                  </a:cubicBezTo>
                  <a:cubicBezTo>
                    <a:pt x="2348" y="101"/>
                    <a:pt x="2249" y="0"/>
                    <a:pt x="212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6"/>
            <p:cNvSpPr/>
            <p:nvPr/>
          </p:nvSpPr>
          <p:spPr>
            <a:xfrm>
              <a:off x="6675160" y="1500827"/>
              <a:ext cx="104307" cy="19849"/>
            </a:xfrm>
            <a:custGeom>
              <a:avLst/>
              <a:gdLst/>
              <a:ahLst/>
              <a:cxnLst/>
              <a:rect l="l" t="t" r="r" b="b"/>
              <a:pathLst>
                <a:path w="2349" h="447" extrusionOk="0">
                  <a:moveTo>
                    <a:pt x="223" y="1"/>
                  </a:moveTo>
                  <a:cubicBezTo>
                    <a:pt x="100" y="1"/>
                    <a:pt x="0" y="101"/>
                    <a:pt x="0" y="223"/>
                  </a:cubicBezTo>
                  <a:cubicBezTo>
                    <a:pt x="0" y="357"/>
                    <a:pt x="100" y="446"/>
                    <a:pt x="223" y="446"/>
                  </a:cubicBezTo>
                  <a:lnTo>
                    <a:pt x="2126" y="446"/>
                  </a:lnTo>
                  <a:cubicBezTo>
                    <a:pt x="2249" y="446"/>
                    <a:pt x="2348" y="357"/>
                    <a:pt x="2348" y="223"/>
                  </a:cubicBezTo>
                  <a:cubicBezTo>
                    <a:pt x="2348" y="101"/>
                    <a:pt x="2249" y="1"/>
                    <a:pt x="2126"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6"/>
            <p:cNvSpPr/>
            <p:nvPr/>
          </p:nvSpPr>
          <p:spPr>
            <a:xfrm>
              <a:off x="6506599" y="1595276"/>
              <a:ext cx="61812" cy="19805"/>
            </a:xfrm>
            <a:custGeom>
              <a:avLst/>
              <a:gdLst/>
              <a:ahLst/>
              <a:cxnLst/>
              <a:rect l="l" t="t" r="r" b="b"/>
              <a:pathLst>
                <a:path w="1392" h="446" extrusionOk="0">
                  <a:moveTo>
                    <a:pt x="223" y="0"/>
                  </a:moveTo>
                  <a:cubicBezTo>
                    <a:pt x="101" y="0"/>
                    <a:pt x="0" y="100"/>
                    <a:pt x="0" y="223"/>
                  </a:cubicBezTo>
                  <a:cubicBezTo>
                    <a:pt x="0" y="345"/>
                    <a:pt x="101" y="446"/>
                    <a:pt x="223" y="446"/>
                  </a:cubicBezTo>
                  <a:lnTo>
                    <a:pt x="1169" y="446"/>
                  </a:lnTo>
                  <a:cubicBezTo>
                    <a:pt x="1291" y="446"/>
                    <a:pt x="1392" y="345"/>
                    <a:pt x="1392" y="223"/>
                  </a:cubicBezTo>
                  <a:cubicBezTo>
                    <a:pt x="1392" y="100"/>
                    <a:pt x="1291" y="0"/>
                    <a:pt x="1169"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6"/>
            <p:cNvSpPr/>
            <p:nvPr/>
          </p:nvSpPr>
          <p:spPr>
            <a:xfrm>
              <a:off x="6506599" y="1548296"/>
              <a:ext cx="104352" cy="19805"/>
            </a:xfrm>
            <a:custGeom>
              <a:avLst/>
              <a:gdLst/>
              <a:ahLst/>
              <a:cxnLst/>
              <a:rect l="l" t="t" r="r" b="b"/>
              <a:pathLst>
                <a:path w="2350" h="446" extrusionOk="0">
                  <a:moveTo>
                    <a:pt x="223" y="0"/>
                  </a:moveTo>
                  <a:cubicBezTo>
                    <a:pt x="101" y="0"/>
                    <a:pt x="0" y="101"/>
                    <a:pt x="0" y="223"/>
                  </a:cubicBezTo>
                  <a:cubicBezTo>
                    <a:pt x="0" y="357"/>
                    <a:pt x="101" y="446"/>
                    <a:pt x="223" y="446"/>
                  </a:cubicBezTo>
                  <a:lnTo>
                    <a:pt x="2127" y="446"/>
                  </a:lnTo>
                  <a:cubicBezTo>
                    <a:pt x="2249" y="446"/>
                    <a:pt x="2349" y="357"/>
                    <a:pt x="2349" y="223"/>
                  </a:cubicBezTo>
                  <a:cubicBezTo>
                    <a:pt x="2349" y="101"/>
                    <a:pt x="2249" y="0"/>
                    <a:pt x="21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6"/>
            <p:cNvSpPr/>
            <p:nvPr/>
          </p:nvSpPr>
          <p:spPr>
            <a:xfrm>
              <a:off x="6506599" y="1500827"/>
              <a:ext cx="104352" cy="19849"/>
            </a:xfrm>
            <a:custGeom>
              <a:avLst/>
              <a:gdLst/>
              <a:ahLst/>
              <a:cxnLst/>
              <a:rect l="l" t="t" r="r" b="b"/>
              <a:pathLst>
                <a:path w="2350" h="447" extrusionOk="0">
                  <a:moveTo>
                    <a:pt x="223" y="1"/>
                  </a:moveTo>
                  <a:cubicBezTo>
                    <a:pt x="101" y="1"/>
                    <a:pt x="0" y="101"/>
                    <a:pt x="0" y="223"/>
                  </a:cubicBezTo>
                  <a:cubicBezTo>
                    <a:pt x="0" y="357"/>
                    <a:pt x="101" y="446"/>
                    <a:pt x="223" y="446"/>
                  </a:cubicBezTo>
                  <a:lnTo>
                    <a:pt x="2127" y="446"/>
                  </a:lnTo>
                  <a:cubicBezTo>
                    <a:pt x="2249" y="446"/>
                    <a:pt x="2349" y="357"/>
                    <a:pt x="2349" y="223"/>
                  </a:cubicBezTo>
                  <a:cubicBezTo>
                    <a:pt x="2349" y="101"/>
                    <a:pt x="2249" y="1"/>
                    <a:pt x="2127"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56"/>
            <p:cNvSpPr/>
            <p:nvPr/>
          </p:nvSpPr>
          <p:spPr>
            <a:xfrm>
              <a:off x="6579734" y="1620987"/>
              <a:ext cx="126599" cy="126554"/>
            </a:xfrm>
            <a:custGeom>
              <a:avLst/>
              <a:gdLst/>
              <a:ahLst/>
              <a:cxnLst/>
              <a:rect l="l" t="t" r="r" b="b"/>
              <a:pathLst>
                <a:path w="2851" h="2850" extrusionOk="0">
                  <a:moveTo>
                    <a:pt x="1425" y="0"/>
                  </a:moveTo>
                  <a:cubicBezTo>
                    <a:pt x="635" y="0"/>
                    <a:pt x="0" y="634"/>
                    <a:pt x="0" y="1425"/>
                  </a:cubicBezTo>
                  <a:cubicBezTo>
                    <a:pt x="0" y="2215"/>
                    <a:pt x="635" y="2850"/>
                    <a:pt x="1425" y="2850"/>
                  </a:cubicBezTo>
                  <a:cubicBezTo>
                    <a:pt x="2216" y="2850"/>
                    <a:pt x="2850" y="2215"/>
                    <a:pt x="2850" y="1425"/>
                  </a:cubicBezTo>
                  <a:cubicBezTo>
                    <a:pt x="2850" y="634"/>
                    <a:pt x="2216" y="0"/>
                    <a:pt x="1425"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56"/>
            <p:cNvSpPr/>
            <p:nvPr/>
          </p:nvSpPr>
          <p:spPr>
            <a:xfrm>
              <a:off x="6643011" y="1620987"/>
              <a:ext cx="63322" cy="126554"/>
            </a:xfrm>
            <a:custGeom>
              <a:avLst/>
              <a:gdLst/>
              <a:ahLst/>
              <a:cxnLst/>
              <a:rect l="l" t="t" r="r" b="b"/>
              <a:pathLst>
                <a:path w="1426" h="2850" extrusionOk="0">
                  <a:moveTo>
                    <a:pt x="0" y="0"/>
                  </a:moveTo>
                  <a:lnTo>
                    <a:pt x="0" y="2850"/>
                  </a:lnTo>
                  <a:cubicBezTo>
                    <a:pt x="791" y="2850"/>
                    <a:pt x="1425" y="2215"/>
                    <a:pt x="1425" y="1425"/>
                  </a:cubicBezTo>
                  <a:cubicBezTo>
                    <a:pt x="1425" y="634"/>
                    <a:pt x="791" y="0"/>
                    <a:pt x="0"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6"/>
            <p:cNvSpPr/>
            <p:nvPr/>
          </p:nvSpPr>
          <p:spPr>
            <a:xfrm>
              <a:off x="6569831" y="1611084"/>
              <a:ext cx="179485" cy="178597"/>
            </a:xfrm>
            <a:custGeom>
              <a:avLst/>
              <a:gdLst/>
              <a:ahLst/>
              <a:cxnLst/>
              <a:rect l="l" t="t" r="r" b="b"/>
              <a:pathLst>
                <a:path w="4042" h="4022" extrusionOk="0">
                  <a:moveTo>
                    <a:pt x="1648" y="446"/>
                  </a:moveTo>
                  <a:cubicBezTo>
                    <a:pt x="2316" y="446"/>
                    <a:pt x="2850" y="991"/>
                    <a:pt x="2850" y="1648"/>
                  </a:cubicBezTo>
                  <a:cubicBezTo>
                    <a:pt x="2850" y="2304"/>
                    <a:pt x="2316" y="2850"/>
                    <a:pt x="1648" y="2850"/>
                  </a:cubicBezTo>
                  <a:cubicBezTo>
                    <a:pt x="980" y="2850"/>
                    <a:pt x="446" y="2316"/>
                    <a:pt x="446" y="1648"/>
                  </a:cubicBezTo>
                  <a:cubicBezTo>
                    <a:pt x="446" y="991"/>
                    <a:pt x="980" y="446"/>
                    <a:pt x="1648" y="446"/>
                  </a:cubicBezTo>
                  <a:close/>
                  <a:moveTo>
                    <a:pt x="1648" y="1"/>
                  </a:moveTo>
                  <a:cubicBezTo>
                    <a:pt x="736" y="1"/>
                    <a:pt x="1" y="746"/>
                    <a:pt x="1" y="1648"/>
                  </a:cubicBezTo>
                  <a:cubicBezTo>
                    <a:pt x="1" y="2561"/>
                    <a:pt x="736" y="3295"/>
                    <a:pt x="1648" y="3295"/>
                  </a:cubicBezTo>
                  <a:cubicBezTo>
                    <a:pt x="2027" y="3295"/>
                    <a:pt x="2372" y="3172"/>
                    <a:pt x="2639" y="2961"/>
                  </a:cubicBezTo>
                  <a:lnTo>
                    <a:pt x="3641" y="3963"/>
                  </a:lnTo>
                  <a:cubicBezTo>
                    <a:pt x="3686" y="4002"/>
                    <a:pt x="3744" y="4021"/>
                    <a:pt x="3801" y="4021"/>
                  </a:cubicBezTo>
                  <a:cubicBezTo>
                    <a:pt x="3858" y="4021"/>
                    <a:pt x="3914" y="4002"/>
                    <a:pt x="3953" y="3963"/>
                  </a:cubicBezTo>
                  <a:cubicBezTo>
                    <a:pt x="4042" y="3874"/>
                    <a:pt x="4042" y="3729"/>
                    <a:pt x="3953" y="3640"/>
                  </a:cubicBezTo>
                  <a:lnTo>
                    <a:pt x="2962" y="2650"/>
                  </a:lnTo>
                  <a:cubicBezTo>
                    <a:pt x="3174" y="2371"/>
                    <a:pt x="3296" y="2026"/>
                    <a:pt x="3296" y="1648"/>
                  </a:cubicBezTo>
                  <a:cubicBezTo>
                    <a:pt x="3296" y="746"/>
                    <a:pt x="2561" y="1"/>
                    <a:pt x="1648"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6"/>
            <p:cNvSpPr/>
            <p:nvPr/>
          </p:nvSpPr>
          <p:spPr>
            <a:xfrm>
              <a:off x="6643011" y="1611084"/>
              <a:ext cx="106306" cy="178597"/>
            </a:xfrm>
            <a:custGeom>
              <a:avLst/>
              <a:gdLst/>
              <a:ahLst/>
              <a:cxnLst/>
              <a:rect l="l" t="t" r="r" b="b"/>
              <a:pathLst>
                <a:path w="2394" h="4022" extrusionOk="0">
                  <a:moveTo>
                    <a:pt x="0" y="1"/>
                  </a:moveTo>
                  <a:lnTo>
                    <a:pt x="0" y="446"/>
                  </a:lnTo>
                  <a:cubicBezTo>
                    <a:pt x="668" y="446"/>
                    <a:pt x="1202" y="991"/>
                    <a:pt x="1202" y="1648"/>
                  </a:cubicBezTo>
                  <a:cubicBezTo>
                    <a:pt x="1202" y="2316"/>
                    <a:pt x="657" y="2850"/>
                    <a:pt x="0" y="2850"/>
                  </a:cubicBezTo>
                  <a:lnTo>
                    <a:pt x="0" y="3295"/>
                  </a:lnTo>
                  <a:cubicBezTo>
                    <a:pt x="379" y="3295"/>
                    <a:pt x="724" y="3172"/>
                    <a:pt x="991" y="2961"/>
                  </a:cubicBezTo>
                  <a:lnTo>
                    <a:pt x="1993" y="3963"/>
                  </a:lnTo>
                  <a:cubicBezTo>
                    <a:pt x="2038" y="4002"/>
                    <a:pt x="2096" y="4021"/>
                    <a:pt x="2153" y="4021"/>
                  </a:cubicBezTo>
                  <a:cubicBezTo>
                    <a:pt x="2210" y="4021"/>
                    <a:pt x="2266" y="4002"/>
                    <a:pt x="2305" y="3963"/>
                  </a:cubicBezTo>
                  <a:cubicBezTo>
                    <a:pt x="2394" y="3874"/>
                    <a:pt x="2394" y="3729"/>
                    <a:pt x="2305" y="3640"/>
                  </a:cubicBezTo>
                  <a:lnTo>
                    <a:pt x="1314" y="2650"/>
                  </a:lnTo>
                  <a:cubicBezTo>
                    <a:pt x="1526" y="2371"/>
                    <a:pt x="1648" y="2026"/>
                    <a:pt x="1648" y="1648"/>
                  </a:cubicBezTo>
                  <a:cubicBezTo>
                    <a:pt x="1648" y="746"/>
                    <a:pt x="913" y="1"/>
                    <a:pt x="0"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3" name="Google Shape;1743;p56"/>
          <p:cNvGrpSpPr/>
          <p:nvPr/>
        </p:nvGrpSpPr>
        <p:grpSpPr>
          <a:xfrm>
            <a:off x="7190373" y="2716682"/>
            <a:ext cx="588954" cy="440424"/>
            <a:chOff x="7066103" y="1494921"/>
            <a:chExt cx="337123" cy="252132"/>
          </a:xfrm>
        </p:grpSpPr>
        <p:sp>
          <p:nvSpPr>
            <p:cNvPr id="1744" name="Google Shape;1744;p56"/>
            <p:cNvSpPr/>
            <p:nvPr/>
          </p:nvSpPr>
          <p:spPr>
            <a:xfrm>
              <a:off x="7076006" y="1526049"/>
              <a:ext cx="317363" cy="211101"/>
            </a:xfrm>
            <a:custGeom>
              <a:avLst/>
              <a:gdLst/>
              <a:ahLst/>
              <a:cxnLst/>
              <a:rect l="l" t="t" r="r" b="b"/>
              <a:pathLst>
                <a:path w="7147" h="4754" extrusionOk="0">
                  <a:moveTo>
                    <a:pt x="0" y="1"/>
                  </a:moveTo>
                  <a:lnTo>
                    <a:pt x="0" y="4754"/>
                  </a:lnTo>
                  <a:lnTo>
                    <a:pt x="3095" y="4754"/>
                  </a:lnTo>
                  <a:lnTo>
                    <a:pt x="3106" y="4731"/>
                  </a:lnTo>
                  <a:cubicBezTo>
                    <a:pt x="3139" y="4632"/>
                    <a:pt x="3206" y="4553"/>
                    <a:pt x="3284" y="4486"/>
                  </a:cubicBezTo>
                  <a:cubicBezTo>
                    <a:pt x="3362" y="4431"/>
                    <a:pt x="3462" y="4397"/>
                    <a:pt x="3574" y="4397"/>
                  </a:cubicBezTo>
                  <a:cubicBezTo>
                    <a:pt x="3785" y="4397"/>
                    <a:pt x="3974" y="4531"/>
                    <a:pt x="4041" y="4731"/>
                  </a:cubicBezTo>
                  <a:lnTo>
                    <a:pt x="4052" y="4754"/>
                  </a:lnTo>
                  <a:lnTo>
                    <a:pt x="7146" y="4754"/>
                  </a:lnTo>
                  <a:lnTo>
                    <a:pt x="7146"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6"/>
            <p:cNvSpPr/>
            <p:nvPr/>
          </p:nvSpPr>
          <p:spPr>
            <a:xfrm>
              <a:off x="7234665" y="1526049"/>
              <a:ext cx="158703" cy="211101"/>
            </a:xfrm>
            <a:custGeom>
              <a:avLst/>
              <a:gdLst/>
              <a:ahLst/>
              <a:cxnLst/>
              <a:rect l="l" t="t" r="r" b="b"/>
              <a:pathLst>
                <a:path w="3574" h="4754" extrusionOk="0">
                  <a:moveTo>
                    <a:pt x="1" y="1"/>
                  </a:moveTo>
                  <a:lnTo>
                    <a:pt x="1" y="4397"/>
                  </a:lnTo>
                  <a:cubicBezTo>
                    <a:pt x="212" y="4397"/>
                    <a:pt x="401" y="4531"/>
                    <a:pt x="468" y="4731"/>
                  </a:cubicBezTo>
                  <a:lnTo>
                    <a:pt x="479" y="4754"/>
                  </a:lnTo>
                  <a:lnTo>
                    <a:pt x="3573" y="4754"/>
                  </a:lnTo>
                  <a:lnTo>
                    <a:pt x="3573"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6"/>
            <p:cNvSpPr/>
            <p:nvPr/>
          </p:nvSpPr>
          <p:spPr>
            <a:xfrm>
              <a:off x="7066103" y="1516191"/>
              <a:ext cx="337123" cy="230862"/>
            </a:xfrm>
            <a:custGeom>
              <a:avLst/>
              <a:gdLst/>
              <a:ahLst/>
              <a:cxnLst/>
              <a:rect l="l" t="t" r="r" b="b"/>
              <a:pathLst>
                <a:path w="7592" h="5199" extrusionOk="0">
                  <a:moveTo>
                    <a:pt x="7147" y="446"/>
                  </a:moveTo>
                  <a:lnTo>
                    <a:pt x="7147" y="4753"/>
                  </a:lnTo>
                  <a:lnTo>
                    <a:pt x="4420" y="4753"/>
                  </a:lnTo>
                  <a:cubicBezTo>
                    <a:pt x="4286" y="4530"/>
                    <a:pt x="4052" y="4397"/>
                    <a:pt x="3797" y="4397"/>
                  </a:cubicBezTo>
                  <a:cubicBezTo>
                    <a:pt x="3540" y="4397"/>
                    <a:pt x="3307" y="4530"/>
                    <a:pt x="3173" y="4753"/>
                  </a:cubicBezTo>
                  <a:lnTo>
                    <a:pt x="446" y="4753"/>
                  </a:lnTo>
                  <a:lnTo>
                    <a:pt x="446" y="446"/>
                  </a:lnTo>
                  <a:close/>
                  <a:moveTo>
                    <a:pt x="223" y="0"/>
                  </a:moveTo>
                  <a:cubicBezTo>
                    <a:pt x="101" y="0"/>
                    <a:pt x="0" y="100"/>
                    <a:pt x="0" y="223"/>
                  </a:cubicBezTo>
                  <a:lnTo>
                    <a:pt x="0" y="4976"/>
                  </a:lnTo>
                  <a:cubicBezTo>
                    <a:pt x="0" y="5098"/>
                    <a:pt x="101" y="5198"/>
                    <a:pt x="223" y="5198"/>
                  </a:cubicBezTo>
                  <a:lnTo>
                    <a:pt x="3318" y="5198"/>
                  </a:lnTo>
                  <a:cubicBezTo>
                    <a:pt x="3418" y="5198"/>
                    <a:pt x="3507" y="5131"/>
                    <a:pt x="3529" y="5042"/>
                  </a:cubicBezTo>
                  <a:lnTo>
                    <a:pt x="3540" y="5020"/>
                  </a:lnTo>
                  <a:cubicBezTo>
                    <a:pt x="3574" y="4920"/>
                    <a:pt x="3674" y="4842"/>
                    <a:pt x="3797" y="4842"/>
                  </a:cubicBezTo>
                  <a:cubicBezTo>
                    <a:pt x="3919" y="4842"/>
                    <a:pt x="4019" y="4920"/>
                    <a:pt x="4052" y="5020"/>
                  </a:cubicBezTo>
                  <a:lnTo>
                    <a:pt x="4064" y="5042"/>
                  </a:lnTo>
                  <a:cubicBezTo>
                    <a:pt x="4086" y="5131"/>
                    <a:pt x="4175" y="5198"/>
                    <a:pt x="4275" y="5198"/>
                  </a:cubicBezTo>
                  <a:lnTo>
                    <a:pt x="7369" y="5198"/>
                  </a:lnTo>
                  <a:cubicBezTo>
                    <a:pt x="7492" y="5198"/>
                    <a:pt x="7592" y="5098"/>
                    <a:pt x="7592" y="4976"/>
                  </a:cubicBezTo>
                  <a:lnTo>
                    <a:pt x="7592" y="223"/>
                  </a:lnTo>
                  <a:cubicBezTo>
                    <a:pt x="7592" y="100"/>
                    <a:pt x="7492" y="0"/>
                    <a:pt x="7369"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56"/>
            <p:cNvSpPr/>
            <p:nvPr/>
          </p:nvSpPr>
          <p:spPr>
            <a:xfrm>
              <a:off x="7234665" y="1516191"/>
              <a:ext cx="168561" cy="230862"/>
            </a:xfrm>
            <a:custGeom>
              <a:avLst/>
              <a:gdLst/>
              <a:ahLst/>
              <a:cxnLst/>
              <a:rect l="l" t="t" r="r" b="b"/>
              <a:pathLst>
                <a:path w="3796" h="5199" extrusionOk="0">
                  <a:moveTo>
                    <a:pt x="1" y="0"/>
                  </a:moveTo>
                  <a:lnTo>
                    <a:pt x="1" y="446"/>
                  </a:lnTo>
                  <a:lnTo>
                    <a:pt x="3351" y="446"/>
                  </a:lnTo>
                  <a:lnTo>
                    <a:pt x="3351" y="4753"/>
                  </a:lnTo>
                  <a:lnTo>
                    <a:pt x="624" y="4753"/>
                  </a:lnTo>
                  <a:cubicBezTo>
                    <a:pt x="490" y="4530"/>
                    <a:pt x="256" y="4397"/>
                    <a:pt x="1" y="4397"/>
                  </a:cubicBezTo>
                  <a:lnTo>
                    <a:pt x="1" y="4842"/>
                  </a:lnTo>
                  <a:cubicBezTo>
                    <a:pt x="123" y="4842"/>
                    <a:pt x="223" y="4920"/>
                    <a:pt x="256" y="5020"/>
                  </a:cubicBezTo>
                  <a:lnTo>
                    <a:pt x="268" y="5042"/>
                  </a:lnTo>
                  <a:cubicBezTo>
                    <a:pt x="290" y="5131"/>
                    <a:pt x="379" y="5198"/>
                    <a:pt x="479" y="5198"/>
                  </a:cubicBezTo>
                  <a:lnTo>
                    <a:pt x="3573" y="5198"/>
                  </a:lnTo>
                  <a:cubicBezTo>
                    <a:pt x="3696" y="5198"/>
                    <a:pt x="3796" y="5098"/>
                    <a:pt x="3796" y="4976"/>
                  </a:cubicBezTo>
                  <a:lnTo>
                    <a:pt x="3796" y="223"/>
                  </a:lnTo>
                  <a:cubicBezTo>
                    <a:pt x="3796" y="100"/>
                    <a:pt x="3696" y="0"/>
                    <a:pt x="357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56"/>
            <p:cNvSpPr/>
            <p:nvPr/>
          </p:nvSpPr>
          <p:spPr>
            <a:xfrm>
              <a:off x="7108599" y="1494921"/>
              <a:ext cx="252132" cy="236279"/>
            </a:xfrm>
            <a:custGeom>
              <a:avLst/>
              <a:gdLst/>
              <a:ahLst/>
              <a:cxnLst/>
              <a:rect l="l" t="t" r="r" b="b"/>
              <a:pathLst>
                <a:path w="5678" h="5321" extrusionOk="0">
                  <a:moveTo>
                    <a:pt x="223" y="0"/>
                  </a:moveTo>
                  <a:cubicBezTo>
                    <a:pt x="101" y="0"/>
                    <a:pt x="1" y="101"/>
                    <a:pt x="1" y="223"/>
                  </a:cubicBezTo>
                  <a:lnTo>
                    <a:pt x="1" y="4497"/>
                  </a:lnTo>
                  <a:cubicBezTo>
                    <a:pt x="1" y="4631"/>
                    <a:pt x="101" y="4720"/>
                    <a:pt x="223" y="4720"/>
                  </a:cubicBezTo>
                  <a:lnTo>
                    <a:pt x="1793" y="4720"/>
                  </a:lnTo>
                  <a:cubicBezTo>
                    <a:pt x="2138" y="4720"/>
                    <a:pt x="2472" y="4910"/>
                    <a:pt x="2650" y="5210"/>
                  </a:cubicBezTo>
                  <a:cubicBezTo>
                    <a:pt x="2684" y="5276"/>
                    <a:pt x="2761" y="5321"/>
                    <a:pt x="2840" y="5321"/>
                  </a:cubicBezTo>
                  <a:cubicBezTo>
                    <a:pt x="2917" y="5321"/>
                    <a:pt x="2995" y="5276"/>
                    <a:pt x="3028" y="5210"/>
                  </a:cubicBezTo>
                  <a:cubicBezTo>
                    <a:pt x="3206" y="4910"/>
                    <a:pt x="3540" y="4720"/>
                    <a:pt x="3886" y="4720"/>
                  </a:cubicBezTo>
                  <a:lnTo>
                    <a:pt x="5455" y="4720"/>
                  </a:lnTo>
                  <a:cubicBezTo>
                    <a:pt x="5578" y="4720"/>
                    <a:pt x="5678" y="4631"/>
                    <a:pt x="5678" y="4497"/>
                  </a:cubicBezTo>
                  <a:lnTo>
                    <a:pt x="5678" y="223"/>
                  </a:lnTo>
                  <a:cubicBezTo>
                    <a:pt x="5678" y="101"/>
                    <a:pt x="5578" y="0"/>
                    <a:pt x="5455" y="0"/>
                  </a:cubicBezTo>
                  <a:lnTo>
                    <a:pt x="3785" y="0"/>
                  </a:lnTo>
                  <a:cubicBezTo>
                    <a:pt x="3441" y="0"/>
                    <a:pt x="3095" y="145"/>
                    <a:pt x="2840" y="379"/>
                  </a:cubicBezTo>
                  <a:cubicBezTo>
                    <a:pt x="2583" y="145"/>
                    <a:pt x="2239" y="0"/>
                    <a:pt x="189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56"/>
            <p:cNvSpPr/>
            <p:nvPr/>
          </p:nvSpPr>
          <p:spPr>
            <a:xfrm>
              <a:off x="7234665" y="1494921"/>
              <a:ext cx="126066" cy="236279"/>
            </a:xfrm>
            <a:custGeom>
              <a:avLst/>
              <a:gdLst/>
              <a:ahLst/>
              <a:cxnLst/>
              <a:rect l="l" t="t" r="r" b="b"/>
              <a:pathLst>
                <a:path w="2839" h="5321" extrusionOk="0">
                  <a:moveTo>
                    <a:pt x="946" y="0"/>
                  </a:moveTo>
                  <a:cubicBezTo>
                    <a:pt x="602" y="0"/>
                    <a:pt x="256" y="145"/>
                    <a:pt x="1" y="379"/>
                  </a:cubicBezTo>
                  <a:lnTo>
                    <a:pt x="1" y="5321"/>
                  </a:lnTo>
                  <a:cubicBezTo>
                    <a:pt x="78" y="5321"/>
                    <a:pt x="156" y="5276"/>
                    <a:pt x="189" y="5210"/>
                  </a:cubicBezTo>
                  <a:cubicBezTo>
                    <a:pt x="367" y="4910"/>
                    <a:pt x="701" y="4720"/>
                    <a:pt x="1047" y="4720"/>
                  </a:cubicBezTo>
                  <a:lnTo>
                    <a:pt x="2616" y="4720"/>
                  </a:lnTo>
                  <a:cubicBezTo>
                    <a:pt x="2739" y="4720"/>
                    <a:pt x="2839" y="4631"/>
                    <a:pt x="2839" y="4497"/>
                  </a:cubicBezTo>
                  <a:lnTo>
                    <a:pt x="2839" y="223"/>
                  </a:lnTo>
                  <a:cubicBezTo>
                    <a:pt x="2839" y="101"/>
                    <a:pt x="2739" y="0"/>
                    <a:pt x="2616"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56"/>
            <p:cNvSpPr/>
            <p:nvPr/>
          </p:nvSpPr>
          <p:spPr>
            <a:xfrm>
              <a:off x="7140260" y="1547807"/>
              <a:ext cx="62300" cy="19805"/>
            </a:xfrm>
            <a:custGeom>
              <a:avLst/>
              <a:gdLst/>
              <a:ahLst/>
              <a:cxnLst/>
              <a:rect l="l" t="t" r="r" b="b"/>
              <a:pathLst>
                <a:path w="1403" h="446" extrusionOk="0">
                  <a:moveTo>
                    <a:pt x="223" y="1"/>
                  </a:moveTo>
                  <a:cubicBezTo>
                    <a:pt x="101" y="1"/>
                    <a:pt x="0" y="100"/>
                    <a:pt x="0" y="223"/>
                  </a:cubicBezTo>
                  <a:cubicBezTo>
                    <a:pt x="0" y="345"/>
                    <a:pt x="101" y="446"/>
                    <a:pt x="223" y="446"/>
                  </a:cubicBezTo>
                  <a:lnTo>
                    <a:pt x="1180" y="446"/>
                  </a:lnTo>
                  <a:cubicBezTo>
                    <a:pt x="1303" y="446"/>
                    <a:pt x="1403" y="345"/>
                    <a:pt x="1403" y="223"/>
                  </a:cubicBezTo>
                  <a:cubicBezTo>
                    <a:pt x="1403" y="100"/>
                    <a:pt x="1303" y="1"/>
                    <a:pt x="1180"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6"/>
            <p:cNvSpPr/>
            <p:nvPr/>
          </p:nvSpPr>
          <p:spPr>
            <a:xfrm>
              <a:off x="7140260" y="1589814"/>
              <a:ext cx="62300" cy="19805"/>
            </a:xfrm>
            <a:custGeom>
              <a:avLst/>
              <a:gdLst/>
              <a:ahLst/>
              <a:cxnLst/>
              <a:rect l="l" t="t" r="r" b="b"/>
              <a:pathLst>
                <a:path w="1403" h="446" extrusionOk="0">
                  <a:moveTo>
                    <a:pt x="223" y="0"/>
                  </a:moveTo>
                  <a:cubicBezTo>
                    <a:pt x="101" y="0"/>
                    <a:pt x="0" y="101"/>
                    <a:pt x="0" y="223"/>
                  </a:cubicBezTo>
                  <a:cubicBezTo>
                    <a:pt x="0" y="357"/>
                    <a:pt x="101" y="446"/>
                    <a:pt x="223" y="446"/>
                  </a:cubicBezTo>
                  <a:lnTo>
                    <a:pt x="1180" y="446"/>
                  </a:lnTo>
                  <a:cubicBezTo>
                    <a:pt x="1303" y="446"/>
                    <a:pt x="1403" y="357"/>
                    <a:pt x="1403" y="223"/>
                  </a:cubicBezTo>
                  <a:cubicBezTo>
                    <a:pt x="1403" y="101"/>
                    <a:pt x="1303" y="0"/>
                    <a:pt x="1180"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56"/>
            <p:cNvSpPr/>
            <p:nvPr/>
          </p:nvSpPr>
          <p:spPr>
            <a:xfrm>
              <a:off x="7140260" y="1632310"/>
              <a:ext cx="62300" cy="19805"/>
            </a:xfrm>
            <a:custGeom>
              <a:avLst/>
              <a:gdLst/>
              <a:ahLst/>
              <a:cxnLst/>
              <a:rect l="l" t="t" r="r" b="b"/>
              <a:pathLst>
                <a:path w="1403" h="446" extrusionOk="0">
                  <a:moveTo>
                    <a:pt x="223" y="1"/>
                  </a:moveTo>
                  <a:cubicBezTo>
                    <a:pt x="101" y="1"/>
                    <a:pt x="0" y="101"/>
                    <a:pt x="0" y="223"/>
                  </a:cubicBezTo>
                  <a:cubicBezTo>
                    <a:pt x="0" y="346"/>
                    <a:pt x="101" y="446"/>
                    <a:pt x="223" y="446"/>
                  </a:cubicBezTo>
                  <a:lnTo>
                    <a:pt x="1180" y="446"/>
                  </a:lnTo>
                  <a:cubicBezTo>
                    <a:pt x="1303" y="446"/>
                    <a:pt x="1403" y="346"/>
                    <a:pt x="1403" y="223"/>
                  </a:cubicBezTo>
                  <a:cubicBezTo>
                    <a:pt x="1403" y="101"/>
                    <a:pt x="1303" y="1"/>
                    <a:pt x="1180"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56"/>
            <p:cNvSpPr/>
            <p:nvPr/>
          </p:nvSpPr>
          <p:spPr>
            <a:xfrm>
              <a:off x="7266770" y="1589814"/>
              <a:ext cx="62345" cy="19805"/>
            </a:xfrm>
            <a:custGeom>
              <a:avLst/>
              <a:gdLst/>
              <a:ahLst/>
              <a:cxnLst/>
              <a:rect l="l" t="t" r="r" b="b"/>
              <a:pathLst>
                <a:path w="1404" h="446" extrusionOk="0">
                  <a:moveTo>
                    <a:pt x="223" y="0"/>
                  </a:moveTo>
                  <a:cubicBezTo>
                    <a:pt x="101" y="0"/>
                    <a:pt x="1" y="101"/>
                    <a:pt x="1" y="223"/>
                  </a:cubicBezTo>
                  <a:cubicBezTo>
                    <a:pt x="1" y="357"/>
                    <a:pt x="101" y="446"/>
                    <a:pt x="223" y="446"/>
                  </a:cubicBezTo>
                  <a:lnTo>
                    <a:pt x="1181" y="446"/>
                  </a:lnTo>
                  <a:cubicBezTo>
                    <a:pt x="1303" y="446"/>
                    <a:pt x="1403" y="357"/>
                    <a:pt x="1403" y="223"/>
                  </a:cubicBezTo>
                  <a:cubicBezTo>
                    <a:pt x="1403" y="101"/>
                    <a:pt x="1303" y="0"/>
                    <a:pt x="1181"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56"/>
            <p:cNvSpPr/>
            <p:nvPr/>
          </p:nvSpPr>
          <p:spPr>
            <a:xfrm>
              <a:off x="7266770" y="1547807"/>
              <a:ext cx="62345" cy="19805"/>
            </a:xfrm>
            <a:custGeom>
              <a:avLst/>
              <a:gdLst/>
              <a:ahLst/>
              <a:cxnLst/>
              <a:rect l="l" t="t" r="r" b="b"/>
              <a:pathLst>
                <a:path w="1404" h="446" extrusionOk="0">
                  <a:moveTo>
                    <a:pt x="223" y="1"/>
                  </a:moveTo>
                  <a:cubicBezTo>
                    <a:pt x="101" y="1"/>
                    <a:pt x="1" y="100"/>
                    <a:pt x="1" y="223"/>
                  </a:cubicBezTo>
                  <a:cubicBezTo>
                    <a:pt x="1" y="345"/>
                    <a:pt x="101" y="446"/>
                    <a:pt x="223" y="446"/>
                  </a:cubicBezTo>
                  <a:lnTo>
                    <a:pt x="1181" y="446"/>
                  </a:lnTo>
                  <a:cubicBezTo>
                    <a:pt x="1303" y="446"/>
                    <a:pt x="1403" y="345"/>
                    <a:pt x="1403" y="223"/>
                  </a:cubicBezTo>
                  <a:cubicBezTo>
                    <a:pt x="1403" y="100"/>
                    <a:pt x="1303" y="1"/>
                    <a:pt x="118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6"/>
            <p:cNvSpPr/>
            <p:nvPr/>
          </p:nvSpPr>
          <p:spPr>
            <a:xfrm>
              <a:off x="7266770" y="1632310"/>
              <a:ext cx="62345" cy="19805"/>
            </a:xfrm>
            <a:custGeom>
              <a:avLst/>
              <a:gdLst/>
              <a:ahLst/>
              <a:cxnLst/>
              <a:rect l="l" t="t" r="r" b="b"/>
              <a:pathLst>
                <a:path w="1404" h="446" extrusionOk="0">
                  <a:moveTo>
                    <a:pt x="223" y="1"/>
                  </a:moveTo>
                  <a:cubicBezTo>
                    <a:pt x="101" y="1"/>
                    <a:pt x="1" y="101"/>
                    <a:pt x="1" y="223"/>
                  </a:cubicBezTo>
                  <a:cubicBezTo>
                    <a:pt x="1" y="346"/>
                    <a:pt x="101" y="446"/>
                    <a:pt x="223" y="446"/>
                  </a:cubicBezTo>
                  <a:lnTo>
                    <a:pt x="1181" y="446"/>
                  </a:lnTo>
                  <a:cubicBezTo>
                    <a:pt x="1303" y="446"/>
                    <a:pt x="1403" y="346"/>
                    <a:pt x="1403" y="223"/>
                  </a:cubicBezTo>
                  <a:cubicBezTo>
                    <a:pt x="1403" y="101"/>
                    <a:pt x="1303" y="1"/>
                    <a:pt x="118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56" name="Google Shape;1756;p56"/>
          <p:cNvCxnSpPr>
            <a:endCxn id="1682" idx="0"/>
          </p:cNvCxnSpPr>
          <p:nvPr/>
        </p:nvCxnSpPr>
        <p:spPr>
          <a:xfrm rot="5400000">
            <a:off x="2864400" y="894275"/>
            <a:ext cx="502500" cy="2912700"/>
          </a:xfrm>
          <a:prstGeom prst="bentConnector3">
            <a:avLst>
              <a:gd name="adj1" fmla="val 50006"/>
            </a:avLst>
          </a:prstGeom>
          <a:noFill/>
          <a:ln w="19050" cap="flat" cmpd="sng">
            <a:solidFill>
              <a:schemeClr val="accent2"/>
            </a:solidFill>
            <a:prstDash val="solid"/>
            <a:round/>
            <a:headEnd type="oval" w="med" len="med"/>
            <a:tailEnd type="oval" w="med" len="med"/>
          </a:ln>
        </p:spPr>
      </p:cxnSp>
      <p:cxnSp>
        <p:nvCxnSpPr>
          <p:cNvPr id="1757" name="Google Shape;1757;p56"/>
          <p:cNvCxnSpPr>
            <a:endCxn id="1683" idx="0"/>
          </p:cNvCxnSpPr>
          <p:nvPr/>
        </p:nvCxnSpPr>
        <p:spPr>
          <a:xfrm rot="5400000">
            <a:off x="3835350" y="1865225"/>
            <a:ext cx="502500" cy="970800"/>
          </a:xfrm>
          <a:prstGeom prst="bentConnector3">
            <a:avLst>
              <a:gd name="adj1" fmla="val 50006"/>
            </a:avLst>
          </a:prstGeom>
          <a:noFill/>
          <a:ln w="19050" cap="flat" cmpd="sng">
            <a:solidFill>
              <a:schemeClr val="accent2"/>
            </a:solidFill>
            <a:prstDash val="solid"/>
            <a:round/>
            <a:headEnd type="oval" w="med" len="med"/>
            <a:tailEnd type="oval" w="med" len="med"/>
          </a:ln>
        </p:spPr>
      </p:cxnSp>
      <p:cxnSp>
        <p:nvCxnSpPr>
          <p:cNvPr id="1758" name="Google Shape;1758;p56"/>
          <p:cNvCxnSpPr>
            <a:endCxn id="1684" idx="0"/>
          </p:cNvCxnSpPr>
          <p:nvPr/>
        </p:nvCxnSpPr>
        <p:spPr>
          <a:xfrm rot="-5400000" flipH="1">
            <a:off x="4816350" y="1855025"/>
            <a:ext cx="502500" cy="991200"/>
          </a:xfrm>
          <a:prstGeom prst="bentConnector3">
            <a:avLst>
              <a:gd name="adj1" fmla="val 50006"/>
            </a:avLst>
          </a:prstGeom>
          <a:noFill/>
          <a:ln w="19050" cap="flat" cmpd="sng">
            <a:solidFill>
              <a:schemeClr val="accent2"/>
            </a:solidFill>
            <a:prstDash val="solid"/>
            <a:round/>
            <a:headEnd type="oval" w="med" len="med"/>
            <a:tailEnd type="oval" w="med" len="med"/>
          </a:ln>
        </p:spPr>
      </p:cxnSp>
      <p:cxnSp>
        <p:nvCxnSpPr>
          <p:cNvPr id="1759" name="Google Shape;1759;p56"/>
          <p:cNvCxnSpPr>
            <a:endCxn id="1685" idx="0"/>
          </p:cNvCxnSpPr>
          <p:nvPr/>
        </p:nvCxnSpPr>
        <p:spPr>
          <a:xfrm rot="-5400000" flipH="1">
            <a:off x="5777100" y="894275"/>
            <a:ext cx="502500" cy="2912700"/>
          </a:xfrm>
          <a:prstGeom prst="bentConnector3">
            <a:avLst>
              <a:gd name="adj1" fmla="val 50006"/>
            </a:avLst>
          </a:prstGeom>
          <a:noFill/>
          <a:ln w="19050" cap="flat" cmpd="sng">
            <a:solidFill>
              <a:schemeClr val="accent2"/>
            </a:solidFill>
            <a:prstDash val="solid"/>
            <a:round/>
            <a:headEnd type="oval" w="med" len="med"/>
            <a:tailEnd type="oval"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4"/>
        <p:cNvGrpSpPr/>
        <p:nvPr/>
      </p:nvGrpSpPr>
      <p:grpSpPr>
        <a:xfrm>
          <a:off x="0" y="0"/>
          <a:ext cx="0" cy="0"/>
          <a:chOff x="0" y="0"/>
          <a:chExt cx="0" cy="0"/>
        </a:xfrm>
      </p:grpSpPr>
      <p:cxnSp>
        <p:nvCxnSpPr>
          <p:cNvPr id="2165" name="Google Shape;2165;p62"/>
          <p:cNvCxnSpPr/>
          <p:nvPr/>
        </p:nvCxnSpPr>
        <p:spPr>
          <a:xfrm>
            <a:off x="765600" y="2697013"/>
            <a:ext cx="7616700" cy="0"/>
          </a:xfrm>
          <a:prstGeom prst="straightConnector1">
            <a:avLst/>
          </a:prstGeom>
          <a:noFill/>
          <a:ln w="19050" cap="flat" cmpd="sng">
            <a:solidFill>
              <a:schemeClr val="accent2"/>
            </a:solidFill>
            <a:prstDash val="dot"/>
            <a:round/>
            <a:headEnd type="oval" w="med" len="med"/>
            <a:tailEnd type="oval" w="med" len="med"/>
          </a:ln>
        </p:spPr>
      </p:cxnSp>
      <p:sp>
        <p:nvSpPr>
          <p:cNvPr id="2166" name="Google Shape;2166;p6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lvl="0"/>
            <a:r>
              <a:rPr lang="id-ID" sz="1800" dirty="0">
                <a:latin typeface="Times New Roman" panose="02020603050405020304" pitchFamily="18" charset="0"/>
                <a:cs typeface="Times New Roman" panose="02020603050405020304" pitchFamily="18" charset="0"/>
              </a:rPr>
              <a:t>Keterlibatan orang menurut Geoffrey Meredit (1996:27) perlu motivasi yang kuat dari pemimpin dengan cara menggunakan teknik sebagai berikut</a:t>
            </a:r>
            <a:br>
              <a:rPr lang="id-ID" sz="1800" dirty="0">
                <a:latin typeface="Times New Roman" panose="02020603050405020304" pitchFamily="18" charset="0"/>
                <a:cs typeface="Times New Roman" panose="02020603050405020304" pitchFamily="18" charset="0"/>
              </a:rPr>
            </a:br>
            <a:endParaRPr sz="1800" dirty="0">
              <a:solidFill>
                <a:schemeClr val="accent1"/>
              </a:solidFill>
            </a:endParaRPr>
          </a:p>
        </p:txBody>
      </p:sp>
      <p:cxnSp>
        <p:nvCxnSpPr>
          <p:cNvPr id="2167" name="Google Shape;2167;p62"/>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2168" name="Google Shape;2168;p62"/>
          <p:cNvGrpSpPr/>
          <p:nvPr/>
        </p:nvGrpSpPr>
        <p:grpSpPr>
          <a:xfrm>
            <a:off x="5265500" y="2340222"/>
            <a:ext cx="554894" cy="713610"/>
            <a:chOff x="5328220" y="2155802"/>
            <a:chExt cx="262523" cy="337612"/>
          </a:xfrm>
        </p:grpSpPr>
        <p:sp>
          <p:nvSpPr>
            <p:cNvPr id="2169" name="Google Shape;2169;p62"/>
            <p:cNvSpPr/>
            <p:nvPr/>
          </p:nvSpPr>
          <p:spPr>
            <a:xfrm>
              <a:off x="5328752" y="2155802"/>
              <a:ext cx="61812" cy="305950"/>
            </a:xfrm>
            <a:custGeom>
              <a:avLst/>
              <a:gdLst/>
              <a:ahLst/>
              <a:cxnLst/>
              <a:rect l="l" t="t" r="r" b="b"/>
              <a:pathLst>
                <a:path w="1392" h="6890" extrusionOk="0">
                  <a:moveTo>
                    <a:pt x="812" y="0"/>
                  </a:moveTo>
                  <a:cubicBezTo>
                    <a:pt x="356" y="0"/>
                    <a:pt x="0" y="367"/>
                    <a:pt x="0" y="812"/>
                  </a:cubicBezTo>
                  <a:lnTo>
                    <a:pt x="0" y="6667"/>
                  </a:lnTo>
                  <a:cubicBezTo>
                    <a:pt x="0" y="6790"/>
                    <a:pt x="100" y="6890"/>
                    <a:pt x="223" y="6890"/>
                  </a:cubicBezTo>
                  <a:lnTo>
                    <a:pt x="1168" y="6890"/>
                  </a:lnTo>
                  <a:cubicBezTo>
                    <a:pt x="1291" y="6890"/>
                    <a:pt x="1391" y="6790"/>
                    <a:pt x="1391" y="6667"/>
                  </a:cubicBezTo>
                  <a:lnTo>
                    <a:pt x="1391" y="223"/>
                  </a:lnTo>
                  <a:cubicBezTo>
                    <a:pt x="1391" y="100"/>
                    <a:pt x="1291" y="0"/>
                    <a:pt x="1168"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2"/>
            <p:cNvSpPr/>
            <p:nvPr/>
          </p:nvSpPr>
          <p:spPr>
            <a:xfrm>
              <a:off x="5338610" y="2430092"/>
              <a:ext cx="252132" cy="53419"/>
            </a:xfrm>
            <a:custGeom>
              <a:avLst/>
              <a:gdLst/>
              <a:ahLst/>
              <a:cxnLst/>
              <a:rect l="l" t="t" r="r" b="b"/>
              <a:pathLst>
                <a:path w="5678" h="1203" extrusionOk="0">
                  <a:moveTo>
                    <a:pt x="602" y="0"/>
                  </a:moveTo>
                  <a:cubicBezTo>
                    <a:pt x="434" y="0"/>
                    <a:pt x="279" y="67"/>
                    <a:pt x="167" y="168"/>
                  </a:cubicBezTo>
                  <a:cubicBezTo>
                    <a:pt x="68" y="279"/>
                    <a:pt x="1" y="435"/>
                    <a:pt x="1" y="601"/>
                  </a:cubicBezTo>
                  <a:cubicBezTo>
                    <a:pt x="1" y="925"/>
                    <a:pt x="268" y="1203"/>
                    <a:pt x="602" y="1203"/>
                  </a:cubicBezTo>
                  <a:lnTo>
                    <a:pt x="5678" y="1203"/>
                  </a:lnTo>
                  <a:cubicBezTo>
                    <a:pt x="5589" y="1103"/>
                    <a:pt x="5678" y="980"/>
                    <a:pt x="5678" y="980"/>
                  </a:cubicBezTo>
                  <a:lnTo>
                    <a:pt x="5678" y="223"/>
                  </a:lnTo>
                  <a:cubicBezTo>
                    <a:pt x="5678" y="223"/>
                    <a:pt x="5544" y="67"/>
                    <a:pt x="5678"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2"/>
            <p:cNvSpPr/>
            <p:nvPr/>
          </p:nvSpPr>
          <p:spPr>
            <a:xfrm>
              <a:off x="5480973" y="2430092"/>
              <a:ext cx="109769" cy="53419"/>
            </a:xfrm>
            <a:custGeom>
              <a:avLst/>
              <a:gdLst/>
              <a:ahLst/>
              <a:cxnLst/>
              <a:rect l="l" t="t" r="r" b="b"/>
              <a:pathLst>
                <a:path w="2472" h="1203" extrusionOk="0">
                  <a:moveTo>
                    <a:pt x="1" y="0"/>
                  </a:moveTo>
                  <a:lnTo>
                    <a:pt x="1" y="1203"/>
                  </a:lnTo>
                  <a:lnTo>
                    <a:pt x="2472" y="1203"/>
                  </a:lnTo>
                  <a:cubicBezTo>
                    <a:pt x="2383" y="1103"/>
                    <a:pt x="2472" y="980"/>
                    <a:pt x="2472" y="980"/>
                  </a:cubicBezTo>
                  <a:lnTo>
                    <a:pt x="2472" y="223"/>
                  </a:lnTo>
                  <a:cubicBezTo>
                    <a:pt x="2472" y="223"/>
                    <a:pt x="2338" y="67"/>
                    <a:pt x="2472"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2"/>
            <p:cNvSpPr/>
            <p:nvPr/>
          </p:nvSpPr>
          <p:spPr>
            <a:xfrm>
              <a:off x="5370715" y="2155802"/>
              <a:ext cx="220027" cy="274334"/>
            </a:xfrm>
            <a:custGeom>
              <a:avLst/>
              <a:gdLst/>
              <a:ahLst/>
              <a:cxnLst/>
              <a:rect l="l" t="t" r="r" b="b"/>
              <a:pathLst>
                <a:path w="4955" h="6178" extrusionOk="0">
                  <a:moveTo>
                    <a:pt x="1" y="0"/>
                  </a:moveTo>
                  <a:lnTo>
                    <a:pt x="1" y="5955"/>
                  </a:lnTo>
                  <a:cubicBezTo>
                    <a:pt x="1" y="6078"/>
                    <a:pt x="101" y="6177"/>
                    <a:pt x="223" y="6177"/>
                  </a:cubicBezTo>
                  <a:lnTo>
                    <a:pt x="4732" y="6177"/>
                  </a:lnTo>
                  <a:cubicBezTo>
                    <a:pt x="4854" y="6177"/>
                    <a:pt x="4955" y="6078"/>
                    <a:pt x="4955" y="5955"/>
                  </a:cubicBezTo>
                  <a:lnTo>
                    <a:pt x="4955" y="223"/>
                  </a:lnTo>
                  <a:cubicBezTo>
                    <a:pt x="4955" y="100"/>
                    <a:pt x="4854" y="0"/>
                    <a:pt x="4732"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2"/>
            <p:cNvSpPr/>
            <p:nvPr/>
          </p:nvSpPr>
          <p:spPr>
            <a:xfrm>
              <a:off x="5480973" y="2155802"/>
              <a:ext cx="109769" cy="274334"/>
            </a:xfrm>
            <a:custGeom>
              <a:avLst/>
              <a:gdLst/>
              <a:ahLst/>
              <a:cxnLst/>
              <a:rect l="l" t="t" r="r" b="b"/>
              <a:pathLst>
                <a:path w="2472" h="6178" extrusionOk="0">
                  <a:moveTo>
                    <a:pt x="1" y="0"/>
                  </a:moveTo>
                  <a:lnTo>
                    <a:pt x="1" y="6177"/>
                  </a:lnTo>
                  <a:lnTo>
                    <a:pt x="2249" y="6177"/>
                  </a:lnTo>
                  <a:cubicBezTo>
                    <a:pt x="2371" y="6177"/>
                    <a:pt x="2472" y="6078"/>
                    <a:pt x="2472" y="5955"/>
                  </a:cubicBezTo>
                  <a:lnTo>
                    <a:pt x="2472" y="223"/>
                  </a:lnTo>
                  <a:cubicBezTo>
                    <a:pt x="2472" y="100"/>
                    <a:pt x="2371" y="0"/>
                    <a:pt x="2249"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2"/>
            <p:cNvSpPr/>
            <p:nvPr/>
          </p:nvSpPr>
          <p:spPr>
            <a:xfrm>
              <a:off x="5328220" y="2420190"/>
              <a:ext cx="262522" cy="73224"/>
            </a:xfrm>
            <a:custGeom>
              <a:avLst/>
              <a:gdLst/>
              <a:ahLst/>
              <a:cxnLst/>
              <a:rect l="l" t="t" r="r" b="b"/>
              <a:pathLst>
                <a:path w="5912" h="1649" extrusionOk="0">
                  <a:moveTo>
                    <a:pt x="847" y="1"/>
                  </a:moveTo>
                  <a:cubicBezTo>
                    <a:pt x="391" y="1"/>
                    <a:pt x="12" y="357"/>
                    <a:pt x="12" y="802"/>
                  </a:cubicBezTo>
                  <a:cubicBezTo>
                    <a:pt x="1" y="1270"/>
                    <a:pt x="368" y="1648"/>
                    <a:pt x="836" y="1648"/>
                  </a:cubicBezTo>
                  <a:lnTo>
                    <a:pt x="5689" y="1648"/>
                  </a:lnTo>
                  <a:cubicBezTo>
                    <a:pt x="5811" y="1648"/>
                    <a:pt x="5912" y="1548"/>
                    <a:pt x="5912" y="1426"/>
                  </a:cubicBezTo>
                  <a:lnTo>
                    <a:pt x="5912" y="1203"/>
                  </a:lnTo>
                  <a:lnTo>
                    <a:pt x="836" y="1203"/>
                  </a:lnTo>
                  <a:cubicBezTo>
                    <a:pt x="624" y="1203"/>
                    <a:pt x="457" y="1036"/>
                    <a:pt x="457" y="824"/>
                  </a:cubicBezTo>
                  <a:cubicBezTo>
                    <a:pt x="446" y="613"/>
                    <a:pt x="624" y="446"/>
                    <a:pt x="836" y="446"/>
                  </a:cubicBezTo>
                  <a:lnTo>
                    <a:pt x="5912" y="446"/>
                  </a:lnTo>
                  <a:lnTo>
                    <a:pt x="5912" y="1"/>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2"/>
            <p:cNvSpPr/>
            <p:nvPr/>
          </p:nvSpPr>
          <p:spPr>
            <a:xfrm>
              <a:off x="5480973" y="2420190"/>
              <a:ext cx="109769" cy="19805"/>
            </a:xfrm>
            <a:custGeom>
              <a:avLst/>
              <a:gdLst/>
              <a:ahLst/>
              <a:cxnLst/>
              <a:rect l="l" t="t" r="r" b="b"/>
              <a:pathLst>
                <a:path w="2472" h="446" extrusionOk="0">
                  <a:moveTo>
                    <a:pt x="1" y="1"/>
                  </a:moveTo>
                  <a:lnTo>
                    <a:pt x="1" y="446"/>
                  </a:lnTo>
                  <a:lnTo>
                    <a:pt x="2472" y="446"/>
                  </a:lnTo>
                  <a:lnTo>
                    <a:pt x="2472" y="1"/>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2"/>
            <p:cNvSpPr/>
            <p:nvPr/>
          </p:nvSpPr>
          <p:spPr>
            <a:xfrm>
              <a:off x="5480973" y="2473565"/>
              <a:ext cx="109769" cy="19849"/>
            </a:xfrm>
            <a:custGeom>
              <a:avLst/>
              <a:gdLst/>
              <a:ahLst/>
              <a:cxnLst/>
              <a:rect l="l" t="t" r="r" b="b"/>
              <a:pathLst>
                <a:path w="2472" h="447" extrusionOk="0">
                  <a:moveTo>
                    <a:pt x="1" y="1"/>
                  </a:moveTo>
                  <a:lnTo>
                    <a:pt x="1" y="446"/>
                  </a:lnTo>
                  <a:lnTo>
                    <a:pt x="2249" y="446"/>
                  </a:lnTo>
                  <a:cubicBezTo>
                    <a:pt x="2371" y="446"/>
                    <a:pt x="2472" y="346"/>
                    <a:pt x="2472" y="224"/>
                  </a:cubicBezTo>
                  <a:lnTo>
                    <a:pt x="2472" y="1"/>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2"/>
            <p:cNvSpPr/>
            <p:nvPr/>
          </p:nvSpPr>
          <p:spPr>
            <a:xfrm>
              <a:off x="5428575" y="2372765"/>
              <a:ext cx="104307" cy="19805"/>
            </a:xfrm>
            <a:custGeom>
              <a:avLst/>
              <a:gdLst/>
              <a:ahLst/>
              <a:cxnLst/>
              <a:rect l="l" t="t" r="r" b="b"/>
              <a:pathLst>
                <a:path w="2349" h="446" extrusionOk="0">
                  <a:moveTo>
                    <a:pt x="223" y="0"/>
                  </a:moveTo>
                  <a:cubicBezTo>
                    <a:pt x="100" y="0"/>
                    <a:pt x="1" y="101"/>
                    <a:pt x="1" y="223"/>
                  </a:cubicBezTo>
                  <a:cubicBezTo>
                    <a:pt x="1" y="346"/>
                    <a:pt x="100" y="445"/>
                    <a:pt x="223" y="445"/>
                  </a:cubicBezTo>
                  <a:lnTo>
                    <a:pt x="2126" y="445"/>
                  </a:lnTo>
                  <a:cubicBezTo>
                    <a:pt x="2249" y="445"/>
                    <a:pt x="2349" y="346"/>
                    <a:pt x="2349" y="223"/>
                  </a:cubicBezTo>
                  <a:cubicBezTo>
                    <a:pt x="2349" y="101"/>
                    <a:pt x="2249" y="0"/>
                    <a:pt x="2126"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2"/>
            <p:cNvSpPr/>
            <p:nvPr/>
          </p:nvSpPr>
          <p:spPr>
            <a:xfrm>
              <a:off x="5480973" y="2372765"/>
              <a:ext cx="51909" cy="19805"/>
            </a:xfrm>
            <a:custGeom>
              <a:avLst/>
              <a:gdLst/>
              <a:ahLst/>
              <a:cxnLst/>
              <a:rect l="l" t="t" r="r" b="b"/>
              <a:pathLst>
                <a:path w="1169" h="446" extrusionOk="0">
                  <a:moveTo>
                    <a:pt x="1" y="0"/>
                  </a:moveTo>
                  <a:lnTo>
                    <a:pt x="1" y="445"/>
                  </a:lnTo>
                  <a:lnTo>
                    <a:pt x="946" y="445"/>
                  </a:lnTo>
                  <a:cubicBezTo>
                    <a:pt x="1069" y="445"/>
                    <a:pt x="1169" y="346"/>
                    <a:pt x="1169" y="223"/>
                  </a:cubicBezTo>
                  <a:cubicBezTo>
                    <a:pt x="1169" y="101"/>
                    <a:pt x="1069" y="0"/>
                    <a:pt x="946"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2"/>
            <p:cNvSpPr/>
            <p:nvPr/>
          </p:nvSpPr>
          <p:spPr>
            <a:xfrm>
              <a:off x="5418184" y="2235331"/>
              <a:ext cx="125133" cy="114743"/>
            </a:xfrm>
            <a:custGeom>
              <a:avLst/>
              <a:gdLst/>
              <a:ahLst/>
              <a:cxnLst/>
              <a:rect l="l" t="t" r="r" b="b"/>
              <a:pathLst>
                <a:path w="2818" h="2584" extrusionOk="0">
                  <a:moveTo>
                    <a:pt x="813" y="1"/>
                  </a:moveTo>
                  <a:cubicBezTo>
                    <a:pt x="368" y="1"/>
                    <a:pt x="0" y="368"/>
                    <a:pt x="0" y="814"/>
                  </a:cubicBezTo>
                  <a:cubicBezTo>
                    <a:pt x="0" y="1025"/>
                    <a:pt x="79" y="1225"/>
                    <a:pt x="223" y="1393"/>
                  </a:cubicBezTo>
                  <a:lnTo>
                    <a:pt x="1247" y="2516"/>
                  </a:lnTo>
                  <a:cubicBezTo>
                    <a:pt x="1292" y="2561"/>
                    <a:pt x="1348" y="2583"/>
                    <a:pt x="1415" y="2583"/>
                  </a:cubicBezTo>
                  <a:cubicBezTo>
                    <a:pt x="1470" y="2583"/>
                    <a:pt x="1537" y="2561"/>
                    <a:pt x="1570" y="2516"/>
                  </a:cubicBezTo>
                  <a:lnTo>
                    <a:pt x="2594" y="1393"/>
                  </a:lnTo>
                  <a:cubicBezTo>
                    <a:pt x="2739" y="1225"/>
                    <a:pt x="2817" y="1025"/>
                    <a:pt x="2817" y="814"/>
                  </a:cubicBezTo>
                  <a:cubicBezTo>
                    <a:pt x="2817" y="368"/>
                    <a:pt x="2461" y="1"/>
                    <a:pt x="2004" y="1"/>
                  </a:cubicBezTo>
                  <a:cubicBezTo>
                    <a:pt x="1793" y="1"/>
                    <a:pt x="1593" y="90"/>
                    <a:pt x="1437" y="246"/>
                  </a:cubicBezTo>
                  <a:lnTo>
                    <a:pt x="1415" y="268"/>
                  </a:lnTo>
                  <a:lnTo>
                    <a:pt x="1381" y="246"/>
                  </a:lnTo>
                  <a:cubicBezTo>
                    <a:pt x="1225" y="90"/>
                    <a:pt x="1024" y="1"/>
                    <a:pt x="813"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2"/>
            <p:cNvSpPr/>
            <p:nvPr/>
          </p:nvSpPr>
          <p:spPr>
            <a:xfrm>
              <a:off x="5480973" y="2235331"/>
              <a:ext cx="62345" cy="114743"/>
            </a:xfrm>
            <a:custGeom>
              <a:avLst/>
              <a:gdLst/>
              <a:ahLst/>
              <a:cxnLst/>
              <a:rect l="l" t="t" r="r" b="b"/>
              <a:pathLst>
                <a:path w="1404" h="2584" extrusionOk="0">
                  <a:moveTo>
                    <a:pt x="590" y="1"/>
                  </a:moveTo>
                  <a:cubicBezTo>
                    <a:pt x="379" y="1"/>
                    <a:pt x="179" y="90"/>
                    <a:pt x="23" y="246"/>
                  </a:cubicBezTo>
                  <a:lnTo>
                    <a:pt x="1" y="268"/>
                  </a:lnTo>
                  <a:lnTo>
                    <a:pt x="1" y="2583"/>
                  </a:lnTo>
                  <a:cubicBezTo>
                    <a:pt x="56" y="2583"/>
                    <a:pt x="123" y="2561"/>
                    <a:pt x="156" y="2516"/>
                  </a:cubicBezTo>
                  <a:lnTo>
                    <a:pt x="1180" y="1393"/>
                  </a:lnTo>
                  <a:cubicBezTo>
                    <a:pt x="1325" y="1225"/>
                    <a:pt x="1403" y="1025"/>
                    <a:pt x="1403" y="814"/>
                  </a:cubicBezTo>
                  <a:cubicBezTo>
                    <a:pt x="1403" y="368"/>
                    <a:pt x="1047" y="1"/>
                    <a:pt x="590"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2"/>
            <p:cNvSpPr/>
            <p:nvPr/>
          </p:nvSpPr>
          <p:spPr>
            <a:xfrm>
              <a:off x="5444383" y="2193324"/>
              <a:ext cx="72691" cy="19849"/>
            </a:xfrm>
            <a:custGeom>
              <a:avLst/>
              <a:gdLst/>
              <a:ahLst/>
              <a:cxnLst/>
              <a:rect l="l" t="t" r="r" b="b"/>
              <a:pathLst>
                <a:path w="1637" h="447" extrusionOk="0">
                  <a:moveTo>
                    <a:pt x="223" y="1"/>
                  </a:moveTo>
                  <a:cubicBezTo>
                    <a:pt x="101" y="1"/>
                    <a:pt x="1" y="101"/>
                    <a:pt x="1" y="224"/>
                  </a:cubicBezTo>
                  <a:cubicBezTo>
                    <a:pt x="1" y="346"/>
                    <a:pt x="101" y="446"/>
                    <a:pt x="223" y="446"/>
                  </a:cubicBezTo>
                  <a:lnTo>
                    <a:pt x="1414" y="446"/>
                  </a:lnTo>
                  <a:cubicBezTo>
                    <a:pt x="1537" y="446"/>
                    <a:pt x="1637" y="346"/>
                    <a:pt x="1637" y="224"/>
                  </a:cubicBezTo>
                  <a:cubicBezTo>
                    <a:pt x="1637" y="101"/>
                    <a:pt x="1537" y="1"/>
                    <a:pt x="1414"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2"/>
            <p:cNvSpPr/>
            <p:nvPr/>
          </p:nvSpPr>
          <p:spPr>
            <a:xfrm>
              <a:off x="5480973" y="2193324"/>
              <a:ext cx="36101" cy="19849"/>
            </a:xfrm>
            <a:custGeom>
              <a:avLst/>
              <a:gdLst/>
              <a:ahLst/>
              <a:cxnLst/>
              <a:rect l="l" t="t" r="r" b="b"/>
              <a:pathLst>
                <a:path w="813" h="447" extrusionOk="0">
                  <a:moveTo>
                    <a:pt x="1" y="1"/>
                  </a:moveTo>
                  <a:lnTo>
                    <a:pt x="1" y="446"/>
                  </a:lnTo>
                  <a:lnTo>
                    <a:pt x="590" y="446"/>
                  </a:lnTo>
                  <a:cubicBezTo>
                    <a:pt x="713" y="446"/>
                    <a:pt x="813" y="346"/>
                    <a:pt x="813" y="224"/>
                  </a:cubicBezTo>
                  <a:cubicBezTo>
                    <a:pt x="813" y="101"/>
                    <a:pt x="713" y="1"/>
                    <a:pt x="590"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62"/>
          <p:cNvGrpSpPr/>
          <p:nvPr/>
        </p:nvGrpSpPr>
        <p:grpSpPr>
          <a:xfrm>
            <a:off x="3251003" y="2340176"/>
            <a:ext cx="700095" cy="713703"/>
            <a:chOff x="5294116" y="2859134"/>
            <a:chExt cx="331218" cy="337656"/>
          </a:xfrm>
        </p:grpSpPr>
        <p:sp>
          <p:nvSpPr>
            <p:cNvPr id="2184" name="Google Shape;2184;p62"/>
            <p:cNvSpPr/>
            <p:nvPr/>
          </p:nvSpPr>
          <p:spPr>
            <a:xfrm>
              <a:off x="5573913" y="2927829"/>
              <a:ext cx="51421" cy="268961"/>
            </a:xfrm>
            <a:custGeom>
              <a:avLst/>
              <a:gdLst/>
              <a:ahLst/>
              <a:cxnLst/>
              <a:rect l="l" t="t" r="r" b="b"/>
              <a:pathLst>
                <a:path w="1158" h="6057" extrusionOk="0">
                  <a:moveTo>
                    <a:pt x="67" y="1"/>
                  </a:moveTo>
                  <a:cubicBezTo>
                    <a:pt x="67" y="56"/>
                    <a:pt x="0" y="101"/>
                    <a:pt x="0" y="101"/>
                  </a:cubicBezTo>
                  <a:lnTo>
                    <a:pt x="0" y="5221"/>
                  </a:lnTo>
                  <a:cubicBezTo>
                    <a:pt x="0" y="5265"/>
                    <a:pt x="11" y="5299"/>
                    <a:pt x="33" y="5332"/>
                  </a:cubicBezTo>
                  <a:lnTo>
                    <a:pt x="389" y="5945"/>
                  </a:lnTo>
                  <a:cubicBezTo>
                    <a:pt x="434" y="6012"/>
                    <a:pt x="501" y="6056"/>
                    <a:pt x="579" y="6056"/>
                  </a:cubicBezTo>
                  <a:cubicBezTo>
                    <a:pt x="656" y="6056"/>
                    <a:pt x="735" y="6012"/>
                    <a:pt x="768" y="5945"/>
                  </a:cubicBezTo>
                  <a:lnTo>
                    <a:pt x="1124" y="5332"/>
                  </a:lnTo>
                  <a:cubicBezTo>
                    <a:pt x="1146" y="5299"/>
                    <a:pt x="1158" y="5265"/>
                    <a:pt x="1158" y="5221"/>
                  </a:cubicBezTo>
                  <a:lnTo>
                    <a:pt x="1158" y="101"/>
                  </a:lnTo>
                  <a:cubicBezTo>
                    <a:pt x="1158" y="101"/>
                    <a:pt x="1102" y="56"/>
                    <a:pt x="109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2"/>
            <p:cNvSpPr/>
            <p:nvPr/>
          </p:nvSpPr>
          <p:spPr>
            <a:xfrm>
              <a:off x="5599579" y="2927829"/>
              <a:ext cx="25755" cy="268961"/>
            </a:xfrm>
            <a:custGeom>
              <a:avLst/>
              <a:gdLst/>
              <a:ahLst/>
              <a:cxnLst/>
              <a:rect l="l" t="t" r="r" b="b"/>
              <a:pathLst>
                <a:path w="580" h="6057" extrusionOk="0">
                  <a:moveTo>
                    <a:pt x="1" y="1"/>
                  </a:moveTo>
                  <a:lnTo>
                    <a:pt x="1" y="6056"/>
                  </a:lnTo>
                  <a:cubicBezTo>
                    <a:pt x="78" y="6056"/>
                    <a:pt x="157" y="6012"/>
                    <a:pt x="190" y="5945"/>
                  </a:cubicBezTo>
                  <a:lnTo>
                    <a:pt x="546" y="5332"/>
                  </a:lnTo>
                  <a:cubicBezTo>
                    <a:pt x="568" y="5299"/>
                    <a:pt x="580" y="5265"/>
                    <a:pt x="580" y="5221"/>
                  </a:cubicBezTo>
                  <a:lnTo>
                    <a:pt x="580" y="101"/>
                  </a:lnTo>
                  <a:cubicBezTo>
                    <a:pt x="580" y="101"/>
                    <a:pt x="524" y="56"/>
                    <a:pt x="513"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2"/>
            <p:cNvSpPr/>
            <p:nvPr/>
          </p:nvSpPr>
          <p:spPr>
            <a:xfrm>
              <a:off x="5573913" y="2859134"/>
              <a:ext cx="51421" cy="73179"/>
            </a:xfrm>
            <a:custGeom>
              <a:avLst/>
              <a:gdLst/>
              <a:ahLst/>
              <a:cxnLst/>
              <a:rect l="l" t="t" r="r" b="b"/>
              <a:pathLst>
                <a:path w="1158" h="1648" extrusionOk="0">
                  <a:moveTo>
                    <a:pt x="567" y="0"/>
                  </a:moveTo>
                  <a:cubicBezTo>
                    <a:pt x="256" y="12"/>
                    <a:pt x="0" y="279"/>
                    <a:pt x="0" y="591"/>
                  </a:cubicBezTo>
                  <a:lnTo>
                    <a:pt x="0" y="1648"/>
                  </a:lnTo>
                  <a:lnTo>
                    <a:pt x="1158" y="1648"/>
                  </a:lnTo>
                  <a:lnTo>
                    <a:pt x="1158" y="579"/>
                  </a:lnTo>
                  <a:cubicBezTo>
                    <a:pt x="1158" y="257"/>
                    <a:pt x="901" y="0"/>
                    <a:pt x="579"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2"/>
            <p:cNvSpPr/>
            <p:nvPr/>
          </p:nvSpPr>
          <p:spPr>
            <a:xfrm>
              <a:off x="5599579" y="2859134"/>
              <a:ext cx="25755" cy="73179"/>
            </a:xfrm>
            <a:custGeom>
              <a:avLst/>
              <a:gdLst/>
              <a:ahLst/>
              <a:cxnLst/>
              <a:rect l="l" t="t" r="r" b="b"/>
              <a:pathLst>
                <a:path w="580" h="1648" extrusionOk="0">
                  <a:moveTo>
                    <a:pt x="1" y="0"/>
                  </a:moveTo>
                  <a:lnTo>
                    <a:pt x="1" y="1648"/>
                  </a:lnTo>
                  <a:lnTo>
                    <a:pt x="580" y="1648"/>
                  </a:lnTo>
                  <a:lnTo>
                    <a:pt x="580" y="579"/>
                  </a:lnTo>
                  <a:cubicBezTo>
                    <a:pt x="580" y="257"/>
                    <a:pt x="323" y="0"/>
                    <a:pt x="1"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2"/>
            <p:cNvSpPr/>
            <p:nvPr/>
          </p:nvSpPr>
          <p:spPr>
            <a:xfrm>
              <a:off x="5294116" y="2859134"/>
              <a:ext cx="253153" cy="337656"/>
            </a:xfrm>
            <a:custGeom>
              <a:avLst/>
              <a:gdLst/>
              <a:ahLst/>
              <a:cxnLst/>
              <a:rect l="l" t="t" r="r" b="b"/>
              <a:pathLst>
                <a:path w="5701" h="7604" extrusionOk="0">
                  <a:moveTo>
                    <a:pt x="224" y="0"/>
                  </a:moveTo>
                  <a:cubicBezTo>
                    <a:pt x="101" y="0"/>
                    <a:pt x="1" y="101"/>
                    <a:pt x="1" y="223"/>
                  </a:cubicBezTo>
                  <a:lnTo>
                    <a:pt x="1" y="7381"/>
                  </a:lnTo>
                  <a:cubicBezTo>
                    <a:pt x="1" y="7503"/>
                    <a:pt x="101" y="7603"/>
                    <a:pt x="224" y="7603"/>
                  </a:cubicBezTo>
                  <a:lnTo>
                    <a:pt x="3574" y="7603"/>
                  </a:lnTo>
                  <a:cubicBezTo>
                    <a:pt x="3574" y="7603"/>
                    <a:pt x="3885" y="7395"/>
                    <a:pt x="4228" y="7395"/>
                  </a:cubicBezTo>
                  <a:cubicBezTo>
                    <a:pt x="4400" y="7395"/>
                    <a:pt x="4579" y="7447"/>
                    <a:pt x="4731" y="7603"/>
                  </a:cubicBezTo>
                  <a:lnTo>
                    <a:pt x="5032" y="7603"/>
                  </a:lnTo>
                  <a:cubicBezTo>
                    <a:pt x="5399" y="7603"/>
                    <a:pt x="5700" y="7302"/>
                    <a:pt x="5700" y="6935"/>
                  </a:cubicBezTo>
                  <a:lnTo>
                    <a:pt x="5700" y="668"/>
                  </a:lnTo>
                  <a:cubicBezTo>
                    <a:pt x="5700" y="301"/>
                    <a:pt x="5399" y="0"/>
                    <a:pt x="5032" y="0"/>
                  </a:cubicBezTo>
                  <a:lnTo>
                    <a:pt x="4731" y="0"/>
                  </a:lnTo>
                  <a:cubicBezTo>
                    <a:pt x="4590" y="141"/>
                    <a:pt x="4415" y="188"/>
                    <a:pt x="4243" y="188"/>
                  </a:cubicBezTo>
                  <a:cubicBezTo>
                    <a:pt x="3900" y="188"/>
                    <a:pt x="3574" y="0"/>
                    <a:pt x="3574"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2"/>
            <p:cNvSpPr/>
            <p:nvPr/>
          </p:nvSpPr>
          <p:spPr>
            <a:xfrm>
              <a:off x="5420671" y="2859134"/>
              <a:ext cx="126599" cy="337656"/>
            </a:xfrm>
            <a:custGeom>
              <a:avLst/>
              <a:gdLst/>
              <a:ahLst/>
              <a:cxnLst/>
              <a:rect l="l" t="t" r="r" b="b"/>
              <a:pathLst>
                <a:path w="2851" h="7604" extrusionOk="0">
                  <a:moveTo>
                    <a:pt x="1" y="0"/>
                  </a:moveTo>
                  <a:lnTo>
                    <a:pt x="1" y="7603"/>
                  </a:lnTo>
                  <a:lnTo>
                    <a:pt x="724" y="7603"/>
                  </a:lnTo>
                  <a:cubicBezTo>
                    <a:pt x="724" y="7603"/>
                    <a:pt x="1035" y="7395"/>
                    <a:pt x="1378" y="7395"/>
                  </a:cubicBezTo>
                  <a:cubicBezTo>
                    <a:pt x="1550" y="7395"/>
                    <a:pt x="1729" y="7447"/>
                    <a:pt x="1881" y="7603"/>
                  </a:cubicBezTo>
                  <a:lnTo>
                    <a:pt x="2182" y="7603"/>
                  </a:lnTo>
                  <a:cubicBezTo>
                    <a:pt x="2549" y="7603"/>
                    <a:pt x="2850" y="7302"/>
                    <a:pt x="2850" y="6935"/>
                  </a:cubicBezTo>
                  <a:lnTo>
                    <a:pt x="2850" y="668"/>
                  </a:lnTo>
                  <a:cubicBezTo>
                    <a:pt x="2850" y="301"/>
                    <a:pt x="2549" y="0"/>
                    <a:pt x="2182" y="0"/>
                  </a:cubicBezTo>
                  <a:lnTo>
                    <a:pt x="1881" y="0"/>
                  </a:lnTo>
                  <a:cubicBezTo>
                    <a:pt x="1740" y="141"/>
                    <a:pt x="1565" y="188"/>
                    <a:pt x="1393" y="188"/>
                  </a:cubicBezTo>
                  <a:cubicBezTo>
                    <a:pt x="1050" y="188"/>
                    <a:pt x="724" y="0"/>
                    <a:pt x="724"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2"/>
            <p:cNvSpPr/>
            <p:nvPr/>
          </p:nvSpPr>
          <p:spPr>
            <a:xfrm>
              <a:off x="5452776" y="2859134"/>
              <a:ext cx="51465" cy="337656"/>
            </a:xfrm>
            <a:custGeom>
              <a:avLst/>
              <a:gdLst/>
              <a:ahLst/>
              <a:cxnLst/>
              <a:rect l="l" t="t" r="r" b="b"/>
              <a:pathLst>
                <a:path w="1159" h="7604" extrusionOk="0">
                  <a:moveTo>
                    <a:pt x="1" y="0"/>
                  </a:moveTo>
                  <a:lnTo>
                    <a:pt x="1" y="7603"/>
                  </a:lnTo>
                  <a:lnTo>
                    <a:pt x="1158" y="7603"/>
                  </a:lnTo>
                  <a:lnTo>
                    <a:pt x="1158" y="0"/>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2"/>
            <p:cNvSpPr/>
            <p:nvPr/>
          </p:nvSpPr>
          <p:spPr>
            <a:xfrm>
              <a:off x="5320316" y="2885333"/>
              <a:ext cx="72735" cy="19805"/>
            </a:xfrm>
            <a:custGeom>
              <a:avLst/>
              <a:gdLst/>
              <a:ahLst/>
              <a:cxnLst/>
              <a:rect l="l" t="t" r="r" b="b"/>
              <a:pathLst>
                <a:path w="1638" h="446" extrusionOk="0">
                  <a:moveTo>
                    <a:pt x="223" y="1"/>
                  </a:moveTo>
                  <a:cubicBezTo>
                    <a:pt x="101" y="1"/>
                    <a:pt x="0" y="100"/>
                    <a:pt x="0" y="223"/>
                  </a:cubicBezTo>
                  <a:cubicBezTo>
                    <a:pt x="0" y="345"/>
                    <a:pt x="101" y="446"/>
                    <a:pt x="223" y="446"/>
                  </a:cubicBezTo>
                  <a:lnTo>
                    <a:pt x="1415" y="446"/>
                  </a:lnTo>
                  <a:cubicBezTo>
                    <a:pt x="1537" y="446"/>
                    <a:pt x="1637" y="345"/>
                    <a:pt x="1637" y="223"/>
                  </a:cubicBezTo>
                  <a:cubicBezTo>
                    <a:pt x="1637" y="100"/>
                    <a:pt x="1537" y="1"/>
                    <a:pt x="1415"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2"/>
            <p:cNvSpPr/>
            <p:nvPr/>
          </p:nvSpPr>
          <p:spPr>
            <a:xfrm>
              <a:off x="5320316" y="2927829"/>
              <a:ext cx="51465" cy="19849"/>
            </a:xfrm>
            <a:custGeom>
              <a:avLst/>
              <a:gdLst/>
              <a:ahLst/>
              <a:cxnLst/>
              <a:rect l="l" t="t" r="r" b="b"/>
              <a:pathLst>
                <a:path w="1159" h="447" extrusionOk="0">
                  <a:moveTo>
                    <a:pt x="223" y="1"/>
                  </a:moveTo>
                  <a:cubicBezTo>
                    <a:pt x="101" y="1"/>
                    <a:pt x="0" y="101"/>
                    <a:pt x="0" y="223"/>
                  </a:cubicBezTo>
                  <a:cubicBezTo>
                    <a:pt x="0" y="345"/>
                    <a:pt x="101" y="446"/>
                    <a:pt x="223" y="446"/>
                  </a:cubicBezTo>
                  <a:lnTo>
                    <a:pt x="935" y="446"/>
                  </a:lnTo>
                  <a:cubicBezTo>
                    <a:pt x="1058" y="446"/>
                    <a:pt x="1158" y="345"/>
                    <a:pt x="1158" y="223"/>
                  </a:cubicBezTo>
                  <a:cubicBezTo>
                    <a:pt x="1158" y="101"/>
                    <a:pt x="1058" y="1"/>
                    <a:pt x="935"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3" name="Google Shape;2193;p62"/>
          <p:cNvGrpSpPr/>
          <p:nvPr/>
        </p:nvGrpSpPr>
        <p:grpSpPr>
          <a:xfrm>
            <a:off x="1302866" y="2431079"/>
            <a:ext cx="712577" cy="531898"/>
            <a:chOff x="5291186" y="3605496"/>
            <a:chExt cx="337123" cy="251643"/>
          </a:xfrm>
        </p:grpSpPr>
        <p:sp>
          <p:nvSpPr>
            <p:cNvPr id="2194" name="Google Shape;2194;p62"/>
            <p:cNvSpPr/>
            <p:nvPr/>
          </p:nvSpPr>
          <p:spPr>
            <a:xfrm>
              <a:off x="5301044" y="3636135"/>
              <a:ext cx="317363" cy="211101"/>
            </a:xfrm>
            <a:custGeom>
              <a:avLst/>
              <a:gdLst/>
              <a:ahLst/>
              <a:cxnLst/>
              <a:rect l="l" t="t" r="r" b="b"/>
              <a:pathLst>
                <a:path w="7147" h="4754" extrusionOk="0">
                  <a:moveTo>
                    <a:pt x="1" y="0"/>
                  </a:moveTo>
                  <a:lnTo>
                    <a:pt x="1" y="4754"/>
                  </a:lnTo>
                  <a:lnTo>
                    <a:pt x="3095" y="4754"/>
                  </a:lnTo>
                  <a:lnTo>
                    <a:pt x="3106" y="4731"/>
                  </a:lnTo>
                  <a:cubicBezTo>
                    <a:pt x="3140" y="4631"/>
                    <a:pt x="3207" y="4553"/>
                    <a:pt x="3284" y="4487"/>
                  </a:cubicBezTo>
                  <a:cubicBezTo>
                    <a:pt x="3362" y="4430"/>
                    <a:pt x="3462" y="4398"/>
                    <a:pt x="3573" y="4398"/>
                  </a:cubicBezTo>
                  <a:cubicBezTo>
                    <a:pt x="3785" y="4398"/>
                    <a:pt x="3974" y="4531"/>
                    <a:pt x="4041" y="4731"/>
                  </a:cubicBezTo>
                  <a:lnTo>
                    <a:pt x="4053" y="4754"/>
                  </a:lnTo>
                  <a:lnTo>
                    <a:pt x="7147" y="4754"/>
                  </a:lnTo>
                  <a:lnTo>
                    <a:pt x="7147"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2"/>
            <p:cNvSpPr/>
            <p:nvPr/>
          </p:nvSpPr>
          <p:spPr>
            <a:xfrm>
              <a:off x="5459703" y="3636135"/>
              <a:ext cx="158703" cy="211101"/>
            </a:xfrm>
            <a:custGeom>
              <a:avLst/>
              <a:gdLst/>
              <a:ahLst/>
              <a:cxnLst/>
              <a:rect l="l" t="t" r="r" b="b"/>
              <a:pathLst>
                <a:path w="3574" h="4754" extrusionOk="0">
                  <a:moveTo>
                    <a:pt x="0" y="0"/>
                  </a:moveTo>
                  <a:lnTo>
                    <a:pt x="0" y="4398"/>
                  </a:lnTo>
                  <a:cubicBezTo>
                    <a:pt x="212" y="4398"/>
                    <a:pt x="401" y="4531"/>
                    <a:pt x="468" y="4731"/>
                  </a:cubicBezTo>
                  <a:lnTo>
                    <a:pt x="480" y="4754"/>
                  </a:lnTo>
                  <a:lnTo>
                    <a:pt x="3574" y="4754"/>
                  </a:lnTo>
                  <a:lnTo>
                    <a:pt x="3574" y="0"/>
                  </a:ln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2"/>
            <p:cNvSpPr/>
            <p:nvPr/>
          </p:nvSpPr>
          <p:spPr>
            <a:xfrm>
              <a:off x="5291186" y="3626233"/>
              <a:ext cx="337123" cy="230906"/>
            </a:xfrm>
            <a:custGeom>
              <a:avLst/>
              <a:gdLst/>
              <a:ahLst/>
              <a:cxnLst/>
              <a:rect l="l" t="t" r="r" b="b"/>
              <a:pathLst>
                <a:path w="7592" h="5200" extrusionOk="0">
                  <a:moveTo>
                    <a:pt x="7146" y="446"/>
                  </a:moveTo>
                  <a:lnTo>
                    <a:pt x="7146" y="4754"/>
                  </a:lnTo>
                  <a:lnTo>
                    <a:pt x="4419" y="4754"/>
                  </a:lnTo>
                  <a:cubicBezTo>
                    <a:pt x="4285" y="4542"/>
                    <a:pt x="4052" y="4398"/>
                    <a:pt x="3795" y="4398"/>
                  </a:cubicBezTo>
                  <a:cubicBezTo>
                    <a:pt x="3540" y="4398"/>
                    <a:pt x="3306" y="4542"/>
                    <a:pt x="3172" y="4754"/>
                  </a:cubicBezTo>
                  <a:lnTo>
                    <a:pt x="445" y="4754"/>
                  </a:lnTo>
                  <a:lnTo>
                    <a:pt x="445" y="446"/>
                  </a:lnTo>
                  <a:close/>
                  <a:moveTo>
                    <a:pt x="223" y="1"/>
                  </a:moveTo>
                  <a:cubicBezTo>
                    <a:pt x="100" y="1"/>
                    <a:pt x="0" y="101"/>
                    <a:pt x="0" y="223"/>
                  </a:cubicBezTo>
                  <a:lnTo>
                    <a:pt x="0" y="4977"/>
                  </a:lnTo>
                  <a:cubicBezTo>
                    <a:pt x="0" y="5099"/>
                    <a:pt x="100" y="5199"/>
                    <a:pt x="223" y="5199"/>
                  </a:cubicBezTo>
                  <a:lnTo>
                    <a:pt x="3317" y="5199"/>
                  </a:lnTo>
                  <a:cubicBezTo>
                    <a:pt x="3417" y="5199"/>
                    <a:pt x="3495" y="5143"/>
                    <a:pt x="3528" y="5044"/>
                  </a:cubicBezTo>
                  <a:lnTo>
                    <a:pt x="3540" y="5032"/>
                  </a:lnTo>
                  <a:cubicBezTo>
                    <a:pt x="3573" y="4921"/>
                    <a:pt x="3673" y="4843"/>
                    <a:pt x="3795" y="4843"/>
                  </a:cubicBezTo>
                  <a:cubicBezTo>
                    <a:pt x="3907" y="4843"/>
                    <a:pt x="4018" y="4921"/>
                    <a:pt x="4052" y="5032"/>
                  </a:cubicBezTo>
                  <a:lnTo>
                    <a:pt x="4063" y="5044"/>
                  </a:lnTo>
                  <a:cubicBezTo>
                    <a:pt x="4085" y="5143"/>
                    <a:pt x="4174" y="5199"/>
                    <a:pt x="4275" y="5199"/>
                  </a:cubicBezTo>
                  <a:lnTo>
                    <a:pt x="7369" y="5199"/>
                  </a:lnTo>
                  <a:cubicBezTo>
                    <a:pt x="7491" y="5199"/>
                    <a:pt x="7592" y="5099"/>
                    <a:pt x="7592" y="4977"/>
                  </a:cubicBezTo>
                  <a:lnTo>
                    <a:pt x="7592" y="223"/>
                  </a:lnTo>
                  <a:cubicBezTo>
                    <a:pt x="7592" y="101"/>
                    <a:pt x="7491" y="1"/>
                    <a:pt x="7369"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2"/>
            <p:cNvSpPr/>
            <p:nvPr/>
          </p:nvSpPr>
          <p:spPr>
            <a:xfrm>
              <a:off x="5459703" y="3626233"/>
              <a:ext cx="168606" cy="230906"/>
            </a:xfrm>
            <a:custGeom>
              <a:avLst/>
              <a:gdLst/>
              <a:ahLst/>
              <a:cxnLst/>
              <a:rect l="l" t="t" r="r" b="b"/>
              <a:pathLst>
                <a:path w="3797" h="5200" extrusionOk="0">
                  <a:moveTo>
                    <a:pt x="0" y="1"/>
                  </a:moveTo>
                  <a:lnTo>
                    <a:pt x="0" y="446"/>
                  </a:lnTo>
                  <a:lnTo>
                    <a:pt x="3351" y="446"/>
                  </a:lnTo>
                  <a:lnTo>
                    <a:pt x="3351" y="4754"/>
                  </a:lnTo>
                  <a:lnTo>
                    <a:pt x="624" y="4754"/>
                  </a:lnTo>
                  <a:cubicBezTo>
                    <a:pt x="490" y="4542"/>
                    <a:pt x="257" y="4398"/>
                    <a:pt x="0" y="4398"/>
                  </a:cubicBezTo>
                  <a:lnTo>
                    <a:pt x="0" y="4843"/>
                  </a:lnTo>
                  <a:cubicBezTo>
                    <a:pt x="112" y="4843"/>
                    <a:pt x="223" y="4921"/>
                    <a:pt x="257" y="5032"/>
                  </a:cubicBezTo>
                  <a:lnTo>
                    <a:pt x="268" y="5044"/>
                  </a:lnTo>
                  <a:cubicBezTo>
                    <a:pt x="290" y="5143"/>
                    <a:pt x="379" y="5199"/>
                    <a:pt x="480" y="5199"/>
                  </a:cubicBezTo>
                  <a:lnTo>
                    <a:pt x="3574" y="5199"/>
                  </a:lnTo>
                  <a:cubicBezTo>
                    <a:pt x="3696" y="5199"/>
                    <a:pt x="3797" y="5099"/>
                    <a:pt x="3797" y="4977"/>
                  </a:cubicBezTo>
                  <a:lnTo>
                    <a:pt x="3797" y="223"/>
                  </a:lnTo>
                  <a:cubicBezTo>
                    <a:pt x="3797" y="101"/>
                    <a:pt x="3696" y="1"/>
                    <a:pt x="3574" y="1"/>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2"/>
            <p:cNvSpPr/>
            <p:nvPr/>
          </p:nvSpPr>
          <p:spPr>
            <a:xfrm>
              <a:off x="5333681" y="3605496"/>
              <a:ext cx="252132" cy="235835"/>
            </a:xfrm>
            <a:custGeom>
              <a:avLst/>
              <a:gdLst/>
              <a:ahLst/>
              <a:cxnLst/>
              <a:rect l="l" t="t" r="r" b="b"/>
              <a:pathLst>
                <a:path w="5678" h="5311" extrusionOk="0">
                  <a:moveTo>
                    <a:pt x="223" y="0"/>
                  </a:moveTo>
                  <a:cubicBezTo>
                    <a:pt x="100" y="0"/>
                    <a:pt x="0" y="101"/>
                    <a:pt x="0" y="223"/>
                  </a:cubicBezTo>
                  <a:lnTo>
                    <a:pt x="0" y="1526"/>
                  </a:lnTo>
                  <a:cubicBezTo>
                    <a:pt x="0" y="1570"/>
                    <a:pt x="23" y="1625"/>
                    <a:pt x="45" y="1659"/>
                  </a:cubicBezTo>
                  <a:lnTo>
                    <a:pt x="401" y="2137"/>
                  </a:lnTo>
                  <a:lnTo>
                    <a:pt x="423" y="2160"/>
                  </a:lnTo>
                  <a:lnTo>
                    <a:pt x="590" y="2327"/>
                  </a:lnTo>
                  <a:lnTo>
                    <a:pt x="512" y="2372"/>
                  </a:lnTo>
                  <a:lnTo>
                    <a:pt x="223" y="2372"/>
                  </a:lnTo>
                  <a:cubicBezTo>
                    <a:pt x="100" y="2372"/>
                    <a:pt x="0" y="2471"/>
                    <a:pt x="0" y="2594"/>
                  </a:cubicBezTo>
                  <a:lnTo>
                    <a:pt x="0" y="4497"/>
                  </a:lnTo>
                  <a:cubicBezTo>
                    <a:pt x="0" y="4620"/>
                    <a:pt x="100" y="4720"/>
                    <a:pt x="223" y="4720"/>
                  </a:cubicBezTo>
                  <a:lnTo>
                    <a:pt x="1792" y="4720"/>
                  </a:lnTo>
                  <a:cubicBezTo>
                    <a:pt x="2138" y="4720"/>
                    <a:pt x="2472" y="4898"/>
                    <a:pt x="2650" y="5199"/>
                  </a:cubicBezTo>
                  <a:cubicBezTo>
                    <a:pt x="2683" y="5266"/>
                    <a:pt x="2761" y="5310"/>
                    <a:pt x="2838" y="5310"/>
                  </a:cubicBezTo>
                  <a:cubicBezTo>
                    <a:pt x="2917" y="5310"/>
                    <a:pt x="2984" y="5266"/>
                    <a:pt x="3028" y="5199"/>
                  </a:cubicBezTo>
                  <a:cubicBezTo>
                    <a:pt x="3206" y="4898"/>
                    <a:pt x="3540" y="4720"/>
                    <a:pt x="3885" y="4720"/>
                  </a:cubicBezTo>
                  <a:lnTo>
                    <a:pt x="5455" y="4720"/>
                  </a:lnTo>
                  <a:cubicBezTo>
                    <a:pt x="5577" y="4720"/>
                    <a:pt x="5677" y="4620"/>
                    <a:pt x="5677" y="4497"/>
                  </a:cubicBezTo>
                  <a:lnTo>
                    <a:pt x="5677" y="2950"/>
                  </a:lnTo>
                  <a:cubicBezTo>
                    <a:pt x="5677" y="2827"/>
                    <a:pt x="5577" y="2728"/>
                    <a:pt x="5455" y="2728"/>
                  </a:cubicBezTo>
                  <a:lnTo>
                    <a:pt x="5165" y="2728"/>
                  </a:lnTo>
                  <a:lnTo>
                    <a:pt x="5042" y="2639"/>
                  </a:lnTo>
                  <a:lnTo>
                    <a:pt x="5198" y="2560"/>
                  </a:lnTo>
                  <a:cubicBezTo>
                    <a:pt x="5221" y="2538"/>
                    <a:pt x="5254" y="2516"/>
                    <a:pt x="5277" y="2494"/>
                  </a:cubicBezTo>
                  <a:lnTo>
                    <a:pt x="5633" y="2015"/>
                  </a:lnTo>
                  <a:cubicBezTo>
                    <a:pt x="5655" y="1981"/>
                    <a:pt x="5677" y="1926"/>
                    <a:pt x="5677" y="1882"/>
                  </a:cubicBezTo>
                  <a:lnTo>
                    <a:pt x="5677" y="223"/>
                  </a:lnTo>
                  <a:cubicBezTo>
                    <a:pt x="5677" y="101"/>
                    <a:pt x="5577" y="0"/>
                    <a:pt x="5455" y="0"/>
                  </a:cubicBezTo>
                  <a:lnTo>
                    <a:pt x="3785" y="0"/>
                  </a:lnTo>
                  <a:cubicBezTo>
                    <a:pt x="3440" y="0"/>
                    <a:pt x="3095" y="134"/>
                    <a:pt x="2838" y="368"/>
                  </a:cubicBezTo>
                  <a:cubicBezTo>
                    <a:pt x="2583" y="134"/>
                    <a:pt x="2237" y="0"/>
                    <a:pt x="1893" y="0"/>
                  </a:cubicBezTo>
                  <a:lnTo>
                    <a:pt x="1770" y="0"/>
                  </a:lnTo>
                  <a:cubicBezTo>
                    <a:pt x="1703" y="0"/>
                    <a:pt x="1636" y="34"/>
                    <a:pt x="1592" y="79"/>
                  </a:cubicBezTo>
                  <a:lnTo>
                    <a:pt x="1292" y="457"/>
                  </a:lnTo>
                  <a:lnTo>
                    <a:pt x="991" y="79"/>
                  </a:lnTo>
                  <a:cubicBezTo>
                    <a:pt x="946" y="34"/>
                    <a:pt x="891" y="0"/>
                    <a:pt x="824"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2"/>
            <p:cNvSpPr/>
            <p:nvPr/>
          </p:nvSpPr>
          <p:spPr>
            <a:xfrm>
              <a:off x="5459703" y="3605496"/>
              <a:ext cx="126110" cy="235835"/>
            </a:xfrm>
            <a:custGeom>
              <a:avLst/>
              <a:gdLst/>
              <a:ahLst/>
              <a:cxnLst/>
              <a:rect l="l" t="t" r="r" b="b"/>
              <a:pathLst>
                <a:path w="2840" h="5311" extrusionOk="0">
                  <a:moveTo>
                    <a:pt x="947" y="0"/>
                  </a:moveTo>
                  <a:cubicBezTo>
                    <a:pt x="602" y="0"/>
                    <a:pt x="257" y="134"/>
                    <a:pt x="0" y="368"/>
                  </a:cubicBezTo>
                  <a:lnTo>
                    <a:pt x="0" y="5310"/>
                  </a:lnTo>
                  <a:cubicBezTo>
                    <a:pt x="79" y="5310"/>
                    <a:pt x="146" y="5266"/>
                    <a:pt x="190" y="5199"/>
                  </a:cubicBezTo>
                  <a:cubicBezTo>
                    <a:pt x="368" y="4898"/>
                    <a:pt x="702" y="4720"/>
                    <a:pt x="1047" y="4720"/>
                  </a:cubicBezTo>
                  <a:lnTo>
                    <a:pt x="2617" y="4720"/>
                  </a:lnTo>
                  <a:cubicBezTo>
                    <a:pt x="2739" y="4720"/>
                    <a:pt x="2839" y="4620"/>
                    <a:pt x="2839" y="4497"/>
                  </a:cubicBezTo>
                  <a:lnTo>
                    <a:pt x="2839" y="2950"/>
                  </a:lnTo>
                  <a:cubicBezTo>
                    <a:pt x="2839" y="2827"/>
                    <a:pt x="2739" y="2728"/>
                    <a:pt x="2617" y="2728"/>
                  </a:cubicBezTo>
                  <a:lnTo>
                    <a:pt x="2327" y="2728"/>
                  </a:lnTo>
                  <a:lnTo>
                    <a:pt x="2204" y="2639"/>
                  </a:lnTo>
                  <a:lnTo>
                    <a:pt x="2360" y="2560"/>
                  </a:lnTo>
                  <a:cubicBezTo>
                    <a:pt x="2383" y="2538"/>
                    <a:pt x="2416" y="2516"/>
                    <a:pt x="2439" y="2494"/>
                  </a:cubicBezTo>
                  <a:lnTo>
                    <a:pt x="2795" y="2015"/>
                  </a:lnTo>
                  <a:cubicBezTo>
                    <a:pt x="2817" y="1981"/>
                    <a:pt x="2839" y="1926"/>
                    <a:pt x="2839" y="1882"/>
                  </a:cubicBezTo>
                  <a:lnTo>
                    <a:pt x="2839" y="223"/>
                  </a:lnTo>
                  <a:cubicBezTo>
                    <a:pt x="2839" y="101"/>
                    <a:pt x="2739" y="0"/>
                    <a:pt x="261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2"/>
            <p:cNvSpPr/>
            <p:nvPr/>
          </p:nvSpPr>
          <p:spPr>
            <a:xfrm>
              <a:off x="5376666" y="3779475"/>
              <a:ext cx="29707" cy="35613"/>
            </a:xfrm>
            <a:custGeom>
              <a:avLst/>
              <a:gdLst/>
              <a:ahLst/>
              <a:cxnLst/>
              <a:rect l="l" t="t" r="r" b="b"/>
              <a:pathLst>
                <a:path w="669" h="802" extrusionOk="0">
                  <a:moveTo>
                    <a:pt x="446" y="0"/>
                  </a:moveTo>
                  <a:cubicBezTo>
                    <a:pt x="324" y="0"/>
                    <a:pt x="223" y="101"/>
                    <a:pt x="223" y="223"/>
                  </a:cubicBezTo>
                  <a:lnTo>
                    <a:pt x="223" y="502"/>
                  </a:lnTo>
                  <a:lnTo>
                    <a:pt x="0" y="802"/>
                  </a:lnTo>
                  <a:lnTo>
                    <a:pt x="557" y="802"/>
                  </a:lnTo>
                  <a:lnTo>
                    <a:pt x="624" y="713"/>
                  </a:lnTo>
                  <a:cubicBezTo>
                    <a:pt x="646" y="668"/>
                    <a:pt x="668" y="624"/>
                    <a:pt x="668" y="579"/>
                  </a:cubicBezTo>
                  <a:lnTo>
                    <a:pt x="668" y="223"/>
                  </a:lnTo>
                  <a:cubicBezTo>
                    <a:pt x="668" y="101"/>
                    <a:pt x="569" y="0"/>
                    <a:pt x="446"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2"/>
            <p:cNvSpPr/>
            <p:nvPr/>
          </p:nvSpPr>
          <p:spPr>
            <a:xfrm>
              <a:off x="5491853" y="3605496"/>
              <a:ext cx="33659" cy="46004"/>
            </a:xfrm>
            <a:custGeom>
              <a:avLst/>
              <a:gdLst/>
              <a:ahLst/>
              <a:cxnLst/>
              <a:rect l="l" t="t" r="r" b="b"/>
              <a:pathLst>
                <a:path w="758" h="1036" extrusionOk="0">
                  <a:moveTo>
                    <a:pt x="245" y="0"/>
                  </a:moveTo>
                  <a:lnTo>
                    <a:pt x="33" y="346"/>
                  </a:lnTo>
                  <a:cubicBezTo>
                    <a:pt x="11" y="379"/>
                    <a:pt x="0" y="412"/>
                    <a:pt x="0" y="457"/>
                  </a:cubicBezTo>
                  <a:lnTo>
                    <a:pt x="0" y="813"/>
                  </a:lnTo>
                  <a:cubicBezTo>
                    <a:pt x="0" y="935"/>
                    <a:pt x="100" y="1036"/>
                    <a:pt x="223" y="1036"/>
                  </a:cubicBezTo>
                  <a:cubicBezTo>
                    <a:pt x="345" y="1036"/>
                    <a:pt x="446" y="935"/>
                    <a:pt x="446" y="813"/>
                  </a:cubicBezTo>
                  <a:lnTo>
                    <a:pt x="446" y="524"/>
                  </a:lnTo>
                  <a:lnTo>
                    <a:pt x="757"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2" name="Google Shape;2202;p62"/>
          <p:cNvGrpSpPr/>
          <p:nvPr/>
        </p:nvGrpSpPr>
        <p:grpSpPr>
          <a:xfrm>
            <a:off x="7134790" y="2385323"/>
            <a:ext cx="712577" cy="623411"/>
            <a:chOff x="5291186" y="4287292"/>
            <a:chExt cx="337123" cy="294938"/>
          </a:xfrm>
        </p:grpSpPr>
        <p:sp>
          <p:nvSpPr>
            <p:cNvPr id="2203" name="Google Shape;2203;p62"/>
            <p:cNvSpPr/>
            <p:nvPr/>
          </p:nvSpPr>
          <p:spPr>
            <a:xfrm>
              <a:off x="5302065" y="4287292"/>
              <a:ext cx="316341" cy="83393"/>
            </a:xfrm>
            <a:custGeom>
              <a:avLst/>
              <a:gdLst/>
              <a:ahLst/>
              <a:cxnLst/>
              <a:rect l="l" t="t" r="r" b="b"/>
              <a:pathLst>
                <a:path w="7124" h="1878" extrusionOk="0">
                  <a:moveTo>
                    <a:pt x="825" y="0"/>
                  </a:moveTo>
                  <a:cubicBezTo>
                    <a:pt x="756" y="0"/>
                    <a:pt x="692" y="34"/>
                    <a:pt x="656" y="96"/>
                  </a:cubicBezTo>
                  <a:lnTo>
                    <a:pt x="55" y="931"/>
                  </a:lnTo>
                  <a:cubicBezTo>
                    <a:pt x="11" y="987"/>
                    <a:pt x="0" y="1065"/>
                    <a:pt x="33" y="1142"/>
                  </a:cubicBezTo>
                  <a:cubicBezTo>
                    <a:pt x="67" y="1209"/>
                    <a:pt x="122" y="1265"/>
                    <a:pt x="200" y="1276"/>
                  </a:cubicBezTo>
                  <a:lnTo>
                    <a:pt x="3528" y="1866"/>
                  </a:lnTo>
                  <a:lnTo>
                    <a:pt x="3550" y="1866"/>
                  </a:lnTo>
                  <a:cubicBezTo>
                    <a:pt x="3550" y="1877"/>
                    <a:pt x="3562" y="1877"/>
                    <a:pt x="3562" y="1877"/>
                  </a:cubicBezTo>
                  <a:cubicBezTo>
                    <a:pt x="3573" y="1877"/>
                    <a:pt x="3584" y="1866"/>
                    <a:pt x="3584" y="1866"/>
                  </a:cubicBezTo>
                  <a:lnTo>
                    <a:pt x="3607" y="1866"/>
                  </a:lnTo>
                  <a:lnTo>
                    <a:pt x="6924" y="1276"/>
                  </a:lnTo>
                  <a:cubicBezTo>
                    <a:pt x="7001" y="1265"/>
                    <a:pt x="7068" y="1209"/>
                    <a:pt x="7090" y="1142"/>
                  </a:cubicBezTo>
                  <a:cubicBezTo>
                    <a:pt x="7124" y="1065"/>
                    <a:pt x="7112" y="987"/>
                    <a:pt x="7068" y="931"/>
                  </a:cubicBezTo>
                  <a:lnTo>
                    <a:pt x="6478" y="96"/>
                  </a:lnTo>
                  <a:cubicBezTo>
                    <a:pt x="6434" y="34"/>
                    <a:pt x="6368" y="0"/>
                    <a:pt x="6304" y="0"/>
                  </a:cubicBezTo>
                  <a:cubicBezTo>
                    <a:pt x="6288" y="0"/>
                    <a:pt x="6271" y="3"/>
                    <a:pt x="6256" y="7"/>
                  </a:cubicBezTo>
                  <a:lnTo>
                    <a:pt x="4875" y="286"/>
                  </a:lnTo>
                  <a:cubicBezTo>
                    <a:pt x="4530" y="353"/>
                    <a:pt x="4208" y="508"/>
                    <a:pt x="3951" y="731"/>
                  </a:cubicBezTo>
                  <a:cubicBezTo>
                    <a:pt x="3795" y="853"/>
                    <a:pt x="3673" y="998"/>
                    <a:pt x="3562" y="1165"/>
                  </a:cubicBezTo>
                  <a:cubicBezTo>
                    <a:pt x="3562" y="1154"/>
                    <a:pt x="3550" y="1142"/>
                    <a:pt x="3550" y="1142"/>
                  </a:cubicBezTo>
                  <a:cubicBezTo>
                    <a:pt x="3451" y="987"/>
                    <a:pt x="3328" y="853"/>
                    <a:pt x="3184" y="731"/>
                  </a:cubicBezTo>
                  <a:cubicBezTo>
                    <a:pt x="2916" y="508"/>
                    <a:pt x="2593" y="353"/>
                    <a:pt x="2259" y="286"/>
                  </a:cubicBezTo>
                  <a:lnTo>
                    <a:pt x="879" y="7"/>
                  </a:lnTo>
                  <a:cubicBezTo>
                    <a:pt x="861" y="3"/>
                    <a:pt x="843" y="0"/>
                    <a:pt x="82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2"/>
            <p:cNvSpPr/>
            <p:nvPr/>
          </p:nvSpPr>
          <p:spPr>
            <a:xfrm>
              <a:off x="5459703" y="4287292"/>
              <a:ext cx="158703" cy="83393"/>
            </a:xfrm>
            <a:custGeom>
              <a:avLst/>
              <a:gdLst/>
              <a:ahLst/>
              <a:cxnLst/>
              <a:rect l="l" t="t" r="r" b="b"/>
              <a:pathLst>
                <a:path w="3574" h="1878" extrusionOk="0">
                  <a:moveTo>
                    <a:pt x="2754" y="0"/>
                  </a:moveTo>
                  <a:cubicBezTo>
                    <a:pt x="2738" y="0"/>
                    <a:pt x="2721" y="3"/>
                    <a:pt x="2706" y="7"/>
                  </a:cubicBezTo>
                  <a:lnTo>
                    <a:pt x="1325" y="286"/>
                  </a:lnTo>
                  <a:cubicBezTo>
                    <a:pt x="980" y="353"/>
                    <a:pt x="658" y="508"/>
                    <a:pt x="401" y="731"/>
                  </a:cubicBezTo>
                  <a:cubicBezTo>
                    <a:pt x="245" y="853"/>
                    <a:pt x="123" y="998"/>
                    <a:pt x="12" y="1165"/>
                  </a:cubicBezTo>
                  <a:cubicBezTo>
                    <a:pt x="12" y="1154"/>
                    <a:pt x="0" y="1142"/>
                    <a:pt x="0" y="1142"/>
                  </a:cubicBezTo>
                  <a:lnTo>
                    <a:pt x="0" y="1866"/>
                  </a:lnTo>
                  <a:cubicBezTo>
                    <a:pt x="0" y="1877"/>
                    <a:pt x="12" y="1877"/>
                    <a:pt x="12" y="1877"/>
                  </a:cubicBezTo>
                  <a:cubicBezTo>
                    <a:pt x="23" y="1877"/>
                    <a:pt x="34" y="1866"/>
                    <a:pt x="34" y="1866"/>
                  </a:cubicBezTo>
                  <a:lnTo>
                    <a:pt x="57" y="1866"/>
                  </a:lnTo>
                  <a:lnTo>
                    <a:pt x="3374" y="1276"/>
                  </a:lnTo>
                  <a:cubicBezTo>
                    <a:pt x="3451" y="1265"/>
                    <a:pt x="3518" y="1209"/>
                    <a:pt x="3540" y="1142"/>
                  </a:cubicBezTo>
                  <a:cubicBezTo>
                    <a:pt x="3574" y="1065"/>
                    <a:pt x="3562" y="987"/>
                    <a:pt x="3518" y="931"/>
                  </a:cubicBezTo>
                  <a:lnTo>
                    <a:pt x="2928" y="96"/>
                  </a:lnTo>
                  <a:cubicBezTo>
                    <a:pt x="2884" y="34"/>
                    <a:pt x="2818" y="0"/>
                    <a:pt x="2754"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2"/>
            <p:cNvSpPr/>
            <p:nvPr/>
          </p:nvSpPr>
          <p:spPr>
            <a:xfrm>
              <a:off x="5291186" y="4318908"/>
              <a:ext cx="337123" cy="251998"/>
            </a:xfrm>
            <a:custGeom>
              <a:avLst/>
              <a:gdLst/>
              <a:ahLst/>
              <a:cxnLst/>
              <a:rect l="l" t="t" r="r" b="b"/>
              <a:pathLst>
                <a:path w="7592" h="5675" extrusionOk="0">
                  <a:moveTo>
                    <a:pt x="207" y="1"/>
                  </a:moveTo>
                  <a:cubicBezTo>
                    <a:pt x="143" y="1"/>
                    <a:pt x="80" y="33"/>
                    <a:pt x="45" y="86"/>
                  </a:cubicBezTo>
                  <a:cubicBezTo>
                    <a:pt x="11" y="130"/>
                    <a:pt x="0" y="175"/>
                    <a:pt x="0" y="230"/>
                  </a:cubicBezTo>
                  <a:lnTo>
                    <a:pt x="0" y="4260"/>
                  </a:lnTo>
                  <a:cubicBezTo>
                    <a:pt x="0" y="4360"/>
                    <a:pt x="55" y="4438"/>
                    <a:pt x="144" y="4472"/>
                  </a:cubicBezTo>
                  <a:lnTo>
                    <a:pt x="2961" y="5328"/>
                  </a:lnTo>
                  <a:cubicBezTo>
                    <a:pt x="2961" y="5328"/>
                    <a:pt x="3317" y="5662"/>
                    <a:pt x="3795" y="5674"/>
                  </a:cubicBezTo>
                  <a:cubicBezTo>
                    <a:pt x="3810" y="5674"/>
                    <a:pt x="3826" y="5675"/>
                    <a:pt x="3841" y="5675"/>
                  </a:cubicBezTo>
                  <a:cubicBezTo>
                    <a:pt x="4086" y="5675"/>
                    <a:pt x="4358" y="5591"/>
                    <a:pt x="4631" y="5328"/>
                  </a:cubicBezTo>
                  <a:lnTo>
                    <a:pt x="7446" y="4472"/>
                  </a:lnTo>
                  <a:cubicBezTo>
                    <a:pt x="7535" y="4438"/>
                    <a:pt x="7592" y="4360"/>
                    <a:pt x="7592" y="4260"/>
                  </a:cubicBezTo>
                  <a:lnTo>
                    <a:pt x="7592" y="230"/>
                  </a:lnTo>
                  <a:cubicBezTo>
                    <a:pt x="7592" y="175"/>
                    <a:pt x="7580" y="130"/>
                    <a:pt x="7547" y="86"/>
                  </a:cubicBezTo>
                  <a:cubicBezTo>
                    <a:pt x="7503" y="33"/>
                    <a:pt x="7445" y="1"/>
                    <a:pt x="7378" y="1"/>
                  </a:cubicBezTo>
                  <a:cubicBezTo>
                    <a:pt x="7361" y="1"/>
                    <a:pt x="7343" y="3"/>
                    <a:pt x="7324" y="7"/>
                  </a:cubicBezTo>
                  <a:lnTo>
                    <a:pt x="4631" y="542"/>
                  </a:lnTo>
                  <a:cubicBezTo>
                    <a:pt x="4319" y="821"/>
                    <a:pt x="4040" y="920"/>
                    <a:pt x="3795" y="920"/>
                  </a:cubicBezTo>
                  <a:cubicBezTo>
                    <a:pt x="3295" y="920"/>
                    <a:pt x="2961" y="542"/>
                    <a:pt x="2961" y="542"/>
                  </a:cubicBezTo>
                  <a:lnTo>
                    <a:pt x="256" y="7"/>
                  </a:lnTo>
                  <a:cubicBezTo>
                    <a:pt x="240" y="3"/>
                    <a:pt x="223" y="1"/>
                    <a:pt x="207"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2"/>
            <p:cNvSpPr/>
            <p:nvPr/>
          </p:nvSpPr>
          <p:spPr>
            <a:xfrm>
              <a:off x="5459703" y="4318908"/>
              <a:ext cx="168606" cy="251998"/>
            </a:xfrm>
            <a:custGeom>
              <a:avLst/>
              <a:gdLst/>
              <a:ahLst/>
              <a:cxnLst/>
              <a:rect l="l" t="t" r="r" b="b"/>
              <a:pathLst>
                <a:path w="3797" h="5675" extrusionOk="0">
                  <a:moveTo>
                    <a:pt x="3583" y="1"/>
                  </a:moveTo>
                  <a:cubicBezTo>
                    <a:pt x="3566" y="1"/>
                    <a:pt x="3548" y="3"/>
                    <a:pt x="3529" y="7"/>
                  </a:cubicBezTo>
                  <a:lnTo>
                    <a:pt x="836" y="542"/>
                  </a:lnTo>
                  <a:cubicBezTo>
                    <a:pt x="524" y="821"/>
                    <a:pt x="245" y="920"/>
                    <a:pt x="0" y="920"/>
                  </a:cubicBezTo>
                  <a:lnTo>
                    <a:pt x="0" y="5674"/>
                  </a:lnTo>
                  <a:cubicBezTo>
                    <a:pt x="15" y="5674"/>
                    <a:pt x="31" y="5675"/>
                    <a:pt x="46" y="5675"/>
                  </a:cubicBezTo>
                  <a:cubicBezTo>
                    <a:pt x="291" y="5675"/>
                    <a:pt x="563" y="5591"/>
                    <a:pt x="836" y="5328"/>
                  </a:cubicBezTo>
                  <a:lnTo>
                    <a:pt x="3651" y="4472"/>
                  </a:lnTo>
                  <a:cubicBezTo>
                    <a:pt x="3740" y="4438"/>
                    <a:pt x="3797" y="4360"/>
                    <a:pt x="3797" y="4260"/>
                  </a:cubicBezTo>
                  <a:lnTo>
                    <a:pt x="3797" y="230"/>
                  </a:lnTo>
                  <a:cubicBezTo>
                    <a:pt x="3797" y="175"/>
                    <a:pt x="3785" y="130"/>
                    <a:pt x="3752" y="86"/>
                  </a:cubicBezTo>
                  <a:cubicBezTo>
                    <a:pt x="3708" y="33"/>
                    <a:pt x="3650" y="1"/>
                    <a:pt x="3583"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2"/>
            <p:cNvSpPr/>
            <p:nvPr/>
          </p:nvSpPr>
          <p:spPr>
            <a:xfrm>
              <a:off x="5422669" y="4342931"/>
              <a:ext cx="74156" cy="239299"/>
            </a:xfrm>
            <a:custGeom>
              <a:avLst/>
              <a:gdLst/>
              <a:ahLst/>
              <a:cxnLst/>
              <a:rect l="l" t="t" r="r" b="b"/>
              <a:pathLst>
                <a:path w="1670" h="5389" extrusionOk="0">
                  <a:moveTo>
                    <a:pt x="0" y="1"/>
                  </a:moveTo>
                  <a:lnTo>
                    <a:pt x="0" y="4787"/>
                  </a:lnTo>
                  <a:lnTo>
                    <a:pt x="22" y="4832"/>
                  </a:lnTo>
                  <a:cubicBezTo>
                    <a:pt x="89" y="4999"/>
                    <a:pt x="200" y="5133"/>
                    <a:pt x="345" y="5232"/>
                  </a:cubicBezTo>
                  <a:cubicBezTo>
                    <a:pt x="478" y="5333"/>
                    <a:pt x="656" y="5388"/>
                    <a:pt x="834" y="5388"/>
                  </a:cubicBezTo>
                  <a:cubicBezTo>
                    <a:pt x="1191" y="5388"/>
                    <a:pt x="1514" y="5166"/>
                    <a:pt x="1647" y="4832"/>
                  </a:cubicBezTo>
                  <a:lnTo>
                    <a:pt x="1670" y="4787"/>
                  </a:lnTo>
                  <a:lnTo>
                    <a:pt x="1670" y="1"/>
                  </a:lnTo>
                  <a:lnTo>
                    <a:pt x="846" y="168"/>
                  </a:lnTo>
                  <a:lnTo>
                    <a:pt x="834" y="168"/>
                  </a:lnTo>
                  <a:lnTo>
                    <a:pt x="0" y="1"/>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2"/>
            <p:cNvSpPr/>
            <p:nvPr/>
          </p:nvSpPr>
          <p:spPr>
            <a:xfrm>
              <a:off x="5459703" y="4342931"/>
              <a:ext cx="37123" cy="239299"/>
            </a:xfrm>
            <a:custGeom>
              <a:avLst/>
              <a:gdLst/>
              <a:ahLst/>
              <a:cxnLst/>
              <a:rect l="l" t="t" r="r" b="b"/>
              <a:pathLst>
                <a:path w="836" h="5389" extrusionOk="0">
                  <a:moveTo>
                    <a:pt x="836" y="1"/>
                  </a:moveTo>
                  <a:lnTo>
                    <a:pt x="12" y="168"/>
                  </a:lnTo>
                  <a:lnTo>
                    <a:pt x="0" y="168"/>
                  </a:lnTo>
                  <a:lnTo>
                    <a:pt x="0" y="5388"/>
                  </a:lnTo>
                  <a:cubicBezTo>
                    <a:pt x="357" y="5388"/>
                    <a:pt x="680" y="5166"/>
                    <a:pt x="813" y="4832"/>
                  </a:cubicBezTo>
                  <a:lnTo>
                    <a:pt x="836" y="4787"/>
                  </a:lnTo>
                  <a:lnTo>
                    <a:pt x="836" y="1"/>
                  </a:lnTo>
                  <a:close/>
                </a:path>
              </a:pathLst>
            </a:custGeom>
            <a:solidFill>
              <a:srgbClr val="3D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2"/>
            <p:cNvSpPr/>
            <p:nvPr/>
          </p:nvSpPr>
          <p:spPr>
            <a:xfrm>
              <a:off x="5532838" y="4403411"/>
              <a:ext cx="64298" cy="30506"/>
            </a:xfrm>
            <a:custGeom>
              <a:avLst/>
              <a:gdLst/>
              <a:ahLst/>
              <a:cxnLst/>
              <a:rect l="l" t="t" r="r" b="b"/>
              <a:pathLst>
                <a:path w="1448" h="687" extrusionOk="0">
                  <a:moveTo>
                    <a:pt x="1206" y="0"/>
                  </a:moveTo>
                  <a:cubicBezTo>
                    <a:pt x="1187" y="0"/>
                    <a:pt x="1167" y="3"/>
                    <a:pt x="1148" y="8"/>
                  </a:cubicBezTo>
                  <a:lnTo>
                    <a:pt x="201" y="242"/>
                  </a:lnTo>
                  <a:cubicBezTo>
                    <a:pt x="79" y="276"/>
                    <a:pt x="1" y="398"/>
                    <a:pt x="35" y="509"/>
                  </a:cubicBezTo>
                  <a:cubicBezTo>
                    <a:pt x="57" y="609"/>
                    <a:pt x="157" y="687"/>
                    <a:pt x="257" y="687"/>
                  </a:cubicBezTo>
                  <a:cubicBezTo>
                    <a:pt x="268" y="687"/>
                    <a:pt x="290" y="676"/>
                    <a:pt x="302" y="676"/>
                  </a:cubicBezTo>
                  <a:lnTo>
                    <a:pt x="1259" y="442"/>
                  </a:lnTo>
                  <a:cubicBezTo>
                    <a:pt x="1370" y="409"/>
                    <a:pt x="1448" y="286"/>
                    <a:pt x="1415" y="164"/>
                  </a:cubicBezTo>
                  <a:cubicBezTo>
                    <a:pt x="1396" y="71"/>
                    <a:pt x="1307" y="0"/>
                    <a:pt x="1206"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2"/>
            <p:cNvSpPr/>
            <p:nvPr/>
          </p:nvSpPr>
          <p:spPr>
            <a:xfrm>
              <a:off x="5532838" y="4361048"/>
              <a:ext cx="64298" cy="30373"/>
            </a:xfrm>
            <a:custGeom>
              <a:avLst/>
              <a:gdLst/>
              <a:ahLst/>
              <a:cxnLst/>
              <a:rect l="l" t="t" r="r" b="b"/>
              <a:pathLst>
                <a:path w="1448" h="684" extrusionOk="0">
                  <a:moveTo>
                    <a:pt x="1195" y="1"/>
                  </a:moveTo>
                  <a:cubicBezTo>
                    <a:pt x="1179" y="1"/>
                    <a:pt x="1163" y="2"/>
                    <a:pt x="1148" y="5"/>
                  </a:cubicBezTo>
                  <a:lnTo>
                    <a:pt x="201" y="250"/>
                  </a:lnTo>
                  <a:cubicBezTo>
                    <a:pt x="79" y="272"/>
                    <a:pt x="1" y="394"/>
                    <a:pt x="35" y="517"/>
                  </a:cubicBezTo>
                  <a:cubicBezTo>
                    <a:pt x="57" y="617"/>
                    <a:pt x="157" y="684"/>
                    <a:pt x="257" y="684"/>
                  </a:cubicBezTo>
                  <a:lnTo>
                    <a:pt x="302" y="684"/>
                  </a:lnTo>
                  <a:lnTo>
                    <a:pt x="1259" y="439"/>
                  </a:lnTo>
                  <a:cubicBezTo>
                    <a:pt x="1370" y="416"/>
                    <a:pt x="1448" y="294"/>
                    <a:pt x="1415" y="172"/>
                  </a:cubicBezTo>
                  <a:cubicBezTo>
                    <a:pt x="1396" y="65"/>
                    <a:pt x="1300" y="1"/>
                    <a:pt x="1195"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1" name="Google Shape;2211;p62"/>
          <p:cNvSpPr txBox="1">
            <a:spLocks noGrp="1"/>
          </p:cNvSpPr>
          <p:nvPr>
            <p:ph type="subTitle" idx="4294967295"/>
          </p:nvPr>
        </p:nvSpPr>
        <p:spPr>
          <a:xfrm>
            <a:off x="749100" y="3224913"/>
            <a:ext cx="1820100" cy="434400"/>
          </a:xfrm>
          <a:prstGeom prst="rect">
            <a:avLst/>
          </a:prstGeom>
        </p:spPr>
        <p:txBody>
          <a:bodyPr spcFirstLastPara="1" wrap="square" lIns="0" tIns="0" rIns="0" bIns="0" anchor="t" anchorCtr="0">
            <a:noAutofit/>
          </a:bodyPr>
          <a:lstStyle/>
          <a:p>
            <a:pPr marL="0" indent="0" algn="ctr">
              <a:spcAft>
                <a:spcPts val="1200"/>
              </a:spcAft>
              <a:buNone/>
            </a:pPr>
            <a:r>
              <a:rPr lang="id-ID" sz="1500" dirty="0">
                <a:latin typeface="Times New Roman" panose="02020603050405020304" pitchFamily="18" charset="0"/>
                <a:cs typeface="Times New Roman" panose="02020603050405020304" pitchFamily="18" charset="0"/>
              </a:rPr>
              <a:t>Ungkapkan mimpi-mimpimu</a:t>
            </a:r>
          </a:p>
          <a:p>
            <a:pPr marL="0" lvl="0" indent="0" algn="ctr" rtl="0">
              <a:spcBef>
                <a:spcPts val="0"/>
              </a:spcBef>
              <a:spcAft>
                <a:spcPts val="1200"/>
              </a:spcAft>
              <a:buNone/>
            </a:pPr>
            <a:endParaRPr sz="2200" dirty="0">
              <a:latin typeface="Song Myung"/>
              <a:ea typeface="Song Myung"/>
              <a:cs typeface="Song Myung"/>
              <a:sym typeface="Song Myung"/>
            </a:endParaRPr>
          </a:p>
        </p:txBody>
      </p:sp>
      <p:cxnSp>
        <p:nvCxnSpPr>
          <p:cNvPr id="2213" name="Google Shape;2213;p62"/>
          <p:cNvCxnSpPr/>
          <p:nvPr/>
        </p:nvCxnSpPr>
        <p:spPr>
          <a:xfrm>
            <a:off x="7656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2214" name="Google Shape;2214;p62"/>
          <p:cNvSpPr txBox="1">
            <a:spLocks noGrp="1"/>
          </p:cNvSpPr>
          <p:nvPr>
            <p:ph type="subTitle" idx="4294967295"/>
          </p:nvPr>
        </p:nvSpPr>
        <p:spPr>
          <a:xfrm>
            <a:off x="2691000" y="3234174"/>
            <a:ext cx="1820100" cy="434400"/>
          </a:xfrm>
          <a:prstGeom prst="rect">
            <a:avLst/>
          </a:prstGeom>
        </p:spPr>
        <p:txBody>
          <a:bodyPr spcFirstLastPara="1" wrap="square" lIns="0" tIns="0" rIns="0" bIns="0" anchor="t" anchorCtr="0">
            <a:noAutofit/>
          </a:bodyPr>
          <a:lstStyle/>
          <a:p>
            <a:pPr marL="0" indent="0" algn="ctr">
              <a:spcAft>
                <a:spcPts val="1200"/>
              </a:spcAft>
              <a:buNone/>
            </a:pPr>
            <a:r>
              <a:rPr lang="id-ID" sz="1500" dirty="0">
                <a:latin typeface="Times New Roman" panose="02020603050405020304" pitchFamily="18" charset="0"/>
                <a:cs typeface="Times New Roman" panose="02020603050405020304" pitchFamily="18" charset="0"/>
              </a:rPr>
              <a:t>Apresiasi rasa kehormatan diri</a:t>
            </a:r>
          </a:p>
          <a:p>
            <a:pPr marL="0" lvl="0" indent="0" algn="ctr" rtl="0">
              <a:spcBef>
                <a:spcPts val="0"/>
              </a:spcBef>
              <a:spcAft>
                <a:spcPts val="1200"/>
              </a:spcAft>
              <a:buNone/>
            </a:pPr>
            <a:endParaRPr sz="2200" dirty="0">
              <a:latin typeface="Song Myung"/>
              <a:ea typeface="Song Myung"/>
              <a:cs typeface="Song Myung"/>
              <a:sym typeface="Song Myung"/>
            </a:endParaRPr>
          </a:p>
        </p:txBody>
      </p:sp>
      <p:cxnSp>
        <p:nvCxnSpPr>
          <p:cNvPr id="2216" name="Google Shape;2216;p62"/>
          <p:cNvCxnSpPr/>
          <p:nvPr/>
        </p:nvCxnSpPr>
        <p:spPr>
          <a:xfrm>
            <a:off x="27075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2217" name="Google Shape;2217;p62"/>
          <p:cNvSpPr txBox="1">
            <a:spLocks noGrp="1"/>
          </p:cNvSpPr>
          <p:nvPr>
            <p:ph type="subTitle" idx="4294967295"/>
          </p:nvPr>
        </p:nvSpPr>
        <p:spPr>
          <a:xfrm>
            <a:off x="4632900" y="3231630"/>
            <a:ext cx="1820100" cy="434400"/>
          </a:xfrm>
          <a:prstGeom prst="rect">
            <a:avLst/>
          </a:prstGeom>
        </p:spPr>
        <p:txBody>
          <a:bodyPr spcFirstLastPara="1" wrap="square" lIns="0" tIns="0" rIns="0" bIns="0" anchor="t" anchorCtr="0">
            <a:noAutofit/>
          </a:bodyPr>
          <a:lstStyle/>
          <a:p>
            <a:pPr marL="0" indent="0" algn="ctr">
              <a:spcAft>
                <a:spcPts val="1200"/>
              </a:spcAft>
              <a:buNone/>
            </a:pPr>
            <a:r>
              <a:rPr lang="id-ID" sz="1500" dirty="0">
                <a:latin typeface="Times New Roman" panose="02020603050405020304" pitchFamily="18" charset="0"/>
                <a:cs typeface="Times New Roman" panose="02020603050405020304" pitchFamily="18" charset="0"/>
              </a:rPr>
              <a:t>Rekognisi setiap prestasi</a:t>
            </a:r>
          </a:p>
          <a:p>
            <a:pPr marL="0" lvl="0" indent="0" algn="ctr" rtl="0">
              <a:spcBef>
                <a:spcPts val="0"/>
              </a:spcBef>
              <a:spcAft>
                <a:spcPts val="1200"/>
              </a:spcAft>
              <a:buNone/>
            </a:pPr>
            <a:endParaRPr sz="2200" dirty="0">
              <a:latin typeface="Song Myung"/>
              <a:ea typeface="Song Myung"/>
              <a:cs typeface="Song Myung"/>
              <a:sym typeface="Song Myung"/>
            </a:endParaRPr>
          </a:p>
        </p:txBody>
      </p:sp>
      <p:cxnSp>
        <p:nvCxnSpPr>
          <p:cNvPr id="2219" name="Google Shape;2219;p62"/>
          <p:cNvCxnSpPr/>
          <p:nvPr/>
        </p:nvCxnSpPr>
        <p:spPr>
          <a:xfrm>
            <a:off x="46494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2220" name="Google Shape;2220;p62"/>
          <p:cNvSpPr txBox="1">
            <a:spLocks noGrp="1"/>
          </p:cNvSpPr>
          <p:nvPr>
            <p:ph type="subTitle" idx="4294967295"/>
          </p:nvPr>
        </p:nvSpPr>
        <p:spPr>
          <a:xfrm>
            <a:off x="6559267" y="2995000"/>
            <a:ext cx="1941900" cy="434400"/>
          </a:xfrm>
          <a:prstGeom prst="rect">
            <a:avLst/>
          </a:prstGeom>
        </p:spPr>
        <p:txBody>
          <a:bodyPr spcFirstLastPara="1" wrap="square" lIns="0" tIns="0" rIns="0" bIns="0" anchor="t" anchorCtr="0">
            <a:noAutofit/>
          </a:bodyPr>
          <a:lstStyle/>
          <a:p>
            <a:pPr marL="0" indent="0" algn="ctr">
              <a:spcAft>
                <a:spcPts val="1200"/>
              </a:spcAft>
              <a:buNone/>
            </a:pPr>
            <a:r>
              <a:rPr lang="nb-NO" sz="1500" dirty="0">
                <a:latin typeface="Times New Roman" panose="02020603050405020304" pitchFamily="18" charset="0"/>
                <a:cs typeface="Times New Roman" panose="02020603050405020304" pitchFamily="18" charset="0"/>
              </a:rPr>
              <a:t>Bangun konsep diri sendiri setiap karyawan atau </a:t>
            </a:r>
            <a:r>
              <a:rPr lang="nb-NO" sz="1500" i="1" dirty="0">
                <a:latin typeface="Times New Roman" panose="02020603050405020304" pitchFamily="18" charset="0"/>
                <a:cs typeface="Times New Roman" panose="02020603050405020304" pitchFamily="18" charset="0"/>
              </a:rPr>
              <a:t>partner</a:t>
            </a:r>
            <a:r>
              <a:rPr lang="nb-NO" sz="1500" dirty="0">
                <a:latin typeface="Times New Roman" panose="02020603050405020304" pitchFamily="18" charset="0"/>
                <a:cs typeface="Times New Roman" panose="02020603050405020304" pitchFamily="18" charset="0"/>
              </a:rPr>
              <a:t> usaha Anda</a:t>
            </a:r>
          </a:p>
          <a:p>
            <a:pPr marL="0" lvl="0" indent="0" algn="ctr" rtl="0">
              <a:spcBef>
                <a:spcPts val="0"/>
              </a:spcBef>
              <a:spcAft>
                <a:spcPts val="1200"/>
              </a:spcAft>
              <a:buNone/>
            </a:pPr>
            <a:endParaRPr sz="2200" dirty="0">
              <a:latin typeface="Song Myung"/>
              <a:ea typeface="Song Myung"/>
              <a:cs typeface="Song Myung"/>
              <a:sym typeface="Song Myung"/>
            </a:endParaRPr>
          </a:p>
        </p:txBody>
      </p:sp>
      <p:cxnSp>
        <p:nvCxnSpPr>
          <p:cNvPr id="2222" name="Google Shape;2222;p62"/>
          <p:cNvCxnSpPr/>
          <p:nvPr/>
        </p:nvCxnSpPr>
        <p:spPr>
          <a:xfrm>
            <a:off x="6591300" y="3714950"/>
            <a:ext cx="1787100" cy="0"/>
          </a:xfrm>
          <a:prstGeom prst="straightConnector1">
            <a:avLst/>
          </a:prstGeom>
          <a:noFill/>
          <a:ln w="19050" cap="flat" cmpd="sng">
            <a:solidFill>
              <a:schemeClr val="dk2"/>
            </a:solidFill>
            <a:prstDash val="solid"/>
            <a:round/>
            <a:headEnd type="oval" w="med" len="med"/>
            <a:tailEnd type="oval" w="med" len="med"/>
          </a:ln>
        </p:spPr>
      </p:cxnSp>
      <p:sp>
        <p:nvSpPr>
          <p:cNvPr id="2223" name="Google Shape;2223;p62"/>
          <p:cNvSpPr txBox="1">
            <a:spLocks noGrp="1"/>
          </p:cNvSpPr>
          <p:nvPr>
            <p:ph type="subTitle" idx="4294967295"/>
          </p:nvPr>
        </p:nvSpPr>
        <p:spPr>
          <a:xfrm>
            <a:off x="765600" y="1444819"/>
            <a:ext cx="1820100" cy="434400"/>
          </a:xfrm>
          <a:prstGeom prst="rect">
            <a:avLst/>
          </a:prstGeom>
        </p:spPr>
        <p:txBody>
          <a:bodyPr spcFirstLastPara="1" wrap="square" lIns="0" tIns="0" rIns="0" bIns="0" anchor="t" anchorCtr="0">
            <a:noAutofit/>
          </a:bodyPr>
          <a:lstStyle/>
          <a:p>
            <a:pPr marL="0" indent="0" algn="ctr">
              <a:spcAft>
                <a:spcPts val="1200"/>
              </a:spcAft>
              <a:buNone/>
            </a:pPr>
            <a:r>
              <a:rPr lang="id-ID" sz="1500" dirty="0">
                <a:latin typeface="Times New Roman" panose="02020603050405020304" pitchFamily="18" charset="0"/>
                <a:cs typeface="Times New Roman" panose="02020603050405020304" pitchFamily="18" charset="0"/>
              </a:rPr>
              <a:t>Tersinggunglah ketika dihina orang</a:t>
            </a:r>
          </a:p>
          <a:p>
            <a:pPr marL="0" lvl="0" indent="0" algn="ctr" rtl="0">
              <a:spcBef>
                <a:spcPts val="0"/>
              </a:spcBef>
              <a:spcAft>
                <a:spcPts val="1200"/>
              </a:spcAft>
              <a:buNone/>
            </a:pPr>
            <a:endParaRPr sz="2200" dirty="0">
              <a:solidFill>
                <a:schemeClr val="lt2"/>
              </a:solidFill>
              <a:latin typeface="Song Myung"/>
              <a:ea typeface="Song Myung"/>
              <a:cs typeface="Song Myung"/>
              <a:sym typeface="Song Myung"/>
            </a:endParaRPr>
          </a:p>
        </p:txBody>
      </p:sp>
      <p:cxnSp>
        <p:nvCxnSpPr>
          <p:cNvPr id="2224" name="Google Shape;2224;p62"/>
          <p:cNvCxnSpPr/>
          <p:nvPr/>
        </p:nvCxnSpPr>
        <p:spPr>
          <a:xfrm>
            <a:off x="765600" y="1951913"/>
            <a:ext cx="1787100" cy="0"/>
          </a:xfrm>
          <a:prstGeom prst="straightConnector1">
            <a:avLst/>
          </a:prstGeom>
          <a:noFill/>
          <a:ln w="19050" cap="flat" cmpd="sng">
            <a:solidFill>
              <a:schemeClr val="lt2"/>
            </a:solidFill>
            <a:prstDash val="solid"/>
            <a:round/>
            <a:headEnd type="oval" w="med" len="med"/>
            <a:tailEnd type="oval" w="med" len="med"/>
          </a:ln>
        </p:spPr>
      </p:cxnSp>
      <p:sp>
        <p:nvSpPr>
          <p:cNvPr id="2225" name="Google Shape;2225;p62"/>
          <p:cNvSpPr txBox="1">
            <a:spLocks noGrp="1"/>
          </p:cNvSpPr>
          <p:nvPr>
            <p:ph type="subTitle" idx="4294967295"/>
          </p:nvPr>
        </p:nvSpPr>
        <p:spPr>
          <a:xfrm>
            <a:off x="2699250" y="1449303"/>
            <a:ext cx="1820100" cy="434400"/>
          </a:xfrm>
          <a:prstGeom prst="rect">
            <a:avLst/>
          </a:prstGeom>
        </p:spPr>
        <p:txBody>
          <a:bodyPr spcFirstLastPara="1" wrap="square" lIns="0" tIns="0" rIns="0" bIns="0" anchor="t" anchorCtr="0">
            <a:noAutofit/>
          </a:bodyPr>
          <a:lstStyle/>
          <a:p>
            <a:pPr marL="0" indent="0" algn="ctr">
              <a:spcAft>
                <a:spcPts val="1200"/>
              </a:spcAft>
              <a:buNone/>
            </a:pPr>
            <a:r>
              <a:rPr lang="fi-FI" sz="1500" dirty="0">
                <a:latin typeface="Times New Roman" panose="02020603050405020304" pitchFamily="18" charset="0"/>
                <a:cs typeface="Times New Roman" panose="02020603050405020304" pitchFamily="18" charset="0"/>
              </a:rPr>
              <a:t>Buat perasaan malu ketika dikasihani</a:t>
            </a:r>
          </a:p>
          <a:p>
            <a:pPr marL="0" lvl="0" indent="0" algn="ctr" rtl="0">
              <a:spcBef>
                <a:spcPts val="0"/>
              </a:spcBef>
              <a:spcAft>
                <a:spcPts val="1200"/>
              </a:spcAft>
              <a:buNone/>
            </a:pPr>
            <a:endParaRPr sz="2200" dirty="0">
              <a:solidFill>
                <a:schemeClr val="lt2"/>
              </a:solidFill>
              <a:latin typeface="Song Myung"/>
              <a:ea typeface="Song Myung"/>
              <a:cs typeface="Song Myung"/>
              <a:sym typeface="Song Myung"/>
            </a:endParaRPr>
          </a:p>
        </p:txBody>
      </p:sp>
      <p:cxnSp>
        <p:nvCxnSpPr>
          <p:cNvPr id="2226" name="Google Shape;2226;p62"/>
          <p:cNvCxnSpPr/>
          <p:nvPr/>
        </p:nvCxnSpPr>
        <p:spPr>
          <a:xfrm>
            <a:off x="2707500" y="1951913"/>
            <a:ext cx="1787100" cy="0"/>
          </a:xfrm>
          <a:prstGeom prst="straightConnector1">
            <a:avLst/>
          </a:prstGeom>
          <a:noFill/>
          <a:ln w="19050" cap="flat" cmpd="sng">
            <a:solidFill>
              <a:schemeClr val="lt2"/>
            </a:solidFill>
            <a:prstDash val="solid"/>
            <a:round/>
            <a:headEnd type="oval" w="med" len="med"/>
            <a:tailEnd type="oval" w="med" len="med"/>
          </a:ln>
        </p:spPr>
      </p:cxnSp>
      <p:sp>
        <p:nvSpPr>
          <p:cNvPr id="2227" name="Google Shape;2227;p62"/>
          <p:cNvSpPr txBox="1">
            <a:spLocks noGrp="1"/>
          </p:cNvSpPr>
          <p:nvPr>
            <p:ph type="subTitle" idx="4294967295"/>
          </p:nvPr>
        </p:nvSpPr>
        <p:spPr>
          <a:xfrm>
            <a:off x="4519350" y="1260876"/>
            <a:ext cx="2055450" cy="834315"/>
          </a:xfrm>
          <a:prstGeom prst="rect">
            <a:avLst/>
          </a:prstGeom>
        </p:spPr>
        <p:txBody>
          <a:bodyPr spcFirstLastPara="1" wrap="square" lIns="0" tIns="0" rIns="0" bIns="0" anchor="t" anchorCtr="0">
            <a:noAutofit/>
          </a:bodyPr>
          <a:lstStyle/>
          <a:p>
            <a:pPr marL="0" indent="0" algn="ctr">
              <a:spcAft>
                <a:spcPts val="1200"/>
              </a:spcAft>
              <a:buNone/>
            </a:pPr>
            <a:r>
              <a:rPr lang="id-ID" sz="1400" dirty="0">
                <a:latin typeface="Times New Roman" panose="02020603050405020304" pitchFamily="18" charset="0"/>
                <a:cs typeface="Times New Roman" panose="02020603050405020304" pitchFamily="18" charset="0"/>
              </a:rPr>
              <a:t>Marahlah jika di hatimu ada perasaan berharap atau bergantung pada orang lain</a:t>
            </a:r>
          </a:p>
          <a:p>
            <a:pPr marL="0" lvl="0" indent="0" algn="ctr" rtl="0">
              <a:spcBef>
                <a:spcPts val="0"/>
              </a:spcBef>
              <a:spcAft>
                <a:spcPts val="1200"/>
              </a:spcAft>
              <a:buNone/>
            </a:pPr>
            <a:endParaRPr sz="1400" dirty="0">
              <a:solidFill>
                <a:schemeClr val="lt2"/>
              </a:solidFill>
              <a:latin typeface="Song Myung"/>
              <a:ea typeface="Song Myung"/>
              <a:cs typeface="Song Myung"/>
              <a:sym typeface="Song Myung"/>
            </a:endParaRPr>
          </a:p>
        </p:txBody>
      </p:sp>
      <p:cxnSp>
        <p:nvCxnSpPr>
          <p:cNvPr id="2228" name="Google Shape;2228;p62"/>
          <p:cNvCxnSpPr/>
          <p:nvPr/>
        </p:nvCxnSpPr>
        <p:spPr>
          <a:xfrm>
            <a:off x="4649400" y="1951913"/>
            <a:ext cx="1787100" cy="0"/>
          </a:xfrm>
          <a:prstGeom prst="straightConnector1">
            <a:avLst/>
          </a:prstGeom>
          <a:noFill/>
          <a:ln w="19050" cap="flat" cmpd="sng">
            <a:solidFill>
              <a:schemeClr val="lt2"/>
            </a:solidFill>
            <a:prstDash val="solid"/>
            <a:round/>
            <a:headEnd type="oval" w="med" len="med"/>
            <a:tailEnd type="oval" w="med" len="med"/>
          </a:ln>
        </p:spPr>
      </p:cxnSp>
      <p:sp>
        <p:nvSpPr>
          <p:cNvPr id="2229" name="Google Shape;2229;p62"/>
          <p:cNvSpPr txBox="1">
            <a:spLocks noGrp="1"/>
          </p:cNvSpPr>
          <p:nvPr>
            <p:ph type="subTitle" idx="4294967295"/>
          </p:nvPr>
        </p:nvSpPr>
        <p:spPr>
          <a:xfrm>
            <a:off x="6582060" y="1422830"/>
            <a:ext cx="1820100" cy="434400"/>
          </a:xfrm>
          <a:prstGeom prst="rect">
            <a:avLst/>
          </a:prstGeom>
        </p:spPr>
        <p:txBody>
          <a:bodyPr spcFirstLastPara="1" wrap="square" lIns="0" tIns="0" rIns="0" bIns="0" anchor="t" anchorCtr="0">
            <a:noAutofit/>
          </a:bodyPr>
          <a:lstStyle/>
          <a:p>
            <a:pPr marL="0" indent="0" algn="ctr">
              <a:spcAft>
                <a:spcPts val="1200"/>
              </a:spcAft>
              <a:buNone/>
            </a:pPr>
            <a:r>
              <a:rPr lang="id-ID" sz="1500" dirty="0">
                <a:latin typeface="Times New Roman" panose="02020603050405020304" pitchFamily="18" charset="0"/>
                <a:cs typeface="Times New Roman" panose="02020603050405020304" pitchFamily="18" charset="0"/>
              </a:rPr>
              <a:t>Hayati indahnya berbagi</a:t>
            </a:r>
          </a:p>
          <a:p>
            <a:pPr marL="0" lvl="0" indent="0" algn="ctr" rtl="0">
              <a:spcBef>
                <a:spcPts val="0"/>
              </a:spcBef>
              <a:spcAft>
                <a:spcPts val="1200"/>
              </a:spcAft>
              <a:buNone/>
            </a:pPr>
            <a:endParaRPr sz="2200" dirty="0">
              <a:solidFill>
                <a:schemeClr val="lt2"/>
              </a:solidFill>
              <a:latin typeface="Song Myung"/>
              <a:ea typeface="Song Myung"/>
              <a:cs typeface="Song Myung"/>
              <a:sym typeface="Song Myung"/>
            </a:endParaRPr>
          </a:p>
        </p:txBody>
      </p:sp>
      <p:cxnSp>
        <p:nvCxnSpPr>
          <p:cNvPr id="2230" name="Google Shape;2230;p62"/>
          <p:cNvCxnSpPr/>
          <p:nvPr/>
        </p:nvCxnSpPr>
        <p:spPr>
          <a:xfrm>
            <a:off x="6591300" y="1951913"/>
            <a:ext cx="1787100" cy="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50"/>
          <p:cNvSpPr txBox="1">
            <a:spLocks noGrp="1"/>
          </p:cNvSpPr>
          <p:nvPr>
            <p:ph type="title"/>
          </p:nvPr>
        </p:nvSpPr>
        <p:spPr>
          <a:xfrm>
            <a:off x="580427" y="539224"/>
            <a:ext cx="7838373" cy="572700"/>
          </a:xfrm>
          <a:prstGeom prst="rect">
            <a:avLst/>
          </a:prstGeom>
        </p:spPr>
        <p:txBody>
          <a:bodyPr spcFirstLastPara="1" wrap="square" lIns="0" tIns="0" rIns="0" bIns="0" anchor="t" anchorCtr="0">
            <a:noAutofit/>
          </a:bodyPr>
          <a:lstStyle/>
          <a:p>
            <a:r>
              <a:rPr lang="en-ID" sz="1800" dirty="0" err="1">
                <a:latin typeface="Times New Roman" panose="02020603050405020304" pitchFamily="18" charset="0"/>
                <a:cs typeface="Times New Roman" panose="02020603050405020304" pitchFamily="18" charset="0"/>
              </a:rPr>
              <a:t>Setiap</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karyawan</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wajib</a:t>
            </a:r>
            <a:r>
              <a:rPr lang="en-ID" sz="1800" dirty="0">
                <a:latin typeface="Times New Roman" panose="02020603050405020304" pitchFamily="18" charset="0"/>
                <a:cs typeface="Times New Roman" panose="02020603050405020304" pitchFamily="18" charset="0"/>
              </a:rPr>
              <a:t> </a:t>
            </a:r>
            <a:r>
              <a:rPr lang="en-ID" sz="1800" dirty="0" err="1">
                <a:latin typeface="Times New Roman" panose="02020603050405020304" pitchFamily="18" charset="0"/>
                <a:cs typeface="Times New Roman" panose="02020603050405020304" pitchFamily="18" charset="0"/>
              </a:rPr>
              <a:t>menguasai</a:t>
            </a:r>
            <a:r>
              <a:rPr lang="en-ID" sz="1800" dirty="0">
                <a:latin typeface="Times New Roman" panose="02020603050405020304" pitchFamily="18" charset="0"/>
                <a:cs typeface="Times New Roman" panose="02020603050405020304" pitchFamily="18" charset="0"/>
              </a:rPr>
              <a:t>: </a:t>
            </a:r>
            <a:endParaRPr lang="id-ID" sz="1800" dirty="0">
              <a:latin typeface="Times New Roman" panose="02020603050405020304" pitchFamily="18" charset="0"/>
              <a:cs typeface="Times New Roman" panose="02020603050405020304" pitchFamily="18" charset="0"/>
            </a:endParaRPr>
          </a:p>
        </p:txBody>
      </p:sp>
      <p:sp>
        <p:nvSpPr>
          <p:cNvPr id="1465" name="Google Shape;1465;p50"/>
          <p:cNvSpPr txBox="1">
            <a:spLocks noGrp="1"/>
          </p:cNvSpPr>
          <p:nvPr>
            <p:ph type="subTitle" idx="2"/>
          </p:nvPr>
        </p:nvSpPr>
        <p:spPr>
          <a:xfrm>
            <a:off x="829948" y="1096174"/>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pandangan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filosofis</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cxnSp>
        <p:nvCxnSpPr>
          <p:cNvPr id="1470" name="Google Shape;1470;p50"/>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1471" name="Google Shape;1471;p50"/>
          <p:cNvCxnSpPr/>
          <p:nvPr/>
        </p:nvCxnSpPr>
        <p:spPr>
          <a:xfrm>
            <a:off x="761398" y="33325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473" name="Google Shape;1473;p50"/>
          <p:cNvCxnSpPr/>
          <p:nvPr/>
        </p:nvCxnSpPr>
        <p:spPr>
          <a:xfrm>
            <a:off x="6046802" y="33325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474" name="Google Shape;1474;p50"/>
          <p:cNvCxnSpPr/>
          <p:nvPr/>
        </p:nvCxnSpPr>
        <p:spPr>
          <a:xfrm>
            <a:off x="3404100"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5" name="Google Shape;1475;p50"/>
          <p:cNvCxnSpPr/>
          <p:nvPr/>
        </p:nvCxnSpPr>
        <p:spPr>
          <a:xfrm>
            <a:off x="3404100" y="16204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6" name="Google Shape;1476;p50"/>
          <p:cNvCxnSpPr/>
          <p:nvPr/>
        </p:nvCxnSpPr>
        <p:spPr>
          <a:xfrm>
            <a:off x="761398"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7" name="Google Shape;1477;p50"/>
          <p:cNvCxnSpPr/>
          <p:nvPr/>
        </p:nvCxnSpPr>
        <p:spPr>
          <a:xfrm>
            <a:off x="761398" y="16204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8" name="Google Shape;1478;p50"/>
          <p:cNvCxnSpPr/>
          <p:nvPr/>
        </p:nvCxnSpPr>
        <p:spPr>
          <a:xfrm>
            <a:off x="6046802"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9" name="Google Shape;1479;p50"/>
          <p:cNvCxnSpPr/>
          <p:nvPr/>
        </p:nvCxnSpPr>
        <p:spPr>
          <a:xfrm>
            <a:off x="6046802" y="1620400"/>
            <a:ext cx="2335800" cy="0"/>
          </a:xfrm>
          <a:prstGeom prst="straightConnector1">
            <a:avLst/>
          </a:prstGeom>
          <a:noFill/>
          <a:ln w="19050" cap="flat" cmpd="sng">
            <a:solidFill>
              <a:schemeClr val="lt2"/>
            </a:solidFill>
            <a:prstDash val="solid"/>
            <a:round/>
            <a:headEnd type="oval" w="med" len="med"/>
            <a:tailEnd type="oval" w="med" len="med"/>
          </a:ln>
        </p:spPr>
      </p:cxnSp>
      <p:sp>
        <p:nvSpPr>
          <p:cNvPr id="30" name="Google Shape;1467;p50"/>
          <p:cNvSpPr txBox="1">
            <a:spLocks noGrp="1"/>
          </p:cNvSpPr>
          <p:nvPr>
            <p:ph type="subTitle" idx="4"/>
          </p:nvPr>
        </p:nvSpPr>
        <p:spPr>
          <a:xfrm>
            <a:off x="3302848" y="1220654"/>
            <a:ext cx="2505602" cy="77760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visi</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besar</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r>
              <a:rPr lang="en-ID" sz="1500" dirty="0">
                <a:latin typeface="Times New Roman" panose="02020603050405020304" pitchFamily="18" charset="0"/>
                <a:cs typeface="Times New Roman" panose="02020603050405020304" pitchFamily="18" charset="0"/>
              </a:rPr>
              <a:t> </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sz="1500" dirty="0">
              <a:latin typeface="Times New Roman" panose="02020603050405020304" pitchFamily="18" charset="0"/>
              <a:cs typeface="Times New Roman" panose="02020603050405020304" pitchFamily="18" charset="0"/>
            </a:endParaRPr>
          </a:p>
        </p:txBody>
      </p:sp>
      <p:sp>
        <p:nvSpPr>
          <p:cNvPr id="31" name="Google Shape;1467;p50"/>
          <p:cNvSpPr txBox="1">
            <a:spLocks noGrp="1"/>
          </p:cNvSpPr>
          <p:nvPr>
            <p:ph type="subTitle" idx="4"/>
          </p:nvPr>
        </p:nvSpPr>
        <p:spPr>
          <a:xfrm>
            <a:off x="5739900" y="1220654"/>
            <a:ext cx="3028815" cy="77760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misi</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utama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kemanusiaan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r>
              <a:rPr lang="en-ID" sz="1500" dirty="0">
                <a:latin typeface="Times New Roman" panose="02020603050405020304" pitchFamily="18" charset="0"/>
                <a:cs typeface="Times New Roman" panose="02020603050405020304" pitchFamily="18" charset="0"/>
              </a:rPr>
              <a:t> </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sz="1400" dirty="0">
              <a:latin typeface="Times New Roman" panose="02020603050405020304" pitchFamily="18" charset="0"/>
              <a:cs typeface="Times New Roman" panose="02020603050405020304" pitchFamily="18" charset="0"/>
            </a:endParaRPr>
          </a:p>
        </p:txBody>
      </p:sp>
      <p:sp>
        <p:nvSpPr>
          <p:cNvPr id="32" name="Google Shape;1465;p50"/>
          <p:cNvSpPr txBox="1">
            <a:spLocks noGrp="1"/>
          </p:cNvSpPr>
          <p:nvPr>
            <p:ph type="subTitle" idx="2"/>
          </p:nvPr>
        </p:nvSpPr>
        <p:spPr>
          <a:xfrm>
            <a:off x="829948" y="1984030"/>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pengakuan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terhadap</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nilai</a:t>
            </a:r>
            <a:r>
              <a:rPr lang="en-ID" sz="1500" dirty="0">
                <a:latin typeface="Times New Roman" panose="02020603050405020304" pitchFamily="18" charset="0"/>
                <a:cs typeface="Times New Roman" panose="02020603050405020304" pitchFamily="18" charset="0"/>
              </a:rPr>
              <a:t> individual </a:t>
            </a:r>
            <a:r>
              <a:rPr lang="en-ID" sz="1500" dirty="0" err="1">
                <a:latin typeface="Times New Roman" panose="02020603050405020304" pitchFamily="18" charset="0"/>
                <a:cs typeface="Times New Roman" panose="02020603050405020304" pitchFamily="18" charset="0"/>
              </a:rPr>
              <a:t>karyawan</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3" name="Google Shape;1465;p50"/>
          <p:cNvSpPr txBox="1">
            <a:spLocks noGrp="1"/>
          </p:cNvSpPr>
          <p:nvPr>
            <p:ph type="subTitle" idx="2"/>
          </p:nvPr>
        </p:nvSpPr>
        <p:spPr>
          <a:xfrm>
            <a:off x="3472650" y="2050870"/>
            <a:ext cx="2198700" cy="426450"/>
          </a:xfrm>
          <a:prstGeom prst="rect">
            <a:avLst/>
          </a:prstGeom>
        </p:spPr>
        <p:txBody>
          <a:bodyPr spcFirstLastPara="1" wrap="square" lIns="0" tIns="0" rIns="0" bIns="0" anchor="t" anchorCtr="0">
            <a:noAutofit/>
          </a:bodyPr>
          <a:lstStyle/>
          <a:p>
            <a:pPr marL="0" lvl="0" indent="0">
              <a:spcAft>
                <a:spcPts val="1200"/>
              </a:spcAft>
            </a:pPr>
            <a:r>
              <a:rPr lang="en-ID" sz="1500" dirty="0" err="1">
                <a:latin typeface="Times New Roman" panose="02020603050405020304" pitchFamily="18" charset="0"/>
                <a:cs typeface="Times New Roman" panose="02020603050405020304" pitchFamily="18" charset="0"/>
              </a:rPr>
              <a:t>bangun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impian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bersama</a:t>
            </a:r>
            <a:endParaRPr lang="id-ID" sz="1500" dirty="0">
              <a:latin typeface="Times New Roman" panose="02020603050405020304" pitchFamily="18" charset="0"/>
              <a:cs typeface="Times New Roman" panose="02020603050405020304" pitchFamily="18" charset="0"/>
            </a:endParaRPr>
          </a:p>
          <a:p>
            <a:pPr marL="0" indent="0">
              <a:spcAft>
                <a:spcPts val="1200"/>
              </a:spcAft>
            </a:pPr>
            <a:endParaRPr dirty="0">
              <a:latin typeface="Times New Roman" panose="02020603050405020304" pitchFamily="18" charset="0"/>
              <a:cs typeface="Times New Roman" panose="02020603050405020304" pitchFamily="18" charset="0"/>
            </a:endParaRPr>
          </a:p>
        </p:txBody>
      </p:sp>
      <p:sp>
        <p:nvSpPr>
          <p:cNvPr id="34" name="Google Shape;1465;p50"/>
          <p:cNvSpPr txBox="1">
            <a:spLocks noGrp="1"/>
          </p:cNvSpPr>
          <p:nvPr>
            <p:ph type="subTitle" idx="2"/>
          </p:nvPr>
        </p:nvSpPr>
        <p:spPr>
          <a:xfrm>
            <a:off x="6046802" y="1984030"/>
            <a:ext cx="2352151"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menciptakan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budaya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organisasi</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5" name="Google Shape;1465;p50"/>
          <p:cNvSpPr txBox="1">
            <a:spLocks noGrp="1"/>
          </p:cNvSpPr>
          <p:nvPr>
            <p:ph type="subTitle" idx="2"/>
          </p:nvPr>
        </p:nvSpPr>
        <p:spPr>
          <a:xfrm>
            <a:off x="761398" y="2783744"/>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posisi</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dalam</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persaingan</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7" name="Google Shape;1465;p50"/>
          <p:cNvSpPr txBox="1">
            <a:spLocks noGrp="1"/>
          </p:cNvSpPr>
          <p:nvPr>
            <p:ph type="subTitle" idx="2"/>
          </p:nvPr>
        </p:nvSpPr>
        <p:spPr>
          <a:xfrm>
            <a:off x="6115352" y="2782552"/>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strategi</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memenangkan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persaingan</a:t>
            </a:r>
            <a:r>
              <a:rPr lang="en-ID" sz="1500" dirty="0">
                <a:latin typeface="Times New Roman" panose="02020603050405020304" pitchFamily="18" charset="0"/>
                <a:cs typeface="Times New Roman" panose="02020603050405020304" pitchFamily="18" charset="0"/>
              </a:rPr>
              <a:t> </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cxnSp>
        <p:nvCxnSpPr>
          <p:cNvPr id="20" name="Google Shape;1471;p50"/>
          <p:cNvCxnSpPr/>
          <p:nvPr/>
        </p:nvCxnSpPr>
        <p:spPr>
          <a:xfrm>
            <a:off x="3404100" y="3334461"/>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21" name="Google Shape;1471;p50"/>
          <p:cNvCxnSpPr/>
          <p:nvPr/>
        </p:nvCxnSpPr>
        <p:spPr>
          <a:xfrm>
            <a:off x="761398" y="417523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22" name="Google Shape;1471;p50"/>
          <p:cNvCxnSpPr/>
          <p:nvPr/>
        </p:nvCxnSpPr>
        <p:spPr>
          <a:xfrm>
            <a:off x="3404100" y="4148329"/>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23" name="Google Shape;1471;p50"/>
          <p:cNvCxnSpPr/>
          <p:nvPr/>
        </p:nvCxnSpPr>
        <p:spPr>
          <a:xfrm>
            <a:off x="6083000" y="4148329"/>
            <a:ext cx="2335800" cy="0"/>
          </a:xfrm>
          <a:prstGeom prst="straightConnector1">
            <a:avLst/>
          </a:prstGeom>
          <a:noFill/>
          <a:ln w="19050" cap="flat" cmpd="sng">
            <a:solidFill>
              <a:schemeClr val="accent2"/>
            </a:solidFill>
            <a:prstDash val="solid"/>
            <a:round/>
            <a:headEnd type="oval" w="med" len="med"/>
            <a:tailEnd type="oval" w="med" len="med"/>
          </a:ln>
        </p:spPr>
      </p:cxnSp>
      <p:sp>
        <p:nvSpPr>
          <p:cNvPr id="24" name="Google Shape;1465;p50"/>
          <p:cNvSpPr txBox="1">
            <a:spLocks noGrp="1"/>
          </p:cNvSpPr>
          <p:nvPr>
            <p:ph type="subTitle" idx="2"/>
          </p:nvPr>
        </p:nvSpPr>
        <p:spPr>
          <a:xfrm>
            <a:off x="3541200" y="2857077"/>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budaya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kerja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produktif</a:t>
            </a:r>
            <a:r>
              <a:rPr lang="en-ID" sz="1500" dirty="0">
                <a:latin typeface="Times New Roman" panose="02020603050405020304" pitchFamily="18" charset="0"/>
                <a:cs typeface="Times New Roman" panose="02020603050405020304" pitchFamily="18" charset="0"/>
              </a:rPr>
              <a:t> </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25" name="Google Shape;1465;p50"/>
          <p:cNvSpPr txBox="1">
            <a:spLocks noGrp="1"/>
          </p:cNvSpPr>
          <p:nvPr>
            <p:ph type="subTitle" idx="2"/>
          </p:nvPr>
        </p:nvSpPr>
        <p:spPr>
          <a:xfrm>
            <a:off x="788851" y="3631558"/>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a:latin typeface="Times New Roman" panose="02020603050405020304" pitchFamily="18" charset="0"/>
                <a:cs typeface="Times New Roman" panose="02020603050405020304" pitchFamily="18" charset="0"/>
              </a:rPr>
              <a:t>target </a:t>
            </a:r>
            <a:r>
              <a:rPr lang="en-ID" sz="1500" dirty="0" err="1">
                <a:latin typeface="Times New Roman" panose="02020603050405020304" pitchFamily="18" charset="0"/>
                <a:cs typeface="Times New Roman" panose="02020603050405020304" pitchFamily="18" charset="0"/>
              </a:rPr>
              <a:t>keuntungan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26" name="Google Shape;1465;p50"/>
          <p:cNvSpPr txBox="1">
            <a:spLocks noGrp="1"/>
          </p:cNvSpPr>
          <p:nvPr>
            <p:ph type="subTitle" idx="2"/>
          </p:nvPr>
        </p:nvSpPr>
        <p:spPr>
          <a:xfrm>
            <a:off x="3504475" y="3418333"/>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jaminan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perusahaan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terhadap</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masa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depan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karyawan</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27" name="Google Shape;1465;p50"/>
          <p:cNvSpPr txBox="1">
            <a:spLocks noGrp="1"/>
          </p:cNvSpPr>
          <p:nvPr>
            <p:ph type="subTitle" idx="2"/>
          </p:nvPr>
        </p:nvSpPr>
        <p:spPr>
          <a:xfrm>
            <a:off x="6220100" y="3631558"/>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pengetahuan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baru</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dalam</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bekerja</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cxnSp>
        <p:nvCxnSpPr>
          <p:cNvPr id="28" name="Google Shape;1471;p50"/>
          <p:cNvCxnSpPr/>
          <p:nvPr/>
        </p:nvCxnSpPr>
        <p:spPr>
          <a:xfrm>
            <a:off x="788851" y="4748871"/>
            <a:ext cx="2335800" cy="0"/>
          </a:xfrm>
          <a:prstGeom prst="straightConnector1">
            <a:avLst/>
          </a:prstGeom>
          <a:noFill/>
          <a:ln w="19050" cap="flat" cmpd="sng">
            <a:solidFill>
              <a:schemeClr val="accent2"/>
            </a:solidFill>
            <a:prstDash val="solid"/>
            <a:round/>
            <a:headEnd type="oval" w="med" len="med"/>
            <a:tailEnd type="oval" w="med" len="med"/>
          </a:ln>
        </p:spPr>
      </p:cxnSp>
      <p:sp>
        <p:nvSpPr>
          <p:cNvPr id="29" name="Google Shape;1465;p50"/>
          <p:cNvSpPr txBox="1">
            <a:spLocks noGrp="1"/>
          </p:cNvSpPr>
          <p:nvPr>
            <p:ph type="subTitle" idx="2"/>
          </p:nvPr>
        </p:nvSpPr>
        <p:spPr>
          <a:xfrm>
            <a:off x="857401" y="4224644"/>
            <a:ext cx="2198700" cy="42645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keterampilan</a:t>
            </a:r>
            <a:r>
              <a:rPr lang="en-ID" sz="1500" dirty="0">
                <a:latin typeface="Times New Roman" panose="02020603050405020304" pitchFamily="18" charset="0"/>
                <a:cs typeface="Times New Roman" panose="02020603050405020304" pitchFamily="18" charset="0"/>
              </a:rPr>
              <a:t> yang </a:t>
            </a:r>
            <a:r>
              <a:rPr lang="en-ID" sz="1500" dirty="0" err="1">
                <a:latin typeface="Times New Roman" panose="02020603050405020304" pitchFamily="18" charset="0"/>
                <a:cs typeface="Times New Roman" panose="02020603050405020304" pitchFamily="18" charset="0"/>
              </a:rPr>
              <a:t>membaharukan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setiap</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saat</a:t>
            </a:r>
            <a:endParaRPr lang="id-ID" sz="15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0981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6" name="Google Shape;546;p35"/>
          <p:cNvSpPr txBox="1">
            <a:spLocks noGrp="1"/>
          </p:cNvSpPr>
          <p:nvPr>
            <p:ph type="subTitle" idx="1"/>
          </p:nvPr>
        </p:nvSpPr>
        <p:spPr>
          <a:xfrm>
            <a:off x="1980687" y="1062501"/>
            <a:ext cx="2255400" cy="1056055"/>
          </a:xfrm>
          <a:prstGeom prst="rect">
            <a:avLst/>
          </a:prstGeom>
        </p:spPr>
        <p:txBody>
          <a:bodyPr spcFirstLastPara="1" wrap="square" lIns="0" tIns="0" rIns="0" bIns="0" anchor="t" anchorCtr="0">
            <a:noAutofit/>
          </a:bodyPr>
          <a:lstStyle/>
          <a:p>
            <a:pPr marL="0" indent="0">
              <a:spcAft>
                <a:spcPts val="1200"/>
              </a:spcAft>
            </a:pPr>
            <a:r>
              <a:rPr lang="en-ID" sz="1600" dirty="0" err="1">
                <a:latin typeface="Times New Roman" panose="02020603050405020304" pitchFamily="18" charset="0"/>
                <a:cs typeface="Times New Roman" panose="02020603050405020304" pitchFamily="18" charset="0"/>
              </a:rPr>
              <a:t>Delegasikan</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Kekuasaan</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dan</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Tanggung</a:t>
            </a:r>
            <a:r>
              <a:rPr lang="en-ID" sz="1600" dirty="0">
                <a:latin typeface="Times New Roman" panose="02020603050405020304" pitchFamily="18" charset="0"/>
                <a:cs typeface="Times New Roman" panose="02020603050405020304" pitchFamily="18" charset="0"/>
              </a:rPr>
              <a:t> </a:t>
            </a:r>
            <a:r>
              <a:rPr lang="en-ID" sz="1600" dirty="0" err="1">
                <a:latin typeface="Times New Roman" panose="02020603050405020304" pitchFamily="18" charset="0"/>
                <a:cs typeface="Times New Roman" panose="02020603050405020304" pitchFamily="18" charset="0"/>
              </a:rPr>
              <a:t>Jawab</a:t>
            </a:r>
            <a:endParaRPr lang="id-ID" sz="16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47" name="Google Shape;547;p35"/>
          <p:cNvSpPr txBox="1">
            <a:spLocks noGrp="1"/>
          </p:cNvSpPr>
          <p:nvPr>
            <p:ph type="subTitle" idx="2"/>
          </p:nvPr>
        </p:nvSpPr>
        <p:spPr>
          <a:xfrm>
            <a:off x="581014" y="1700062"/>
            <a:ext cx="4037523" cy="1904313"/>
          </a:xfrm>
          <a:prstGeom prst="rect">
            <a:avLst/>
          </a:prstGeom>
        </p:spPr>
        <p:txBody>
          <a:bodyPr spcFirstLastPara="1" wrap="square" lIns="0" tIns="0" rIns="0" bIns="0" anchor="t" anchorCtr="0">
            <a:noAutofit/>
          </a:bodyPr>
          <a:lstStyle/>
          <a:p>
            <a:pPr marL="0" indent="0">
              <a:spcAft>
                <a:spcPts val="1200"/>
              </a:spcAft>
            </a:pPr>
            <a:r>
              <a:rPr lang="en-ID" sz="1400" dirty="0" err="1">
                <a:latin typeface="Times New Roman" panose="02020603050405020304" pitchFamily="18" charset="0"/>
                <a:cs typeface="Times New Roman" panose="02020603050405020304" pitchFamily="18" charset="0"/>
              </a:rPr>
              <a:t>Setiap</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karyawan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atau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pegawai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memberikan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delegasi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kekuasaan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tanggung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jawab</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penuh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untuk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mengambil</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inisiatif</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komitmen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terhadap</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keputusannya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Tugas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pemimpin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adalah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memberikan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apresiasi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rekognisi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atas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segala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prestasi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memotivasi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ulang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atas</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kegagalan</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dilakukan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oleh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bawahannya</a:t>
            </a:r>
            <a:r>
              <a:rPr lang="en-ID" sz="1400" dirty="0">
                <a:latin typeface="Times New Roman" panose="02020603050405020304" pitchFamily="18" charset="0"/>
                <a:cs typeface="Times New Roman" panose="02020603050405020304" pitchFamily="18" charset="0"/>
              </a:rPr>
              <a:t>.</a:t>
            </a:r>
            <a:endParaRPr lang="id-ID" sz="14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48" name="Google Shape;548;p35"/>
          <p:cNvSpPr txBox="1">
            <a:spLocks noGrp="1"/>
          </p:cNvSpPr>
          <p:nvPr>
            <p:ph type="subTitle" idx="3"/>
          </p:nvPr>
        </p:nvSpPr>
        <p:spPr>
          <a:xfrm>
            <a:off x="5635760" y="1215995"/>
            <a:ext cx="2255400" cy="43440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Membina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Kontak</a:t>
            </a:r>
            <a:endParaRPr lang="id-ID" sz="15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49" name="Google Shape;549;p35"/>
          <p:cNvSpPr txBox="1">
            <a:spLocks noGrp="1"/>
          </p:cNvSpPr>
          <p:nvPr>
            <p:ph type="subTitle" idx="4"/>
          </p:nvPr>
        </p:nvSpPr>
        <p:spPr>
          <a:xfrm>
            <a:off x="4846647" y="1691920"/>
            <a:ext cx="3833625" cy="1159512"/>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Kenali</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karyawan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atau</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mitra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usaha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secara</a:t>
            </a:r>
            <a:r>
              <a:rPr lang="en-ID" sz="1500" dirty="0">
                <a:latin typeface="Times New Roman" panose="02020603050405020304" pitchFamily="18" charset="0"/>
                <a:cs typeface="Times New Roman" panose="02020603050405020304" pitchFamily="18" charset="0"/>
              </a:rPr>
              <a:t> personal, </a:t>
            </a:r>
            <a:r>
              <a:rPr lang="en-ID" sz="1500" dirty="0" err="1">
                <a:latin typeface="Times New Roman" panose="02020603050405020304" pitchFamily="18" charset="0"/>
                <a:cs typeface="Times New Roman" panose="02020603050405020304" pitchFamily="18" charset="0"/>
              </a:rPr>
              <a:t>itu</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bisa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mengikat</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komitmen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membangun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kedekatan</a:t>
            </a:r>
            <a:r>
              <a:rPr lang="en-ID" sz="1500" dirty="0">
                <a:latin typeface="Times New Roman" panose="02020603050405020304" pitchFamily="18" charset="0"/>
                <a:cs typeface="Times New Roman" panose="02020603050405020304" pitchFamily="18" charset="0"/>
              </a:rPr>
              <a:t> personal, </a:t>
            </a:r>
            <a:r>
              <a:rPr lang="en-ID" sz="1500" dirty="0" err="1">
                <a:latin typeface="Times New Roman" panose="02020603050405020304" pitchFamily="18" charset="0"/>
                <a:cs typeface="Times New Roman" panose="02020603050405020304" pitchFamily="18" charset="0"/>
              </a:rPr>
              <a:t>dan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menimbulkan</a:t>
            </a:r>
            <a:r>
              <a:rPr lang="en-ID" sz="1500" dirty="0">
                <a:latin typeface="Times New Roman" panose="02020603050405020304" pitchFamily="18" charset="0"/>
                <a:cs typeface="Times New Roman" panose="02020603050405020304" pitchFamily="18" charset="0"/>
              </a:rPr>
              <a:t> rasa </a:t>
            </a:r>
            <a:r>
              <a:rPr lang="en-ID" sz="1500" dirty="0" err="1">
                <a:latin typeface="Times New Roman" panose="02020603050405020304" pitchFamily="18" charset="0"/>
                <a:cs typeface="Times New Roman" panose="02020603050405020304" pitchFamily="18" charset="0"/>
              </a:rPr>
              <a:t>hormat</a:t>
            </a:r>
            <a:r>
              <a:rPr lang="en-ID" sz="1500" dirty="0">
                <a:latin typeface="Times New Roman" panose="02020603050405020304" pitchFamily="18" charset="0"/>
                <a:cs typeface="Times New Roman" panose="02020603050405020304" pitchFamily="18" charset="0"/>
              </a:rPr>
              <a:t>.</a:t>
            </a:r>
            <a:endParaRPr lang="id-ID" sz="15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50" name="Google Shape;550;p35"/>
          <p:cNvSpPr txBox="1">
            <a:spLocks noGrp="1"/>
          </p:cNvSpPr>
          <p:nvPr>
            <p:ph type="title" idx="5"/>
          </p:nvPr>
        </p:nvSpPr>
        <p:spPr>
          <a:xfrm>
            <a:off x="1223787" y="1007045"/>
            <a:ext cx="780600" cy="675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id-ID" dirty="0">
                <a:latin typeface="Times New Roman" panose="02020603050405020304" pitchFamily="18" charset="0"/>
                <a:cs typeface="Times New Roman" panose="02020603050405020304" pitchFamily="18" charset="0"/>
              </a:rPr>
              <a:t>03</a:t>
            </a:r>
            <a:endParaRPr dirty="0">
              <a:latin typeface="Times New Roman" panose="02020603050405020304" pitchFamily="18" charset="0"/>
              <a:cs typeface="Times New Roman" panose="02020603050405020304" pitchFamily="18" charset="0"/>
            </a:endParaRPr>
          </a:p>
        </p:txBody>
      </p:sp>
      <p:sp>
        <p:nvSpPr>
          <p:cNvPr id="551" name="Google Shape;551;p35"/>
          <p:cNvSpPr txBox="1">
            <a:spLocks noGrp="1"/>
          </p:cNvSpPr>
          <p:nvPr>
            <p:ph type="title" idx="6"/>
          </p:nvPr>
        </p:nvSpPr>
        <p:spPr>
          <a:xfrm>
            <a:off x="4917795" y="896488"/>
            <a:ext cx="780600" cy="7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0</a:t>
            </a:r>
            <a:r>
              <a:rPr lang="id-ID" dirty="0">
                <a:latin typeface="Times New Roman" panose="02020603050405020304" pitchFamily="18" charset="0"/>
                <a:cs typeface="Times New Roman" panose="02020603050405020304" pitchFamily="18" charset="0"/>
              </a:rPr>
              <a:t>4</a:t>
            </a:r>
            <a:endParaRPr dirty="0">
              <a:latin typeface="Times New Roman" panose="02020603050405020304" pitchFamily="18" charset="0"/>
              <a:cs typeface="Times New Roman" panose="02020603050405020304" pitchFamily="18" charset="0"/>
            </a:endParaRPr>
          </a:p>
        </p:txBody>
      </p:sp>
      <p:sp>
        <p:nvSpPr>
          <p:cNvPr id="552" name="Google Shape;552;p35"/>
          <p:cNvSpPr txBox="1">
            <a:spLocks noGrp="1"/>
          </p:cNvSpPr>
          <p:nvPr>
            <p:ph type="subTitle" idx="7"/>
          </p:nvPr>
        </p:nvSpPr>
        <p:spPr>
          <a:xfrm>
            <a:off x="1972870" y="3120518"/>
            <a:ext cx="2255400" cy="43440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Analisa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Masalahnya</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bukan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Orangnya</a:t>
            </a:r>
            <a:endParaRPr lang="id-ID" sz="15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53" name="Google Shape;553;p35"/>
          <p:cNvSpPr txBox="1">
            <a:spLocks noGrp="1"/>
          </p:cNvSpPr>
          <p:nvPr>
            <p:ph type="subTitle" idx="8"/>
          </p:nvPr>
        </p:nvSpPr>
        <p:spPr>
          <a:xfrm>
            <a:off x="729200" y="3705050"/>
            <a:ext cx="4083587" cy="1657203"/>
          </a:xfrm>
          <a:prstGeom prst="rect">
            <a:avLst/>
          </a:prstGeom>
        </p:spPr>
        <p:txBody>
          <a:bodyPr spcFirstLastPara="1" wrap="square" lIns="0" tIns="0" rIns="0" bIns="0" anchor="t" anchorCtr="0">
            <a:noAutofit/>
          </a:bodyPr>
          <a:lstStyle/>
          <a:p>
            <a:pPr marL="0" indent="0">
              <a:spcAft>
                <a:spcPts val="1200"/>
              </a:spcAft>
            </a:pPr>
            <a:r>
              <a:rPr lang="en-ID" sz="1400" dirty="0">
                <a:latin typeface="Times New Roman" panose="02020603050405020304" pitchFamily="18" charset="0"/>
                <a:cs typeface="Times New Roman" panose="02020603050405020304" pitchFamily="18" charset="0"/>
              </a:rPr>
              <a:t>Cara </a:t>
            </a:r>
            <a:r>
              <a:rPr lang="en-ID" sz="1400" dirty="0" err="1">
                <a:latin typeface="Times New Roman" panose="02020603050405020304" pitchFamily="18" charset="0"/>
                <a:cs typeface="Times New Roman" panose="02020603050405020304" pitchFamily="18" charset="0"/>
              </a:rPr>
              <a:t>komunikasi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dengan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menyerang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orangnya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sering</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menimbulkan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ketersinggungan</a:t>
            </a:r>
            <a:r>
              <a:rPr lang="en-ID" sz="1400" dirty="0">
                <a:latin typeface="Times New Roman" panose="02020603050405020304" pitchFamily="18" charset="0"/>
                <a:cs typeface="Times New Roman" panose="02020603050405020304" pitchFamily="18" charset="0"/>
              </a:rPr>
              <a:t>, rasa </a:t>
            </a:r>
            <a:r>
              <a:rPr lang="en-ID" sz="1400" dirty="0" err="1">
                <a:latin typeface="Times New Roman" panose="02020603050405020304" pitchFamily="18" charset="0"/>
                <a:cs typeface="Times New Roman" panose="02020603050405020304" pitchFamily="18" charset="0"/>
              </a:rPr>
              <a:t>terhina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dan</a:t>
            </a:r>
            <a:r>
              <a:rPr lang="en-ID" sz="1400" dirty="0">
                <a:latin typeface="Times New Roman" panose="02020603050405020304" pitchFamily="18" charset="0"/>
                <a:cs typeface="Times New Roman" panose="02020603050405020304" pitchFamily="18" charset="0"/>
              </a:rPr>
              <a:t> rasa </a:t>
            </a:r>
            <a:r>
              <a:rPr lang="en-ID" sz="1400" dirty="0" err="1">
                <a:latin typeface="Times New Roman" panose="02020603050405020304" pitchFamily="18" charset="0"/>
                <a:cs typeface="Times New Roman" panose="02020603050405020304" pitchFamily="18" charset="0"/>
              </a:rPr>
              <a:t>tidak</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dihargai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seperti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contoh</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jika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omzet</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usaha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menurun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tanya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Mengapa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terjadi</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penurunan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bukan</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Apa</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saja</a:t>
            </a:r>
            <a:r>
              <a:rPr lang="en-ID" sz="1400" dirty="0">
                <a:latin typeface="Times New Roman" panose="02020603050405020304" pitchFamily="18" charset="0"/>
                <a:cs typeface="Times New Roman" panose="02020603050405020304" pitchFamily="18" charset="0"/>
              </a:rPr>
              <a:t> yang </a:t>
            </a:r>
            <a:r>
              <a:rPr lang="en-ID" sz="1400" dirty="0" err="1">
                <a:latin typeface="Times New Roman" panose="02020603050405020304" pitchFamily="18" charset="0"/>
                <a:cs typeface="Times New Roman" panose="02020603050405020304" pitchFamily="18" charset="0"/>
              </a:rPr>
              <a:t>kamu</a:t>
            </a:r>
            <a:r>
              <a:rPr lang="en-ID" sz="1400" dirty="0">
                <a:latin typeface="Times New Roman" panose="02020603050405020304" pitchFamily="18" charset="0"/>
                <a:cs typeface="Times New Roman" panose="02020603050405020304" pitchFamily="18" charset="0"/>
              </a:rPr>
              <a:t> </a:t>
            </a:r>
            <a:r>
              <a:rPr lang="en-ID" sz="1400" dirty="0" err="1">
                <a:latin typeface="Times New Roman" panose="02020603050405020304" pitchFamily="18" charset="0"/>
                <a:cs typeface="Times New Roman" panose="02020603050405020304" pitchFamily="18" charset="0"/>
              </a:rPr>
              <a:t>lakukan</a:t>
            </a:r>
            <a:r>
              <a:rPr lang="en-ID" sz="1400" dirty="0">
                <a:latin typeface="Times New Roman" panose="02020603050405020304" pitchFamily="18" charset="0"/>
                <a:cs typeface="Times New Roman" panose="02020603050405020304" pitchFamily="18" charset="0"/>
              </a:rPr>
              <a:t>?”</a:t>
            </a:r>
            <a:endParaRPr lang="id-ID" sz="14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54" name="Google Shape;554;p35"/>
          <p:cNvSpPr txBox="1">
            <a:spLocks noGrp="1"/>
          </p:cNvSpPr>
          <p:nvPr>
            <p:ph type="subTitle" idx="9"/>
          </p:nvPr>
        </p:nvSpPr>
        <p:spPr>
          <a:xfrm>
            <a:off x="5687537" y="3120518"/>
            <a:ext cx="2255400" cy="434400"/>
          </a:xfrm>
          <a:prstGeom prst="rect">
            <a:avLst/>
          </a:prstGeom>
        </p:spPr>
        <p:txBody>
          <a:bodyPr spcFirstLastPara="1" wrap="square" lIns="0" tIns="0" rIns="0" bIns="0" anchor="t" anchorCtr="0">
            <a:noAutofit/>
          </a:bodyPr>
          <a:lstStyle/>
          <a:p>
            <a:pPr marL="0" indent="0">
              <a:spcAft>
                <a:spcPts val="1200"/>
              </a:spcAft>
            </a:pPr>
            <a:r>
              <a:rPr lang="en-ID" sz="1500" dirty="0" err="1">
                <a:latin typeface="Times New Roman" panose="02020603050405020304" pitchFamily="18" charset="0"/>
                <a:cs typeface="Times New Roman" panose="02020603050405020304" pitchFamily="18" charset="0"/>
              </a:rPr>
              <a:t>Tetapkan</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Prinsip</a:t>
            </a:r>
            <a:r>
              <a:rPr lang="en-ID" sz="1500" dirty="0">
                <a:latin typeface="Times New Roman" panose="02020603050405020304" pitchFamily="18" charset="0"/>
                <a:cs typeface="Times New Roman" panose="02020603050405020304" pitchFamily="18" charset="0"/>
              </a:rPr>
              <a:t> </a:t>
            </a:r>
            <a:r>
              <a:rPr lang="en-ID" sz="1500" dirty="0" err="1">
                <a:latin typeface="Times New Roman" panose="02020603050405020304" pitchFamily="18" charset="0"/>
                <a:cs typeface="Times New Roman" panose="02020603050405020304" pitchFamily="18" charset="0"/>
              </a:rPr>
              <a:t>Pengukuhan</a:t>
            </a:r>
            <a:endParaRPr lang="id-ID" sz="15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55" name="Google Shape;555;p35"/>
          <p:cNvSpPr txBox="1">
            <a:spLocks noGrp="1"/>
          </p:cNvSpPr>
          <p:nvPr>
            <p:ph type="subTitle" idx="13"/>
          </p:nvPr>
        </p:nvSpPr>
        <p:spPr>
          <a:xfrm>
            <a:off x="4794310" y="3775668"/>
            <a:ext cx="3959272" cy="1677752"/>
          </a:xfrm>
          <a:prstGeom prst="rect">
            <a:avLst/>
          </a:prstGeom>
        </p:spPr>
        <p:txBody>
          <a:bodyPr spcFirstLastPara="1" wrap="square" lIns="0" tIns="0" rIns="0" bIns="0" anchor="t" anchorCtr="0">
            <a:noAutofit/>
          </a:bodyPr>
          <a:lstStyle/>
          <a:p>
            <a:pPr marL="0" indent="0">
              <a:spcAft>
                <a:spcPts val="1200"/>
              </a:spcAft>
            </a:pPr>
            <a:r>
              <a:rPr lang="en-ID" sz="1300" dirty="0" err="1">
                <a:latin typeface="Times New Roman" panose="02020603050405020304" pitchFamily="18" charset="0"/>
                <a:cs typeface="Times New Roman" panose="02020603050405020304" pitchFamily="18" charset="0"/>
              </a:rPr>
              <a:t>Hargai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setiap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kemajuan</a:t>
            </a:r>
            <a:r>
              <a:rPr lang="en-ID" sz="1300" dirty="0">
                <a:latin typeface="Times New Roman" panose="02020603050405020304" pitchFamily="18" charset="0"/>
                <a:cs typeface="Times New Roman" panose="02020603050405020304" pitchFamily="18" charset="0"/>
              </a:rPr>
              <a:t> yang </a:t>
            </a:r>
            <a:r>
              <a:rPr lang="en-ID" sz="1300" dirty="0" err="1">
                <a:latin typeface="Times New Roman" panose="02020603050405020304" pitchFamily="18" charset="0"/>
                <a:cs typeface="Times New Roman" panose="02020603050405020304" pitchFamily="18" charset="0"/>
              </a:rPr>
              <a:t>dicapai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sekecil</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apapun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itu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beri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apresiasi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imbalan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hadiah</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intensif</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atau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bila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memungkinkan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dirayakan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setiap</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pencapaian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prestasi</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bawahan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karyawan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mitra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atau</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kolega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secara</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tulus</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dan</a:t>
            </a:r>
            <a:r>
              <a:rPr lang="en-ID" sz="1300" dirty="0">
                <a:latin typeface="Times New Roman" panose="02020603050405020304" pitchFamily="18" charset="0"/>
                <a:cs typeface="Times New Roman" panose="02020603050405020304" pitchFamily="18" charset="0"/>
              </a:rPr>
              <a:t> </a:t>
            </a:r>
            <a:r>
              <a:rPr lang="en-ID" sz="1300" dirty="0" err="1">
                <a:latin typeface="Times New Roman" panose="02020603050405020304" pitchFamily="18" charset="0"/>
                <a:cs typeface="Times New Roman" panose="02020603050405020304" pitchFamily="18" charset="0"/>
              </a:rPr>
              <a:t>khidmat</a:t>
            </a:r>
            <a:r>
              <a:rPr lang="en-ID" sz="1300" dirty="0">
                <a:latin typeface="Times New Roman" panose="02020603050405020304" pitchFamily="18" charset="0"/>
                <a:cs typeface="Times New Roman" panose="02020603050405020304" pitchFamily="18" charset="0"/>
              </a:rPr>
              <a:t>.</a:t>
            </a:r>
            <a:endParaRPr lang="id-ID" sz="1300" dirty="0">
              <a:latin typeface="Times New Roman" panose="02020603050405020304" pitchFamily="18" charset="0"/>
              <a:cs typeface="Times New Roman" panose="02020603050405020304" pitchFamily="18" charset="0"/>
            </a:endParaRPr>
          </a:p>
          <a:p>
            <a:pPr marL="0" lvl="0" indent="0" algn="l"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556" name="Google Shape;556;p35"/>
          <p:cNvSpPr txBox="1">
            <a:spLocks noGrp="1"/>
          </p:cNvSpPr>
          <p:nvPr>
            <p:ph type="title" idx="14"/>
          </p:nvPr>
        </p:nvSpPr>
        <p:spPr>
          <a:xfrm>
            <a:off x="1223787" y="2922050"/>
            <a:ext cx="780600" cy="7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0</a:t>
            </a:r>
            <a:r>
              <a:rPr lang="id-ID" dirty="0">
                <a:latin typeface="Times New Roman" panose="02020603050405020304" pitchFamily="18" charset="0"/>
                <a:cs typeface="Times New Roman" panose="02020603050405020304" pitchFamily="18" charset="0"/>
              </a:rPr>
              <a:t>5</a:t>
            </a:r>
            <a:endParaRPr dirty="0">
              <a:latin typeface="Times New Roman" panose="02020603050405020304" pitchFamily="18" charset="0"/>
              <a:cs typeface="Times New Roman" panose="02020603050405020304" pitchFamily="18" charset="0"/>
            </a:endParaRPr>
          </a:p>
        </p:txBody>
      </p:sp>
      <p:sp>
        <p:nvSpPr>
          <p:cNvPr id="557" name="Google Shape;557;p35"/>
          <p:cNvSpPr txBox="1">
            <a:spLocks noGrp="1"/>
          </p:cNvSpPr>
          <p:nvPr>
            <p:ph type="title" idx="15"/>
          </p:nvPr>
        </p:nvSpPr>
        <p:spPr>
          <a:xfrm>
            <a:off x="4906937" y="2922050"/>
            <a:ext cx="780600" cy="7830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0</a:t>
            </a:r>
            <a:r>
              <a:rPr lang="id-ID" dirty="0">
                <a:latin typeface="Times New Roman" panose="02020603050405020304" pitchFamily="18" charset="0"/>
                <a:cs typeface="Times New Roman" panose="02020603050405020304" pitchFamily="18" charset="0"/>
              </a:rPr>
              <a:t>6</a:t>
            </a:r>
            <a:endParaRPr dirty="0">
              <a:latin typeface="Times New Roman" panose="02020603050405020304" pitchFamily="18" charset="0"/>
              <a:cs typeface="Times New Roman" panose="02020603050405020304" pitchFamily="18" charset="0"/>
            </a:endParaRPr>
          </a:p>
        </p:txBody>
      </p:sp>
      <p:cxnSp>
        <p:nvCxnSpPr>
          <p:cNvPr id="558" name="Google Shape;558;p35"/>
          <p:cNvCxnSpPr/>
          <p:nvPr/>
        </p:nvCxnSpPr>
        <p:spPr>
          <a:xfrm>
            <a:off x="1129737" y="1608098"/>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559" name="Google Shape;559;p35"/>
          <p:cNvCxnSpPr/>
          <p:nvPr/>
        </p:nvCxnSpPr>
        <p:spPr>
          <a:xfrm>
            <a:off x="4812787" y="1621301"/>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560" name="Google Shape;560;p35"/>
          <p:cNvCxnSpPr/>
          <p:nvPr/>
        </p:nvCxnSpPr>
        <p:spPr>
          <a:xfrm>
            <a:off x="1130813" y="3687425"/>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561" name="Google Shape;561;p35"/>
          <p:cNvCxnSpPr/>
          <p:nvPr/>
        </p:nvCxnSpPr>
        <p:spPr>
          <a:xfrm>
            <a:off x="4812787" y="3687425"/>
            <a:ext cx="3200400" cy="0"/>
          </a:xfrm>
          <a:prstGeom prst="straightConnector1">
            <a:avLst/>
          </a:prstGeom>
          <a:noFill/>
          <a:ln w="19050" cap="flat" cmpd="sng">
            <a:solidFill>
              <a:schemeClr val="accent2"/>
            </a:solidFill>
            <a:prstDash val="solid"/>
            <a:round/>
            <a:headEnd type="oval" w="med" len="med"/>
            <a:tailEnd type="oval" w="med" len="med"/>
          </a:ln>
        </p:spPr>
      </p:cxnSp>
      <p:cxnSp>
        <p:nvCxnSpPr>
          <p:cNvPr id="562" name="Google Shape;562;p35"/>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44"/>
          <p:cNvSpPr txBox="1">
            <a:spLocks noGrp="1"/>
          </p:cNvSpPr>
          <p:nvPr>
            <p:ph type="title"/>
          </p:nvPr>
        </p:nvSpPr>
        <p:spPr>
          <a:xfrm>
            <a:off x="1134300" y="2264875"/>
            <a:ext cx="3216600" cy="12885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id-ID" dirty="0"/>
              <a:t>TERIMA</a:t>
            </a:r>
            <a:r>
              <a:rPr lang="en" dirty="0"/>
              <a:t> </a:t>
            </a:r>
            <a:r>
              <a:rPr lang="id-ID" dirty="0">
                <a:solidFill>
                  <a:schemeClr val="accent1"/>
                </a:solidFill>
              </a:rPr>
              <a:t>KASIH</a:t>
            </a:r>
            <a:endParaRPr dirty="0">
              <a:solidFill>
                <a:schemeClr val="accent1"/>
              </a:solidFill>
            </a:endParaRPr>
          </a:p>
        </p:txBody>
      </p:sp>
      <p:cxnSp>
        <p:nvCxnSpPr>
          <p:cNvPr id="1169" name="Google Shape;1169;p44"/>
          <p:cNvCxnSpPr/>
          <p:nvPr/>
        </p:nvCxnSpPr>
        <p:spPr>
          <a:xfrm rot="10800000">
            <a:off x="1134300" y="3637500"/>
            <a:ext cx="3387600" cy="0"/>
          </a:xfrm>
          <a:prstGeom prst="straightConnector1">
            <a:avLst/>
          </a:prstGeom>
          <a:noFill/>
          <a:ln w="19050" cap="flat" cmpd="sng">
            <a:solidFill>
              <a:schemeClr val="dk2"/>
            </a:solidFill>
            <a:prstDash val="solid"/>
            <a:round/>
            <a:headEnd type="oval" w="med" len="med"/>
            <a:tailEnd type="oval" w="med" len="med"/>
          </a:ln>
        </p:spPr>
      </p:cxnSp>
      <p:cxnSp>
        <p:nvCxnSpPr>
          <p:cNvPr id="1170" name="Google Shape;1170;p44"/>
          <p:cNvCxnSpPr/>
          <p:nvPr/>
        </p:nvCxnSpPr>
        <p:spPr>
          <a:xfrm rot="10800000">
            <a:off x="1134300" y="2180750"/>
            <a:ext cx="3387600" cy="0"/>
          </a:xfrm>
          <a:prstGeom prst="straightConnector1">
            <a:avLst/>
          </a:prstGeom>
          <a:noFill/>
          <a:ln w="19050" cap="flat" cmpd="sng">
            <a:solidFill>
              <a:schemeClr val="dk2"/>
            </a:solidFill>
            <a:prstDash val="solid"/>
            <a:round/>
            <a:headEnd type="oval" w="med" len="med"/>
            <a:tailEnd type="oval" w="med" len="med"/>
          </a:ln>
        </p:spPr>
      </p:cxnSp>
      <p:grpSp>
        <p:nvGrpSpPr>
          <p:cNvPr id="1171" name="Google Shape;1171;p44"/>
          <p:cNvGrpSpPr/>
          <p:nvPr/>
        </p:nvGrpSpPr>
        <p:grpSpPr>
          <a:xfrm>
            <a:off x="4962612" y="1226313"/>
            <a:ext cx="3047089" cy="2690874"/>
            <a:chOff x="2839375" y="2363600"/>
            <a:chExt cx="786975" cy="694975"/>
          </a:xfrm>
        </p:grpSpPr>
        <p:sp>
          <p:nvSpPr>
            <p:cNvPr id="1172" name="Google Shape;1172;p44"/>
            <p:cNvSpPr/>
            <p:nvPr/>
          </p:nvSpPr>
          <p:spPr>
            <a:xfrm>
              <a:off x="2839375" y="2590550"/>
              <a:ext cx="635050" cy="468025"/>
            </a:xfrm>
            <a:custGeom>
              <a:avLst/>
              <a:gdLst/>
              <a:ahLst/>
              <a:cxnLst/>
              <a:rect l="l" t="t" r="r" b="b"/>
              <a:pathLst>
                <a:path w="25402" h="18721" extrusionOk="0">
                  <a:moveTo>
                    <a:pt x="22931" y="1"/>
                  </a:moveTo>
                  <a:cubicBezTo>
                    <a:pt x="22895" y="1"/>
                    <a:pt x="22860" y="5"/>
                    <a:pt x="22831" y="5"/>
                  </a:cubicBezTo>
                  <a:lnTo>
                    <a:pt x="11866" y="1286"/>
                  </a:lnTo>
                  <a:cubicBezTo>
                    <a:pt x="11844" y="1286"/>
                    <a:pt x="11621" y="1308"/>
                    <a:pt x="11599" y="1308"/>
                  </a:cubicBezTo>
                  <a:lnTo>
                    <a:pt x="568" y="2699"/>
                  </a:lnTo>
                  <a:cubicBezTo>
                    <a:pt x="546" y="2699"/>
                    <a:pt x="512" y="2711"/>
                    <a:pt x="490" y="2711"/>
                  </a:cubicBezTo>
                  <a:cubicBezTo>
                    <a:pt x="201" y="2766"/>
                    <a:pt x="0" y="3045"/>
                    <a:pt x="45" y="3334"/>
                  </a:cubicBezTo>
                  <a:lnTo>
                    <a:pt x="1837" y="18216"/>
                  </a:lnTo>
                  <a:cubicBezTo>
                    <a:pt x="1868" y="18507"/>
                    <a:pt x="2123" y="18721"/>
                    <a:pt x="2410" y="18721"/>
                  </a:cubicBezTo>
                  <a:cubicBezTo>
                    <a:pt x="2430" y="18721"/>
                    <a:pt x="2451" y="18720"/>
                    <a:pt x="2471" y="18717"/>
                  </a:cubicBezTo>
                  <a:lnTo>
                    <a:pt x="24867" y="16001"/>
                  </a:lnTo>
                  <a:cubicBezTo>
                    <a:pt x="25179" y="15968"/>
                    <a:pt x="25401" y="15678"/>
                    <a:pt x="25368" y="15366"/>
                  </a:cubicBezTo>
                  <a:lnTo>
                    <a:pt x="23632" y="518"/>
                  </a:lnTo>
                  <a:cubicBezTo>
                    <a:pt x="23598" y="250"/>
                    <a:pt x="23387" y="50"/>
                    <a:pt x="23120" y="17"/>
                  </a:cubicBezTo>
                  <a:lnTo>
                    <a:pt x="22986" y="5"/>
                  </a:lnTo>
                  <a:cubicBezTo>
                    <a:pt x="22968" y="2"/>
                    <a:pt x="22949" y="1"/>
                    <a:pt x="2293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4"/>
            <p:cNvSpPr/>
            <p:nvPr/>
          </p:nvSpPr>
          <p:spPr>
            <a:xfrm>
              <a:off x="2852725" y="2615750"/>
              <a:ext cx="323675" cy="428550"/>
            </a:xfrm>
            <a:custGeom>
              <a:avLst/>
              <a:gdLst/>
              <a:ahLst/>
              <a:cxnLst/>
              <a:rect l="l" t="t" r="r" b="b"/>
              <a:pathLst>
                <a:path w="12947" h="17142" extrusionOk="0">
                  <a:moveTo>
                    <a:pt x="8691" y="0"/>
                  </a:moveTo>
                  <a:cubicBezTo>
                    <a:pt x="4897" y="0"/>
                    <a:pt x="1" y="1691"/>
                    <a:pt x="1" y="1691"/>
                  </a:cubicBezTo>
                  <a:lnTo>
                    <a:pt x="1860" y="17141"/>
                  </a:lnTo>
                  <a:lnTo>
                    <a:pt x="12946" y="15805"/>
                  </a:lnTo>
                  <a:lnTo>
                    <a:pt x="11065" y="311"/>
                  </a:lnTo>
                  <a:cubicBezTo>
                    <a:pt x="10381" y="90"/>
                    <a:pt x="9565" y="0"/>
                    <a:pt x="869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4"/>
            <p:cNvSpPr/>
            <p:nvPr/>
          </p:nvSpPr>
          <p:spPr>
            <a:xfrm>
              <a:off x="2899200" y="2998075"/>
              <a:ext cx="277200" cy="46225"/>
            </a:xfrm>
            <a:custGeom>
              <a:avLst/>
              <a:gdLst/>
              <a:ahLst/>
              <a:cxnLst/>
              <a:rect l="l" t="t" r="r" b="b"/>
              <a:pathLst>
                <a:path w="11088" h="1849" extrusionOk="0">
                  <a:moveTo>
                    <a:pt x="8839" y="0"/>
                  </a:moveTo>
                  <a:cubicBezTo>
                    <a:pt x="5221" y="0"/>
                    <a:pt x="1" y="1848"/>
                    <a:pt x="1" y="1848"/>
                  </a:cubicBezTo>
                  <a:lnTo>
                    <a:pt x="11087" y="512"/>
                  </a:lnTo>
                  <a:cubicBezTo>
                    <a:pt x="11087" y="512"/>
                    <a:pt x="9952" y="12"/>
                    <a:pt x="8839"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4"/>
            <p:cNvSpPr/>
            <p:nvPr/>
          </p:nvSpPr>
          <p:spPr>
            <a:xfrm>
              <a:off x="2901425" y="2805500"/>
              <a:ext cx="239350" cy="42325"/>
            </a:xfrm>
            <a:custGeom>
              <a:avLst/>
              <a:gdLst/>
              <a:ahLst/>
              <a:cxnLst/>
              <a:rect l="l" t="t" r="r" b="b"/>
              <a:pathLst>
                <a:path w="9574" h="1693" extrusionOk="0">
                  <a:moveTo>
                    <a:pt x="7326" y="1"/>
                  </a:moveTo>
                  <a:cubicBezTo>
                    <a:pt x="6285" y="1"/>
                    <a:pt x="5044" y="150"/>
                    <a:pt x="3618" y="446"/>
                  </a:cubicBezTo>
                  <a:cubicBezTo>
                    <a:pt x="1704" y="836"/>
                    <a:pt x="145" y="1370"/>
                    <a:pt x="123" y="1381"/>
                  </a:cubicBezTo>
                  <a:cubicBezTo>
                    <a:pt x="45" y="1403"/>
                    <a:pt x="1" y="1504"/>
                    <a:pt x="23" y="1581"/>
                  </a:cubicBezTo>
                  <a:cubicBezTo>
                    <a:pt x="45" y="1648"/>
                    <a:pt x="112" y="1693"/>
                    <a:pt x="179" y="1693"/>
                  </a:cubicBezTo>
                  <a:cubicBezTo>
                    <a:pt x="201" y="1693"/>
                    <a:pt x="212" y="1693"/>
                    <a:pt x="234" y="1682"/>
                  </a:cubicBezTo>
                  <a:cubicBezTo>
                    <a:pt x="246" y="1682"/>
                    <a:pt x="1793" y="1158"/>
                    <a:pt x="3685" y="769"/>
                  </a:cubicBezTo>
                  <a:cubicBezTo>
                    <a:pt x="5074" y="476"/>
                    <a:pt x="6299" y="330"/>
                    <a:pt x="7321" y="330"/>
                  </a:cubicBezTo>
                  <a:cubicBezTo>
                    <a:pt x="8126" y="330"/>
                    <a:pt x="8805" y="421"/>
                    <a:pt x="9339" y="602"/>
                  </a:cubicBezTo>
                  <a:cubicBezTo>
                    <a:pt x="9360" y="609"/>
                    <a:pt x="9380" y="613"/>
                    <a:pt x="9399" y="613"/>
                  </a:cubicBezTo>
                  <a:cubicBezTo>
                    <a:pt x="9466" y="613"/>
                    <a:pt x="9525" y="571"/>
                    <a:pt x="9551" y="502"/>
                  </a:cubicBezTo>
                  <a:cubicBezTo>
                    <a:pt x="9574" y="413"/>
                    <a:pt x="9529" y="324"/>
                    <a:pt x="9440" y="290"/>
                  </a:cubicBezTo>
                  <a:cubicBezTo>
                    <a:pt x="8870" y="97"/>
                    <a:pt x="8162" y="1"/>
                    <a:pt x="7326"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4"/>
            <p:cNvSpPr/>
            <p:nvPr/>
          </p:nvSpPr>
          <p:spPr>
            <a:xfrm>
              <a:off x="2906700" y="2850875"/>
              <a:ext cx="239650" cy="42325"/>
            </a:xfrm>
            <a:custGeom>
              <a:avLst/>
              <a:gdLst/>
              <a:ahLst/>
              <a:cxnLst/>
              <a:rect l="l" t="t" r="r" b="b"/>
              <a:pathLst>
                <a:path w="9586" h="1693" extrusionOk="0">
                  <a:moveTo>
                    <a:pt x="7333" y="0"/>
                  </a:moveTo>
                  <a:cubicBezTo>
                    <a:pt x="6292" y="0"/>
                    <a:pt x="5051" y="149"/>
                    <a:pt x="3619" y="446"/>
                  </a:cubicBezTo>
                  <a:cubicBezTo>
                    <a:pt x="1715" y="835"/>
                    <a:pt x="146" y="1369"/>
                    <a:pt x="135" y="1369"/>
                  </a:cubicBezTo>
                  <a:cubicBezTo>
                    <a:pt x="45" y="1403"/>
                    <a:pt x="1" y="1492"/>
                    <a:pt x="35" y="1581"/>
                  </a:cubicBezTo>
                  <a:cubicBezTo>
                    <a:pt x="57" y="1648"/>
                    <a:pt x="124" y="1692"/>
                    <a:pt x="191" y="1692"/>
                  </a:cubicBezTo>
                  <a:cubicBezTo>
                    <a:pt x="201" y="1692"/>
                    <a:pt x="224" y="1692"/>
                    <a:pt x="246" y="1681"/>
                  </a:cubicBezTo>
                  <a:cubicBezTo>
                    <a:pt x="257" y="1681"/>
                    <a:pt x="1804" y="1158"/>
                    <a:pt x="3696" y="768"/>
                  </a:cubicBezTo>
                  <a:cubicBezTo>
                    <a:pt x="5086" y="476"/>
                    <a:pt x="6311" y="329"/>
                    <a:pt x="7333" y="329"/>
                  </a:cubicBezTo>
                  <a:cubicBezTo>
                    <a:pt x="8138" y="329"/>
                    <a:pt x="8817" y="420"/>
                    <a:pt x="9351" y="602"/>
                  </a:cubicBezTo>
                  <a:cubicBezTo>
                    <a:pt x="9369" y="609"/>
                    <a:pt x="9387" y="612"/>
                    <a:pt x="9406" y="612"/>
                  </a:cubicBezTo>
                  <a:cubicBezTo>
                    <a:pt x="9470" y="612"/>
                    <a:pt x="9534" y="570"/>
                    <a:pt x="9551" y="501"/>
                  </a:cubicBezTo>
                  <a:cubicBezTo>
                    <a:pt x="9585" y="412"/>
                    <a:pt x="9541" y="323"/>
                    <a:pt x="9452" y="290"/>
                  </a:cubicBezTo>
                  <a:cubicBezTo>
                    <a:pt x="8877" y="96"/>
                    <a:pt x="8169" y="0"/>
                    <a:pt x="733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4"/>
            <p:cNvSpPr/>
            <p:nvPr/>
          </p:nvSpPr>
          <p:spPr>
            <a:xfrm>
              <a:off x="2912275" y="2896225"/>
              <a:ext cx="239625" cy="42325"/>
            </a:xfrm>
            <a:custGeom>
              <a:avLst/>
              <a:gdLst/>
              <a:ahLst/>
              <a:cxnLst/>
              <a:rect l="l" t="t" r="r" b="b"/>
              <a:pathLst>
                <a:path w="9585" h="1693" extrusionOk="0">
                  <a:moveTo>
                    <a:pt x="7332" y="0"/>
                  </a:moveTo>
                  <a:cubicBezTo>
                    <a:pt x="6291" y="0"/>
                    <a:pt x="5051" y="149"/>
                    <a:pt x="3619" y="446"/>
                  </a:cubicBezTo>
                  <a:cubicBezTo>
                    <a:pt x="1704" y="836"/>
                    <a:pt x="146" y="1370"/>
                    <a:pt x="134" y="1370"/>
                  </a:cubicBezTo>
                  <a:cubicBezTo>
                    <a:pt x="45" y="1403"/>
                    <a:pt x="1" y="1492"/>
                    <a:pt x="34" y="1581"/>
                  </a:cubicBezTo>
                  <a:cubicBezTo>
                    <a:pt x="57" y="1648"/>
                    <a:pt x="112" y="1692"/>
                    <a:pt x="179" y="1692"/>
                  </a:cubicBezTo>
                  <a:cubicBezTo>
                    <a:pt x="201" y="1692"/>
                    <a:pt x="223" y="1692"/>
                    <a:pt x="235" y="1682"/>
                  </a:cubicBezTo>
                  <a:cubicBezTo>
                    <a:pt x="257" y="1682"/>
                    <a:pt x="1793" y="1158"/>
                    <a:pt x="3685" y="757"/>
                  </a:cubicBezTo>
                  <a:cubicBezTo>
                    <a:pt x="5074" y="472"/>
                    <a:pt x="6294" y="329"/>
                    <a:pt x="7312" y="329"/>
                  </a:cubicBezTo>
                  <a:cubicBezTo>
                    <a:pt x="8121" y="329"/>
                    <a:pt x="8802" y="419"/>
                    <a:pt x="9340" y="602"/>
                  </a:cubicBezTo>
                  <a:cubicBezTo>
                    <a:pt x="9358" y="608"/>
                    <a:pt x="9376" y="612"/>
                    <a:pt x="9394" y="612"/>
                  </a:cubicBezTo>
                  <a:cubicBezTo>
                    <a:pt x="9463" y="612"/>
                    <a:pt x="9525" y="563"/>
                    <a:pt x="9551" y="502"/>
                  </a:cubicBezTo>
                  <a:cubicBezTo>
                    <a:pt x="9585" y="413"/>
                    <a:pt x="9529" y="324"/>
                    <a:pt x="9451" y="290"/>
                  </a:cubicBezTo>
                  <a:cubicBezTo>
                    <a:pt x="8876" y="97"/>
                    <a:pt x="8168" y="0"/>
                    <a:pt x="733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4"/>
            <p:cNvSpPr/>
            <p:nvPr/>
          </p:nvSpPr>
          <p:spPr>
            <a:xfrm>
              <a:off x="2917850" y="2945175"/>
              <a:ext cx="141375" cy="39000"/>
            </a:xfrm>
            <a:custGeom>
              <a:avLst/>
              <a:gdLst/>
              <a:ahLst/>
              <a:cxnLst/>
              <a:rect l="l" t="t" r="r" b="b"/>
              <a:pathLst>
                <a:path w="5655" h="1560" extrusionOk="0">
                  <a:moveTo>
                    <a:pt x="5476" y="0"/>
                  </a:moveTo>
                  <a:cubicBezTo>
                    <a:pt x="5469" y="0"/>
                    <a:pt x="5462" y="1"/>
                    <a:pt x="5454" y="2"/>
                  </a:cubicBezTo>
                  <a:cubicBezTo>
                    <a:pt x="2805" y="335"/>
                    <a:pt x="156" y="1238"/>
                    <a:pt x="134" y="1248"/>
                  </a:cubicBezTo>
                  <a:cubicBezTo>
                    <a:pt x="45" y="1270"/>
                    <a:pt x="0" y="1371"/>
                    <a:pt x="22" y="1449"/>
                  </a:cubicBezTo>
                  <a:cubicBezTo>
                    <a:pt x="45" y="1515"/>
                    <a:pt x="112" y="1560"/>
                    <a:pt x="178" y="1560"/>
                  </a:cubicBezTo>
                  <a:cubicBezTo>
                    <a:pt x="201" y="1560"/>
                    <a:pt x="223" y="1560"/>
                    <a:pt x="234" y="1549"/>
                  </a:cubicBezTo>
                  <a:cubicBezTo>
                    <a:pt x="257" y="1549"/>
                    <a:pt x="2872" y="659"/>
                    <a:pt x="5499" y="325"/>
                  </a:cubicBezTo>
                  <a:cubicBezTo>
                    <a:pt x="5588" y="313"/>
                    <a:pt x="5655" y="236"/>
                    <a:pt x="5644" y="147"/>
                  </a:cubicBezTo>
                  <a:cubicBezTo>
                    <a:pt x="5633" y="54"/>
                    <a:pt x="5558" y="0"/>
                    <a:pt x="547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4"/>
            <p:cNvSpPr/>
            <p:nvPr/>
          </p:nvSpPr>
          <p:spPr>
            <a:xfrm>
              <a:off x="3134900" y="2587275"/>
              <a:ext cx="323950" cy="422800"/>
            </a:xfrm>
            <a:custGeom>
              <a:avLst/>
              <a:gdLst/>
              <a:ahLst/>
              <a:cxnLst/>
              <a:rect l="l" t="t" r="r" b="b"/>
              <a:pathLst>
                <a:path w="12958" h="16912" extrusionOk="0">
                  <a:moveTo>
                    <a:pt x="7909" y="0"/>
                  </a:moveTo>
                  <a:cubicBezTo>
                    <a:pt x="5362" y="0"/>
                    <a:pt x="1909" y="246"/>
                    <a:pt x="0" y="1428"/>
                  </a:cubicBezTo>
                  <a:lnTo>
                    <a:pt x="1870" y="16912"/>
                  </a:lnTo>
                  <a:lnTo>
                    <a:pt x="12957" y="15576"/>
                  </a:lnTo>
                  <a:lnTo>
                    <a:pt x="11087" y="126"/>
                  </a:lnTo>
                  <a:cubicBezTo>
                    <a:pt x="11087" y="126"/>
                    <a:pt x="9729" y="0"/>
                    <a:pt x="7909"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4"/>
            <p:cNvSpPr/>
            <p:nvPr/>
          </p:nvSpPr>
          <p:spPr>
            <a:xfrm>
              <a:off x="3181650" y="2972275"/>
              <a:ext cx="277200" cy="37800"/>
            </a:xfrm>
            <a:custGeom>
              <a:avLst/>
              <a:gdLst/>
              <a:ahLst/>
              <a:cxnLst/>
              <a:rect l="l" t="t" r="r" b="b"/>
              <a:pathLst>
                <a:path w="11088" h="1512" extrusionOk="0">
                  <a:moveTo>
                    <a:pt x="7196" y="0"/>
                  </a:moveTo>
                  <a:cubicBezTo>
                    <a:pt x="5520" y="0"/>
                    <a:pt x="3596" y="107"/>
                    <a:pt x="2060" y="487"/>
                  </a:cubicBezTo>
                  <a:cubicBezTo>
                    <a:pt x="992" y="755"/>
                    <a:pt x="0" y="1512"/>
                    <a:pt x="0" y="1512"/>
                  </a:cubicBezTo>
                  <a:lnTo>
                    <a:pt x="11087" y="176"/>
                  </a:lnTo>
                  <a:cubicBezTo>
                    <a:pt x="11087" y="176"/>
                    <a:pt x="9345" y="0"/>
                    <a:pt x="719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4"/>
            <p:cNvSpPr/>
            <p:nvPr/>
          </p:nvSpPr>
          <p:spPr>
            <a:xfrm>
              <a:off x="3153275" y="2641150"/>
              <a:ext cx="239075" cy="39150"/>
            </a:xfrm>
            <a:custGeom>
              <a:avLst/>
              <a:gdLst/>
              <a:ahLst/>
              <a:cxnLst/>
              <a:rect l="l" t="t" r="r" b="b"/>
              <a:pathLst>
                <a:path w="9563" h="1566" extrusionOk="0">
                  <a:moveTo>
                    <a:pt x="6913" y="0"/>
                  </a:moveTo>
                  <a:cubicBezTo>
                    <a:pt x="6561" y="0"/>
                    <a:pt x="6186" y="6"/>
                    <a:pt x="5800" y="19"/>
                  </a:cubicBezTo>
                  <a:cubicBezTo>
                    <a:pt x="3161" y="119"/>
                    <a:pt x="1247" y="531"/>
                    <a:pt x="101" y="1266"/>
                  </a:cubicBezTo>
                  <a:cubicBezTo>
                    <a:pt x="22" y="1310"/>
                    <a:pt x="0" y="1410"/>
                    <a:pt x="45" y="1488"/>
                  </a:cubicBezTo>
                  <a:cubicBezTo>
                    <a:pt x="78" y="1533"/>
                    <a:pt x="134" y="1566"/>
                    <a:pt x="190" y="1566"/>
                  </a:cubicBezTo>
                  <a:cubicBezTo>
                    <a:pt x="223" y="1566"/>
                    <a:pt x="245" y="1555"/>
                    <a:pt x="279" y="1533"/>
                  </a:cubicBezTo>
                  <a:cubicBezTo>
                    <a:pt x="1358" y="853"/>
                    <a:pt x="3273" y="442"/>
                    <a:pt x="5811" y="341"/>
                  </a:cubicBezTo>
                  <a:cubicBezTo>
                    <a:pt x="6171" y="329"/>
                    <a:pt x="6520" y="324"/>
                    <a:pt x="6851" y="324"/>
                  </a:cubicBezTo>
                  <a:cubicBezTo>
                    <a:pt x="8288" y="324"/>
                    <a:pt x="9364" y="420"/>
                    <a:pt x="9372" y="420"/>
                  </a:cubicBezTo>
                  <a:cubicBezTo>
                    <a:pt x="9380" y="420"/>
                    <a:pt x="9387" y="421"/>
                    <a:pt x="9393" y="421"/>
                  </a:cubicBezTo>
                  <a:cubicBezTo>
                    <a:pt x="9484" y="421"/>
                    <a:pt x="9551" y="357"/>
                    <a:pt x="9551" y="274"/>
                  </a:cubicBezTo>
                  <a:cubicBezTo>
                    <a:pt x="9562" y="175"/>
                    <a:pt x="9495" y="96"/>
                    <a:pt x="9406" y="96"/>
                  </a:cubicBezTo>
                  <a:cubicBezTo>
                    <a:pt x="9397" y="88"/>
                    <a:pt x="8337" y="0"/>
                    <a:pt x="691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4"/>
            <p:cNvSpPr/>
            <p:nvPr/>
          </p:nvSpPr>
          <p:spPr>
            <a:xfrm>
              <a:off x="3158825" y="2686375"/>
              <a:ext cx="239075" cy="39300"/>
            </a:xfrm>
            <a:custGeom>
              <a:avLst/>
              <a:gdLst/>
              <a:ahLst/>
              <a:cxnLst/>
              <a:rect l="l" t="t" r="r" b="b"/>
              <a:pathLst>
                <a:path w="9563" h="1572" extrusionOk="0">
                  <a:moveTo>
                    <a:pt x="6983" y="1"/>
                  </a:moveTo>
                  <a:cubicBezTo>
                    <a:pt x="6611" y="1"/>
                    <a:pt x="6213" y="7"/>
                    <a:pt x="5800" y="24"/>
                  </a:cubicBezTo>
                  <a:cubicBezTo>
                    <a:pt x="3162" y="113"/>
                    <a:pt x="1247" y="536"/>
                    <a:pt x="101" y="1260"/>
                  </a:cubicBezTo>
                  <a:cubicBezTo>
                    <a:pt x="23" y="1315"/>
                    <a:pt x="1" y="1416"/>
                    <a:pt x="45" y="1493"/>
                  </a:cubicBezTo>
                  <a:cubicBezTo>
                    <a:pt x="79" y="1538"/>
                    <a:pt x="134" y="1572"/>
                    <a:pt x="190" y="1572"/>
                  </a:cubicBezTo>
                  <a:cubicBezTo>
                    <a:pt x="213" y="1572"/>
                    <a:pt x="246" y="1560"/>
                    <a:pt x="279" y="1538"/>
                  </a:cubicBezTo>
                  <a:cubicBezTo>
                    <a:pt x="1359" y="859"/>
                    <a:pt x="3263" y="447"/>
                    <a:pt x="5800" y="347"/>
                  </a:cubicBezTo>
                  <a:cubicBezTo>
                    <a:pt x="6165" y="335"/>
                    <a:pt x="6518" y="329"/>
                    <a:pt x="6851" y="329"/>
                  </a:cubicBezTo>
                  <a:cubicBezTo>
                    <a:pt x="8291" y="329"/>
                    <a:pt x="9364" y="425"/>
                    <a:pt x="9373" y="425"/>
                  </a:cubicBezTo>
                  <a:cubicBezTo>
                    <a:pt x="9380" y="425"/>
                    <a:pt x="9386" y="426"/>
                    <a:pt x="9393" y="426"/>
                  </a:cubicBezTo>
                  <a:cubicBezTo>
                    <a:pt x="9474" y="426"/>
                    <a:pt x="9541" y="362"/>
                    <a:pt x="9551" y="269"/>
                  </a:cubicBezTo>
                  <a:cubicBezTo>
                    <a:pt x="9563" y="180"/>
                    <a:pt x="9496" y="102"/>
                    <a:pt x="9407" y="91"/>
                  </a:cubicBezTo>
                  <a:cubicBezTo>
                    <a:pt x="9389" y="91"/>
                    <a:pt x="8369" y="1"/>
                    <a:pt x="698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4"/>
            <p:cNvSpPr/>
            <p:nvPr/>
          </p:nvSpPr>
          <p:spPr>
            <a:xfrm>
              <a:off x="3164125" y="2731750"/>
              <a:ext cx="239350" cy="39275"/>
            </a:xfrm>
            <a:custGeom>
              <a:avLst/>
              <a:gdLst/>
              <a:ahLst/>
              <a:cxnLst/>
              <a:rect l="l" t="t" r="r" b="b"/>
              <a:pathLst>
                <a:path w="9574" h="1571" extrusionOk="0">
                  <a:moveTo>
                    <a:pt x="6993" y="0"/>
                  </a:moveTo>
                  <a:cubicBezTo>
                    <a:pt x="6618" y="0"/>
                    <a:pt x="6216" y="7"/>
                    <a:pt x="5800" y="24"/>
                  </a:cubicBezTo>
                  <a:cubicBezTo>
                    <a:pt x="3173" y="113"/>
                    <a:pt x="1247" y="536"/>
                    <a:pt x="100" y="1259"/>
                  </a:cubicBezTo>
                  <a:cubicBezTo>
                    <a:pt x="34" y="1315"/>
                    <a:pt x="1" y="1415"/>
                    <a:pt x="56" y="1493"/>
                  </a:cubicBezTo>
                  <a:cubicBezTo>
                    <a:pt x="90" y="1538"/>
                    <a:pt x="134" y="1570"/>
                    <a:pt x="189" y="1570"/>
                  </a:cubicBezTo>
                  <a:cubicBezTo>
                    <a:pt x="223" y="1570"/>
                    <a:pt x="256" y="1560"/>
                    <a:pt x="278" y="1538"/>
                  </a:cubicBezTo>
                  <a:cubicBezTo>
                    <a:pt x="1359" y="847"/>
                    <a:pt x="3273" y="435"/>
                    <a:pt x="5811" y="346"/>
                  </a:cubicBezTo>
                  <a:cubicBezTo>
                    <a:pt x="6171" y="334"/>
                    <a:pt x="6521" y="328"/>
                    <a:pt x="6851" y="328"/>
                  </a:cubicBezTo>
                  <a:cubicBezTo>
                    <a:pt x="8288" y="328"/>
                    <a:pt x="9366" y="424"/>
                    <a:pt x="9384" y="424"/>
                  </a:cubicBezTo>
                  <a:cubicBezTo>
                    <a:pt x="9473" y="424"/>
                    <a:pt x="9551" y="358"/>
                    <a:pt x="9562" y="269"/>
                  </a:cubicBezTo>
                  <a:cubicBezTo>
                    <a:pt x="9573" y="180"/>
                    <a:pt x="9507" y="101"/>
                    <a:pt x="9406" y="90"/>
                  </a:cubicBezTo>
                  <a:cubicBezTo>
                    <a:pt x="9398" y="90"/>
                    <a:pt x="8381" y="0"/>
                    <a:pt x="699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4"/>
            <p:cNvSpPr/>
            <p:nvPr/>
          </p:nvSpPr>
          <p:spPr>
            <a:xfrm>
              <a:off x="3169700" y="2777100"/>
              <a:ext cx="239050" cy="39000"/>
            </a:xfrm>
            <a:custGeom>
              <a:avLst/>
              <a:gdLst/>
              <a:ahLst/>
              <a:cxnLst/>
              <a:rect l="l" t="t" r="r" b="b"/>
              <a:pathLst>
                <a:path w="9562" h="1560" extrusionOk="0">
                  <a:moveTo>
                    <a:pt x="6983" y="1"/>
                  </a:moveTo>
                  <a:cubicBezTo>
                    <a:pt x="6611" y="1"/>
                    <a:pt x="6212" y="7"/>
                    <a:pt x="5799" y="24"/>
                  </a:cubicBezTo>
                  <a:cubicBezTo>
                    <a:pt x="3162" y="113"/>
                    <a:pt x="1247" y="536"/>
                    <a:pt x="100" y="1260"/>
                  </a:cubicBezTo>
                  <a:cubicBezTo>
                    <a:pt x="23" y="1315"/>
                    <a:pt x="0" y="1415"/>
                    <a:pt x="55" y="1493"/>
                  </a:cubicBezTo>
                  <a:cubicBezTo>
                    <a:pt x="78" y="1537"/>
                    <a:pt x="134" y="1560"/>
                    <a:pt x="189" y="1560"/>
                  </a:cubicBezTo>
                  <a:cubicBezTo>
                    <a:pt x="223" y="1560"/>
                    <a:pt x="245" y="1560"/>
                    <a:pt x="278" y="1537"/>
                  </a:cubicBezTo>
                  <a:cubicBezTo>
                    <a:pt x="1358" y="847"/>
                    <a:pt x="3273" y="436"/>
                    <a:pt x="5811" y="347"/>
                  </a:cubicBezTo>
                  <a:cubicBezTo>
                    <a:pt x="6193" y="334"/>
                    <a:pt x="6563" y="328"/>
                    <a:pt x="6911" y="328"/>
                  </a:cubicBezTo>
                  <a:cubicBezTo>
                    <a:pt x="8318" y="328"/>
                    <a:pt x="9365" y="416"/>
                    <a:pt x="9383" y="424"/>
                  </a:cubicBezTo>
                  <a:cubicBezTo>
                    <a:pt x="9472" y="424"/>
                    <a:pt x="9551" y="358"/>
                    <a:pt x="9561" y="268"/>
                  </a:cubicBezTo>
                  <a:cubicBezTo>
                    <a:pt x="9561" y="179"/>
                    <a:pt x="9495" y="102"/>
                    <a:pt x="9406" y="90"/>
                  </a:cubicBezTo>
                  <a:cubicBezTo>
                    <a:pt x="9397" y="90"/>
                    <a:pt x="8372" y="1"/>
                    <a:pt x="698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4"/>
            <p:cNvSpPr/>
            <p:nvPr/>
          </p:nvSpPr>
          <p:spPr>
            <a:xfrm>
              <a:off x="3175250" y="2822325"/>
              <a:ext cx="239075" cy="39150"/>
            </a:xfrm>
            <a:custGeom>
              <a:avLst/>
              <a:gdLst/>
              <a:ahLst/>
              <a:cxnLst/>
              <a:rect l="l" t="t" r="r" b="b"/>
              <a:pathLst>
                <a:path w="9563" h="1566" extrusionOk="0">
                  <a:moveTo>
                    <a:pt x="6852" y="0"/>
                  </a:moveTo>
                  <a:cubicBezTo>
                    <a:pt x="6518" y="0"/>
                    <a:pt x="6164" y="5"/>
                    <a:pt x="5800" y="18"/>
                  </a:cubicBezTo>
                  <a:cubicBezTo>
                    <a:pt x="3162" y="118"/>
                    <a:pt x="1248" y="541"/>
                    <a:pt x="101" y="1265"/>
                  </a:cubicBezTo>
                  <a:cubicBezTo>
                    <a:pt x="23" y="1309"/>
                    <a:pt x="1" y="1420"/>
                    <a:pt x="45" y="1487"/>
                  </a:cubicBezTo>
                  <a:cubicBezTo>
                    <a:pt x="78" y="1543"/>
                    <a:pt x="134" y="1566"/>
                    <a:pt x="190" y="1566"/>
                  </a:cubicBezTo>
                  <a:cubicBezTo>
                    <a:pt x="212" y="1566"/>
                    <a:pt x="246" y="1566"/>
                    <a:pt x="279" y="1543"/>
                  </a:cubicBezTo>
                  <a:cubicBezTo>
                    <a:pt x="1359" y="853"/>
                    <a:pt x="3273" y="441"/>
                    <a:pt x="5800" y="352"/>
                  </a:cubicBezTo>
                  <a:cubicBezTo>
                    <a:pt x="6187" y="338"/>
                    <a:pt x="6562" y="333"/>
                    <a:pt x="6914" y="333"/>
                  </a:cubicBezTo>
                  <a:cubicBezTo>
                    <a:pt x="8322" y="333"/>
                    <a:pt x="9364" y="419"/>
                    <a:pt x="9373" y="419"/>
                  </a:cubicBezTo>
                  <a:cubicBezTo>
                    <a:pt x="9380" y="419"/>
                    <a:pt x="9387" y="420"/>
                    <a:pt x="9393" y="420"/>
                  </a:cubicBezTo>
                  <a:cubicBezTo>
                    <a:pt x="9474" y="420"/>
                    <a:pt x="9541" y="357"/>
                    <a:pt x="9551" y="274"/>
                  </a:cubicBezTo>
                  <a:cubicBezTo>
                    <a:pt x="9562" y="185"/>
                    <a:pt x="9495" y="107"/>
                    <a:pt x="9406" y="96"/>
                  </a:cubicBezTo>
                  <a:cubicBezTo>
                    <a:pt x="9388" y="96"/>
                    <a:pt x="8304" y="0"/>
                    <a:pt x="685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4"/>
            <p:cNvSpPr/>
            <p:nvPr/>
          </p:nvSpPr>
          <p:spPr>
            <a:xfrm>
              <a:off x="3180825" y="2867700"/>
              <a:ext cx="239050" cy="39125"/>
            </a:xfrm>
            <a:custGeom>
              <a:avLst/>
              <a:gdLst/>
              <a:ahLst/>
              <a:cxnLst/>
              <a:rect l="l" t="t" r="r" b="b"/>
              <a:pathLst>
                <a:path w="9562" h="1565" extrusionOk="0">
                  <a:moveTo>
                    <a:pt x="6851" y="0"/>
                  </a:moveTo>
                  <a:cubicBezTo>
                    <a:pt x="6514" y="0"/>
                    <a:pt x="6157" y="5"/>
                    <a:pt x="5789" y="18"/>
                  </a:cubicBezTo>
                  <a:cubicBezTo>
                    <a:pt x="3162" y="117"/>
                    <a:pt x="1247" y="530"/>
                    <a:pt x="90" y="1264"/>
                  </a:cubicBezTo>
                  <a:cubicBezTo>
                    <a:pt x="23" y="1309"/>
                    <a:pt x="1" y="1409"/>
                    <a:pt x="45" y="1487"/>
                  </a:cubicBezTo>
                  <a:cubicBezTo>
                    <a:pt x="78" y="1542"/>
                    <a:pt x="134" y="1564"/>
                    <a:pt x="179" y="1564"/>
                  </a:cubicBezTo>
                  <a:cubicBezTo>
                    <a:pt x="212" y="1564"/>
                    <a:pt x="245" y="1554"/>
                    <a:pt x="268" y="1542"/>
                  </a:cubicBezTo>
                  <a:cubicBezTo>
                    <a:pt x="1347" y="852"/>
                    <a:pt x="3261" y="441"/>
                    <a:pt x="5799" y="352"/>
                  </a:cubicBezTo>
                  <a:cubicBezTo>
                    <a:pt x="6211" y="335"/>
                    <a:pt x="6608" y="328"/>
                    <a:pt x="6979" y="328"/>
                  </a:cubicBezTo>
                  <a:cubicBezTo>
                    <a:pt x="8351" y="328"/>
                    <a:pt x="9355" y="418"/>
                    <a:pt x="9373" y="418"/>
                  </a:cubicBezTo>
                  <a:cubicBezTo>
                    <a:pt x="9379" y="419"/>
                    <a:pt x="9385" y="420"/>
                    <a:pt x="9392" y="420"/>
                  </a:cubicBezTo>
                  <a:cubicBezTo>
                    <a:pt x="9473" y="420"/>
                    <a:pt x="9540" y="356"/>
                    <a:pt x="9551" y="273"/>
                  </a:cubicBezTo>
                  <a:cubicBezTo>
                    <a:pt x="9562" y="184"/>
                    <a:pt x="9495" y="107"/>
                    <a:pt x="9406" y="95"/>
                  </a:cubicBezTo>
                  <a:cubicBezTo>
                    <a:pt x="9388" y="95"/>
                    <a:pt x="8306" y="0"/>
                    <a:pt x="685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4"/>
            <p:cNvSpPr/>
            <p:nvPr/>
          </p:nvSpPr>
          <p:spPr>
            <a:xfrm>
              <a:off x="3280725" y="2913425"/>
              <a:ext cx="144450" cy="12050"/>
            </a:xfrm>
            <a:custGeom>
              <a:avLst/>
              <a:gdLst/>
              <a:ahLst/>
              <a:cxnLst/>
              <a:rect l="l" t="t" r="r" b="b"/>
              <a:pathLst>
                <a:path w="5778" h="482" extrusionOk="0">
                  <a:moveTo>
                    <a:pt x="3146" y="0"/>
                  </a:moveTo>
                  <a:cubicBezTo>
                    <a:pt x="2244" y="0"/>
                    <a:pt x="1191" y="37"/>
                    <a:pt x="156" y="158"/>
                  </a:cubicBezTo>
                  <a:cubicBezTo>
                    <a:pt x="67" y="170"/>
                    <a:pt x="0" y="247"/>
                    <a:pt x="12" y="337"/>
                  </a:cubicBezTo>
                  <a:cubicBezTo>
                    <a:pt x="22" y="426"/>
                    <a:pt x="89" y="482"/>
                    <a:pt x="168" y="482"/>
                  </a:cubicBezTo>
                  <a:lnTo>
                    <a:pt x="190" y="482"/>
                  </a:lnTo>
                  <a:cubicBezTo>
                    <a:pt x="1209" y="365"/>
                    <a:pt x="2246" y="329"/>
                    <a:pt x="3136" y="329"/>
                  </a:cubicBezTo>
                  <a:cubicBezTo>
                    <a:pt x="4540" y="329"/>
                    <a:pt x="5579" y="419"/>
                    <a:pt x="5600" y="426"/>
                  </a:cubicBezTo>
                  <a:cubicBezTo>
                    <a:pt x="5689" y="426"/>
                    <a:pt x="5766" y="359"/>
                    <a:pt x="5778" y="270"/>
                  </a:cubicBezTo>
                  <a:cubicBezTo>
                    <a:pt x="5778" y="181"/>
                    <a:pt x="5711" y="103"/>
                    <a:pt x="5622" y="92"/>
                  </a:cubicBezTo>
                  <a:cubicBezTo>
                    <a:pt x="5608" y="92"/>
                    <a:pt x="4564" y="0"/>
                    <a:pt x="3146"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4"/>
            <p:cNvSpPr/>
            <p:nvPr/>
          </p:nvSpPr>
          <p:spPr>
            <a:xfrm>
              <a:off x="3164675" y="2593450"/>
              <a:ext cx="55950" cy="139725"/>
            </a:xfrm>
            <a:custGeom>
              <a:avLst/>
              <a:gdLst/>
              <a:ahLst/>
              <a:cxnLst/>
              <a:rect l="l" t="t" r="r" b="b"/>
              <a:pathLst>
                <a:path w="2238" h="5589" extrusionOk="0">
                  <a:moveTo>
                    <a:pt x="1248" y="1"/>
                  </a:moveTo>
                  <a:lnTo>
                    <a:pt x="357" y="146"/>
                  </a:lnTo>
                  <a:cubicBezTo>
                    <a:pt x="157" y="146"/>
                    <a:pt x="1" y="324"/>
                    <a:pt x="23" y="535"/>
                  </a:cubicBezTo>
                  <a:lnTo>
                    <a:pt x="713" y="5589"/>
                  </a:lnTo>
                  <a:lnTo>
                    <a:pt x="1337" y="4654"/>
                  </a:lnTo>
                  <a:lnTo>
                    <a:pt x="2238" y="5433"/>
                  </a:lnTo>
                  <a:lnTo>
                    <a:pt x="1592" y="324"/>
                  </a:lnTo>
                  <a:cubicBezTo>
                    <a:pt x="1570" y="146"/>
                    <a:pt x="1426" y="1"/>
                    <a:pt x="1248"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4"/>
            <p:cNvSpPr/>
            <p:nvPr/>
          </p:nvSpPr>
          <p:spPr>
            <a:xfrm>
              <a:off x="2887225" y="2644725"/>
              <a:ext cx="228500" cy="164525"/>
            </a:xfrm>
            <a:custGeom>
              <a:avLst/>
              <a:gdLst/>
              <a:ahLst/>
              <a:cxnLst/>
              <a:rect l="l" t="t" r="r" b="b"/>
              <a:pathLst>
                <a:path w="9140" h="6581" extrusionOk="0">
                  <a:moveTo>
                    <a:pt x="6993" y="1"/>
                  </a:moveTo>
                  <a:cubicBezTo>
                    <a:pt x="4055" y="1"/>
                    <a:pt x="1020" y="1091"/>
                    <a:pt x="201" y="1390"/>
                  </a:cubicBezTo>
                  <a:cubicBezTo>
                    <a:pt x="79" y="1434"/>
                    <a:pt x="1" y="1556"/>
                    <a:pt x="23" y="1690"/>
                  </a:cubicBezTo>
                  <a:lnTo>
                    <a:pt x="602" y="6365"/>
                  </a:lnTo>
                  <a:cubicBezTo>
                    <a:pt x="620" y="6491"/>
                    <a:pt x="733" y="6581"/>
                    <a:pt x="858" y="6581"/>
                  </a:cubicBezTo>
                  <a:cubicBezTo>
                    <a:pt x="887" y="6581"/>
                    <a:pt x="918" y="6576"/>
                    <a:pt x="947" y="6565"/>
                  </a:cubicBezTo>
                  <a:cubicBezTo>
                    <a:pt x="4100" y="5493"/>
                    <a:pt x="6793" y="5326"/>
                    <a:pt x="8176" y="5326"/>
                  </a:cubicBezTo>
                  <a:cubicBezTo>
                    <a:pt x="8457" y="5326"/>
                    <a:pt x="8685" y="5333"/>
                    <a:pt x="8850" y="5341"/>
                  </a:cubicBezTo>
                  <a:cubicBezTo>
                    <a:pt x="9017" y="5341"/>
                    <a:pt x="9140" y="5207"/>
                    <a:pt x="9128" y="5041"/>
                  </a:cubicBezTo>
                  <a:lnTo>
                    <a:pt x="8583" y="321"/>
                  </a:lnTo>
                  <a:cubicBezTo>
                    <a:pt x="8561" y="210"/>
                    <a:pt x="8472" y="109"/>
                    <a:pt x="8349" y="87"/>
                  </a:cubicBezTo>
                  <a:cubicBezTo>
                    <a:pt x="7905" y="27"/>
                    <a:pt x="7450" y="1"/>
                    <a:pt x="699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4"/>
            <p:cNvSpPr/>
            <p:nvPr/>
          </p:nvSpPr>
          <p:spPr>
            <a:xfrm>
              <a:off x="2951525" y="2542500"/>
              <a:ext cx="642000" cy="477175"/>
            </a:xfrm>
            <a:custGeom>
              <a:avLst/>
              <a:gdLst/>
              <a:ahLst/>
              <a:cxnLst/>
              <a:rect l="l" t="t" r="r" b="b"/>
              <a:pathLst>
                <a:path w="25680" h="19087" extrusionOk="0">
                  <a:moveTo>
                    <a:pt x="2663" y="1"/>
                  </a:moveTo>
                  <a:cubicBezTo>
                    <a:pt x="2390" y="1"/>
                    <a:pt x="2147" y="206"/>
                    <a:pt x="2115" y="492"/>
                  </a:cubicBezTo>
                  <a:lnTo>
                    <a:pt x="45" y="15329"/>
                  </a:lnTo>
                  <a:cubicBezTo>
                    <a:pt x="1" y="15641"/>
                    <a:pt x="223" y="15930"/>
                    <a:pt x="535" y="15975"/>
                  </a:cubicBezTo>
                  <a:lnTo>
                    <a:pt x="22874" y="19081"/>
                  </a:lnTo>
                  <a:cubicBezTo>
                    <a:pt x="22901" y="19085"/>
                    <a:pt x="22928" y="19087"/>
                    <a:pt x="22954" y="19087"/>
                  </a:cubicBezTo>
                  <a:cubicBezTo>
                    <a:pt x="23234" y="19087"/>
                    <a:pt x="23479" y="18876"/>
                    <a:pt x="23520" y="18591"/>
                  </a:cubicBezTo>
                  <a:lnTo>
                    <a:pt x="25635" y="3798"/>
                  </a:lnTo>
                  <a:cubicBezTo>
                    <a:pt x="25679" y="3530"/>
                    <a:pt x="25524" y="3275"/>
                    <a:pt x="25279" y="3174"/>
                  </a:cubicBezTo>
                  <a:lnTo>
                    <a:pt x="25145" y="3130"/>
                  </a:lnTo>
                  <a:cubicBezTo>
                    <a:pt x="25101" y="3107"/>
                    <a:pt x="25045" y="3097"/>
                    <a:pt x="24989" y="3097"/>
                  </a:cubicBezTo>
                  <a:lnTo>
                    <a:pt x="14070" y="1527"/>
                  </a:lnTo>
                  <a:cubicBezTo>
                    <a:pt x="14048" y="1527"/>
                    <a:pt x="13825" y="1482"/>
                    <a:pt x="13803" y="1482"/>
                  </a:cubicBezTo>
                  <a:lnTo>
                    <a:pt x="2783" y="2"/>
                  </a:lnTo>
                  <a:lnTo>
                    <a:pt x="2705" y="2"/>
                  </a:lnTo>
                  <a:cubicBezTo>
                    <a:pt x="2691" y="1"/>
                    <a:pt x="2677" y="1"/>
                    <a:pt x="2663"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4"/>
            <p:cNvSpPr/>
            <p:nvPr/>
          </p:nvSpPr>
          <p:spPr>
            <a:xfrm>
              <a:off x="2966550" y="2540600"/>
              <a:ext cx="330075" cy="425500"/>
            </a:xfrm>
            <a:custGeom>
              <a:avLst/>
              <a:gdLst/>
              <a:ahLst/>
              <a:cxnLst/>
              <a:rect l="l" t="t" r="r" b="b"/>
              <a:pathLst>
                <a:path w="13203" h="17020" extrusionOk="0">
                  <a:moveTo>
                    <a:pt x="4634" y="1"/>
                  </a:moveTo>
                  <a:cubicBezTo>
                    <a:pt x="3173" y="1"/>
                    <a:pt x="2148" y="78"/>
                    <a:pt x="2148" y="78"/>
                  </a:cubicBezTo>
                  <a:lnTo>
                    <a:pt x="1" y="15484"/>
                  </a:lnTo>
                  <a:lnTo>
                    <a:pt x="11053" y="17020"/>
                  </a:lnTo>
                  <a:lnTo>
                    <a:pt x="13202" y="1570"/>
                  </a:lnTo>
                  <a:cubicBezTo>
                    <a:pt x="11142" y="241"/>
                    <a:pt x="7210" y="1"/>
                    <a:pt x="463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4"/>
            <p:cNvSpPr/>
            <p:nvPr/>
          </p:nvSpPr>
          <p:spPr>
            <a:xfrm>
              <a:off x="2966550" y="2924900"/>
              <a:ext cx="276350" cy="41200"/>
            </a:xfrm>
            <a:custGeom>
              <a:avLst/>
              <a:gdLst/>
              <a:ahLst/>
              <a:cxnLst/>
              <a:rect l="l" t="t" r="r" b="b"/>
              <a:pathLst>
                <a:path w="11054" h="1648" extrusionOk="0">
                  <a:moveTo>
                    <a:pt x="3135" y="0"/>
                  </a:moveTo>
                  <a:cubicBezTo>
                    <a:pt x="1349" y="0"/>
                    <a:pt x="1" y="112"/>
                    <a:pt x="1" y="112"/>
                  </a:cubicBezTo>
                  <a:lnTo>
                    <a:pt x="11053" y="1648"/>
                  </a:lnTo>
                  <a:cubicBezTo>
                    <a:pt x="11053" y="1648"/>
                    <a:pt x="10085" y="879"/>
                    <a:pt x="9017" y="590"/>
                  </a:cubicBezTo>
                  <a:cubicBezTo>
                    <a:pt x="7249" y="117"/>
                    <a:pt x="4963" y="0"/>
                    <a:pt x="313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4"/>
            <p:cNvSpPr/>
            <p:nvPr/>
          </p:nvSpPr>
          <p:spPr>
            <a:xfrm>
              <a:off x="3019975" y="2730175"/>
              <a:ext cx="238500" cy="42250"/>
            </a:xfrm>
            <a:custGeom>
              <a:avLst/>
              <a:gdLst/>
              <a:ahLst/>
              <a:cxnLst/>
              <a:rect l="l" t="t" r="r" b="b"/>
              <a:pathLst>
                <a:path w="9540" h="1690" extrusionOk="0">
                  <a:moveTo>
                    <a:pt x="2082" y="0"/>
                  </a:moveTo>
                  <a:cubicBezTo>
                    <a:pt x="958" y="0"/>
                    <a:pt x="172" y="53"/>
                    <a:pt x="157" y="53"/>
                  </a:cubicBezTo>
                  <a:cubicBezTo>
                    <a:pt x="68" y="64"/>
                    <a:pt x="1" y="142"/>
                    <a:pt x="11" y="231"/>
                  </a:cubicBezTo>
                  <a:cubicBezTo>
                    <a:pt x="11" y="314"/>
                    <a:pt x="88" y="377"/>
                    <a:pt x="171" y="377"/>
                  </a:cubicBezTo>
                  <a:cubicBezTo>
                    <a:pt x="177" y="377"/>
                    <a:pt x="183" y="377"/>
                    <a:pt x="190" y="376"/>
                  </a:cubicBezTo>
                  <a:cubicBezTo>
                    <a:pt x="197" y="376"/>
                    <a:pt x="922" y="327"/>
                    <a:pt x="1975" y="327"/>
                  </a:cubicBezTo>
                  <a:cubicBezTo>
                    <a:pt x="2501" y="327"/>
                    <a:pt x="3110" y="339"/>
                    <a:pt x="3751" y="376"/>
                  </a:cubicBezTo>
                  <a:cubicBezTo>
                    <a:pt x="6289" y="510"/>
                    <a:pt x="8193" y="955"/>
                    <a:pt x="9262" y="1667"/>
                  </a:cubicBezTo>
                  <a:cubicBezTo>
                    <a:pt x="9295" y="1678"/>
                    <a:pt x="9329" y="1690"/>
                    <a:pt x="9351" y="1690"/>
                  </a:cubicBezTo>
                  <a:cubicBezTo>
                    <a:pt x="9406" y="1690"/>
                    <a:pt x="9462" y="1667"/>
                    <a:pt x="9495" y="1611"/>
                  </a:cubicBezTo>
                  <a:cubicBezTo>
                    <a:pt x="9540" y="1544"/>
                    <a:pt x="9517" y="1433"/>
                    <a:pt x="9440" y="1389"/>
                  </a:cubicBezTo>
                  <a:cubicBezTo>
                    <a:pt x="8315" y="643"/>
                    <a:pt x="6401" y="186"/>
                    <a:pt x="3774" y="42"/>
                  </a:cubicBezTo>
                  <a:cubicBezTo>
                    <a:pt x="3168" y="11"/>
                    <a:pt x="2590" y="0"/>
                    <a:pt x="208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4"/>
            <p:cNvSpPr/>
            <p:nvPr/>
          </p:nvSpPr>
          <p:spPr>
            <a:xfrm>
              <a:off x="3013850" y="2775350"/>
              <a:ext cx="238500" cy="42150"/>
            </a:xfrm>
            <a:custGeom>
              <a:avLst/>
              <a:gdLst/>
              <a:ahLst/>
              <a:cxnLst/>
              <a:rect l="l" t="t" r="r" b="b"/>
              <a:pathLst>
                <a:path w="9540" h="1686" extrusionOk="0">
                  <a:moveTo>
                    <a:pt x="1991" y="0"/>
                  </a:moveTo>
                  <a:cubicBezTo>
                    <a:pt x="911" y="0"/>
                    <a:pt x="164" y="53"/>
                    <a:pt x="157" y="61"/>
                  </a:cubicBezTo>
                  <a:cubicBezTo>
                    <a:pt x="68" y="61"/>
                    <a:pt x="1" y="138"/>
                    <a:pt x="1" y="227"/>
                  </a:cubicBezTo>
                  <a:cubicBezTo>
                    <a:pt x="12" y="316"/>
                    <a:pt x="90" y="383"/>
                    <a:pt x="179" y="383"/>
                  </a:cubicBezTo>
                  <a:cubicBezTo>
                    <a:pt x="186" y="383"/>
                    <a:pt x="965" y="330"/>
                    <a:pt x="2078" y="330"/>
                  </a:cubicBezTo>
                  <a:cubicBezTo>
                    <a:pt x="2581" y="330"/>
                    <a:pt x="3152" y="341"/>
                    <a:pt x="3752" y="372"/>
                  </a:cubicBezTo>
                  <a:cubicBezTo>
                    <a:pt x="6289" y="506"/>
                    <a:pt x="8193" y="962"/>
                    <a:pt x="9262" y="1664"/>
                  </a:cubicBezTo>
                  <a:cubicBezTo>
                    <a:pt x="9284" y="1686"/>
                    <a:pt x="9317" y="1686"/>
                    <a:pt x="9351" y="1686"/>
                  </a:cubicBezTo>
                  <a:cubicBezTo>
                    <a:pt x="9406" y="1686"/>
                    <a:pt x="9451" y="1664"/>
                    <a:pt x="9485" y="1619"/>
                  </a:cubicBezTo>
                  <a:cubicBezTo>
                    <a:pt x="9540" y="1541"/>
                    <a:pt x="9518" y="1441"/>
                    <a:pt x="9440" y="1385"/>
                  </a:cubicBezTo>
                  <a:cubicBezTo>
                    <a:pt x="8305" y="639"/>
                    <a:pt x="6401" y="183"/>
                    <a:pt x="3763" y="49"/>
                  </a:cubicBezTo>
                  <a:cubicBezTo>
                    <a:pt x="3125" y="13"/>
                    <a:pt x="2518" y="0"/>
                    <a:pt x="199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4"/>
            <p:cNvSpPr/>
            <p:nvPr/>
          </p:nvSpPr>
          <p:spPr>
            <a:xfrm>
              <a:off x="3007450" y="2820600"/>
              <a:ext cx="238525" cy="42250"/>
            </a:xfrm>
            <a:custGeom>
              <a:avLst/>
              <a:gdLst/>
              <a:ahLst/>
              <a:cxnLst/>
              <a:rect l="l" t="t" r="r" b="b"/>
              <a:pathLst>
                <a:path w="9541" h="1690" extrusionOk="0">
                  <a:moveTo>
                    <a:pt x="2083" y="1"/>
                  </a:moveTo>
                  <a:cubicBezTo>
                    <a:pt x="957" y="1"/>
                    <a:pt x="172" y="54"/>
                    <a:pt x="156" y="54"/>
                  </a:cubicBezTo>
                  <a:cubicBezTo>
                    <a:pt x="67" y="65"/>
                    <a:pt x="0" y="143"/>
                    <a:pt x="12" y="232"/>
                  </a:cubicBezTo>
                  <a:cubicBezTo>
                    <a:pt x="12" y="314"/>
                    <a:pt x="78" y="378"/>
                    <a:pt x="158" y="378"/>
                  </a:cubicBezTo>
                  <a:cubicBezTo>
                    <a:pt x="165" y="378"/>
                    <a:pt x="172" y="377"/>
                    <a:pt x="179" y="376"/>
                  </a:cubicBezTo>
                  <a:cubicBezTo>
                    <a:pt x="193" y="376"/>
                    <a:pt x="921" y="327"/>
                    <a:pt x="1974" y="327"/>
                  </a:cubicBezTo>
                  <a:cubicBezTo>
                    <a:pt x="2501" y="327"/>
                    <a:pt x="3110" y="339"/>
                    <a:pt x="3752" y="376"/>
                  </a:cubicBezTo>
                  <a:cubicBezTo>
                    <a:pt x="6290" y="510"/>
                    <a:pt x="8193" y="955"/>
                    <a:pt x="9261" y="1667"/>
                  </a:cubicBezTo>
                  <a:cubicBezTo>
                    <a:pt x="9295" y="1679"/>
                    <a:pt x="9318" y="1690"/>
                    <a:pt x="9351" y="1690"/>
                  </a:cubicBezTo>
                  <a:cubicBezTo>
                    <a:pt x="9407" y="1690"/>
                    <a:pt x="9462" y="1667"/>
                    <a:pt x="9496" y="1612"/>
                  </a:cubicBezTo>
                  <a:cubicBezTo>
                    <a:pt x="9540" y="1545"/>
                    <a:pt x="9518" y="1434"/>
                    <a:pt x="9440" y="1390"/>
                  </a:cubicBezTo>
                  <a:cubicBezTo>
                    <a:pt x="8304" y="643"/>
                    <a:pt x="6401" y="187"/>
                    <a:pt x="3763" y="42"/>
                  </a:cubicBezTo>
                  <a:cubicBezTo>
                    <a:pt x="3160" y="11"/>
                    <a:pt x="2587" y="1"/>
                    <a:pt x="2083"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4"/>
            <p:cNvSpPr/>
            <p:nvPr/>
          </p:nvSpPr>
          <p:spPr>
            <a:xfrm>
              <a:off x="3001050" y="2866275"/>
              <a:ext cx="144725" cy="13575"/>
            </a:xfrm>
            <a:custGeom>
              <a:avLst/>
              <a:gdLst/>
              <a:ahLst/>
              <a:cxnLst/>
              <a:rect l="l" t="t" r="r" b="b"/>
              <a:pathLst>
                <a:path w="5789" h="543" extrusionOk="0">
                  <a:moveTo>
                    <a:pt x="2062" y="0"/>
                  </a:moveTo>
                  <a:cubicBezTo>
                    <a:pt x="950" y="0"/>
                    <a:pt x="179" y="52"/>
                    <a:pt x="167" y="52"/>
                  </a:cubicBezTo>
                  <a:cubicBezTo>
                    <a:pt x="68" y="63"/>
                    <a:pt x="1" y="141"/>
                    <a:pt x="12" y="230"/>
                  </a:cubicBezTo>
                  <a:cubicBezTo>
                    <a:pt x="12" y="313"/>
                    <a:pt x="88" y="376"/>
                    <a:pt x="169" y="376"/>
                  </a:cubicBezTo>
                  <a:cubicBezTo>
                    <a:pt x="176" y="376"/>
                    <a:pt x="183" y="376"/>
                    <a:pt x="190" y="375"/>
                  </a:cubicBezTo>
                  <a:cubicBezTo>
                    <a:pt x="201" y="375"/>
                    <a:pt x="961" y="323"/>
                    <a:pt x="2058" y="323"/>
                  </a:cubicBezTo>
                  <a:cubicBezTo>
                    <a:pt x="3059" y="323"/>
                    <a:pt x="4340" y="366"/>
                    <a:pt x="5589" y="531"/>
                  </a:cubicBezTo>
                  <a:cubicBezTo>
                    <a:pt x="5599" y="542"/>
                    <a:pt x="5599" y="542"/>
                    <a:pt x="5611" y="542"/>
                  </a:cubicBezTo>
                  <a:cubicBezTo>
                    <a:pt x="5688" y="542"/>
                    <a:pt x="5767" y="475"/>
                    <a:pt x="5777" y="397"/>
                  </a:cubicBezTo>
                  <a:cubicBezTo>
                    <a:pt x="5789" y="308"/>
                    <a:pt x="5722" y="219"/>
                    <a:pt x="5633" y="208"/>
                  </a:cubicBezTo>
                  <a:cubicBezTo>
                    <a:pt x="4370" y="44"/>
                    <a:pt x="3075" y="0"/>
                    <a:pt x="206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4"/>
            <p:cNvSpPr/>
            <p:nvPr/>
          </p:nvSpPr>
          <p:spPr>
            <a:xfrm>
              <a:off x="3248425" y="2573800"/>
              <a:ext cx="329800" cy="431525"/>
            </a:xfrm>
            <a:custGeom>
              <a:avLst/>
              <a:gdLst/>
              <a:ahLst/>
              <a:cxnLst/>
              <a:rect l="l" t="t" r="r" b="b"/>
              <a:pathLst>
                <a:path w="13192" h="17261" extrusionOk="0">
                  <a:moveTo>
                    <a:pt x="4325" y="1"/>
                  </a:moveTo>
                  <a:cubicBezTo>
                    <a:pt x="3528" y="1"/>
                    <a:pt x="2784" y="81"/>
                    <a:pt x="2150" y="275"/>
                  </a:cubicBezTo>
                  <a:lnTo>
                    <a:pt x="1" y="15725"/>
                  </a:lnTo>
                  <a:lnTo>
                    <a:pt x="11055" y="17261"/>
                  </a:lnTo>
                  <a:lnTo>
                    <a:pt x="13192" y="1845"/>
                  </a:lnTo>
                  <a:cubicBezTo>
                    <a:pt x="13192" y="1845"/>
                    <a:pt x="8147" y="1"/>
                    <a:pt x="4325"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4"/>
            <p:cNvSpPr/>
            <p:nvPr/>
          </p:nvSpPr>
          <p:spPr>
            <a:xfrm>
              <a:off x="3248425" y="2955225"/>
              <a:ext cx="276375" cy="50100"/>
            </a:xfrm>
            <a:custGeom>
              <a:avLst/>
              <a:gdLst/>
              <a:ahLst/>
              <a:cxnLst/>
              <a:rect l="l" t="t" r="r" b="b"/>
              <a:pathLst>
                <a:path w="11055" h="2004" extrusionOk="0">
                  <a:moveTo>
                    <a:pt x="2224" y="0"/>
                  </a:moveTo>
                  <a:cubicBezTo>
                    <a:pt x="1123" y="0"/>
                    <a:pt x="1" y="468"/>
                    <a:pt x="1" y="468"/>
                  </a:cubicBezTo>
                  <a:lnTo>
                    <a:pt x="11055" y="2004"/>
                  </a:lnTo>
                  <a:cubicBezTo>
                    <a:pt x="11055" y="2004"/>
                    <a:pt x="5867" y="56"/>
                    <a:pt x="2261" y="0"/>
                  </a:cubicBezTo>
                  <a:cubicBezTo>
                    <a:pt x="2249" y="0"/>
                    <a:pt x="2236" y="0"/>
                    <a:pt x="2224"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4"/>
            <p:cNvSpPr/>
            <p:nvPr/>
          </p:nvSpPr>
          <p:spPr>
            <a:xfrm>
              <a:off x="3306325" y="2627650"/>
              <a:ext cx="238775" cy="45425"/>
            </a:xfrm>
            <a:custGeom>
              <a:avLst/>
              <a:gdLst/>
              <a:ahLst/>
              <a:cxnLst/>
              <a:rect l="l" t="t" r="r" b="b"/>
              <a:pathLst>
                <a:path w="9551" h="1817" extrusionOk="0">
                  <a:moveTo>
                    <a:pt x="2091" y="0"/>
                  </a:moveTo>
                  <a:cubicBezTo>
                    <a:pt x="1325" y="0"/>
                    <a:pt x="672" y="87"/>
                    <a:pt x="134" y="258"/>
                  </a:cubicBezTo>
                  <a:cubicBezTo>
                    <a:pt x="45" y="280"/>
                    <a:pt x="0" y="381"/>
                    <a:pt x="22" y="458"/>
                  </a:cubicBezTo>
                  <a:cubicBezTo>
                    <a:pt x="50" y="532"/>
                    <a:pt x="116" y="575"/>
                    <a:pt x="189" y="575"/>
                  </a:cubicBezTo>
                  <a:cubicBezTo>
                    <a:pt x="204" y="575"/>
                    <a:pt x="219" y="573"/>
                    <a:pt x="234" y="570"/>
                  </a:cubicBezTo>
                  <a:cubicBezTo>
                    <a:pt x="730" y="411"/>
                    <a:pt x="1351" y="331"/>
                    <a:pt x="2080" y="331"/>
                  </a:cubicBezTo>
                  <a:cubicBezTo>
                    <a:pt x="3134" y="331"/>
                    <a:pt x="4416" y="497"/>
                    <a:pt x="5877" y="826"/>
                  </a:cubicBezTo>
                  <a:cubicBezTo>
                    <a:pt x="7770" y="1260"/>
                    <a:pt x="9295" y="1806"/>
                    <a:pt x="9317" y="1816"/>
                  </a:cubicBezTo>
                  <a:lnTo>
                    <a:pt x="9373" y="1816"/>
                  </a:lnTo>
                  <a:cubicBezTo>
                    <a:pt x="9439" y="1816"/>
                    <a:pt x="9506" y="1783"/>
                    <a:pt x="9528" y="1717"/>
                  </a:cubicBezTo>
                  <a:cubicBezTo>
                    <a:pt x="9551" y="1628"/>
                    <a:pt x="9518" y="1538"/>
                    <a:pt x="9429" y="1505"/>
                  </a:cubicBezTo>
                  <a:cubicBezTo>
                    <a:pt x="9406" y="1494"/>
                    <a:pt x="7859" y="937"/>
                    <a:pt x="5956" y="514"/>
                  </a:cubicBezTo>
                  <a:cubicBezTo>
                    <a:pt x="4455" y="170"/>
                    <a:pt x="3163" y="0"/>
                    <a:pt x="209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4"/>
            <p:cNvSpPr/>
            <p:nvPr/>
          </p:nvSpPr>
          <p:spPr>
            <a:xfrm>
              <a:off x="3299925" y="2672800"/>
              <a:ext cx="239050" cy="45650"/>
            </a:xfrm>
            <a:custGeom>
              <a:avLst/>
              <a:gdLst/>
              <a:ahLst/>
              <a:cxnLst/>
              <a:rect l="l" t="t" r="r" b="b"/>
              <a:pathLst>
                <a:path w="9562" h="1826" extrusionOk="0">
                  <a:moveTo>
                    <a:pt x="2075" y="1"/>
                  </a:moveTo>
                  <a:cubicBezTo>
                    <a:pt x="1316" y="1"/>
                    <a:pt x="667" y="85"/>
                    <a:pt x="134" y="255"/>
                  </a:cubicBezTo>
                  <a:cubicBezTo>
                    <a:pt x="45" y="289"/>
                    <a:pt x="1" y="378"/>
                    <a:pt x="34" y="467"/>
                  </a:cubicBezTo>
                  <a:cubicBezTo>
                    <a:pt x="51" y="536"/>
                    <a:pt x="108" y="578"/>
                    <a:pt x="174" y="578"/>
                  </a:cubicBezTo>
                  <a:cubicBezTo>
                    <a:pt x="193" y="578"/>
                    <a:pt x="214" y="575"/>
                    <a:pt x="234" y="567"/>
                  </a:cubicBezTo>
                  <a:cubicBezTo>
                    <a:pt x="728" y="410"/>
                    <a:pt x="1339" y="332"/>
                    <a:pt x="2056" y="332"/>
                  </a:cubicBezTo>
                  <a:cubicBezTo>
                    <a:pt x="3117" y="332"/>
                    <a:pt x="4408" y="502"/>
                    <a:pt x="5889" y="834"/>
                  </a:cubicBezTo>
                  <a:cubicBezTo>
                    <a:pt x="7770" y="1257"/>
                    <a:pt x="9306" y="1814"/>
                    <a:pt x="9317" y="1814"/>
                  </a:cubicBezTo>
                  <a:cubicBezTo>
                    <a:pt x="9339" y="1825"/>
                    <a:pt x="9361" y="1825"/>
                    <a:pt x="9373" y="1825"/>
                  </a:cubicBezTo>
                  <a:cubicBezTo>
                    <a:pt x="9440" y="1825"/>
                    <a:pt x="9507" y="1781"/>
                    <a:pt x="9529" y="1714"/>
                  </a:cubicBezTo>
                  <a:cubicBezTo>
                    <a:pt x="9562" y="1635"/>
                    <a:pt x="9517" y="1536"/>
                    <a:pt x="9428" y="1502"/>
                  </a:cubicBezTo>
                  <a:cubicBezTo>
                    <a:pt x="9418" y="1502"/>
                    <a:pt x="7870" y="945"/>
                    <a:pt x="5967" y="512"/>
                  </a:cubicBezTo>
                  <a:cubicBezTo>
                    <a:pt x="4457" y="172"/>
                    <a:pt x="3154" y="1"/>
                    <a:pt x="2075"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4"/>
            <p:cNvSpPr/>
            <p:nvPr/>
          </p:nvSpPr>
          <p:spPr>
            <a:xfrm>
              <a:off x="3293800" y="2718075"/>
              <a:ext cx="238800" cy="45450"/>
            </a:xfrm>
            <a:custGeom>
              <a:avLst/>
              <a:gdLst/>
              <a:ahLst/>
              <a:cxnLst/>
              <a:rect l="l" t="t" r="r" b="b"/>
              <a:pathLst>
                <a:path w="9552" h="1818" extrusionOk="0">
                  <a:moveTo>
                    <a:pt x="2091" y="1"/>
                  </a:moveTo>
                  <a:cubicBezTo>
                    <a:pt x="1326" y="1"/>
                    <a:pt x="672" y="87"/>
                    <a:pt x="134" y="259"/>
                  </a:cubicBezTo>
                  <a:cubicBezTo>
                    <a:pt x="45" y="281"/>
                    <a:pt x="1" y="381"/>
                    <a:pt x="23" y="459"/>
                  </a:cubicBezTo>
                  <a:cubicBezTo>
                    <a:pt x="41" y="533"/>
                    <a:pt x="113" y="576"/>
                    <a:pt x="188" y="576"/>
                  </a:cubicBezTo>
                  <a:cubicBezTo>
                    <a:pt x="203" y="576"/>
                    <a:pt x="219" y="574"/>
                    <a:pt x="234" y="571"/>
                  </a:cubicBezTo>
                  <a:cubicBezTo>
                    <a:pt x="731" y="411"/>
                    <a:pt x="1352" y="332"/>
                    <a:pt x="2082" y="332"/>
                  </a:cubicBezTo>
                  <a:cubicBezTo>
                    <a:pt x="3136" y="332"/>
                    <a:pt x="4418" y="497"/>
                    <a:pt x="5878" y="826"/>
                  </a:cubicBezTo>
                  <a:cubicBezTo>
                    <a:pt x="7770" y="1249"/>
                    <a:pt x="9295" y="1806"/>
                    <a:pt x="9317" y="1817"/>
                  </a:cubicBezTo>
                  <a:lnTo>
                    <a:pt x="9373" y="1817"/>
                  </a:lnTo>
                  <a:cubicBezTo>
                    <a:pt x="9440" y="1817"/>
                    <a:pt x="9495" y="1784"/>
                    <a:pt x="9529" y="1717"/>
                  </a:cubicBezTo>
                  <a:cubicBezTo>
                    <a:pt x="9551" y="1628"/>
                    <a:pt x="9507" y="1539"/>
                    <a:pt x="9428" y="1506"/>
                  </a:cubicBezTo>
                  <a:cubicBezTo>
                    <a:pt x="9406" y="1494"/>
                    <a:pt x="7859" y="938"/>
                    <a:pt x="5955" y="515"/>
                  </a:cubicBezTo>
                  <a:cubicBezTo>
                    <a:pt x="4455" y="171"/>
                    <a:pt x="3164" y="1"/>
                    <a:pt x="2091"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4"/>
            <p:cNvSpPr/>
            <p:nvPr/>
          </p:nvSpPr>
          <p:spPr>
            <a:xfrm>
              <a:off x="3287400" y="2763250"/>
              <a:ext cx="239075" cy="45625"/>
            </a:xfrm>
            <a:custGeom>
              <a:avLst/>
              <a:gdLst/>
              <a:ahLst/>
              <a:cxnLst/>
              <a:rect l="l" t="t" r="r" b="b"/>
              <a:pathLst>
                <a:path w="9563" h="1825" extrusionOk="0">
                  <a:moveTo>
                    <a:pt x="2072" y="0"/>
                  </a:moveTo>
                  <a:cubicBezTo>
                    <a:pt x="1315" y="0"/>
                    <a:pt x="667" y="85"/>
                    <a:pt x="134" y="255"/>
                  </a:cubicBezTo>
                  <a:cubicBezTo>
                    <a:pt x="45" y="288"/>
                    <a:pt x="0" y="377"/>
                    <a:pt x="23" y="466"/>
                  </a:cubicBezTo>
                  <a:cubicBezTo>
                    <a:pt x="49" y="535"/>
                    <a:pt x="108" y="578"/>
                    <a:pt x="175" y="578"/>
                  </a:cubicBezTo>
                  <a:cubicBezTo>
                    <a:pt x="195" y="578"/>
                    <a:pt x="215" y="574"/>
                    <a:pt x="234" y="567"/>
                  </a:cubicBezTo>
                  <a:cubicBezTo>
                    <a:pt x="728" y="410"/>
                    <a:pt x="1339" y="332"/>
                    <a:pt x="2056" y="332"/>
                  </a:cubicBezTo>
                  <a:cubicBezTo>
                    <a:pt x="3116" y="332"/>
                    <a:pt x="4407" y="502"/>
                    <a:pt x="5889" y="834"/>
                  </a:cubicBezTo>
                  <a:cubicBezTo>
                    <a:pt x="7770" y="1257"/>
                    <a:pt x="9306" y="1814"/>
                    <a:pt x="9317" y="1814"/>
                  </a:cubicBezTo>
                  <a:cubicBezTo>
                    <a:pt x="9340" y="1824"/>
                    <a:pt x="9350" y="1824"/>
                    <a:pt x="9373" y="1824"/>
                  </a:cubicBezTo>
                  <a:cubicBezTo>
                    <a:pt x="9439" y="1824"/>
                    <a:pt x="9506" y="1780"/>
                    <a:pt x="9528" y="1713"/>
                  </a:cubicBezTo>
                  <a:cubicBezTo>
                    <a:pt x="9562" y="1624"/>
                    <a:pt x="9518" y="1535"/>
                    <a:pt x="9429" y="1502"/>
                  </a:cubicBezTo>
                  <a:cubicBezTo>
                    <a:pt x="9417" y="1502"/>
                    <a:pt x="7859" y="945"/>
                    <a:pt x="5956" y="511"/>
                  </a:cubicBezTo>
                  <a:cubicBezTo>
                    <a:pt x="4447" y="171"/>
                    <a:pt x="3148" y="0"/>
                    <a:pt x="2072"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4"/>
            <p:cNvSpPr/>
            <p:nvPr/>
          </p:nvSpPr>
          <p:spPr>
            <a:xfrm>
              <a:off x="3281000" y="2808525"/>
              <a:ext cx="239050" cy="45425"/>
            </a:xfrm>
            <a:custGeom>
              <a:avLst/>
              <a:gdLst/>
              <a:ahLst/>
              <a:cxnLst/>
              <a:rect l="l" t="t" r="r" b="b"/>
              <a:pathLst>
                <a:path w="9562" h="1817" extrusionOk="0">
                  <a:moveTo>
                    <a:pt x="2100" y="0"/>
                  </a:moveTo>
                  <a:cubicBezTo>
                    <a:pt x="1333" y="0"/>
                    <a:pt x="677" y="87"/>
                    <a:pt x="134" y="258"/>
                  </a:cubicBezTo>
                  <a:cubicBezTo>
                    <a:pt x="56" y="280"/>
                    <a:pt x="1" y="369"/>
                    <a:pt x="34" y="459"/>
                  </a:cubicBezTo>
                  <a:cubicBezTo>
                    <a:pt x="52" y="532"/>
                    <a:pt x="124" y="576"/>
                    <a:pt x="193" y="576"/>
                  </a:cubicBezTo>
                  <a:cubicBezTo>
                    <a:pt x="207" y="576"/>
                    <a:pt x="221" y="574"/>
                    <a:pt x="234" y="570"/>
                  </a:cubicBezTo>
                  <a:cubicBezTo>
                    <a:pt x="735" y="411"/>
                    <a:pt x="1358" y="332"/>
                    <a:pt x="2089" y="332"/>
                  </a:cubicBezTo>
                  <a:cubicBezTo>
                    <a:pt x="3146" y="332"/>
                    <a:pt x="4428" y="497"/>
                    <a:pt x="5889" y="826"/>
                  </a:cubicBezTo>
                  <a:cubicBezTo>
                    <a:pt x="7770" y="1249"/>
                    <a:pt x="9306" y="1806"/>
                    <a:pt x="9329" y="1806"/>
                  </a:cubicBezTo>
                  <a:cubicBezTo>
                    <a:pt x="9339" y="1817"/>
                    <a:pt x="9362" y="1817"/>
                    <a:pt x="9384" y="1817"/>
                  </a:cubicBezTo>
                  <a:cubicBezTo>
                    <a:pt x="9451" y="1817"/>
                    <a:pt x="9507" y="1784"/>
                    <a:pt x="9529" y="1717"/>
                  </a:cubicBezTo>
                  <a:cubicBezTo>
                    <a:pt x="9562" y="1628"/>
                    <a:pt x="9517" y="1539"/>
                    <a:pt x="9440" y="1505"/>
                  </a:cubicBezTo>
                  <a:cubicBezTo>
                    <a:pt x="9418" y="1494"/>
                    <a:pt x="7870" y="938"/>
                    <a:pt x="5967" y="515"/>
                  </a:cubicBezTo>
                  <a:cubicBezTo>
                    <a:pt x="4466" y="170"/>
                    <a:pt x="3174" y="0"/>
                    <a:pt x="2100"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4"/>
            <p:cNvSpPr/>
            <p:nvPr/>
          </p:nvSpPr>
          <p:spPr>
            <a:xfrm>
              <a:off x="3274875" y="2853700"/>
              <a:ext cx="239050" cy="45625"/>
            </a:xfrm>
            <a:custGeom>
              <a:avLst/>
              <a:gdLst/>
              <a:ahLst/>
              <a:cxnLst/>
              <a:rect l="l" t="t" r="r" b="b"/>
              <a:pathLst>
                <a:path w="9562" h="1825" extrusionOk="0">
                  <a:moveTo>
                    <a:pt x="2071" y="0"/>
                  </a:moveTo>
                  <a:cubicBezTo>
                    <a:pt x="1314" y="0"/>
                    <a:pt x="667" y="85"/>
                    <a:pt x="134" y="254"/>
                  </a:cubicBezTo>
                  <a:cubicBezTo>
                    <a:pt x="45" y="288"/>
                    <a:pt x="1" y="377"/>
                    <a:pt x="23" y="466"/>
                  </a:cubicBezTo>
                  <a:cubicBezTo>
                    <a:pt x="49" y="528"/>
                    <a:pt x="111" y="576"/>
                    <a:pt x="180" y="576"/>
                  </a:cubicBezTo>
                  <a:cubicBezTo>
                    <a:pt x="198" y="576"/>
                    <a:pt x="216" y="573"/>
                    <a:pt x="234" y="566"/>
                  </a:cubicBezTo>
                  <a:cubicBezTo>
                    <a:pt x="724" y="409"/>
                    <a:pt x="1334" y="332"/>
                    <a:pt x="2051" y="332"/>
                  </a:cubicBezTo>
                  <a:cubicBezTo>
                    <a:pt x="3111" y="332"/>
                    <a:pt x="4404" y="501"/>
                    <a:pt x="5878" y="833"/>
                  </a:cubicBezTo>
                  <a:cubicBezTo>
                    <a:pt x="7770" y="1256"/>
                    <a:pt x="9306" y="1802"/>
                    <a:pt x="9317" y="1813"/>
                  </a:cubicBezTo>
                  <a:cubicBezTo>
                    <a:pt x="9339" y="1824"/>
                    <a:pt x="9351" y="1824"/>
                    <a:pt x="9373" y="1824"/>
                  </a:cubicBezTo>
                  <a:cubicBezTo>
                    <a:pt x="9440" y="1824"/>
                    <a:pt x="9507" y="1780"/>
                    <a:pt x="9529" y="1713"/>
                  </a:cubicBezTo>
                  <a:cubicBezTo>
                    <a:pt x="9562" y="1624"/>
                    <a:pt x="9517" y="1535"/>
                    <a:pt x="9428" y="1501"/>
                  </a:cubicBezTo>
                  <a:cubicBezTo>
                    <a:pt x="9418" y="1501"/>
                    <a:pt x="7859" y="945"/>
                    <a:pt x="5956" y="511"/>
                  </a:cubicBezTo>
                  <a:cubicBezTo>
                    <a:pt x="4446" y="171"/>
                    <a:pt x="3147" y="0"/>
                    <a:pt x="2071"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4"/>
            <p:cNvSpPr/>
            <p:nvPr/>
          </p:nvSpPr>
          <p:spPr>
            <a:xfrm>
              <a:off x="3274875" y="2897625"/>
              <a:ext cx="186200" cy="29225"/>
            </a:xfrm>
            <a:custGeom>
              <a:avLst/>
              <a:gdLst/>
              <a:ahLst/>
              <a:cxnLst/>
              <a:rect l="l" t="t" r="r" b="b"/>
              <a:pathLst>
                <a:path w="7448" h="1169" extrusionOk="0">
                  <a:moveTo>
                    <a:pt x="2080" y="0"/>
                  </a:moveTo>
                  <a:cubicBezTo>
                    <a:pt x="1366" y="0"/>
                    <a:pt x="701" y="75"/>
                    <a:pt x="134" y="256"/>
                  </a:cubicBezTo>
                  <a:cubicBezTo>
                    <a:pt x="45" y="290"/>
                    <a:pt x="1" y="379"/>
                    <a:pt x="23" y="468"/>
                  </a:cubicBezTo>
                  <a:cubicBezTo>
                    <a:pt x="49" y="530"/>
                    <a:pt x="111" y="578"/>
                    <a:pt x="180" y="578"/>
                  </a:cubicBezTo>
                  <a:cubicBezTo>
                    <a:pt x="198" y="578"/>
                    <a:pt x="216" y="575"/>
                    <a:pt x="234" y="568"/>
                  </a:cubicBezTo>
                  <a:cubicBezTo>
                    <a:pt x="655" y="434"/>
                    <a:pt x="1252" y="329"/>
                    <a:pt x="2088" y="329"/>
                  </a:cubicBezTo>
                  <a:cubicBezTo>
                    <a:pt x="3266" y="329"/>
                    <a:pt x="4920" y="538"/>
                    <a:pt x="7224" y="1169"/>
                  </a:cubicBezTo>
                  <a:lnTo>
                    <a:pt x="7269" y="1169"/>
                  </a:lnTo>
                  <a:cubicBezTo>
                    <a:pt x="7347" y="1169"/>
                    <a:pt x="7414" y="1124"/>
                    <a:pt x="7425" y="1047"/>
                  </a:cubicBezTo>
                  <a:cubicBezTo>
                    <a:pt x="7447" y="969"/>
                    <a:pt x="7403" y="869"/>
                    <a:pt x="7314" y="847"/>
                  </a:cubicBezTo>
                  <a:cubicBezTo>
                    <a:pt x="5746" y="423"/>
                    <a:pt x="3777" y="0"/>
                    <a:pt x="2080"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4"/>
            <p:cNvSpPr/>
            <p:nvPr/>
          </p:nvSpPr>
          <p:spPr>
            <a:xfrm>
              <a:off x="3319975" y="2565325"/>
              <a:ext cx="55675" cy="140025"/>
            </a:xfrm>
            <a:custGeom>
              <a:avLst/>
              <a:gdLst/>
              <a:ahLst/>
              <a:cxnLst/>
              <a:rect l="l" t="t" r="r" b="b"/>
              <a:pathLst>
                <a:path w="2227" h="5601" extrusionOk="0">
                  <a:moveTo>
                    <a:pt x="959" y="0"/>
                  </a:moveTo>
                  <a:cubicBezTo>
                    <a:pt x="799" y="0"/>
                    <a:pt x="651" y="122"/>
                    <a:pt x="623" y="291"/>
                  </a:cubicBezTo>
                  <a:lnTo>
                    <a:pt x="0" y="5367"/>
                  </a:lnTo>
                  <a:lnTo>
                    <a:pt x="0" y="5367"/>
                  </a:lnTo>
                  <a:lnTo>
                    <a:pt x="846" y="4610"/>
                  </a:lnTo>
                  <a:lnTo>
                    <a:pt x="1514" y="5601"/>
                  </a:lnTo>
                  <a:lnTo>
                    <a:pt x="2192" y="492"/>
                  </a:lnTo>
                  <a:cubicBezTo>
                    <a:pt x="2226" y="314"/>
                    <a:pt x="2115" y="136"/>
                    <a:pt x="1948" y="91"/>
                  </a:cubicBezTo>
                  <a:lnTo>
                    <a:pt x="1046" y="13"/>
                  </a:lnTo>
                  <a:cubicBezTo>
                    <a:pt x="1017" y="4"/>
                    <a:pt x="988" y="0"/>
                    <a:pt x="95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4"/>
            <p:cNvSpPr/>
            <p:nvPr/>
          </p:nvSpPr>
          <p:spPr>
            <a:xfrm>
              <a:off x="3071450" y="2574850"/>
              <a:ext cx="168650" cy="132175"/>
            </a:xfrm>
            <a:custGeom>
              <a:avLst/>
              <a:gdLst/>
              <a:ahLst/>
              <a:cxnLst/>
              <a:rect l="l" t="t" r="r" b="b"/>
              <a:pathLst>
                <a:path w="6746" h="5287" extrusionOk="0">
                  <a:moveTo>
                    <a:pt x="1693" y="0"/>
                  </a:moveTo>
                  <a:cubicBezTo>
                    <a:pt x="1533" y="0"/>
                    <a:pt x="1361" y="30"/>
                    <a:pt x="1180" y="99"/>
                  </a:cubicBezTo>
                  <a:cubicBezTo>
                    <a:pt x="1" y="544"/>
                    <a:pt x="468" y="2048"/>
                    <a:pt x="814" y="2782"/>
                  </a:cubicBezTo>
                  <a:cubicBezTo>
                    <a:pt x="1314" y="3829"/>
                    <a:pt x="2505" y="5286"/>
                    <a:pt x="2750" y="5286"/>
                  </a:cubicBezTo>
                  <a:cubicBezTo>
                    <a:pt x="2795" y="5276"/>
                    <a:pt x="3919" y="4752"/>
                    <a:pt x="4854" y="3851"/>
                  </a:cubicBezTo>
                  <a:cubicBezTo>
                    <a:pt x="5956" y="2782"/>
                    <a:pt x="6746" y="1469"/>
                    <a:pt x="5566" y="690"/>
                  </a:cubicBezTo>
                  <a:cubicBezTo>
                    <a:pt x="5367" y="557"/>
                    <a:pt x="5157" y="503"/>
                    <a:pt x="4949" y="503"/>
                  </a:cubicBezTo>
                  <a:cubicBezTo>
                    <a:pt x="4248" y="503"/>
                    <a:pt x="3568" y="1111"/>
                    <a:pt x="3396" y="1368"/>
                  </a:cubicBezTo>
                  <a:cubicBezTo>
                    <a:pt x="3396" y="1368"/>
                    <a:pt x="2779" y="0"/>
                    <a:pt x="169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4"/>
            <p:cNvSpPr/>
            <p:nvPr/>
          </p:nvSpPr>
          <p:spPr>
            <a:xfrm>
              <a:off x="3456975" y="2873950"/>
              <a:ext cx="52800" cy="52500"/>
            </a:xfrm>
            <a:custGeom>
              <a:avLst/>
              <a:gdLst/>
              <a:ahLst/>
              <a:cxnLst/>
              <a:rect l="l" t="t" r="r" b="b"/>
              <a:pathLst>
                <a:path w="2112" h="2100" extrusionOk="0">
                  <a:moveTo>
                    <a:pt x="1087" y="1"/>
                  </a:moveTo>
                  <a:lnTo>
                    <a:pt x="909" y="191"/>
                  </a:lnTo>
                  <a:lnTo>
                    <a:pt x="19" y="2027"/>
                  </a:lnTo>
                  <a:cubicBezTo>
                    <a:pt x="1" y="2063"/>
                    <a:pt x="27" y="2100"/>
                    <a:pt x="62" y="2100"/>
                  </a:cubicBezTo>
                  <a:cubicBezTo>
                    <a:pt x="69" y="2100"/>
                    <a:pt x="77" y="2098"/>
                    <a:pt x="86" y="2094"/>
                  </a:cubicBezTo>
                  <a:lnTo>
                    <a:pt x="1922" y="1203"/>
                  </a:lnTo>
                  <a:lnTo>
                    <a:pt x="2111" y="1025"/>
                  </a:lnTo>
                  <a:lnTo>
                    <a:pt x="1087" y="1"/>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4"/>
            <p:cNvSpPr/>
            <p:nvPr/>
          </p:nvSpPr>
          <p:spPr>
            <a:xfrm>
              <a:off x="3456975" y="2909025"/>
              <a:ext cx="17725" cy="17425"/>
            </a:xfrm>
            <a:custGeom>
              <a:avLst/>
              <a:gdLst/>
              <a:ahLst/>
              <a:cxnLst/>
              <a:rect l="l" t="t" r="r" b="b"/>
              <a:pathLst>
                <a:path w="709" h="697" extrusionOk="0">
                  <a:moveTo>
                    <a:pt x="319" y="0"/>
                  </a:moveTo>
                  <a:lnTo>
                    <a:pt x="19" y="624"/>
                  </a:lnTo>
                  <a:cubicBezTo>
                    <a:pt x="1" y="660"/>
                    <a:pt x="27" y="697"/>
                    <a:pt x="62" y="697"/>
                  </a:cubicBezTo>
                  <a:cubicBezTo>
                    <a:pt x="69" y="697"/>
                    <a:pt x="77" y="695"/>
                    <a:pt x="86" y="691"/>
                  </a:cubicBezTo>
                  <a:lnTo>
                    <a:pt x="709" y="391"/>
                  </a:lnTo>
                  <a:lnTo>
                    <a:pt x="319" y="0"/>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4"/>
            <p:cNvSpPr/>
            <p:nvPr/>
          </p:nvSpPr>
          <p:spPr>
            <a:xfrm>
              <a:off x="3479700" y="2759100"/>
              <a:ext cx="146650" cy="144950"/>
            </a:xfrm>
            <a:custGeom>
              <a:avLst/>
              <a:gdLst/>
              <a:ahLst/>
              <a:cxnLst/>
              <a:rect l="l" t="t" r="r" b="b"/>
              <a:pathLst>
                <a:path w="5866" h="5798" extrusionOk="0">
                  <a:moveTo>
                    <a:pt x="5072" y="1"/>
                  </a:moveTo>
                  <a:cubicBezTo>
                    <a:pt x="4887" y="1"/>
                    <a:pt x="4703" y="70"/>
                    <a:pt x="4564" y="209"/>
                  </a:cubicBezTo>
                  <a:lnTo>
                    <a:pt x="0" y="4773"/>
                  </a:lnTo>
                  <a:lnTo>
                    <a:pt x="1024" y="5797"/>
                  </a:lnTo>
                  <a:lnTo>
                    <a:pt x="5588" y="1233"/>
                  </a:lnTo>
                  <a:cubicBezTo>
                    <a:pt x="5866" y="956"/>
                    <a:pt x="5866" y="499"/>
                    <a:pt x="5588" y="209"/>
                  </a:cubicBezTo>
                  <a:cubicBezTo>
                    <a:pt x="5443" y="70"/>
                    <a:pt x="5257" y="1"/>
                    <a:pt x="5072"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4"/>
            <p:cNvSpPr/>
            <p:nvPr/>
          </p:nvSpPr>
          <p:spPr>
            <a:xfrm>
              <a:off x="3574300" y="2774350"/>
              <a:ext cx="35100" cy="35075"/>
            </a:xfrm>
            <a:custGeom>
              <a:avLst/>
              <a:gdLst/>
              <a:ahLst/>
              <a:cxnLst/>
              <a:rect l="l" t="t" r="r" b="b"/>
              <a:pathLst>
                <a:path w="1404" h="1403" extrusionOk="0">
                  <a:moveTo>
                    <a:pt x="390" y="0"/>
                  </a:moveTo>
                  <a:lnTo>
                    <a:pt x="1" y="390"/>
                  </a:lnTo>
                  <a:lnTo>
                    <a:pt x="1013" y="1403"/>
                  </a:lnTo>
                  <a:lnTo>
                    <a:pt x="1403" y="1013"/>
                  </a:lnTo>
                  <a:lnTo>
                    <a:pt x="390" y="0"/>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4"/>
            <p:cNvSpPr/>
            <p:nvPr/>
          </p:nvSpPr>
          <p:spPr>
            <a:xfrm>
              <a:off x="3584050" y="2759100"/>
              <a:ext cx="42300" cy="40600"/>
            </a:xfrm>
            <a:custGeom>
              <a:avLst/>
              <a:gdLst/>
              <a:ahLst/>
              <a:cxnLst/>
              <a:rect l="l" t="t" r="r" b="b"/>
              <a:pathLst>
                <a:path w="1692" h="1624" extrusionOk="0">
                  <a:moveTo>
                    <a:pt x="898" y="1"/>
                  </a:moveTo>
                  <a:cubicBezTo>
                    <a:pt x="713" y="1"/>
                    <a:pt x="529" y="70"/>
                    <a:pt x="390" y="209"/>
                  </a:cubicBezTo>
                  <a:lnTo>
                    <a:pt x="0" y="610"/>
                  </a:lnTo>
                  <a:lnTo>
                    <a:pt x="1013" y="1623"/>
                  </a:lnTo>
                  <a:lnTo>
                    <a:pt x="1414" y="1233"/>
                  </a:lnTo>
                  <a:cubicBezTo>
                    <a:pt x="1692" y="956"/>
                    <a:pt x="1692" y="499"/>
                    <a:pt x="1414" y="209"/>
                  </a:cubicBezTo>
                  <a:cubicBezTo>
                    <a:pt x="1269" y="70"/>
                    <a:pt x="1083" y="1"/>
                    <a:pt x="898"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4"/>
            <p:cNvSpPr/>
            <p:nvPr/>
          </p:nvSpPr>
          <p:spPr>
            <a:xfrm>
              <a:off x="3488300" y="2792425"/>
              <a:ext cx="103000" cy="103000"/>
            </a:xfrm>
            <a:custGeom>
              <a:avLst/>
              <a:gdLst/>
              <a:ahLst/>
              <a:cxnLst/>
              <a:rect l="l" t="t" r="r" b="b"/>
              <a:pathLst>
                <a:path w="4120" h="4120" extrusionOk="0">
                  <a:moveTo>
                    <a:pt x="3775" y="1"/>
                  </a:moveTo>
                  <a:lnTo>
                    <a:pt x="1" y="3786"/>
                  </a:lnTo>
                  <a:lnTo>
                    <a:pt x="335" y="4120"/>
                  </a:lnTo>
                  <a:lnTo>
                    <a:pt x="4119" y="346"/>
                  </a:lnTo>
                  <a:lnTo>
                    <a:pt x="3775" y="1"/>
                  </a:ln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4"/>
            <p:cNvSpPr/>
            <p:nvPr/>
          </p:nvSpPr>
          <p:spPr>
            <a:xfrm>
              <a:off x="2886675" y="2363600"/>
              <a:ext cx="199825" cy="213500"/>
            </a:xfrm>
            <a:custGeom>
              <a:avLst/>
              <a:gdLst/>
              <a:ahLst/>
              <a:cxnLst/>
              <a:rect l="l" t="t" r="r" b="b"/>
              <a:pathLst>
                <a:path w="7993" h="8540" extrusionOk="0">
                  <a:moveTo>
                    <a:pt x="1" y="0"/>
                  </a:moveTo>
                  <a:cubicBezTo>
                    <a:pt x="1" y="1"/>
                    <a:pt x="1002" y="2516"/>
                    <a:pt x="2595" y="4442"/>
                  </a:cubicBezTo>
                  <a:lnTo>
                    <a:pt x="3696" y="4564"/>
                  </a:lnTo>
                  <a:lnTo>
                    <a:pt x="2906" y="4809"/>
                  </a:lnTo>
                  <a:cubicBezTo>
                    <a:pt x="2906" y="4809"/>
                    <a:pt x="3685" y="6001"/>
                    <a:pt x="4275" y="6468"/>
                  </a:cubicBezTo>
                  <a:lnTo>
                    <a:pt x="5343" y="6479"/>
                  </a:lnTo>
                  <a:lnTo>
                    <a:pt x="4598" y="6869"/>
                  </a:lnTo>
                  <a:cubicBezTo>
                    <a:pt x="4598" y="6869"/>
                    <a:pt x="5634" y="8539"/>
                    <a:pt x="6911" y="8539"/>
                  </a:cubicBezTo>
                  <a:cubicBezTo>
                    <a:pt x="7029" y="8539"/>
                    <a:pt x="7148" y="8525"/>
                    <a:pt x="7270" y="8494"/>
                  </a:cubicBezTo>
                  <a:cubicBezTo>
                    <a:pt x="7993" y="7993"/>
                    <a:pt x="7792" y="6056"/>
                    <a:pt x="7792" y="6056"/>
                  </a:cubicBezTo>
                  <a:lnTo>
                    <a:pt x="7792" y="6056"/>
                  </a:lnTo>
                  <a:lnTo>
                    <a:pt x="7058" y="6679"/>
                  </a:lnTo>
                  <a:lnTo>
                    <a:pt x="7537" y="5232"/>
                  </a:lnTo>
                  <a:cubicBezTo>
                    <a:pt x="6891" y="4119"/>
                    <a:pt x="5032" y="2583"/>
                    <a:pt x="5032" y="2583"/>
                  </a:cubicBezTo>
                  <a:lnTo>
                    <a:pt x="4587" y="3107"/>
                  </a:lnTo>
                  <a:lnTo>
                    <a:pt x="4609" y="2338"/>
                  </a:lnTo>
                  <a:cubicBezTo>
                    <a:pt x="4609" y="2338"/>
                    <a:pt x="3596" y="1593"/>
                    <a:pt x="2661" y="1147"/>
                  </a:cubicBezTo>
                  <a:cubicBezTo>
                    <a:pt x="1993" y="824"/>
                    <a:pt x="1" y="1"/>
                    <a:pt x="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4"/>
            <p:cNvSpPr/>
            <p:nvPr/>
          </p:nvSpPr>
          <p:spPr>
            <a:xfrm>
              <a:off x="2898375" y="2373900"/>
              <a:ext cx="187025" cy="245475"/>
            </a:xfrm>
            <a:custGeom>
              <a:avLst/>
              <a:gdLst/>
              <a:ahLst/>
              <a:cxnLst/>
              <a:rect l="l" t="t" r="r" b="b"/>
              <a:pathLst>
                <a:path w="7481" h="9819" extrusionOk="0">
                  <a:moveTo>
                    <a:pt x="0" y="1"/>
                  </a:moveTo>
                  <a:cubicBezTo>
                    <a:pt x="5566" y="5121"/>
                    <a:pt x="6980" y="9195"/>
                    <a:pt x="6980" y="9195"/>
                  </a:cubicBezTo>
                  <a:lnTo>
                    <a:pt x="7480" y="9818"/>
                  </a:lnTo>
                  <a:cubicBezTo>
                    <a:pt x="6790" y="4909"/>
                    <a:pt x="1" y="1"/>
                    <a:pt x="0"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36"/>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dirty="0">
                <a:latin typeface="Times New Roman" panose="02020603050405020304" pitchFamily="18" charset="0"/>
                <a:cs typeface="Times New Roman" panose="02020603050405020304" pitchFamily="18" charset="0"/>
              </a:rPr>
              <a:t>MANAJEMEN KOMUNIKASI USAHA</a:t>
            </a:r>
          </a:p>
        </p:txBody>
      </p:sp>
      <p:cxnSp>
        <p:nvCxnSpPr>
          <p:cNvPr id="569" name="Google Shape;569;p36"/>
          <p:cNvCxnSpPr/>
          <p:nvPr/>
        </p:nvCxnSpPr>
        <p:spPr>
          <a:xfrm>
            <a:off x="4290447" y="2571750"/>
            <a:ext cx="4012500" cy="0"/>
          </a:xfrm>
          <a:prstGeom prst="straightConnector1">
            <a:avLst/>
          </a:prstGeom>
          <a:noFill/>
          <a:ln w="19050" cap="flat" cmpd="sng">
            <a:solidFill>
              <a:schemeClr val="accent2"/>
            </a:solidFill>
            <a:prstDash val="solid"/>
            <a:round/>
            <a:headEnd type="oval" w="med" len="med"/>
            <a:tailEnd type="oval" w="med" len="med"/>
          </a:ln>
        </p:spPr>
      </p:cxn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9" name="Google Shape;539;p3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p>
            <a:pPr marL="152400" indent="0">
              <a:buNone/>
            </a:pPr>
            <a:r>
              <a:rPr sz="1500" dirty="0" err="1">
                <a:latin typeface="Times New Roman" panose="02020603050405020304" pitchFamily="18" charset="0"/>
                <a:cs typeface="Times New Roman" panose="02020603050405020304" pitchFamily="18" charset="0"/>
              </a:rPr>
              <a:t>Terjadinya</a:t>
            </a:r>
            <a:r>
              <a:rPr sz="1500" dirty="0">
                <a:latin typeface="Times New Roman" panose="02020603050405020304" pitchFamily="18" charset="0"/>
                <a:cs typeface="Times New Roman" panose="02020603050405020304" pitchFamily="18" charset="0"/>
              </a:rPr>
              <a:t> </a:t>
            </a:r>
            <a:r>
              <a:rPr lang="id-ID" sz="1500" dirty="0">
                <a:latin typeface="Times New Roman" panose="02020603050405020304" pitchFamily="18" charset="0"/>
                <a:cs typeface="Times New Roman" panose="02020603050405020304" pitchFamily="18" charset="0"/>
              </a:rPr>
              <a:t>komunikasi bisa didapatkan melalui ketika kita berada di sebuah organisasi, klub, perusahaan, ataupun pendidikan. Namun, tidak semua komunikasi dapat dikategorikan sebagai komunikasi bisnis sekalipun berlangsung  dalam lingkungan bisnis.</a:t>
            </a:r>
          </a:p>
          <a:p>
            <a:pPr marL="152400" indent="0">
              <a:buNone/>
            </a:pPr>
            <a:r>
              <a:rPr lang="id-ID" sz="1500" dirty="0">
                <a:latin typeface="Times New Roman" panose="02020603050405020304" pitchFamily="18" charset="0"/>
                <a:cs typeface="Times New Roman" panose="02020603050405020304" pitchFamily="18" charset="0"/>
              </a:rPr>
              <a:t>Suatu komunikasi bisnis hanyalah terjadi bila mampu meraih pengertian bersama (</a:t>
            </a:r>
            <a:r>
              <a:rPr lang="id-ID" sz="1500" i="1" dirty="0">
                <a:latin typeface="Times New Roman" panose="02020603050405020304" pitchFamily="18" charset="0"/>
                <a:cs typeface="Times New Roman" panose="02020603050405020304" pitchFamily="18" charset="0"/>
              </a:rPr>
              <a:t>shared mainings</a:t>
            </a:r>
            <a:r>
              <a:rPr lang="id-ID" sz="1500" dirty="0">
                <a:latin typeface="Times New Roman" panose="02020603050405020304" pitchFamily="18" charset="0"/>
                <a:cs typeface="Times New Roman" panose="02020603050405020304" pitchFamily="18" charset="0"/>
              </a:rPr>
              <a:t>). </a:t>
            </a:r>
          </a:p>
          <a:p>
            <a:pPr marL="0" lvl="0" indent="0" algn="l" rtl="0">
              <a:spcBef>
                <a:spcPts val="0"/>
              </a:spcBef>
              <a:spcAft>
                <a:spcPts val="0"/>
              </a:spcAft>
              <a:buNone/>
            </a:pPr>
            <a:endParaRPr sz="1200" dirty="0">
              <a:latin typeface="Times New Roman" panose="02020603050405020304" pitchFamily="18" charset="0"/>
              <a:cs typeface="Times New Roman" panose="02020603050405020304" pitchFamily="18" charset="0"/>
            </a:endParaRPr>
          </a:p>
          <a:p>
            <a:pPr marL="0" indent="0">
              <a:buNone/>
            </a:pPr>
            <a:r>
              <a:rPr lang="x-none" sz="1500" dirty="0">
                <a:latin typeface="Times New Roman" panose="02020603050405020304" pitchFamily="18" charset="0"/>
                <a:cs typeface="Times New Roman" panose="02020603050405020304" pitchFamily="18" charset="0"/>
              </a:rPr>
              <a:t>    </a:t>
            </a:r>
            <a:r>
              <a:rPr lang="id-ID" sz="1500" dirty="0">
                <a:latin typeface="Times New Roman" panose="02020603050405020304" pitchFamily="18" charset="0"/>
                <a:cs typeface="Times New Roman" panose="02020603050405020304" pitchFamily="18" charset="0"/>
              </a:rPr>
              <a:t>Menurut Courtland L. Bovee dan John V. Hill (1992), terdapat 2 bentuk komunikasi yakni komunikasi verbal dan komunikasi nonverbal. Hasil riset menunjukan bahwa orang – orang yang terlibat dalam organisasi menggunakan 69 persen dari jam kerja mereka dalam satu hari untuk berkomunikasi dengan menggunakan komunikasi verbal, seperti berbucara, mendengar, menulis, membaca atau bentuk komunikasi lainnya. Padahal hasil riset lain menunjukan bahwa seseorang berkomunikasi hanya menerima 7 persen maksa dari pesan seseorang komunikator yang menyampaikan pesannya secara verbal pesan dari yang dikatakan.</a:t>
            </a:r>
          </a:p>
          <a:p>
            <a:pPr marL="0" lvl="0" indent="0" algn="l" rtl="0">
              <a:spcBef>
                <a:spcPts val="0"/>
              </a:spcBef>
              <a:spcAft>
                <a:spcPts val="0"/>
              </a:spcAft>
              <a:buNone/>
            </a:pPr>
            <a:endParaRPr sz="1200" dirty="0">
              <a:latin typeface="Times New Roman" panose="02020603050405020304" pitchFamily="18" charset="0"/>
              <a:cs typeface="Times New Roman" panose="02020603050405020304" pitchFamily="18" charset="0"/>
            </a:endParaRPr>
          </a:p>
        </p:txBody>
      </p:sp>
      <p:cxnSp>
        <p:nvCxnSpPr>
          <p:cNvPr id="540" name="Google Shape;540;p34"/>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sp>
        <p:nvSpPr>
          <p:cNvPr id="4" name="Google Shape;841;p38"/>
          <p:cNvSpPr txBox="1">
            <a:spLocks noGrp="1"/>
          </p:cNvSpPr>
          <p:nvPr>
            <p:ph type="title"/>
          </p:nvPr>
        </p:nvSpPr>
        <p:spPr>
          <a:xfrm>
            <a:off x="729200" y="632206"/>
            <a:ext cx="1932748" cy="467719"/>
          </a:xfrm>
          <a:prstGeom prst="rect">
            <a:avLst/>
          </a:prstGeom>
        </p:spPr>
        <p:txBody>
          <a:bodyPr spcFirstLastPara="1" wrap="square" lIns="0" tIns="0" rIns="0" bIns="0" anchor="t" anchorCtr="0">
            <a:noAutofit/>
          </a:bodyPr>
          <a:lstStyle/>
          <a:p>
            <a:r>
              <a:rPr lang="id-ID" sz="1800" dirty="0">
                <a:latin typeface="Times New Roman" panose="02020603050405020304" pitchFamily="18" charset="0"/>
                <a:cs typeface="Times New Roman" panose="02020603050405020304" pitchFamily="18" charset="0"/>
              </a:rPr>
              <a:t>A. PENGANTAR</a:t>
            </a:r>
            <a:br>
              <a:rPr lang="id-ID" sz="1800" dirty="0">
                <a:latin typeface="Times New Roman" panose="02020603050405020304" pitchFamily="18" charset="0"/>
                <a:cs typeface="Times New Roman" panose="02020603050405020304" pitchFamily="18" charset="0"/>
              </a:rPr>
            </a:br>
            <a:endParaRPr sz="1800" dirty="0">
              <a:solidFill>
                <a:schemeClr val="accent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46"/>
          <p:cNvSpPr txBox="1">
            <a:spLocks noGrp="1"/>
          </p:cNvSpPr>
          <p:nvPr>
            <p:ph type="subTitle" idx="1"/>
          </p:nvPr>
        </p:nvSpPr>
        <p:spPr>
          <a:xfrm>
            <a:off x="1782143" y="1987422"/>
            <a:ext cx="5367300" cy="1996246"/>
          </a:xfrm>
          <a:prstGeom prst="rect">
            <a:avLst/>
          </a:prstGeom>
        </p:spPr>
        <p:txBody>
          <a:bodyPr spcFirstLastPara="1" wrap="square" lIns="0" tIns="0" rIns="0" bIns="0" anchor="t" anchorCtr="0">
            <a:noAutofit/>
          </a:bodyPr>
          <a:lstStyle/>
          <a:p>
            <a:pPr marL="0" indent="0">
              <a:spcAft>
                <a:spcPts val="1200"/>
              </a:spcAft>
            </a:pPr>
            <a:r>
              <a:rPr lang="en-US" sz="1600" dirty="0" err="1">
                <a:latin typeface="Times New Roman" panose="02020603050405020304" pitchFamily="18" charset="0"/>
                <a:cs typeface="Times New Roman" panose="02020603050405020304" pitchFamily="18" charset="0"/>
              </a:rPr>
              <a:t>Kenyataan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komunikasi</a:t>
            </a:r>
            <a:r>
              <a:rPr lang="en-US" sz="1600" dirty="0">
                <a:latin typeface="Times New Roman" panose="02020603050405020304" pitchFamily="18" charset="0"/>
                <a:cs typeface="Times New Roman" panose="02020603050405020304" pitchFamily="18" charset="0"/>
              </a:rPr>
              <a:t> nonverbal </a:t>
            </a:r>
            <a:r>
              <a:rPr lang="en-US" sz="1600" dirty="0" err="1">
                <a:latin typeface="Times New Roman" panose="02020603050405020304" pitchFamily="18" charset="0"/>
                <a:cs typeface="Times New Roman" panose="02020603050405020304" pitchFamily="18" charset="0"/>
              </a:rPr>
              <a:t>sangat</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powerful</a:t>
            </a:r>
            <a:r>
              <a:rPr lang="en-US" sz="1600" dirty="0">
                <a:latin typeface="Times New Roman" panose="02020603050405020304" pitchFamily="18" charset="0"/>
                <a:cs typeface="Times New Roman" panose="02020603050405020304" pitchFamily="18" charset="0"/>
              </a:rPr>
              <a:t>. Salah </a:t>
            </a:r>
            <a:r>
              <a:rPr lang="en-US" sz="1600" dirty="0" err="1">
                <a:latin typeface="Times New Roman" panose="02020603050405020304" pitchFamily="18" charset="0"/>
                <a:cs typeface="Times New Roman" panose="02020603050405020304" pitchFamily="18" charset="0"/>
              </a:rPr>
              <a:t>satu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alasannya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adalah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reliabilitas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Lebih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banyak</a:t>
            </a:r>
            <a:r>
              <a:rPr lang="en-US" sz="1600" dirty="0">
                <a:latin typeface="Times New Roman" panose="02020603050405020304" pitchFamily="18" charset="0"/>
                <a:cs typeface="Times New Roman" panose="02020603050405020304" pitchFamily="18" charset="0"/>
              </a:rPr>
              <a:t> orang </a:t>
            </a:r>
            <a:r>
              <a:rPr lang="en-US" sz="1600" dirty="0" err="1">
                <a:latin typeface="Times New Roman" panose="02020603050405020304" pitchFamily="18" charset="0"/>
                <a:cs typeface="Times New Roman" panose="02020603050405020304" pitchFamily="18" charset="0"/>
              </a:rPr>
              <a:t>tertipu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oleh</a:t>
            </a:r>
            <a:r>
              <a:rPr lang="en-US" sz="1600" dirty="0">
                <a:latin typeface="Times New Roman" panose="02020603050405020304" pitchFamily="18" charset="0"/>
                <a:cs typeface="Times New Roman" panose="02020603050405020304" pitchFamily="18" charset="0"/>
              </a:rPr>
              <a:t> kata-kata </a:t>
            </a:r>
            <a:r>
              <a:rPr lang="en-US" sz="1600" dirty="0" err="1">
                <a:latin typeface="Times New Roman" panose="02020603050405020304" pitchFamily="18" charset="0"/>
                <a:cs typeface="Times New Roman" panose="02020603050405020304" pitchFamily="18" charset="0"/>
              </a:rPr>
              <a:t>daripada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Bahasa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tubuh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Bahasa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lisan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mudah</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dimanipulasi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daripada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Bahasa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tubuh</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(body language) </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raut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muka</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(face expression)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cs typeface="Times New Roman" panose="02020603050405020304" pitchFamily="18" charset="0"/>
              </a:rPr>
              <a:t> nada </a:t>
            </a:r>
            <a:r>
              <a:rPr lang="en-US" sz="1600" dirty="0" err="1">
                <a:latin typeface="Times New Roman" panose="02020603050405020304" pitchFamily="18" charset="0"/>
                <a:cs typeface="Times New Roman" panose="02020603050405020304" pitchFamily="18" charset="0"/>
              </a:rPr>
              <a:t>suara</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(vocal characteristics)</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penampilan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pribadi</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(personal appearance)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perilaku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sentuhan</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(touching behavior)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serta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penggunaan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waktu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dan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ruang</a:t>
            </a:r>
            <a:r>
              <a:rPr lang="en-US" sz="1600" dirty="0">
                <a:latin typeface="Times New Roman" panose="02020603050405020304" pitchFamily="18" charset="0"/>
                <a:cs typeface="Times New Roman" panose="02020603050405020304" pitchFamily="18" charset="0"/>
              </a:rPr>
              <a:t> </a:t>
            </a:r>
            <a:r>
              <a:rPr lang="en-US" sz="1600" i="1" dirty="0">
                <a:latin typeface="Times New Roman" panose="02020603050405020304" pitchFamily="18" charset="0"/>
                <a:cs typeface="Times New Roman" panose="02020603050405020304" pitchFamily="18" charset="0"/>
              </a:rPr>
              <a:t>(use of time and space)</a:t>
            </a:r>
            <a:r>
              <a:rPr lang="en-US" sz="1600" dirty="0">
                <a:latin typeface="Times New Roman" panose="02020603050405020304" pitchFamily="18" charset="0"/>
                <a:cs typeface="Times New Roman" panose="02020603050405020304" pitchFamily="18" charset="0"/>
              </a:rPr>
              <a:t>.</a:t>
            </a:r>
            <a:endParaRPr lang="id-ID" sz="1600" dirty="0">
              <a:latin typeface="Times New Roman" panose="02020603050405020304" pitchFamily="18" charset="0"/>
              <a:cs typeface="Times New Roman" panose="02020603050405020304" pitchFamily="18" charset="0"/>
            </a:endParaRPr>
          </a:p>
          <a:p>
            <a:pPr marL="0" lvl="0" indent="0" algn="ctr" rtl="0">
              <a:spcBef>
                <a:spcPts val="0"/>
              </a:spcBef>
              <a:spcAft>
                <a:spcPts val="1200"/>
              </a:spcAft>
              <a:buNone/>
            </a:pPr>
            <a:endParaRPr sz="1500" dirty="0">
              <a:latin typeface="Times New Roman" panose="02020603050405020304" pitchFamily="18" charset="0"/>
              <a:cs typeface="Times New Roman" panose="02020603050405020304" pitchFamily="18" charset="0"/>
            </a:endParaRPr>
          </a:p>
        </p:txBody>
      </p:sp>
      <p:grpSp>
        <p:nvGrpSpPr>
          <p:cNvPr id="1283" name="Google Shape;1283;p46"/>
          <p:cNvGrpSpPr/>
          <p:nvPr/>
        </p:nvGrpSpPr>
        <p:grpSpPr>
          <a:xfrm>
            <a:off x="3390456" y="427641"/>
            <a:ext cx="2363089" cy="635368"/>
            <a:chOff x="1077203" y="3984570"/>
            <a:chExt cx="2043841" cy="549532"/>
          </a:xfrm>
        </p:grpSpPr>
        <p:sp>
          <p:nvSpPr>
            <p:cNvPr id="1284" name="Google Shape;1284;p4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5" name="Google Shape;1295;p46"/>
          <p:cNvGrpSpPr/>
          <p:nvPr/>
        </p:nvGrpSpPr>
        <p:grpSpPr>
          <a:xfrm rot="10800000">
            <a:off x="3390456" y="3990316"/>
            <a:ext cx="2363089" cy="635368"/>
            <a:chOff x="1077203" y="3984570"/>
            <a:chExt cx="2043841" cy="549532"/>
          </a:xfrm>
        </p:grpSpPr>
        <p:sp>
          <p:nvSpPr>
            <p:cNvPr id="1296" name="Google Shape;1296;p4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307" name="Google Shape;1307;p46"/>
          <p:cNvCxnSpPr/>
          <p:nvPr/>
        </p:nvCxnSpPr>
        <p:spPr>
          <a:xfrm>
            <a:off x="1782143" y="1881392"/>
            <a:ext cx="5690400" cy="0"/>
          </a:xfrm>
          <a:prstGeom prst="straightConnector1">
            <a:avLst/>
          </a:prstGeom>
          <a:noFill/>
          <a:ln w="19050" cap="flat" cmpd="sng">
            <a:solidFill>
              <a:schemeClr val="accent2"/>
            </a:solidFill>
            <a:prstDash val="solid"/>
            <a:round/>
            <a:headEnd type="oval" w="med" len="med"/>
            <a:tailEnd type="oval" w="med" len="med"/>
          </a:ln>
        </p:spPr>
      </p:cxnSp>
      <p:sp>
        <p:nvSpPr>
          <p:cNvPr id="30" name="Google Shape;841;p38"/>
          <p:cNvSpPr txBox="1">
            <a:spLocks/>
          </p:cNvSpPr>
          <p:nvPr/>
        </p:nvSpPr>
        <p:spPr>
          <a:xfrm>
            <a:off x="2801247" y="1573592"/>
            <a:ext cx="3329092" cy="4677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id-ID" sz="1800" dirty="0">
                <a:solidFill>
                  <a:schemeClr val="bg2">
                    <a:lumMod val="50000"/>
                  </a:schemeClr>
                </a:solidFill>
                <a:latin typeface="Times New Roman" panose="02020603050405020304" pitchFamily="18" charset="0"/>
                <a:cs typeface="Times New Roman" panose="02020603050405020304" pitchFamily="18" charset="0"/>
              </a:rPr>
              <a:t>B. MANAJEMEN KOMUNIKASI</a:t>
            </a:r>
            <a:br>
              <a:rPr lang="id-ID" sz="1800" dirty="0">
                <a:latin typeface="Times New Roman" panose="02020603050405020304" pitchFamily="18" charset="0"/>
                <a:cs typeface="Times New Roman" panose="02020603050405020304" pitchFamily="18" charset="0"/>
              </a:rPr>
            </a:br>
            <a:endParaRPr lang="id-ID" sz="1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45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38"/>
          <p:cNvSpPr txBox="1">
            <a:spLocks noGrp="1"/>
          </p:cNvSpPr>
          <p:nvPr>
            <p:ph type="title"/>
          </p:nvPr>
        </p:nvSpPr>
        <p:spPr>
          <a:xfrm>
            <a:off x="2182924" y="784025"/>
            <a:ext cx="6081900" cy="964500"/>
          </a:xfrm>
          <a:prstGeom prst="rect">
            <a:avLst/>
          </a:prstGeom>
        </p:spPr>
        <p:txBody>
          <a:bodyPr spcFirstLastPara="1" wrap="square" lIns="0" tIns="0" rIns="0" bIns="0" anchor="t" anchorCtr="0">
            <a:noAutofit/>
          </a:bodyPr>
          <a:lstStyle/>
          <a:p>
            <a:r>
              <a:rPr lang="en-US" sz="1800" dirty="0">
                <a:latin typeface="Times New Roman" panose="02020603050405020304" pitchFamily="18" charset="0"/>
                <a:cs typeface="Times New Roman" panose="02020603050405020304" pitchFamily="18" charset="0"/>
              </a:rPr>
              <a:t>Agar </a:t>
            </a:r>
            <a:r>
              <a:rPr lang="en-US" sz="1800" dirty="0" err="1">
                <a:latin typeface="Times New Roman" panose="02020603050405020304" pitchFamily="18" charset="0"/>
                <a:cs typeface="Times New Roman" panose="02020603050405020304" pitchFamily="18" charset="0"/>
              </a:rPr>
              <a:t>sebuah</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komunikasi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berhasil</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efektif</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baik</a:t>
            </a:r>
            <a:r>
              <a:rPr lang="en-US" sz="1800" dirty="0">
                <a:latin typeface="Times New Roman" panose="02020603050405020304" pitchFamily="18" charset="0"/>
                <a:cs typeface="Times New Roman" panose="02020603050405020304" pitchFamily="18" charset="0"/>
              </a:rPr>
              <a:t> verbal </a:t>
            </a:r>
            <a:r>
              <a:rPr lang="en-US" sz="1800" dirty="0" err="1">
                <a:latin typeface="Times New Roman" panose="02020603050405020304" pitchFamily="18" charset="0"/>
                <a:cs typeface="Times New Roman" panose="02020603050405020304" pitchFamily="18" charset="0"/>
              </a:rPr>
              <a:t>maupun</a:t>
            </a:r>
            <a:r>
              <a:rPr lang="en-US" sz="1800" dirty="0">
                <a:latin typeface="Times New Roman" panose="02020603050405020304" pitchFamily="18" charset="0"/>
                <a:cs typeface="Times New Roman" panose="02020603050405020304" pitchFamily="18" charset="0"/>
              </a:rPr>
              <a:t> nonverbal) </a:t>
            </a:r>
            <a:r>
              <a:rPr lang="en-US" sz="1800" dirty="0" err="1">
                <a:latin typeface="Times New Roman" panose="02020603050405020304" pitchFamily="18" charset="0"/>
                <a:cs typeface="Times New Roman" panose="02020603050405020304" pitchFamily="18" charset="0"/>
              </a:rPr>
              <a:t>maka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seseorang</a:t>
            </a:r>
            <a:r>
              <a:rPr lang="en-US" sz="1800" dirty="0">
                <a:latin typeface="Times New Roman" panose="02020603050405020304" pitchFamily="18" charset="0"/>
                <a:cs typeface="Times New Roman" panose="02020603050405020304" pitchFamily="18" charset="0"/>
              </a:rPr>
              <a:t> yang </a:t>
            </a:r>
            <a:r>
              <a:rPr lang="en-US" sz="1800" dirty="0" err="1">
                <a:latin typeface="Times New Roman" panose="02020603050405020304" pitchFamily="18" charset="0"/>
                <a:cs typeface="Times New Roman" panose="02020603050405020304" pitchFamily="18" charset="0"/>
              </a:rPr>
              <a:t>berada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dalam</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organisasi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bisnis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harus</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mempresentasikan</a:t>
            </a:r>
            <a:r>
              <a:rPr lang="en-US" sz="1800" dirty="0">
                <a:latin typeface="Times New Roman" panose="02020603050405020304" pitchFamily="18" charset="0"/>
                <a:cs typeface="Times New Roman" panose="02020603050405020304" pitchFamily="18" charset="0"/>
              </a:rPr>
              <a:t>:</a:t>
            </a:r>
            <a:br>
              <a:rPr lang="id-ID" sz="1800" dirty="0">
                <a:latin typeface="Times New Roman" panose="02020603050405020304" pitchFamily="18" charset="0"/>
                <a:cs typeface="Times New Roman" panose="02020603050405020304" pitchFamily="18" charset="0"/>
              </a:rPr>
            </a:br>
            <a:endParaRPr sz="1800" dirty="0">
              <a:solidFill>
                <a:schemeClr val="accent1"/>
              </a:solidFill>
              <a:latin typeface="Times New Roman" panose="02020603050405020304" pitchFamily="18" charset="0"/>
              <a:cs typeface="Times New Roman" panose="02020603050405020304" pitchFamily="18" charset="0"/>
            </a:endParaRPr>
          </a:p>
        </p:txBody>
      </p:sp>
      <p:sp>
        <p:nvSpPr>
          <p:cNvPr id="842" name="Google Shape;842;p38"/>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p>
            <a:pPr lvl="0"/>
            <a:r>
              <a:rPr lang="en-US" dirty="0" err="1">
                <a:latin typeface="Times New Roman" panose="02020603050405020304" pitchFamily="18" charset="0"/>
                <a:cs typeface="Times New Roman" panose="02020603050405020304" pitchFamily="18" charset="0"/>
              </a:rPr>
              <a:t>Gambaran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sebagai</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switchboard </a:t>
            </a:r>
            <a:r>
              <a:rPr lang="en-US" dirty="0">
                <a:latin typeface="Times New Roman" panose="02020603050405020304" pitchFamily="18" charset="0"/>
                <a:cs typeface="Times New Roman" panose="02020603050405020304" pitchFamily="18" charset="0"/>
              </a:rPr>
              <a:t>operator, </a:t>
            </a:r>
            <a:endParaRPr lang="id-ID"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Pesan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komunikator</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(caller) </a:t>
            </a:r>
            <a:r>
              <a:rPr lang="en-US" dirty="0">
                <a:latin typeface="Times New Roman" panose="02020603050405020304" pitchFamily="18" charset="0"/>
                <a:cs typeface="Times New Roman" panose="02020603050405020304" pitchFamily="18" charset="0"/>
              </a:rPr>
              <a:t>yang </a:t>
            </a:r>
            <a:r>
              <a:rPr lang="en-US" dirty="0" err="1">
                <a:latin typeface="Times New Roman" panose="02020603050405020304" pitchFamily="18" charset="0"/>
                <a:cs typeface="Times New Roman" panose="02020603050405020304" pitchFamily="18" charset="0"/>
              </a:rPr>
              <a:t>berasal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dalam</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Evaluasi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informasi</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Hal yang </a:t>
            </a:r>
            <a:r>
              <a:rPr lang="en-US" dirty="0" err="1">
                <a:latin typeface="Times New Roman" panose="02020603050405020304" pitchFamily="18" charset="0"/>
                <a:cs typeface="Times New Roman" panose="02020603050405020304" pitchFamily="18" charset="0"/>
              </a:rPr>
              <a:t>Anda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perlukan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untuk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melakukan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pekerjaan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endParaRPr lang="id-ID" dirty="0">
              <a:latin typeface="Times New Roman" panose="02020603050405020304" pitchFamily="18" charset="0"/>
              <a:cs typeface="Times New Roman" panose="02020603050405020304" pitchFamily="18" charset="0"/>
            </a:endParaRPr>
          </a:p>
          <a:p>
            <a:pPr lvl="0"/>
            <a:r>
              <a:rPr lang="en-US" dirty="0" err="1">
                <a:latin typeface="Times New Roman" panose="02020603050405020304" pitchFamily="18" charset="0"/>
                <a:cs typeface="Times New Roman" panose="02020603050405020304" pitchFamily="18" charset="0"/>
              </a:rPr>
              <a:t>Pesan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kepada</a:t>
            </a:r>
            <a:r>
              <a:rPr lang="en-US" dirty="0">
                <a:latin typeface="Times New Roman" panose="02020603050405020304" pitchFamily="18" charset="0"/>
                <a:cs typeface="Times New Roman" panose="02020603050405020304" pitchFamily="18" charset="0"/>
              </a:rPr>
              <a:t> orang yang </a:t>
            </a:r>
            <a:r>
              <a:rPr lang="en-US" dirty="0" err="1">
                <a:latin typeface="Times New Roman" panose="02020603050405020304" pitchFamily="18" charset="0"/>
                <a:cs typeface="Times New Roman" panose="02020603050405020304" pitchFamily="18" charset="0"/>
              </a:rPr>
              <a:t>harus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menerimanya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(proper people)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kepada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siapa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saja</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a:p>
            <a:pPr marL="457200" lvl="0" indent="-330200" algn="l" rtl="0">
              <a:spcBef>
                <a:spcPts val="1200"/>
              </a:spcBef>
              <a:spcAft>
                <a:spcPts val="0"/>
              </a:spcAft>
              <a:buSzPts val="1600"/>
              <a:buChar char="●"/>
            </a:pPr>
            <a:endParaRPr dirty="0">
              <a:latin typeface="Times New Roman" panose="02020603050405020304" pitchFamily="18" charset="0"/>
              <a:cs typeface="Times New Roman" panose="02020603050405020304" pitchFamily="18" charset="0"/>
            </a:endParaRPr>
          </a:p>
        </p:txBody>
      </p:sp>
      <p:cxnSp>
        <p:nvCxnSpPr>
          <p:cNvPr id="843" name="Google Shape;843;p38"/>
          <p:cNvCxnSpPr/>
          <p:nvPr/>
        </p:nvCxnSpPr>
        <p:spPr>
          <a:xfrm>
            <a:off x="2192124" y="1895175"/>
            <a:ext cx="5999700" cy="0"/>
          </a:xfrm>
          <a:prstGeom prst="straightConnector1">
            <a:avLst/>
          </a:prstGeom>
          <a:noFill/>
          <a:ln w="19050" cap="flat" cmpd="sng">
            <a:solidFill>
              <a:schemeClr val="dk2"/>
            </a:solidFill>
            <a:prstDash val="solid"/>
            <a:round/>
            <a:headEnd type="oval" w="med" len="med"/>
            <a:tailEnd type="oval" w="med" len="med"/>
          </a:ln>
        </p:spPr>
      </p:cxnSp>
      <p:grpSp>
        <p:nvGrpSpPr>
          <p:cNvPr id="844" name="Google Shape;844;p38"/>
          <p:cNvGrpSpPr/>
          <p:nvPr/>
        </p:nvGrpSpPr>
        <p:grpSpPr>
          <a:xfrm>
            <a:off x="892128" y="912799"/>
            <a:ext cx="869016" cy="707212"/>
            <a:chOff x="5882795" y="2890751"/>
            <a:chExt cx="337168" cy="274379"/>
          </a:xfrm>
        </p:grpSpPr>
        <p:sp>
          <p:nvSpPr>
            <p:cNvPr id="845" name="Google Shape;845;p38"/>
            <p:cNvSpPr/>
            <p:nvPr/>
          </p:nvSpPr>
          <p:spPr>
            <a:xfrm>
              <a:off x="5914456" y="3038575"/>
              <a:ext cx="284725" cy="63277"/>
            </a:xfrm>
            <a:custGeom>
              <a:avLst/>
              <a:gdLst/>
              <a:ahLst/>
              <a:cxnLst/>
              <a:rect l="l" t="t" r="r" b="b"/>
              <a:pathLst>
                <a:path w="6412" h="1425" extrusionOk="0">
                  <a:moveTo>
                    <a:pt x="712" y="0"/>
                  </a:moveTo>
                  <a:cubicBezTo>
                    <a:pt x="312" y="0"/>
                    <a:pt x="0" y="312"/>
                    <a:pt x="0" y="713"/>
                  </a:cubicBezTo>
                  <a:cubicBezTo>
                    <a:pt x="0" y="901"/>
                    <a:pt x="78" y="1079"/>
                    <a:pt x="200" y="1213"/>
                  </a:cubicBezTo>
                  <a:cubicBezTo>
                    <a:pt x="334" y="1347"/>
                    <a:pt x="512" y="1425"/>
                    <a:pt x="712" y="1425"/>
                  </a:cubicBezTo>
                  <a:lnTo>
                    <a:pt x="6412" y="1425"/>
                  </a:lnTo>
                  <a:lnTo>
                    <a:pt x="6412"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6051357" y="3038575"/>
              <a:ext cx="147824" cy="63277"/>
            </a:xfrm>
            <a:custGeom>
              <a:avLst/>
              <a:gdLst/>
              <a:ahLst/>
              <a:cxnLst/>
              <a:rect l="l" t="t" r="r" b="b"/>
              <a:pathLst>
                <a:path w="3329" h="1425" extrusionOk="0">
                  <a:moveTo>
                    <a:pt x="1" y="0"/>
                  </a:moveTo>
                  <a:lnTo>
                    <a:pt x="1" y="1425"/>
                  </a:lnTo>
                  <a:lnTo>
                    <a:pt x="3329" y="1425"/>
                  </a:lnTo>
                  <a:lnTo>
                    <a:pt x="3329"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5882795" y="3006915"/>
              <a:ext cx="337167" cy="126599"/>
            </a:xfrm>
            <a:custGeom>
              <a:avLst/>
              <a:gdLst/>
              <a:ahLst/>
              <a:cxnLst/>
              <a:rect l="l" t="t" r="r" b="b"/>
              <a:pathLst>
                <a:path w="7593" h="2851" extrusionOk="0">
                  <a:moveTo>
                    <a:pt x="1425" y="1"/>
                  </a:moveTo>
                  <a:cubicBezTo>
                    <a:pt x="1025" y="1"/>
                    <a:pt x="669" y="157"/>
                    <a:pt x="413" y="412"/>
                  </a:cubicBezTo>
                  <a:cubicBezTo>
                    <a:pt x="156" y="669"/>
                    <a:pt x="1" y="1025"/>
                    <a:pt x="1" y="1426"/>
                  </a:cubicBezTo>
                  <a:cubicBezTo>
                    <a:pt x="1" y="2205"/>
                    <a:pt x="636" y="2850"/>
                    <a:pt x="1425" y="2850"/>
                  </a:cubicBezTo>
                  <a:lnTo>
                    <a:pt x="7236" y="2850"/>
                  </a:lnTo>
                  <a:cubicBezTo>
                    <a:pt x="7336" y="2850"/>
                    <a:pt x="7426" y="2806"/>
                    <a:pt x="7492" y="2739"/>
                  </a:cubicBezTo>
                  <a:cubicBezTo>
                    <a:pt x="7559" y="2672"/>
                    <a:pt x="7592" y="2583"/>
                    <a:pt x="7592" y="2494"/>
                  </a:cubicBezTo>
                  <a:cubicBezTo>
                    <a:pt x="7592" y="2294"/>
                    <a:pt x="7436" y="2138"/>
                    <a:pt x="7236" y="2138"/>
                  </a:cubicBezTo>
                  <a:lnTo>
                    <a:pt x="1425" y="2138"/>
                  </a:lnTo>
                  <a:cubicBezTo>
                    <a:pt x="1025" y="2138"/>
                    <a:pt x="713" y="1815"/>
                    <a:pt x="713" y="1426"/>
                  </a:cubicBezTo>
                  <a:cubicBezTo>
                    <a:pt x="713" y="1025"/>
                    <a:pt x="1025" y="713"/>
                    <a:pt x="1425" y="713"/>
                  </a:cubicBezTo>
                  <a:lnTo>
                    <a:pt x="7236" y="713"/>
                  </a:lnTo>
                  <a:cubicBezTo>
                    <a:pt x="7336" y="713"/>
                    <a:pt x="7426" y="669"/>
                    <a:pt x="7492" y="602"/>
                  </a:cubicBezTo>
                  <a:cubicBezTo>
                    <a:pt x="7559" y="535"/>
                    <a:pt x="7592" y="446"/>
                    <a:pt x="7592" y="357"/>
                  </a:cubicBezTo>
                  <a:cubicBezTo>
                    <a:pt x="7592" y="157"/>
                    <a:pt x="7436" y="1"/>
                    <a:pt x="7236"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6051357" y="3101808"/>
              <a:ext cx="168606" cy="31705"/>
            </a:xfrm>
            <a:custGeom>
              <a:avLst/>
              <a:gdLst/>
              <a:ahLst/>
              <a:cxnLst/>
              <a:rect l="l" t="t" r="r" b="b"/>
              <a:pathLst>
                <a:path w="3797" h="714" extrusionOk="0">
                  <a:moveTo>
                    <a:pt x="1" y="1"/>
                  </a:moveTo>
                  <a:lnTo>
                    <a:pt x="1" y="713"/>
                  </a:lnTo>
                  <a:lnTo>
                    <a:pt x="3440" y="713"/>
                  </a:lnTo>
                  <a:cubicBezTo>
                    <a:pt x="3540" y="713"/>
                    <a:pt x="3630" y="669"/>
                    <a:pt x="3696" y="602"/>
                  </a:cubicBezTo>
                  <a:cubicBezTo>
                    <a:pt x="3763" y="535"/>
                    <a:pt x="3796" y="446"/>
                    <a:pt x="3796" y="357"/>
                  </a:cubicBezTo>
                  <a:cubicBezTo>
                    <a:pt x="3796" y="157"/>
                    <a:pt x="3640" y="1"/>
                    <a:pt x="3440"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6051357" y="3006915"/>
              <a:ext cx="168606" cy="31705"/>
            </a:xfrm>
            <a:custGeom>
              <a:avLst/>
              <a:gdLst/>
              <a:ahLst/>
              <a:cxnLst/>
              <a:rect l="l" t="t" r="r" b="b"/>
              <a:pathLst>
                <a:path w="3797" h="714" extrusionOk="0">
                  <a:moveTo>
                    <a:pt x="1" y="1"/>
                  </a:moveTo>
                  <a:lnTo>
                    <a:pt x="1" y="713"/>
                  </a:lnTo>
                  <a:lnTo>
                    <a:pt x="3440" y="713"/>
                  </a:lnTo>
                  <a:cubicBezTo>
                    <a:pt x="3540" y="713"/>
                    <a:pt x="3630" y="669"/>
                    <a:pt x="3696" y="602"/>
                  </a:cubicBezTo>
                  <a:cubicBezTo>
                    <a:pt x="3763" y="535"/>
                    <a:pt x="3796" y="446"/>
                    <a:pt x="3796" y="357"/>
                  </a:cubicBezTo>
                  <a:cubicBezTo>
                    <a:pt x="3796" y="157"/>
                    <a:pt x="3640" y="1"/>
                    <a:pt x="3440"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8"/>
            <p:cNvSpPr/>
            <p:nvPr/>
          </p:nvSpPr>
          <p:spPr>
            <a:xfrm>
              <a:off x="5940655" y="2922367"/>
              <a:ext cx="216030" cy="52975"/>
            </a:xfrm>
            <a:custGeom>
              <a:avLst/>
              <a:gdLst/>
              <a:ahLst/>
              <a:cxnLst/>
              <a:rect l="l" t="t" r="r" b="b"/>
              <a:pathLst>
                <a:path w="4865" h="1193" extrusionOk="0">
                  <a:moveTo>
                    <a:pt x="0" y="1"/>
                  </a:moveTo>
                  <a:lnTo>
                    <a:pt x="0" y="1192"/>
                  </a:lnTo>
                  <a:lnTo>
                    <a:pt x="4275" y="1192"/>
                  </a:lnTo>
                  <a:cubicBezTo>
                    <a:pt x="4597" y="1192"/>
                    <a:pt x="4864" y="925"/>
                    <a:pt x="4864" y="591"/>
                  </a:cubicBezTo>
                  <a:cubicBezTo>
                    <a:pt x="4864" y="436"/>
                    <a:pt x="4797" y="280"/>
                    <a:pt x="4698" y="179"/>
                  </a:cubicBezTo>
                  <a:cubicBezTo>
                    <a:pt x="4586" y="68"/>
                    <a:pt x="4441" y="1"/>
                    <a:pt x="4275"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8"/>
            <p:cNvSpPr/>
            <p:nvPr/>
          </p:nvSpPr>
          <p:spPr>
            <a:xfrm>
              <a:off x="6051357" y="2922367"/>
              <a:ext cx="105329" cy="52975"/>
            </a:xfrm>
            <a:custGeom>
              <a:avLst/>
              <a:gdLst/>
              <a:ahLst/>
              <a:cxnLst/>
              <a:rect l="l" t="t" r="r" b="b"/>
              <a:pathLst>
                <a:path w="2372" h="1193" extrusionOk="0">
                  <a:moveTo>
                    <a:pt x="1" y="1"/>
                  </a:moveTo>
                  <a:lnTo>
                    <a:pt x="1" y="1192"/>
                  </a:lnTo>
                  <a:lnTo>
                    <a:pt x="1782" y="1192"/>
                  </a:lnTo>
                  <a:cubicBezTo>
                    <a:pt x="2104" y="1192"/>
                    <a:pt x="2371" y="925"/>
                    <a:pt x="2371" y="591"/>
                  </a:cubicBezTo>
                  <a:cubicBezTo>
                    <a:pt x="2371" y="436"/>
                    <a:pt x="2304" y="280"/>
                    <a:pt x="2205" y="179"/>
                  </a:cubicBezTo>
                  <a:cubicBezTo>
                    <a:pt x="2093" y="68"/>
                    <a:pt x="1948" y="1"/>
                    <a:pt x="1782"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8"/>
            <p:cNvSpPr/>
            <p:nvPr/>
          </p:nvSpPr>
          <p:spPr>
            <a:xfrm>
              <a:off x="5914456" y="2890751"/>
              <a:ext cx="273846" cy="116208"/>
            </a:xfrm>
            <a:custGeom>
              <a:avLst/>
              <a:gdLst/>
              <a:ahLst/>
              <a:cxnLst/>
              <a:rect l="l" t="t" r="r" b="b"/>
              <a:pathLst>
                <a:path w="6167" h="2617" extrusionOk="0">
                  <a:moveTo>
                    <a:pt x="356" y="1"/>
                  </a:moveTo>
                  <a:cubicBezTo>
                    <a:pt x="257" y="1"/>
                    <a:pt x="167" y="45"/>
                    <a:pt x="101" y="101"/>
                  </a:cubicBezTo>
                  <a:cubicBezTo>
                    <a:pt x="34" y="168"/>
                    <a:pt x="0" y="257"/>
                    <a:pt x="0" y="357"/>
                  </a:cubicBezTo>
                  <a:cubicBezTo>
                    <a:pt x="0" y="557"/>
                    <a:pt x="156" y="713"/>
                    <a:pt x="356" y="713"/>
                  </a:cubicBezTo>
                  <a:lnTo>
                    <a:pt x="4865" y="713"/>
                  </a:lnTo>
                  <a:cubicBezTo>
                    <a:pt x="5031" y="713"/>
                    <a:pt x="5176" y="780"/>
                    <a:pt x="5288" y="891"/>
                  </a:cubicBezTo>
                  <a:cubicBezTo>
                    <a:pt x="5387" y="992"/>
                    <a:pt x="5454" y="1148"/>
                    <a:pt x="5454" y="1303"/>
                  </a:cubicBezTo>
                  <a:cubicBezTo>
                    <a:pt x="5454" y="1637"/>
                    <a:pt x="5187" y="1904"/>
                    <a:pt x="4865" y="1904"/>
                  </a:cubicBezTo>
                  <a:lnTo>
                    <a:pt x="356" y="1904"/>
                  </a:lnTo>
                  <a:cubicBezTo>
                    <a:pt x="257" y="1904"/>
                    <a:pt x="167" y="1937"/>
                    <a:pt x="101" y="2004"/>
                  </a:cubicBezTo>
                  <a:cubicBezTo>
                    <a:pt x="34" y="2071"/>
                    <a:pt x="0" y="2160"/>
                    <a:pt x="0" y="2261"/>
                  </a:cubicBezTo>
                  <a:cubicBezTo>
                    <a:pt x="0" y="2449"/>
                    <a:pt x="156" y="2617"/>
                    <a:pt x="356" y="2617"/>
                  </a:cubicBezTo>
                  <a:lnTo>
                    <a:pt x="4865" y="2617"/>
                  </a:lnTo>
                  <a:cubicBezTo>
                    <a:pt x="5588" y="2617"/>
                    <a:pt x="6167" y="2026"/>
                    <a:pt x="6167" y="1303"/>
                  </a:cubicBezTo>
                  <a:cubicBezTo>
                    <a:pt x="6167" y="591"/>
                    <a:pt x="5588" y="1"/>
                    <a:pt x="4865"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8"/>
            <p:cNvSpPr/>
            <p:nvPr/>
          </p:nvSpPr>
          <p:spPr>
            <a:xfrm>
              <a:off x="6051357" y="2890751"/>
              <a:ext cx="136945" cy="116208"/>
            </a:xfrm>
            <a:custGeom>
              <a:avLst/>
              <a:gdLst/>
              <a:ahLst/>
              <a:cxnLst/>
              <a:rect l="l" t="t" r="r" b="b"/>
              <a:pathLst>
                <a:path w="3084" h="2617" extrusionOk="0">
                  <a:moveTo>
                    <a:pt x="1" y="1"/>
                  </a:moveTo>
                  <a:lnTo>
                    <a:pt x="1" y="713"/>
                  </a:lnTo>
                  <a:lnTo>
                    <a:pt x="1782" y="713"/>
                  </a:lnTo>
                  <a:cubicBezTo>
                    <a:pt x="1948" y="713"/>
                    <a:pt x="2093" y="780"/>
                    <a:pt x="2205" y="891"/>
                  </a:cubicBezTo>
                  <a:cubicBezTo>
                    <a:pt x="2304" y="992"/>
                    <a:pt x="2371" y="1148"/>
                    <a:pt x="2371" y="1303"/>
                  </a:cubicBezTo>
                  <a:cubicBezTo>
                    <a:pt x="2371" y="1637"/>
                    <a:pt x="2104" y="1904"/>
                    <a:pt x="1782" y="1904"/>
                  </a:cubicBezTo>
                  <a:lnTo>
                    <a:pt x="1" y="1904"/>
                  </a:lnTo>
                  <a:lnTo>
                    <a:pt x="1" y="2617"/>
                  </a:lnTo>
                  <a:lnTo>
                    <a:pt x="1782" y="2617"/>
                  </a:lnTo>
                  <a:cubicBezTo>
                    <a:pt x="2505" y="2617"/>
                    <a:pt x="3084" y="2026"/>
                    <a:pt x="3084" y="1303"/>
                  </a:cubicBezTo>
                  <a:cubicBezTo>
                    <a:pt x="3084" y="591"/>
                    <a:pt x="2505" y="1"/>
                    <a:pt x="1782"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8"/>
            <p:cNvSpPr/>
            <p:nvPr/>
          </p:nvSpPr>
          <p:spPr>
            <a:xfrm>
              <a:off x="5967831" y="3070680"/>
              <a:ext cx="61856" cy="94449"/>
            </a:xfrm>
            <a:custGeom>
              <a:avLst/>
              <a:gdLst/>
              <a:ahLst/>
              <a:cxnLst/>
              <a:rect l="l" t="t" r="r" b="b"/>
              <a:pathLst>
                <a:path w="1393" h="2127" extrusionOk="0">
                  <a:moveTo>
                    <a:pt x="223" y="0"/>
                  </a:moveTo>
                  <a:cubicBezTo>
                    <a:pt x="101" y="0"/>
                    <a:pt x="0" y="101"/>
                    <a:pt x="0" y="223"/>
                  </a:cubicBezTo>
                  <a:lnTo>
                    <a:pt x="0" y="1904"/>
                  </a:lnTo>
                  <a:cubicBezTo>
                    <a:pt x="0" y="1982"/>
                    <a:pt x="45" y="2060"/>
                    <a:pt x="123" y="2105"/>
                  </a:cubicBezTo>
                  <a:cubicBezTo>
                    <a:pt x="149" y="2118"/>
                    <a:pt x="181" y="2124"/>
                    <a:pt x="214" y="2124"/>
                  </a:cubicBezTo>
                  <a:cubicBezTo>
                    <a:pt x="264" y="2124"/>
                    <a:pt x="316" y="2109"/>
                    <a:pt x="356" y="2082"/>
                  </a:cubicBezTo>
                  <a:lnTo>
                    <a:pt x="690" y="1826"/>
                  </a:lnTo>
                  <a:lnTo>
                    <a:pt x="1036" y="2082"/>
                  </a:lnTo>
                  <a:cubicBezTo>
                    <a:pt x="1069" y="2105"/>
                    <a:pt x="1125" y="2127"/>
                    <a:pt x="1169" y="2127"/>
                  </a:cubicBezTo>
                  <a:cubicBezTo>
                    <a:pt x="1202" y="2127"/>
                    <a:pt x="1236" y="2115"/>
                    <a:pt x="1269" y="2105"/>
                  </a:cubicBezTo>
                  <a:cubicBezTo>
                    <a:pt x="1348" y="2060"/>
                    <a:pt x="1392" y="1982"/>
                    <a:pt x="1392" y="1904"/>
                  </a:cubicBezTo>
                  <a:lnTo>
                    <a:pt x="1392" y="223"/>
                  </a:lnTo>
                  <a:cubicBezTo>
                    <a:pt x="1392" y="101"/>
                    <a:pt x="1291" y="0"/>
                    <a:pt x="1169"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36"/>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dirty="0">
                <a:latin typeface="Times New Roman" panose="02020603050405020304" pitchFamily="18" charset="0"/>
                <a:cs typeface="Times New Roman" panose="02020603050405020304" pitchFamily="18" charset="0"/>
              </a:rPr>
              <a:t>MANAJEMEN OPERASIONAL USAHA</a:t>
            </a:r>
          </a:p>
        </p:txBody>
      </p:sp>
      <p:cxnSp>
        <p:nvCxnSpPr>
          <p:cNvPr id="569" name="Google Shape;569;p36"/>
          <p:cNvCxnSpPr/>
          <p:nvPr/>
        </p:nvCxnSpPr>
        <p:spPr>
          <a:xfrm>
            <a:off x="4290447" y="2571750"/>
            <a:ext cx="4012500" cy="0"/>
          </a:xfrm>
          <a:prstGeom prst="straightConnector1">
            <a:avLst/>
          </a:prstGeom>
          <a:noFill/>
          <a:ln w="19050" cap="flat" cmpd="sng">
            <a:solidFill>
              <a:schemeClr val="accent2"/>
            </a:solidFill>
            <a:prstDash val="solid"/>
            <a:round/>
            <a:headEnd type="oval" w="med" len="med"/>
            <a:tailEnd type="oval" w="med" len="med"/>
          </a:ln>
        </p:spPr>
      </p:cxn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57245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50"/>
          <p:cNvSpPr txBox="1">
            <a:spLocks noGrp="1"/>
          </p:cNvSpPr>
          <p:nvPr>
            <p:ph type="title"/>
          </p:nvPr>
        </p:nvSpPr>
        <p:spPr>
          <a:xfrm>
            <a:off x="585627" y="445025"/>
            <a:ext cx="7838373" cy="572700"/>
          </a:xfrm>
          <a:prstGeom prst="rect">
            <a:avLst/>
          </a:prstGeom>
        </p:spPr>
        <p:txBody>
          <a:bodyPr spcFirstLastPara="1" wrap="square" lIns="0" tIns="0" rIns="0" bIns="0" anchor="t" anchorCtr="0">
            <a:noAutofit/>
          </a:bodyPr>
          <a:lstStyle/>
          <a:p>
            <a:r>
              <a:rPr lang="id-ID" sz="1800" dirty="0">
                <a:latin typeface="Times New Roman" panose="02020603050405020304" pitchFamily="18" charset="0"/>
                <a:cs typeface="Times New Roman" panose="02020603050405020304" pitchFamily="18" charset="0"/>
              </a:rPr>
              <a:t>Seorang manajer berkualitas dan memiliki daya saing yang handal harus memiliki nutrisi yaitu:</a:t>
            </a:r>
            <a:br>
              <a:rPr lang="id-ID" sz="1800" dirty="0">
                <a:latin typeface="Times New Roman" panose="02020603050405020304" pitchFamily="18" charset="0"/>
                <a:cs typeface="Times New Roman" panose="02020603050405020304" pitchFamily="18" charset="0"/>
              </a:rPr>
            </a:br>
            <a:endParaRPr sz="1800" dirty="0">
              <a:solidFill>
                <a:schemeClr val="accent1"/>
              </a:solidFill>
              <a:latin typeface="Times New Roman" panose="02020603050405020304" pitchFamily="18" charset="0"/>
              <a:cs typeface="Times New Roman" panose="02020603050405020304" pitchFamily="18" charset="0"/>
            </a:endParaRPr>
          </a:p>
        </p:txBody>
      </p:sp>
      <p:sp>
        <p:nvSpPr>
          <p:cNvPr id="1465" name="Google Shape;1465;p50"/>
          <p:cNvSpPr txBox="1">
            <a:spLocks noGrp="1"/>
          </p:cNvSpPr>
          <p:nvPr>
            <p:ph type="subTitle" idx="2"/>
          </p:nvPr>
        </p:nvSpPr>
        <p:spPr>
          <a:xfrm>
            <a:off x="761398" y="1320377"/>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Membenci ketidakadilan</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cxnSp>
        <p:nvCxnSpPr>
          <p:cNvPr id="1470" name="Google Shape;1470;p50"/>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1471" name="Google Shape;1471;p50"/>
          <p:cNvCxnSpPr/>
          <p:nvPr/>
        </p:nvCxnSpPr>
        <p:spPr>
          <a:xfrm>
            <a:off x="761398" y="33325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473" name="Google Shape;1473;p50"/>
          <p:cNvCxnSpPr/>
          <p:nvPr/>
        </p:nvCxnSpPr>
        <p:spPr>
          <a:xfrm>
            <a:off x="6046802" y="33325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474" name="Google Shape;1474;p50"/>
          <p:cNvCxnSpPr/>
          <p:nvPr/>
        </p:nvCxnSpPr>
        <p:spPr>
          <a:xfrm>
            <a:off x="3404100"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5" name="Google Shape;1475;p50"/>
          <p:cNvCxnSpPr/>
          <p:nvPr/>
        </p:nvCxnSpPr>
        <p:spPr>
          <a:xfrm>
            <a:off x="3404100" y="16204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6" name="Google Shape;1476;p50"/>
          <p:cNvCxnSpPr/>
          <p:nvPr/>
        </p:nvCxnSpPr>
        <p:spPr>
          <a:xfrm>
            <a:off x="761398"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7" name="Google Shape;1477;p50"/>
          <p:cNvCxnSpPr/>
          <p:nvPr/>
        </p:nvCxnSpPr>
        <p:spPr>
          <a:xfrm>
            <a:off x="761398" y="16204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8" name="Google Shape;1478;p50"/>
          <p:cNvCxnSpPr/>
          <p:nvPr/>
        </p:nvCxnSpPr>
        <p:spPr>
          <a:xfrm>
            <a:off x="6046802"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9" name="Google Shape;1479;p50"/>
          <p:cNvCxnSpPr/>
          <p:nvPr/>
        </p:nvCxnSpPr>
        <p:spPr>
          <a:xfrm>
            <a:off x="6046802" y="1620400"/>
            <a:ext cx="2335800" cy="0"/>
          </a:xfrm>
          <a:prstGeom prst="straightConnector1">
            <a:avLst/>
          </a:prstGeom>
          <a:noFill/>
          <a:ln w="19050" cap="flat" cmpd="sng">
            <a:solidFill>
              <a:schemeClr val="lt2"/>
            </a:solidFill>
            <a:prstDash val="solid"/>
            <a:round/>
            <a:headEnd type="oval" w="med" len="med"/>
            <a:tailEnd type="oval" w="med" len="med"/>
          </a:ln>
        </p:spPr>
      </p:cxnSp>
      <p:sp>
        <p:nvSpPr>
          <p:cNvPr id="30" name="Google Shape;1467;p50"/>
          <p:cNvSpPr txBox="1">
            <a:spLocks noGrp="1"/>
          </p:cNvSpPr>
          <p:nvPr>
            <p:ph type="subTitle" idx="4"/>
          </p:nvPr>
        </p:nvSpPr>
        <p:spPr>
          <a:xfrm>
            <a:off x="3319199" y="1317314"/>
            <a:ext cx="2505602" cy="7776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Mengelukan tanggung jawab</a:t>
            </a:r>
          </a:p>
          <a:p>
            <a:pPr marL="0" lvl="0" indent="0" algn="ctr" rtl="0">
              <a:spcBef>
                <a:spcPts val="0"/>
              </a:spcBef>
              <a:spcAft>
                <a:spcPts val="1200"/>
              </a:spcAft>
              <a:buNone/>
            </a:pPr>
            <a:endParaRPr dirty="0"/>
          </a:p>
        </p:txBody>
      </p:sp>
      <p:sp>
        <p:nvSpPr>
          <p:cNvPr id="31" name="Google Shape;1467;p50"/>
          <p:cNvSpPr txBox="1">
            <a:spLocks noGrp="1"/>
          </p:cNvSpPr>
          <p:nvPr>
            <p:ph type="subTitle" idx="4"/>
          </p:nvPr>
        </p:nvSpPr>
        <p:spPr>
          <a:xfrm>
            <a:off x="5961901" y="1317314"/>
            <a:ext cx="2505602" cy="7776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Mempunyai wawasan</a:t>
            </a:r>
          </a:p>
          <a:p>
            <a:pPr marL="0" lvl="0" indent="0" algn="ctr" rtl="0">
              <a:spcBef>
                <a:spcPts val="0"/>
              </a:spcBef>
              <a:spcAft>
                <a:spcPts val="1200"/>
              </a:spcAft>
              <a:buNone/>
            </a:pPr>
            <a:endParaRPr dirty="0"/>
          </a:p>
        </p:txBody>
      </p:sp>
      <p:sp>
        <p:nvSpPr>
          <p:cNvPr id="32" name="Google Shape;1465;p50"/>
          <p:cNvSpPr txBox="1">
            <a:spLocks noGrp="1"/>
          </p:cNvSpPr>
          <p:nvPr>
            <p:ph type="subTitle" idx="2"/>
          </p:nvPr>
        </p:nvSpPr>
        <p:spPr>
          <a:xfrm>
            <a:off x="761398" y="2240401"/>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Percaya diri</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3" name="Google Shape;1465;p50"/>
          <p:cNvSpPr txBox="1">
            <a:spLocks noGrp="1"/>
          </p:cNvSpPr>
          <p:nvPr>
            <p:ph type="subTitle" idx="2"/>
          </p:nvPr>
        </p:nvSpPr>
        <p:spPr>
          <a:xfrm>
            <a:off x="3472650" y="2239176"/>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Menghormati oranglain</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4" name="Google Shape;1465;p50"/>
          <p:cNvSpPr txBox="1">
            <a:spLocks noGrp="1"/>
          </p:cNvSpPr>
          <p:nvPr>
            <p:ph type="subTitle" idx="2"/>
          </p:nvPr>
        </p:nvSpPr>
        <p:spPr>
          <a:xfrm>
            <a:off x="6030451" y="2239176"/>
            <a:ext cx="2352151"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Terlibat dalam masa depan</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5" name="Google Shape;1465;p50"/>
          <p:cNvSpPr txBox="1">
            <a:spLocks noGrp="1"/>
          </p:cNvSpPr>
          <p:nvPr>
            <p:ph type="subTitle" idx="2"/>
          </p:nvPr>
        </p:nvSpPr>
        <p:spPr>
          <a:xfrm>
            <a:off x="761398" y="3036177"/>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Berkepala dingin</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7" name="Google Shape;1465;p50"/>
          <p:cNvSpPr txBox="1">
            <a:spLocks noGrp="1"/>
          </p:cNvSpPr>
          <p:nvPr>
            <p:ph type="subTitle" idx="2"/>
          </p:nvPr>
        </p:nvSpPr>
        <p:spPr>
          <a:xfrm>
            <a:off x="6115352" y="3040984"/>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Dapat dipercaya</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492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2"/>
        <p:cNvGrpSpPr/>
        <p:nvPr/>
      </p:nvGrpSpPr>
      <p:grpSpPr>
        <a:xfrm>
          <a:off x="0" y="0"/>
          <a:ext cx="0" cy="0"/>
          <a:chOff x="0" y="0"/>
          <a:chExt cx="0" cy="0"/>
        </a:xfrm>
      </p:grpSpPr>
      <p:sp>
        <p:nvSpPr>
          <p:cNvPr id="1463" name="Google Shape;1463;p50"/>
          <p:cNvSpPr txBox="1">
            <a:spLocks noGrp="1"/>
          </p:cNvSpPr>
          <p:nvPr>
            <p:ph type="title"/>
          </p:nvPr>
        </p:nvSpPr>
        <p:spPr>
          <a:xfrm>
            <a:off x="580427" y="364090"/>
            <a:ext cx="7838373" cy="572700"/>
          </a:xfrm>
          <a:prstGeom prst="rect">
            <a:avLst/>
          </a:prstGeom>
        </p:spPr>
        <p:txBody>
          <a:bodyPr spcFirstLastPara="1" wrap="square" lIns="0" tIns="0" rIns="0" bIns="0" anchor="t" anchorCtr="0">
            <a:noAutofit/>
          </a:bodyPr>
          <a:lstStyle/>
          <a:p>
            <a:r>
              <a:rPr lang="id-ID" sz="1800" dirty="0">
                <a:latin typeface="Times New Roman" panose="02020603050405020304" pitchFamily="18" charset="0"/>
                <a:cs typeface="Times New Roman" panose="02020603050405020304" pitchFamily="18" charset="0"/>
              </a:rPr>
              <a:t>Selain hal itu, ada pula persyaratan bagi para leader perusahaan yang memastikan diri untuk sukses sebagai berikut:</a:t>
            </a:r>
            <a:br>
              <a:rPr lang="id-ID" sz="1800" dirty="0"/>
            </a:br>
            <a:br>
              <a:rPr lang="id-ID" sz="1800" dirty="0">
                <a:latin typeface="Times New Roman" panose="02020603050405020304" pitchFamily="18" charset="0"/>
                <a:cs typeface="Times New Roman" panose="02020603050405020304" pitchFamily="18" charset="0"/>
              </a:rPr>
            </a:br>
            <a:endParaRPr sz="1800" dirty="0">
              <a:solidFill>
                <a:schemeClr val="accent1"/>
              </a:solidFill>
              <a:latin typeface="Times New Roman" panose="02020603050405020304" pitchFamily="18" charset="0"/>
              <a:cs typeface="Times New Roman" panose="02020603050405020304" pitchFamily="18" charset="0"/>
            </a:endParaRPr>
          </a:p>
        </p:txBody>
      </p:sp>
      <p:sp>
        <p:nvSpPr>
          <p:cNvPr id="1465" name="Google Shape;1465;p50"/>
          <p:cNvSpPr txBox="1">
            <a:spLocks noGrp="1"/>
          </p:cNvSpPr>
          <p:nvPr>
            <p:ph type="subTitle" idx="2"/>
          </p:nvPr>
        </p:nvSpPr>
        <p:spPr>
          <a:xfrm>
            <a:off x="761398" y="1110325"/>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Kesediaan untuk membuat perubahan diri</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cxnSp>
        <p:nvCxnSpPr>
          <p:cNvPr id="1470" name="Google Shape;1470;p50"/>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cxnSp>
        <p:nvCxnSpPr>
          <p:cNvPr id="1471" name="Google Shape;1471;p50"/>
          <p:cNvCxnSpPr/>
          <p:nvPr/>
        </p:nvCxnSpPr>
        <p:spPr>
          <a:xfrm>
            <a:off x="761398" y="33325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473" name="Google Shape;1473;p50"/>
          <p:cNvCxnSpPr/>
          <p:nvPr/>
        </p:nvCxnSpPr>
        <p:spPr>
          <a:xfrm>
            <a:off x="6046802" y="333250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1474" name="Google Shape;1474;p50"/>
          <p:cNvCxnSpPr/>
          <p:nvPr/>
        </p:nvCxnSpPr>
        <p:spPr>
          <a:xfrm>
            <a:off x="3404100"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5" name="Google Shape;1475;p50"/>
          <p:cNvCxnSpPr/>
          <p:nvPr/>
        </p:nvCxnSpPr>
        <p:spPr>
          <a:xfrm>
            <a:off x="3404100" y="16204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6" name="Google Shape;1476;p50"/>
          <p:cNvCxnSpPr/>
          <p:nvPr/>
        </p:nvCxnSpPr>
        <p:spPr>
          <a:xfrm>
            <a:off x="761398"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7" name="Google Shape;1477;p50"/>
          <p:cNvCxnSpPr/>
          <p:nvPr/>
        </p:nvCxnSpPr>
        <p:spPr>
          <a:xfrm>
            <a:off x="761398" y="16204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8" name="Google Shape;1478;p50"/>
          <p:cNvCxnSpPr/>
          <p:nvPr/>
        </p:nvCxnSpPr>
        <p:spPr>
          <a:xfrm>
            <a:off x="6046802" y="2527700"/>
            <a:ext cx="2335800" cy="0"/>
          </a:xfrm>
          <a:prstGeom prst="straightConnector1">
            <a:avLst/>
          </a:prstGeom>
          <a:noFill/>
          <a:ln w="19050" cap="flat" cmpd="sng">
            <a:solidFill>
              <a:schemeClr val="lt2"/>
            </a:solidFill>
            <a:prstDash val="solid"/>
            <a:round/>
            <a:headEnd type="oval" w="med" len="med"/>
            <a:tailEnd type="oval" w="med" len="med"/>
          </a:ln>
        </p:spPr>
      </p:cxnSp>
      <p:cxnSp>
        <p:nvCxnSpPr>
          <p:cNvPr id="1479" name="Google Shape;1479;p50"/>
          <p:cNvCxnSpPr/>
          <p:nvPr/>
        </p:nvCxnSpPr>
        <p:spPr>
          <a:xfrm>
            <a:off x="6046802" y="1620400"/>
            <a:ext cx="2335800" cy="0"/>
          </a:xfrm>
          <a:prstGeom prst="straightConnector1">
            <a:avLst/>
          </a:prstGeom>
          <a:noFill/>
          <a:ln w="19050" cap="flat" cmpd="sng">
            <a:solidFill>
              <a:schemeClr val="lt2"/>
            </a:solidFill>
            <a:prstDash val="solid"/>
            <a:round/>
            <a:headEnd type="oval" w="med" len="med"/>
            <a:tailEnd type="oval" w="med" len="med"/>
          </a:ln>
        </p:spPr>
      </p:cxnSp>
      <p:sp>
        <p:nvSpPr>
          <p:cNvPr id="30" name="Google Shape;1467;p50"/>
          <p:cNvSpPr txBox="1">
            <a:spLocks noGrp="1"/>
          </p:cNvSpPr>
          <p:nvPr>
            <p:ph type="subTitle" idx="4"/>
          </p:nvPr>
        </p:nvSpPr>
        <p:spPr>
          <a:xfrm>
            <a:off x="3319199" y="1110325"/>
            <a:ext cx="2505602" cy="7776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Terbuka terhadap gagasan dan konsep baru</a:t>
            </a:r>
          </a:p>
          <a:p>
            <a:pPr marL="0" lvl="0" indent="0" algn="ctr" rtl="0">
              <a:spcBef>
                <a:spcPts val="0"/>
              </a:spcBef>
              <a:spcAft>
                <a:spcPts val="1200"/>
              </a:spcAft>
              <a:buNone/>
            </a:pPr>
            <a:endParaRPr dirty="0"/>
          </a:p>
        </p:txBody>
      </p:sp>
      <p:sp>
        <p:nvSpPr>
          <p:cNvPr id="31" name="Google Shape;1467;p50"/>
          <p:cNvSpPr txBox="1">
            <a:spLocks noGrp="1"/>
          </p:cNvSpPr>
          <p:nvPr>
            <p:ph type="subTitle" idx="4"/>
          </p:nvPr>
        </p:nvSpPr>
        <p:spPr>
          <a:xfrm>
            <a:off x="5961901" y="1128139"/>
            <a:ext cx="2505602" cy="7776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Sasaran kerja yang jelas dan realistik</a:t>
            </a:r>
          </a:p>
          <a:p>
            <a:pPr marL="0" lvl="0" indent="0" algn="ctr" rtl="0">
              <a:spcBef>
                <a:spcPts val="0"/>
              </a:spcBef>
              <a:spcAft>
                <a:spcPts val="1200"/>
              </a:spcAft>
              <a:buNone/>
            </a:pPr>
            <a:endParaRPr dirty="0"/>
          </a:p>
        </p:txBody>
      </p:sp>
      <p:sp>
        <p:nvSpPr>
          <p:cNvPr id="32" name="Google Shape;1465;p50"/>
          <p:cNvSpPr txBox="1">
            <a:spLocks noGrp="1"/>
          </p:cNvSpPr>
          <p:nvPr>
            <p:ph type="subTitle" idx="2"/>
          </p:nvPr>
        </p:nvSpPr>
        <p:spPr>
          <a:xfrm>
            <a:off x="761398" y="2025951"/>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Menetapkan rencana untuk meraih sasaran</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3" name="Google Shape;1465;p50"/>
          <p:cNvSpPr txBox="1">
            <a:spLocks noGrp="1"/>
          </p:cNvSpPr>
          <p:nvPr>
            <p:ph type="subTitle" idx="2"/>
          </p:nvPr>
        </p:nvSpPr>
        <p:spPr>
          <a:xfrm>
            <a:off x="3472650" y="2025951"/>
            <a:ext cx="21987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Membuat suatu struktur organisasi yang efisien</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4" name="Google Shape;1465;p50"/>
          <p:cNvSpPr txBox="1">
            <a:spLocks noGrp="1"/>
          </p:cNvSpPr>
          <p:nvPr>
            <p:ph type="subTitle" idx="2"/>
          </p:nvPr>
        </p:nvSpPr>
        <p:spPr>
          <a:xfrm>
            <a:off x="6030451" y="2045909"/>
            <a:ext cx="2352151"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Dukungan para relasi yang termotivasi</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5" name="Google Shape;1465;p50"/>
          <p:cNvSpPr txBox="1">
            <a:spLocks noGrp="1"/>
          </p:cNvSpPr>
          <p:nvPr>
            <p:ph type="subTitle" idx="2"/>
          </p:nvPr>
        </p:nvSpPr>
        <p:spPr>
          <a:xfrm>
            <a:off x="761398" y="2827759"/>
            <a:ext cx="233580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Kemampuan untuk mendelegasikan wewenang</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
        <p:nvSpPr>
          <p:cNvPr id="37" name="Google Shape;1465;p50"/>
          <p:cNvSpPr txBox="1">
            <a:spLocks noGrp="1"/>
          </p:cNvSpPr>
          <p:nvPr>
            <p:ph type="subTitle" idx="2"/>
          </p:nvPr>
        </p:nvSpPr>
        <p:spPr>
          <a:xfrm>
            <a:off x="5824801" y="2827759"/>
            <a:ext cx="2761520" cy="42645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Pencapaian informasi penting tentang masa kini dengan mudah</a:t>
            </a:r>
          </a:p>
          <a:p>
            <a:pPr marL="0" lvl="0" indent="0" algn="ctr" rtl="0">
              <a:spcBef>
                <a:spcPts val="0"/>
              </a:spcBef>
              <a:spcAft>
                <a:spcPts val="1200"/>
              </a:spcAft>
              <a:buNone/>
            </a:pP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169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41"/>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dirty="0">
                <a:solidFill>
                  <a:schemeClr val="accent1"/>
                </a:solidFill>
                <a:latin typeface="Times New Roman" panose="02020603050405020304" pitchFamily="18" charset="0"/>
                <a:cs typeface="Times New Roman" panose="02020603050405020304" pitchFamily="18" charset="0"/>
              </a:rPr>
              <a:t>TIPE MANAJER</a:t>
            </a:r>
          </a:p>
        </p:txBody>
      </p:sp>
      <p:sp>
        <p:nvSpPr>
          <p:cNvPr id="967" name="Google Shape;967;p41"/>
          <p:cNvSpPr txBox="1">
            <a:spLocks noGrp="1"/>
          </p:cNvSpPr>
          <p:nvPr>
            <p:ph type="subTitle" idx="1"/>
          </p:nvPr>
        </p:nvSpPr>
        <p:spPr>
          <a:xfrm>
            <a:off x="944302" y="3158975"/>
            <a:ext cx="2533734" cy="4344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Enabler/Purchase type</a:t>
            </a:r>
          </a:p>
          <a:p>
            <a:pPr marL="0" lvl="0" indent="0" algn="r" rtl="0">
              <a:spcBef>
                <a:spcPts val="0"/>
              </a:spcBef>
              <a:spcAft>
                <a:spcPts val="1200"/>
              </a:spcAft>
              <a:buNone/>
            </a:pPr>
            <a:endParaRPr dirty="0"/>
          </a:p>
        </p:txBody>
      </p:sp>
      <p:sp>
        <p:nvSpPr>
          <p:cNvPr id="968" name="Google Shape;968;p41"/>
          <p:cNvSpPr txBox="1">
            <a:spLocks noGrp="1"/>
          </p:cNvSpPr>
          <p:nvPr>
            <p:ph type="subTitle" idx="2"/>
          </p:nvPr>
        </p:nvSpPr>
        <p:spPr>
          <a:xfrm>
            <a:off x="944301" y="3654350"/>
            <a:ext cx="2404881" cy="1071762"/>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Tipe manajer ini memiliki karakteristik dimana mampu melakukan negosiasi yang baik.</a:t>
            </a:r>
          </a:p>
          <a:p>
            <a:pPr marL="0" lvl="0" indent="0" algn="r" rtl="0">
              <a:spcBef>
                <a:spcPts val="0"/>
              </a:spcBef>
              <a:spcAft>
                <a:spcPts val="1200"/>
              </a:spcAft>
              <a:buNone/>
            </a:pPr>
            <a:endParaRPr dirty="0"/>
          </a:p>
        </p:txBody>
      </p:sp>
      <p:sp>
        <p:nvSpPr>
          <p:cNvPr id="969" name="Google Shape;969;p41"/>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Exer type</a:t>
            </a:r>
          </a:p>
          <a:p>
            <a:pPr marL="0" lvl="0" indent="0" algn="l" rtl="0">
              <a:spcBef>
                <a:spcPts val="0"/>
              </a:spcBef>
              <a:spcAft>
                <a:spcPts val="1200"/>
              </a:spcAft>
              <a:buNone/>
            </a:pPr>
            <a:endParaRPr dirty="0"/>
          </a:p>
        </p:txBody>
      </p:sp>
      <p:sp>
        <p:nvSpPr>
          <p:cNvPr id="970" name="Google Shape;970;p41"/>
          <p:cNvSpPr txBox="1">
            <a:spLocks noGrp="1"/>
          </p:cNvSpPr>
          <p:nvPr>
            <p:ph type="subTitle" idx="4"/>
          </p:nvPr>
        </p:nvSpPr>
        <p:spPr>
          <a:xfrm>
            <a:off x="5700492" y="3654350"/>
            <a:ext cx="2672885" cy="1338890"/>
          </a:xfrm>
          <a:prstGeom prst="rect">
            <a:avLst/>
          </a:prstGeom>
        </p:spPr>
        <p:txBody>
          <a:bodyPr spcFirstLastPara="1" wrap="square" lIns="0" tIns="0" rIns="0" bIns="0" anchor="t" anchorCtr="0">
            <a:noAutofit/>
          </a:bodyPr>
          <a:lstStyle/>
          <a:p>
            <a:pPr marL="0" indent="0">
              <a:spcAft>
                <a:spcPts val="1200"/>
              </a:spcAft>
            </a:pPr>
            <a:r>
              <a:rPr lang="id-ID" sz="1500" dirty="0">
                <a:latin typeface="Times New Roman" panose="02020603050405020304" pitchFamily="18" charset="0"/>
                <a:cs typeface="Times New Roman" panose="02020603050405020304" pitchFamily="18" charset="0"/>
              </a:rPr>
              <a:t>Tipe manajer ini tergolong sebagai konseptor atau seseorang yang memiliki konsep. Dimana ia akan merencanakan suatu ide untuk dilaksanakan.</a:t>
            </a:r>
          </a:p>
          <a:p>
            <a:pPr marL="0" lvl="0" indent="0" algn="l" rtl="0">
              <a:spcBef>
                <a:spcPts val="0"/>
              </a:spcBef>
              <a:spcAft>
                <a:spcPts val="1200"/>
              </a:spcAft>
              <a:buNone/>
            </a:pPr>
            <a:endParaRPr dirty="0"/>
          </a:p>
        </p:txBody>
      </p:sp>
      <p:sp>
        <p:nvSpPr>
          <p:cNvPr id="971" name="Google Shape;971;p41"/>
          <p:cNvSpPr txBox="1">
            <a:spLocks noGrp="1"/>
          </p:cNvSpPr>
          <p:nvPr>
            <p:ph type="subTitle" idx="5"/>
          </p:nvPr>
        </p:nvSpPr>
        <p:spPr>
          <a:xfrm>
            <a:off x="1042972" y="1290814"/>
            <a:ext cx="2255400" cy="4344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Drive types</a:t>
            </a:r>
          </a:p>
          <a:p>
            <a:pPr marL="0" lvl="0" indent="0" algn="r" rtl="0">
              <a:spcBef>
                <a:spcPts val="0"/>
              </a:spcBef>
              <a:spcAft>
                <a:spcPts val="1200"/>
              </a:spcAft>
              <a:buNone/>
            </a:pPr>
            <a:endParaRPr sz="1500" dirty="0">
              <a:latin typeface="Times New Roman" panose="02020603050405020304" pitchFamily="18" charset="0"/>
              <a:cs typeface="Times New Roman" panose="02020603050405020304" pitchFamily="18" charset="0"/>
            </a:endParaRPr>
          </a:p>
        </p:txBody>
      </p:sp>
      <p:sp>
        <p:nvSpPr>
          <p:cNvPr id="972" name="Google Shape;972;p41"/>
          <p:cNvSpPr txBox="1">
            <a:spLocks noGrp="1"/>
          </p:cNvSpPr>
          <p:nvPr>
            <p:ph type="subTitle" idx="6"/>
          </p:nvPr>
        </p:nvSpPr>
        <p:spPr>
          <a:xfrm>
            <a:off x="353459" y="1724358"/>
            <a:ext cx="3224258" cy="815711"/>
          </a:xfrm>
          <a:prstGeom prst="rect">
            <a:avLst/>
          </a:prstGeom>
        </p:spPr>
        <p:txBody>
          <a:bodyPr spcFirstLastPara="1" wrap="square" lIns="0" tIns="0" rIns="0" bIns="0" anchor="t" anchorCtr="0">
            <a:noAutofit/>
          </a:bodyPr>
          <a:lstStyle/>
          <a:p>
            <a:pPr marL="0" indent="0">
              <a:spcAft>
                <a:spcPts val="1200"/>
              </a:spcAft>
            </a:pPr>
            <a:r>
              <a:rPr lang="id-ID" sz="1400" dirty="0">
                <a:latin typeface="Times New Roman" panose="02020603050405020304" pitchFamily="18" charset="0"/>
                <a:cs typeface="Times New Roman" panose="02020603050405020304" pitchFamily="18" charset="0"/>
              </a:rPr>
              <a:t>Golongan manajer tipe ini merupakan seorang yang berfokus pada suatu gagasan yang selalu berubah dan perlu seseorang untuk menafsirkan gagasan tersebut agar terbentuk menjadi hal yang realistik</a:t>
            </a:r>
          </a:p>
          <a:p>
            <a:pPr marL="0" lvl="0" indent="0" algn="r" rtl="0">
              <a:spcBef>
                <a:spcPts val="0"/>
              </a:spcBef>
              <a:spcAft>
                <a:spcPts val="1200"/>
              </a:spcAft>
              <a:buNone/>
            </a:pPr>
            <a:endParaRPr dirty="0"/>
          </a:p>
        </p:txBody>
      </p:sp>
      <p:sp>
        <p:nvSpPr>
          <p:cNvPr id="973" name="Google Shape;973;p41"/>
          <p:cNvSpPr txBox="1">
            <a:spLocks noGrp="1"/>
          </p:cNvSpPr>
          <p:nvPr>
            <p:ph type="subTitle" idx="7"/>
          </p:nvPr>
        </p:nvSpPr>
        <p:spPr>
          <a:xfrm>
            <a:off x="5763082" y="1289958"/>
            <a:ext cx="2255400" cy="434400"/>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Planner type</a:t>
            </a:r>
          </a:p>
          <a:p>
            <a:pPr marL="0" lvl="0" indent="0" algn="l" rtl="0">
              <a:spcBef>
                <a:spcPts val="0"/>
              </a:spcBef>
              <a:spcAft>
                <a:spcPts val="1200"/>
              </a:spcAft>
              <a:buNone/>
            </a:pPr>
            <a:endParaRPr dirty="0"/>
          </a:p>
        </p:txBody>
      </p:sp>
      <p:sp>
        <p:nvSpPr>
          <p:cNvPr id="974" name="Google Shape;974;p41"/>
          <p:cNvSpPr txBox="1">
            <a:spLocks noGrp="1"/>
          </p:cNvSpPr>
          <p:nvPr>
            <p:ph type="subTitle" idx="8"/>
          </p:nvPr>
        </p:nvSpPr>
        <p:spPr>
          <a:xfrm>
            <a:off x="5721314" y="1776459"/>
            <a:ext cx="2697486" cy="1057344"/>
          </a:xfrm>
          <a:prstGeom prst="rect">
            <a:avLst/>
          </a:prstGeom>
        </p:spPr>
        <p:txBody>
          <a:bodyPr spcFirstLastPara="1" wrap="square" lIns="0" tIns="0" rIns="0" bIns="0" anchor="t" anchorCtr="0">
            <a:noAutofit/>
          </a:bodyPr>
          <a:lstStyle/>
          <a:p>
            <a:pPr marL="0" indent="0">
              <a:spcAft>
                <a:spcPts val="1200"/>
              </a:spcAft>
            </a:pPr>
            <a:r>
              <a:rPr lang="id-ID" dirty="0">
                <a:latin typeface="Times New Roman" panose="02020603050405020304" pitchFamily="18" charset="0"/>
                <a:cs typeface="Times New Roman" panose="02020603050405020304" pitchFamily="18" charset="0"/>
              </a:rPr>
              <a:t>Tipe manajer ini dapat memperkirakan sejauh mana pekerjaan berjalan secara optimal</a:t>
            </a:r>
          </a:p>
          <a:p>
            <a:pPr marL="0" lvl="0" indent="0" algn="l" rtl="0">
              <a:spcBef>
                <a:spcPts val="0"/>
              </a:spcBef>
              <a:spcAft>
                <a:spcPts val="1200"/>
              </a:spcAft>
              <a:buNone/>
            </a:pPr>
            <a:endParaRPr dirty="0"/>
          </a:p>
        </p:txBody>
      </p:sp>
      <p:cxnSp>
        <p:nvCxnSpPr>
          <p:cNvPr id="975" name="Google Shape;975;p41"/>
          <p:cNvCxnSpPr/>
          <p:nvPr/>
        </p:nvCxnSpPr>
        <p:spPr>
          <a:xfrm>
            <a:off x="1045132" y="1679170"/>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76" name="Google Shape;976;p41"/>
          <p:cNvCxnSpPr/>
          <p:nvPr/>
        </p:nvCxnSpPr>
        <p:spPr>
          <a:xfrm>
            <a:off x="5682682" y="169760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77" name="Google Shape;977;p41"/>
          <p:cNvCxnSpPr/>
          <p:nvPr/>
        </p:nvCxnSpPr>
        <p:spPr>
          <a:xfrm>
            <a:off x="1056975" y="356597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78" name="Google Shape;978;p41"/>
          <p:cNvCxnSpPr/>
          <p:nvPr/>
        </p:nvCxnSpPr>
        <p:spPr>
          <a:xfrm>
            <a:off x="5751225" y="3565975"/>
            <a:ext cx="2335800" cy="0"/>
          </a:xfrm>
          <a:prstGeom prst="straightConnector1">
            <a:avLst/>
          </a:prstGeom>
          <a:noFill/>
          <a:ln w="19050" cap="flat" cmpd="sng">
            <a:solidFill>
              <a:schemeClr val="accent2"/>
            </a:solidFill>
            <a:prstDash val="solid"/>
            <a:round/>
            <a:headEnd type="oval" w="med" len="med"/>
            <a:tailEnd type="oval" w="med" len="med"/>
          </a:ln>
        </p:spPr>
      </p:cxnSp>
      <p:cxnSp>
        <p:nvCxnSpPr>
          <p:cNvPr id="979" name="Google Shape;979;p41"/>
          <p:cNvCxnSpPr/>
          <p:nvPr/>
        </p:nvCxnSpPr>
        <p:spPr>
          <a:xfrm>
            <a:off x="729200" y="980625"/>
            <a:ext cx="7689600" cy="0"/>
          </a:xfrm>
          <a:prstGeom prst="straightConnector1">
            <a:avLst/>
          </a:prstGeom>
          <a:noFill/>
          <a:ln w="19050" cap="flat" cmpd="sng">
            <a:solidFill>
              <a:schemeClr val="dk2"/>
            </a:solidFill>
            <a:prstDash val="solid"/>
            <a:round/>
            <a:headEnd type="oval" w="med" len="med"/>
            <a:tailEnd type="oval" w="med" len="med"/>
          </a:ln>
        </p:spPr>
      </p:cxnSp>
      <p:grpSp>
        <p:nvGrpSpPr>
          <p:cNvPr id="980" name="Google Shape;980;p41"/>
          <p:cNvGrpSpPr/>
          <p:nvPr/>
        </p:nvGrpSpPr>
        <p:grpSpPr>
          <a:xfrm>
            <a:off x="3613894" y="3280160"/>
            <a:ext cx="772591" cy="771507"/>
            <a:chOff x="2924081" y="1452425"/>
            <a:chExt cx="337612" cy="337124"/>
          </a:xfrm>
        </p:grpSpPr>
        <p:sp>
          <p:nvSpPr>
            <p:cNvPr id="981" name="Google Shape;981;p41"/>
            <p:cNvSpPr/>
            <p:nvPr/>
          </p:nvSpPr>
          <p:spPr>
            <a:xfrm>
              <a:off x="2969064" y="1462283"/>
              <a:ext cx="245693" cy="243739"/>
            </a:xfrm>
            <a:custGeom>
              <a:avLst/>
              <a:gdLst/>
              <a:ahLst/>
              <a:cxnLst/>
              <a:rect l="l" t="t" r="r" b="b"/>
              <a:pathLst>
                <a:path w="5533" h="5489" extrusionOk="0">
                  <a:moveTo>
                    <a:pt x="2794" y="1"/>
                  </a:moveTo>
                  <a:cubicBezTo>
                    <a:pt x="2694" y="1"/>
                    <a:pt x="2593" y="1"/>
                    <a:pt x="2494" y="12"/>
                  </a:cubicBezTo>
                  <a:cubicBezTo>
                    <a:pt x="2405" y="90"/>
                    <a:pt x="2304" y="179"/>
                    <a:pt x="2204" y="290"/>
                  </a:cubicBezTo>
                  <a:cubicBezTo>
                    <a:pt x="1325" y="1181"/>
                    <a:pt x="0" y="3095"/>
                    <a:pt x="2182" y="5188"/>
                  </a:cubicBezTo>
                  <a:cubicBezTo>
                    <a:pt x="2282" y="5288"/>
                    <a:pt x="2382" y="5377"/>
                    <a:pt x="2494" y="5477"/>
                  </a:cubicBezTo>
                  <a:cubicBezTo>
                    <a:pt x="2593" y="5489"/>
                    <a:pt x="2694" y="5489"/>
                    <a:pt x="2794" y="5489"/>
                  </a:cubicBezTo>
                  <a:cubicBezTo>
                    <a:pt x="4308" y="5489"/>
                    <a:pt x="5532" y="4264"/>
                    <a:pt x="5532" y="2739"/>
                  </a:cubicBezTo>
                  <a:cubicBezTo>
                    <a:pt x="5532" y="1225"/>
                    <a:pt x="4308" y="1"/>
                    <a:pt x="2794" y="1"/>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1"/>
            <p:cNvSpPr/>
            <p:nvPr/>
          </p:nvSpPr>
          <p:spPr>
            <a:xfrm>
              <a:off x="3065956" y="1452425"/>
              <a:ext cx="158659" cy="263499"/>
            </a:xfrm>
            <a:custGeom>
              <a:avLst/>
              <a:gdLst/>
              <a:ahLst/>
              <a:cxnLst/>
              <a:rect l="l" t="t" r="r" b="b"/>
              <a:pathLst>
                <a:path w="3573" h="5934" extrusionOk="0">
                  <a:moveTo>
                    <a:pt x="612" y="0"/>
                  </a:moveTo>
                  <a:cubicBezTo>
                    <a:pt x="612" y="0"/>
                    <a:pt x="490" y="78"/>
                    <a:pt x="312" y="234"/>
                  </a:cubicBezTo>
                  <a:cubicBezTo>
                    <a:pt x="223" y="312"/>
                    <a:pt x="122" y="401"/>
                    <a:pt x="22" y="512"/>
                  </a:cubicBezTo>
                  <a:cubicBezTo>
                    <a:pt x="211" y="468"/>
                    <a:pt x="411" y="445"/>
                    <a:pt x="612" y="445"/>
                  </a:cubicBezTo>
                  <a:cubicBezTo>
                    <a:pt x="2004" y="445"/>
                    <a:pt x="3127" y="1570"/>
                    <a:pt x="3127" y="2961"/>
                  </a:cubicBezTo>
                  <a:cubicBezTo>
                    <a:pt x="3127" y="4353"/>
                    <a:pt x="2004" y="5488"/>
                    <a:pt x="612" y="5488"/>
                  </a:cubicBezTo>
                  <a:cubicBezTo>
                    <a:pt x="401" y="5488"/>
                    <a:pt x="200" y="5466"/>
                    <a:pt x="0" y="5410"/>
                  </a:cubicBezTo>
                  <a:lnTo>
                    <a:pt x="0" y="5410"/>
                  </a:lnTo>
                  <a:cubicBezTo>
                    <a:pt x="100" y="5510"/>
                    <a:pt x="200" y="5599"/>
                    <a:pt x="312" y="5699"/>
                  </a:cubicBezTo>
                  <a:cubicBezTo>
                    <a:pt x="401" y="5777"/>
                    <a:pt x="501" y="5855"/>
                    <a:pt x="612" y="5933"/>
                  </a:cubicBezTo>
                  <a:cubicBezTo>
                    <a:pt x="2249" y="5933"/>
                    <a:pt x="3573" y="4608"/>
                    <a:pt x="3573" y="2961"/>
                  </a:cubicBezTo>
                  <a:cubicBezTo>
                    <a:pt x="3573" y="1325"/>
                    <a:pt x="2249" y="0"/>
                    <a:pt x="612"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1"/>
            <p:cNvSpPr/>
            <p:nvPr/>
          </p:nvSpPr>
          <p:spPr>
            <a:xfrm>
              <a:off x="3093087" y="1504779"/>
              <a:ext cx="79130" cy="158215"/>
            </a:xfrm>
            <a:custGeom>
              <a:avLst/>
              <a:gdLst/>
              <a:ahLst/>
              <a:cxnLst/>
              <a:rect l="l" t="t" r="r" b="b"/>
              <a:pathLst>
                <a:path w="1782" h="3563" extrusionOk="0">
                  <a:moveTo>
                    <a:pt x="1" y="1"/>
                  </a:moveTo>
                  <a:lnTo>
                    <a:pt x="1" y="3563"/>
                  </a:lnTo>
                  <a:cubicBezTo>
                    <a:pt x="980" y="3563"/>
                    <a:pt x="1782" y="2773"/>
                    <a:pt x="1782" y="1782"/>
                  </a:cubicBezTo>
                  <a:cubicBezTo>
                    <a:pt x="1782" y="802"/>
                    <a:pt x="980" y="1"/>
                    <a:pt x="1" y="1"/>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1"/>
            <p:cNvSpPr/>
            <p:nvPr/>
          </p:nvSpPr>
          <p:spPr>
            <a:xfrm>
              <a:off x="3083229" y="1494921"/>
              <a:ext cx="98890" cy="177975"/>
            </a:xfrm>
            <a:custGeom>
              <a:avLst/>
              <a:gdLst/>
              <a:ahLst/>
              <a:cxnLst/>
              <a:rect l="l" t="t" r="r" b="b"/>
              <a:pathLst>
                <a:path w="2227" h="4008" extrusionOk="0">
                  <a:moveTo>
                    <a:pt x="223" y="0"/>
                  </a:moveTo>
                  <a:cubicBezTo>
                    <a:pt x="101" y="0"/>
                    <a:pt x="0" y="101"/>
                    <a:pt x="0" y="223"/>
                  </a:cubicBezTo>
                  <a:cubicBezTo>
                    <a:pt x="0" y="356"/>
                    <a:pt x="101" y="446"/>
                    <a:pt x="223" y="446"/>
                  </a:cubicBezTo>
                  <a:cubicBezTo>
                    <a:pt x="1080" y="446"/>
                    <a:pt x="1781" y="1147"/>
                    <a:pt x="1781" y="2004"/>
                  </a:cubicBezTo>
                  <a:cubicBezTo>
                    <a:pt x="1781" y="2872"/>
                    <a:pt x="1080" y="3562"/>
                    <a:pt x="223" y="3562"/>
                  </a:cubicBezTo>
                  <a:cubicBezTo>
                    <a:pt x="101" y="3562"/>
                    <a:pt x="0" y="3663"/>
                    <a:pt x="0" y="3785"/>
                  </a:cubicBezTo>
                  <a:cubicBezTo>
                    <a:pt x="0" y="3918"/>
                    <a:pt x="101" y="4007"/>
                    <a:pt x="223" y="4007"/>
                  </a:cubicBezTo>
                  <a:cubicBezTo>
                    <a:pt x="1325" y="4007"/>
                    <a:pt x="2226" y="3117"/>
                    <a:pt x="2226" y="2004"/>
                  </a:cubicBezTo>
                  <a:cubicBezTo>
                    <a:pt x="2226" y="902"/>
                    <a:pt x="1325" y="0"/>
                    <a:pt x="223"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1"/>
            <p:cNvSpPr/>
            <p:nvPr/>
          </p:nvSpPr>
          <p:spPr>
            <a:xfrm>
              <a:off x="3093087" y="1547319"/>
              <a:ext cx="36634" cy="73712"/>
            </a:xfrm>
            <a:custGeom>
              <a:avLst/>
              <a:gdLst/>
              <a:ahLst/>
              <a:cxnLst/>
              <a:rect l="l" t="t" r="r" b="b"/>
              <a:pathLst>
                <a:path w="825" h="1660" extrusionOk="0">
                  <a:moveTo>
                    <a:pt x="1" y="0"/>
                  </a:moveTo>
                  <a:lnTo>
                    <a:pt x="1" y="1659"/>
                  </a:lnTo>
                  <a:cubicBezTo>
                    <a:pt x="458" y="1659"/>
                    <a:pt x="825" y="1291"/>
                    <a:pt x="825" y="824"/>
                  </a:cubicBezTo>
                  <a:cubicBezTo>
                    <a:pt x="825" y="368"/>
                    <a:pt x="458" y="0"/>
                    <a:pt x="1"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1"/>
            <p:cNvSpPr/>
            <p:nvPr/>
          </p:nvSpPr>
          <p:spPr>
            <a:xfrm>
              <a:off x="3083229" y="1537416"/>
              <a:ext cx="56394" cy="93473"/>
            </a:xfrm>
            <a:custGeom>
              <a:avLst/>
              <a:gdLst/>
              <a:ahLst/>
              <a:cxnLst/>
              <a:rect l="l" t="t" r="r" b="b"/>
              <a:pathLst>
                <a:path w="1270" h="2105" extrusionOk="0">
                  <a:moveTo>
                    <a:pt x="223" y="1"/>
                  </a:moveTo>
                  <a:cubicBezTo>
                    <a:pt x="101" y="1"/>
                    <a:pt x="0" y="101"/>
                    <a:pt x="0" y="223"/>
                  </a:cubicBezTo>
                  <a:cubicBezTo>
                    <a:pt x="0" y="346"/>
                    <a:pt x="101" y="446"/>
                    <a:pt x="223" y="446"/>
                  </a:cubicBezTo>
                  <a:cubicBezTo>
                    <a:pt x="557" y="446"/>
                    <a:pt x="824" y="713"/>
                    <a:pt x="824" y="1047"/>
                  </a:cubicBezTo>
                  <a:cubicBezTo>
                    <a:pt x="824" y="1392"/>
                    <a:pt x="557" y="1660"/>
                    <a:pt x="223" y="1660"/>
                  </a:cubicBezTo>
                  <a:cubicBezTo>
                    <a:pt x="101" y="1660"/>
                    <a:pt x="0" y="1759"/>
                    <a:pt x="0" y="1882"/>
                  </a:cubicBezTo>
                  <a:cubicBezTo>
                    <a:pt x="0" y="2004"/>
                    <a:pt x="101" y="2105"/>
                    <a:pt x="223" y="2105"/>
                  </a:cubicBezTo>
                  <a:cubicBezTo>
                    <a:pt x="802" y="2105"/>
                    <a:pt x="1269" y="1637"/>
                    <a:pt x="1269" y="1047"/>
                  </a:cubicBezTo>
                  <a:cubicBezTo>
                    <a:pt x="1269" y="468"/>
                    <a:pt x="802" y="1"/>
                    <a:pt x="223"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1"/>
            <p:cNvSpPr/>
            <p:nvPr/>
          </p:nvSpPr>
          <p:spPr>
            <a:xfrm>
              <a:off x="2953700" y="1452425"/>
              <a:ext cx="139432" cy="263499"/>
            </a:xfrm>
            <a:custGeom>
              <a:avLst/>
              <a:gdLst/>
              <a:ahLst/>
              <a:cxnLst/>
              <a:rect l="l" t="t" r="r" b="b"/>
              <a:pathLst>
                <a:path w="3140" h="5934" extrusionOk="0">
                  <a:moveTo>
                    <a:pt x="3140" y="0"/>
                  </a:moveTo>
                  <a:cubicBezTo>
                    <a:pt x="2461" y="0"/>
                    <a:pt x="1826" y="223"/>
                    <a:pt x="1326" y="613"/>
                  </a:cubicBezTo>
                  <a:cubicBezTo>
                    <a:pt x="1326" y="613"/>
                    <a:pt x="1" y="2216"/>
                    <a:pt x="379" y="4063"/>
                  </a:cubicBezTo>
                  <a:cubicBezTo>
                    <a:pt x="814" y="5154"/>
                    <a:pt x="1882" y="5933"/>
                    <a:pt x="3140" y="5933"/>
                  </a:cubicBezTo>
                  <a:lnTo>
                    <a:pt x="3140"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1"/>
            <p:cNvSpPr/>
            <p:nvPr/>
          </p:nvSpPr>
          <p:spPr>
            <a:xfrm>
              <a:off x="2961160" y="1479601"/>
              <a:ext cx="88988" cy="153286"/>
            </a:xfrm>
            <a:custGeom>
              <a:avLst/>
              <a:gdLst/>
              <a:ahLst/>
              <a:cxnLst/>
              <a:rect l="l" t="t" r="r" b="b"/>
              <a:pathLst>
                <a:path w="2004" h="3452" extrusionOk="0">
                  <a:moveTo>
                    <a:pt x="1158" y="1"/>
                  </a:moveTo>
                  <a:cubicBezTo>
                    <a:pt x="456" y="546"/>
                    <a:pt x="0" y="1392"/>
                    <a:pt x="0" y="2349"/>
                  </a:cubicBezTo>
                  <a:cubicBezTo>
                    <a:pt x="0" y="2739"/>
                    <a:pt x="78" y="3106"/>
                    <a:pt x="211" y="3451"/>
                  </a:cubicBezTo>
                  <a:lnTo>
                    <a:pt x="824" y="2839"/>
                  </a:lnTo>
                  <a:cubicBezTo>
                    <a:pt x="901" y="2761"/>
                    <a:pt x="1013" y="2705"/>
                    <a:pt x="1136" y="2705"/>
                  </a:cubicBezTo>
                  <a:lnTo>
                    <a:pt x="1525" y="2705"/>
                  </a:lnTo>
                  <a:cubicBezTo>
                    <a:pt x="1737" y="2705"/>
                    <a:pt x="1926" y="2549"/>
                    <a:pt x="1959" y="2338"/>
                  </a:cubicBezTo>
                  <a:lnTo>
                    <a:pt x="1982" y="2260"/>
                  </a:lnTo>
                  <a:cubicBezTo>
                    <a:pt x="2004" y="2093"/>
                    <a:pt x="1937" y="1937"/>
                    <a:pt x="1814" y="1837"/>
                  </a:cubicBezTo>
                  <a:lnTo>
                    <a:pt x="1725" y="1770"/>
                  </a:lnTo>
                  <a:cubicBezTo>
                    <a:pt x="1559" y="1626"/>
                    <a:pt x="1514" y="1381"/>
                    <a:pt x="1625" y="1191"/>
                  </a:cubicBezTo>
                  <a:lnTo>
                    <a:pt x="1636" y="1169"/>
                  </a:lnTo>
                  <a:cubicBezTo>
                    <a:pt x="1725" y="1025"/>
                    <a:pt x="1725" y="835"/>
                    <a:pt x="1625" y="691"/>
                  </a:cubicBezTo>
                  <a:lnTo>
                    <a:pt x="1158" y="1"/>
                  </a:ln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1"/>
            <p:cNvSpPr/>
            <p:nvPr/>
          </p:nvSpPr>
          <p:spPr>
            <a:xfrm>
              <a:off x="2955698" y="1705490"/>
              <a:ext cx="284725" cy="52442"/>
            </a:xfrm>
            <a:custGeom>
              <a:avLst/>
              <a:gdLst/>
              <a:ahLst/>
              <a:cxnLst/>
              <a:rect l="l" t="t" r="r" b="b"/>
              <a:pathLst>
                <a:path w="6412" h="1181" extrusionOk="0">
                  <a:moveTo>
                    <a:pt x="601" y="0"/>
                  </a:moveTo>
                  <a:cubicBezTo>
                    <a:pt x="268" y="0"/>
                    <a:pt x="0" y="267"/>
                    <a:pt x="0" y="591"/>
                  </a:cubicBezTo>
                  <a:cubicBezTo>
                    <a:pt x="0" y="757"/>
                    <a:pt x="67" y="902"/>
                    <a:pt x="178" y="1014"/>
                  </a:cubicBezTo>
                  <a:cubicBezTo>
                    <a:pt x="290" y="1125"/>
                    <a:pt x="435" y="1180"/>
                    <a:pt x="601" y="1180"/>
                  </a:cubicBezTo>
                  <a:lnTo>
                    <a:pt x="6412" y="1180"/>
                  </a:lnTo>
                  <a:lnTo>
                    <a:pt x="6412"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1"/>
            <p:cNvSpPr/>
            <p:nvPr/>
          </p:nvSpPr>
          <p:spPr>
            <a:xfrm>
              <a:off x="3093087" y="1705490"/>
              <a:ext cx="147336" cy="52442"/>
            </a:xfrm>
            <a:custGeom>
              <a:avLst/>
              <a:gdLst/>
              <a:ahLst/>
              <a:cxnLst/>
              <a:rect l="l" t="t" r="r" b="b"/>
              <a:pathLst>
                <a:path w="3318" h="1181" extrusionOk="0">
                  <a:moveTo>
                    <a:pt x="1" y="0"/>
                  </a:moveTo>
                  <a:lnTo>
                    <a:pt x="1" y="1180"/>
                  </a:lnTo>
                  <a:lnTo>
                    <a:pt x="3318" y="1180"/>
                  </a:lnTo>
                  <a:lnTo>
                    <a:pt x="3318"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1"/>
            <p:cNvSpPr/>
            <p:nvPr/>
          </p:nvSpPr>
          <p:spPr>
            <a:xfrm>
              <a:off x="2924081" y="1673829"/>
              <a:ext cx="337611" cy="115719"/>
            </a:xfrm>
            <a:custGeom>
              <a:avLst/>
              <a:gdLst/>
              <a:ahLst/>
              <a:cxnLst/>
              <a:rect l="l" t="t" r="r" b="b"/>
              <a:pathLst>
                <a:path w="7603" h="2606" extrusionOk="0">
                  <a:moveTo>
                    <a:pt x="1313" y="1"/>
                  </a:moveTo>
                  <a:cubicBezTo>
                    <a:pt x="947" y="1"/>
                    <a:pt x="623" y="146"/>
                    <a:pt x="390" y="379"/>
                  </a:cubicBezTo>
                  <a:cubicBezTo>
                    <a:pt x="156" y="613"/>
                    <a:pt x="0" y="947"/>
                    <a:pt x="0" y="1304"/>
                  </a:cubicBezTo>
                  <a:cubicBezTo>
                    <a:pt x="0" y="2027"/>
                    <a:pt x="590" y="2605"/>
                    <a:pt x="1313" y="2605"/>
                  </a:cubicBezTo>
                  <a:lnTo>
                    <a:pt x="7247" y="2605"/>
                  </a:lnTo>
                  <a:cubicBezTo>
                    <a:pt x="7347" y="2605"/>
                    <a:pt x="7436" y="2572"/>
                    <a:pt x="7502" y="2506"/>
                  </a:cubicBezTo>
                  <a:cubicBezTo>
                    <a:pt x="7558" y="2439"/>
                    <a:pt x="7603" y="2350"/>
                    <a:pt x="7603" y="2249"/>
                  </a:cubicBezTo>
                  <a:cubicBezTo>
                    <a:pt x="7603" y="2060"/>
                    <a:pt x="7447" y="1893"/>
                    <a:pt x="7247" y="1893"/>
                  </a:cubicBezTo>
                  <a:lnTo>
                    <a:pt x="1313" y="1893"/>
                  </a:lnTo>
                  <a:cubicBezTo>
                    <a:pt x="980" y="1893"/>
                    <a:pt x="712" y="1637"/>
                    <a:pt x="712" y="1304"/>
                  </a:cubicBezTo>
                  <a:cubicBezTo>
                    <a:pt x="712" y="980"/>
                    <a:pt x="980" y="713"/>
                    <a:pt x="1313" y="713"/>
                  </a:cubicBezTo>
                  <a:lnTo>
                    <a:pt x="7247" y="713"/>
                  </a:lnTo>
                  <a:cubicBezTo>
                    <a:pt x="7347" y="713"/>
                    <a:pt x="7436" y="669"/>
                    <a:pt x="7502" y="602"/>
                  </a:cubicBezTo>
                  <a:cubicBezTo>
                    <a:pt x="7558" y="547"/>
                    <a:pt x="7603" y="458"/>
                    <a:pt x="7603" y="357"/>
                  </a:cubicBezTo>
                  <a:cubicBezTo>
                    <a:pt x="7603" y="157"/>
                    <a:pt x="7447" y="1"/>
                    <a:pt x="7247"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1"/>
            <p:cNvSpPr/>
            <p:nvPr/>
          </p:nvSpPr>
          <p:spPr>
            <a:xfrm>
              <a:off x="3093087" y="1757888"/>
              <a:ext cx="168606" cy="31661"/>
            </a:xfrm>
            <a:custGeom>
              <a:avLst/>
              <a:gdLst/>
              <a:ahLst/>
              <a:cxnLst/>
              <a:rect l="l" t="t" r="r" b="b"/>
              <a:pathLst>
                <a:path w="3797" h="713" extrusionOk="0">
                  <a:moveTo>
                    <a:pt x="1" y="0"/>
                  </a:moveTo>
                  <a:lnTo>
                    <a:pt x="1" y="712"/>
                  </a:lnTo>
                  <a:lnTo>
                    <a:pt x="3441" y="712"/>
                  </a:lnTo>
                  <a:cubicBezTo>
                    <a:pt x="3541" y="712"/>
                    <a:pt x="3630" y="679"/>
                    <a:pt x="3696" y="613"/>
                  </a:cubicBezTo>
                  <a:cubicBezTo>
                    <a:pt x="3752" y="546"/>
                    <a:pt x="3797" y="457"/>
                    <a:pt x="3797" y="356"/>
                  </a:cubicBezTo>
                  <a:cubicBezTo>
                    <a:pt x="3797" y="167"/>
                    <a:pt x="3641" y="0"/>
                    <a:pt x="3441"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1"/>
            <p:cNvSpPr/>
            <p:nvPr/>
          </p:nvSpPr>
          <p:spPr>
            <a:xfrm>
              <a:off x="3093087" y="1673829"/>
              <a:ext cx="168606" cy="31705"/>
            </a:xfrm>
            <a:custGeom>
              <a:avLst/>
              <a:gdLst/>
              <a:ahLst/>
              <a:cxnLst/>
              <a:rect l="l" t="t" r="r" b="b"/>
              <a:pathLst>
                <a:path w="3797" h="714" extrusionOk="0">
                  <a:moveTo>
                    <a:pt x="1" y="1"/>
                  </a:moveTo>
                  <a:lnTo>
                    <a:pt x="1" y="713"/>
                  </a:lnTo>
                  <a:lnTo>
                    <a:pt x="3441" y="713"/>
                  </a:lnTo>
                  <a:cubicBezTo>
                    <a:pt x="3541" y="713"/>
                    <a:pt x="3630" y="669"/>
                    <a:pt x="3696" y="602"/>
                  </a:cubicBezTo>
                  <a:cubicBezTo>
                    <a:pt x="3752" y="547"/>
                    <a:pt x="3797" y="458"/>
                    <a:pt x="3797" y="357"/>
                  </a:cubicBezTo>
                  <a:cubicBezTo>
                    <a:pt x="3797" y="157"/>
                    <a:pt x="3641" y="1"/>
                    <a:pt x="3441"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41"/>
          <p:cNvGrpSpPr/>
          <p:nvPr/>
        </p:nvGrpSpPr>
        <p:grpSpPr>
          <a:xfrm>
            <a:off x="3613892" y="1434577"/>
            <a:ext cx="772591" cy="771507"/>
            <a:chOff x="3515735" y="1452425"/>
            <a:chExt cx="337612" cy="337124"/>
          </a:xfrm>
        </p:grpSpPr>
        <p:sp>
          <p:nvSpPr>
            <p:cNvPr id="995" name="Google Shape;995;p41"/>
            <p:cNvSpPr/>
            <p:nvPr/>
          </p:nvSpPr>
          <p:spPr>
            <a:xfrm>
              <a:off x="3569110" y="1452425"/>
              <a:ext cx="19805" cy="41563"/>
            </a:xfrm>
            <a:custGeom>
              <a:avLst/>
              <a:gdLst/>
              <a:ahLst/>
              <a:cxnLst/>
              <a:rect l="l" t="t" r="r" b="b"/>
              <a:pathLst>
                <a:path w="446" h="936" extrusionOk="0">
                  <a:moveTo>
                    <a:pt x="223" y="0"/>
                  </a:moveTo>
                  <a:cubicBezTo>
                    <a:pt x="100" y="0"/>
                    <a:pt x="1" y="101"/>
                    <a:pt x="1" y="223"/>
                  </a:cubicBezTo>
                  <a:lnTo>
                    <a:pt x="1" y="712"/>
                  </a:lnTo>
                  <a:cubicBezTo>
                    <a:pt x="1" y="835"/>
                    <a:pt x="100" y="935"/>
                    <a:pt x="223" y="935"/>
                  </a:cubicBezTo>
                  <a:cubicBezTo>
                    <a:pt x="345" y="935"/>
                    <a:pt x="446" y="835"/>
                    <a:pt x="446" y="712"/>
                  </a:cubicBezTo>
                  <a:lnTo>
                    <a:pt x="446" y="223"/>
                  </a:lnTo>
                  <a:cubicBezTo>
                    <a:pt x="446" y="101"/>
                    <a:pt x="345" y="0"/>
                    <a:pt x="223"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1"/>
            <p:cNvSpPr/>
            <p:nvPr/>
          </p:nvSpPr>
          <p:spPr>
            <a:xfrm>
              <a:off x="3527059" y="1569033"/>
              <a:ext cx="199290" cy="220515"/>
            </a:xfrm>
            <a:custGeom>
              <a:avLst/>
              <a:gdLst/>
              <a:ahLst/>
              <a:cxnLst/>
              <a:rect l="l" t="t" r="r" b="b"/>
              <a:pathLst>
                <a:path w="4488" h="4966" extrusionOk="0">
                  <a:moveTo>
                    <a:pt x="224" y="1"/>
                  </a:moveTo>
                  <a:cubicBezTo>
                    <a:pt x="157" y="1"/>
                    <a:pt x="102" y="23"/>
                    <a:pt x="57" y="68"/>
                  </a:cubicBezTo>
                  <a:cubicBezTo>
                    <a:pt x="12" y="124"/>
                    <a:pt x="1" y="179"/>
                    <a:pt x="1" y="246"/>
                  </a:cubicBezTo>
                  <a:lnTo>
                    <a:pt x="435" y="4376"/>
                  </a:lnTo>
                  <a:cubicBezTo>
                    <a:pt x="468" y="4710"/>
                    <a:pt x="758" y="4965"/>
                    <a:pt x="1103" y="4965"/>
                  </a:cubicBezTo>
                  <a:lnTo>
                    <a:pt x="3385" y="4965"/>
                  </a:lnTo>
                  <a:cubicBezTo>
                    <a:pt x="3730" y="4965"/>
                    <a:pt x="4020" y="4710"/>
                    <a:pt x="4053" y="4376"/>
                  </a:cubicBezTo>
                  <a:lnTo>
                    <a:pt x="4487" y="246"/>
                  </a:lnTo>
                  <a:cubicBezTo>
                    <a:pt x="4487" y="179"/>
                    <a:pt x="4465" y="124"/>
                    <a:pt x="4431" y="68"/>
                  </a:cubicBezTo>
                  <a:cubicBezTo>
                    <a:pt x="4387" y="23"/>
                    <a:pt x="4320" y="1"/>
                    <a:pt x="4265"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1"/>
            <p:cNvSpPr/>
            <p:nvPr/>
          </p:nvSpPr>
          <p:spPr>
            <a:xfrm>
              <a:off x="3626437" y="1569033"/>
              <a:ext cx="99911" cy="220515"/>
            </a:xfrm>
            <a:custGeom>
              <a:avLst/>
              <a:gdLst/>
              <a:ahLst/>
              <a:cxnLst/>
              <a:rect l="l" t="t" r="r" b="b"/>
              <a:pathLst>
                <a:path w="2250" h="4966" extrusionOk="0">
                  <a:moveTo>
                    <a:pt x="1" y="1"/>
                  </a:moveTo>
                  <a:lnTo>
                    <a:pt x="1" y="4965"/>
                  </a:lnTo>
                  <a:lnTo>
                    <a:pt x="1147" y="4965"/>
                  </a:lnTo>
                  <a:cubicBezTo>
                    <a:pt x="1492" y="4965"/>
                    <a:pt x="1782" y="4710"/>
                    <a:pt x="1815" y="4376"/>
                  </a:cubicBezTo>
                  <a:lnTo>
                    <a:pt x="2249" y="246"/>
                  </a:lnTo>
                  <a:cubicBezTo>
                    <a:pt x="2249" y="179"/>
                    <a:pt x="2227" y="124"/>
                    <a:pt x="2193" y="68"/>
                  </a:cubicBezTo>
                  <a:cubicBezTo>
                    <a:pt x="2149" y="23"/>
                    <a:pt x="2082" y="1"/>
                    <a:pt x="2027"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1"/>
            <p:cNvSpPr/>
            <p:nvPr/>
          </p:nvSpPr>
          <p:spPr>
            <a:xfrm>
              <a:off x="3526615" y="1478624"/>
              <a:ext cx="200178" cy="57371"/>
            </a:xfrm>
            <a:custGeom>
              <a:avLst/>
              <a:gdLst/>
              <a:ahLst/>
              <a:cxnLst/>
              <a:rect l="l" t="t" r="r" b="b"/>
              <a:pathLst>
                <a:path w="4508" h="1292" extrusionOk="0">
                  <a:moveTo>
                    <a:pt x="590" y="0"/>
                  </a:moveTo>
                  <a:cubicBezTo>
                    <a:pt x="501" y="0"/>
                    <a:pt x="412" y="56"/>
                    <a:pt x="379" y="145"/>
                  </a:cubicBezTo>
                  <a:lnTo>
                    <a:pt x="22" y="991"/>
                  </a:lnTo>
                  <a:cubicBezTo>
                    <a:pt x="0" y="1057"/>
                    <a:pt x="11" y="1136"/>
                    <a:pt x="55" y="1203"/>
                  </a:cubicBezTo>
                  <a:cubicBezTo>
                    <a:pt x="89" y="1258"/>
                    <a:pt x="167" y="1292"/>
                    <a:pt x="234" y="1292"/>
                  </a:cubicBezTo>
                  <a:lnTo>
                    <a:pt x="4275" y="1292"/>
                  </a:lnTo>
                  <a:cubicBezTo>
                    <a:pt x="4341" y="1292"/>
                    <a:pt x="4408" y="1258"/>
                    <a:pt x="4453" y="1203"/>
                  </a:cubicBezTo>
                  <a:cubicBezTo>
                    <a:pt x="4497" y="1136"/>
                    <a:pt x="4508" y="1057"/>
                    <a:pt x="4475" y="991"/>
                  </a:cubicBezTo>
                  <a:lnTo>
                    <a:pt x="4119" y="145"/>
                  </a:lnTo>
                  <a:cubicBezTo>
                    <a:pt x="4096" y="56"/>
                    <a:pt x="4007" y="0"/>
                    <a:pt x="3918"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1"/>
            <p:cNvSpPr/>
            <p:nvPr/>
          </p:nvSpPr>
          <p:spPr>
            <a:xfrm>
              <a:off x="3626437" y="1478624"/>
              <a:ext cx="100355" cy="57371"/>
            </a:xfrm>
            <a:custGeom>
              <a:avLst/>
              <a:gdLst/>
              <a:ahLst/>
              <a:cxnLst/>
              <a:rect l="l" t="t" r="r" b="b"/>
              <a:pathLst>
                <a:path w="2260" h="1292" extrusionOk="0">
                  <a:moveTo>
                    <a:pt x="1" y="0"/>
                  </a:moveTo>
                  <a:lnTo>
                    <a:pt x="1" y="1292"/>
                  </a:lnTo>
                  <a:lnTo>
                    <a:pt x="2027" y="1292"/>
                  </a:lnTo>
                  <a:cubicBezTo>
                    <a:pt x="2093" y="1292"/>
                    <a:pt x="2160" y="1258"/>
                    <a:pt x="2205" y="1203"/>
                  </a:cubicBezTo>
                  <a:cubicBezTo>
                    <a:pt x="2249" y="1136"/>
                    <a:pt x="2260" y="1057"/>
                    <a:pt x="2227" y="991"/>
                  </a:cubicBezTo>
                  <a:lnTo>
                    <a:pt x="1871" y="145"/>
                  </a:lnTo>
                  <a:cubicBezTo>
                    <a:pt x="1848" y="56"/>
                    <a:pt x="1759" y="0"/>
                    <a:pt x="1670"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3515735" y="1521608"/>
              <a:ext cx="220959" cy="62300"/>
            </a:xfrm>
            <a:custGeom>
              <a:avLst/>
              <a:gdLst/>
              <a:ahLst/>
              <a:cxnLst/>
              <a:rect l="l" t="t" r="r" b="b"/>
              <a:pathLst>
                <a:path w="4976" h="1403" extrusionOk="0">
                  <a:moveTo>
                    <a:pt x="223" y="0"/>
                  </a:moveTo>
                  <a:cubicBezTo>
                    <a:pt x="100" y="0"/>
                    <a:pt x="0" y="101"/>
                    <a:pt x="0" y="223"/>
                  </a:cubicBezTo>
                  <a:lnTo>
                    <a:pt x="0" y="1180"/>
                  </a:lnTo>
                  <a:cubicBezTo>
                    <a:pt x="0" y="1314"/>
                    <a:pt x="100" y="1403"/>
                    <a:pt x="223" y="1403"/>
                  </a:cubicBezTo>
                  <a:lnTo>
                    <a:pt x="4753" y="1403"/>
                  </a:lnTo>
                  <a:cubicBezTo>
                    <a:pt x="4876" y="1403"/>
                    <a:pt x="4975" y="1314"/>
                    <a:pt x="4975" y="1180"/>
                  </a:cubicBezTo>
                  <a:lnTo>
                    <a:pt x="4975" y="223"/>
                  </a:lnTo>
                  <a:cubicBezTo>
                    <a:pt x="4975" y="101"/>
                    <a:pt x="4876" y="0"/>
                    <a:pt x="4753"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3626437" y="1521608"/>
              <a:ext cx="110258" cy="62300"/>
            </a:xfrm>
            <a:custGeom>
              <a:avLst/>
              <a:gdLst/>
              <a:ahLst/>
              <a:cxnLst/>
              <a:rect l="l" t="t" r="r" b="b"/>
              <a:pathLst>
                <a:path w="2483" h="1403" extrusionOk="0">
                  <a:moveTo>
                    <a:pt x="1" y="0"/>
                  </a:moveTo>
                  <a:lnTo>
                    <a:pt x="1" y="1403"/>
                  </a:lnTo>
                  <a:lnTo>
                    <a:pt x="2260" y="1403"/>
                  </a:lnTo>
                  <a:cubicBezTo>
                    <a:pt x="2383" y="1403"/>
                    <a:pt x="2482" y="1314"/>
                    <a:pt x="2482" y="1180"/>
                  </a:cubicBezTo>
                  <a:lnTo>
                    <a:pt x="2482" y="223"/>
                  </a:lnTo>
                  <a:cubicBezTo>
                    <a:pt x="2482" y="101"/>
                    <a:pt x="2383" y="0"/>
                    <a:pt x="2260" y="0"/>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1"/>
            <p:cNvSpPr/>
            <p:nvPr/>
          </p:nvSpPr>
          <p:spPr>
            <a:xfrm>
              <a:off x="3642246" y="1715880"/>
              <a:ext cx="195293" cy="42052"/>
            </a:xfrm>
            <a:custGeom>
              <a:avLst/>
              <a:gdLst/>
              <a:ahLst/>
              <a:cxnLst/>
              <a:rect l="l" t="t" r="r" b="b"/>
              <a:pathLst>
                <a:path w="4398" h="947" extrusionOk="0">
                  <a:moveTo>
                    <a:pt x="479" y="0"/>
                  </a:moveTo>
                  <a:cubicBezTo>
                    <a:pt x="346" y="0"/>
                    <a:pt x="234" y="56"/>
                    <a:pt x="145" y="145"/>
                  </a:cubicBezTo>
                  <a:cubicBezTo>
                    <a:pt x="56" y="223"/>
                    <a:pt x="1" y="345"/>
                    <a:pt x="1" y="479"/>
                  </a:cubicBezTo>
                  <a:cubicBezTo>
                    <a:pt x="1" y="735"/>
                    <a:pt x="224" y="946"/>
                    <a:pt x="479" y="946"/>
                  </a:cubicBezTo>
                  <a:lnTo>
                    <a:pt x="4397" y="946"/>
                  </a:lnTo>
                  <a:lnTo>
                    <a:pt x="4397"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1"/>
            <p:cNvSpPr/>
            <p:nvPr/>
          </p:nvSpPr>
          <p:spPr>
            <a:xfrm>
              <a:off x="3732210" y="1715880"/>
              <a:ext cx="105329" cy="42052"/>
            </a:xfrm>
            <a:custGeom>
              <a:avLst/>
              <a:gdLst/>
              <a:ahLst/>
              <a:cxnLst/>
              <a:rect l="l" t="t" r="r" b="b"/>
              <a:pathLst>
                <a:path w="2372" h="947" extrusionOk="0">
                  <a:moveTo>
                    <a:pt x="1" y="0"/>
                  </a:moveTo>
                  <a:lnTo>
                    <a:pt x="1" y="946"/>
                  </a:lnTo>
                  <a:lnTo>
                    <a:pt x="2371" y="946"/>
                  </a:lnTo>
                  <a:lnTo>
                    <a:pt x="2371"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3610629" y="1684220"/>
              <a:ext cx="242718" cy="105329"/>
            </a:xfrm>
            <a:custGeom>
              <a:avLst/>
              <a:gdLst/>
              <a:ahLst/>
              <a:cxnLst/>
              <a:rect l="l" t="t" r="r" b="b"/>
              <a:pathLst>
                <a:path w="5466" h="2372" extrusionOk="0">
                  <a:moveTo>
                    <a:pt x="1191" y="1"/>
                  </a:moveTo>
                  <a:cubicBezTo>
                    <a:pt x="869" y="1"/>
                    <a:pt x="568" y="135"/>
                    <a:pt x="357" y="346"/>
                  </a:cubicBezTo>
                  <a:cubicBezTo>
                    <a:pt x="134" y="568"/>
                    <a:pt x="1" y="858"/>
                    <a:pt x="1" y="1192"/>
                  </a:cubicBezTo>
                  <a:cubicBezTo>
                    <a:pt x="1" y="1849"/>
                    <a:pt x="535" y="2371"/>
                    <a:pt x="1191" y="2371"/>
                  </a:cubicBezTo>
                  <a:lnTo>
                    <a:pt x="5109" y="2371"/>
                  </a:lnTo>
                  <a:cubicBezTo>
                    <a:pt x="5210" y="2371"/>
                    <a:pt x="5299" y="2338"/>
                    <a:pt x="5366" y="2272"/>
                  </a:cubicBezTo>
                  <a:cubicBezTo>
                    <a:pt x="5432" y="2205"/>
                    <a:pt x="5465" y="2116"/>
                    <a:pt x="5465" y="2015"/>
                  </a:cubicBezTo>
                  <a:cubicBezTo>
                    <a:pt x="5465" y="1826"/>
                    <a:pt x="5310" y="1659"/>
                    <a:pt x="5109" y="1659"/>
                  </a:cubicBezTo>
                  <a:lnTo>
                    <a:pt x="1191" y="1659"/>
                  </a:lnTo>
                  <a:cubicBezTo>
                    <a:pt x="936" y="1659"/>
                    <a:pt x="713" y="1448"/>
                    <a:pt x="713" y="1192"/>
                  </a:cubicBezTo>
                  <a:cubicBezTo>
                    <a:pt x="713" y="924"/>
                    <a:pt x="936" y="713"/>
                    <a:pt x="1191" y="713"/>
                  </a:cubicBezTo>
                  <a:lnTo>
                    <a:pt x="5109" y="713"/>
                  </a:lnTo>
                  <a:cubicBezTo>
                    <a:pt x="5210" y="713"/>
                    <a:pt x="5299" y="679"/>
                    <a:pt x="5366" y="613"/>
                  </a:cubicBezTo>
                  <a:cubicBezTo>
                    <a:pt x="5432" y="546"/>
                    <a:pt x="5465" y="457"/>
                    <a:pt x="5465" y="357"/>
                  </a:cubicBezTo>
                  <a:cubicBezTo>
                    <a:pt x="5465" y="157"/>
                    <a:pt x="5310" y="1"/>
                    <a:pt x="510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a:off x="3732210" y="1757888"/>
              <a:ext cx="121137" cy="31661"/>
            </a:xfrm>
            <a:custGeom>
              <a:avLst/>
              <a:gdLst/>
              <a:ahLst/>
              <a:cxnLst/>
              <a:rect l="l" t="t" r="r" b="b"/>
              <a:pathLst>
                <a:path w="2728" h="713" extrusionOk="0">
                  <a:moveTo>
                    <a:pt x="1" y="0"/>
                  </a:moveTo>
                  <a:lnTo>
                    <a:pt x="1" y="712"/>
                  </a:lnTo>
                  <a:lnTo>
                    <a:pt x="2371" y="712"/>
                  </a:lnTo>
                  <a:cubicBezTo>
                    <a:pt x="2472" y="712"/>
                    <a:pt x="2561" y="679"/>
                    <a:pt x="2628" y="613"/>
                  </a:cubicBezTo>
                  <a:cubicBezTo>
                    <a:pt x="2694" y="546"/>
                    <a:pt x="2727" y="457"/>
                    <a:pt x="2727" y="356"/>
                  </a:cubicBezTo>
                  <a:cubicBezTo>
                    <a:pt x="2727" y="167"/>
                    <a:pt x="2572" y="0"/>
                    <a:pt x="2371"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1"/>
            <p:cNvSpPr/>
            <p:nvPr/>
          </p:nvSpPr>
          <p:spPr>
            <a:xfrm>
              <a:off x="3732210" y="1684220"/>
              <a:ext cx="121137" cy="31705"/>
            </a:xfrm>
            <a:custGeom>
              <a:avLst/>
              <a:gdLst/>
              <a:ahLst/>
              <a:cxnLst/>
              <a:rect l="l" t="t" r="r" b="b"/>
              <a:pathLst>
                <a:path w="2728" h="714" extrusionOk="0">
                  <a:moveTo>
                    <a:pt x="1" y="1"/>
                  </a:moveTo>
                  <a:lnTo>
                    <a:pt x="1" y="713"/>
                  </a:lnTo>
                  <a:lnTo>
                    <a:pt x="2371" y="713"/>
                  </a:lnTo>
                  <a:cubicBezTo>
                    <a:pt x="2472" y="713"/>
                    <a:pt x="2561" y="679"/>
                    <a:pt x="2628" y="613"/>
                  </a:cubicBezTo>
                  <a:cubicBezTo>
                    <a:pt x="2694" y="546"/>
                    <a:pt x="2727" y="457"/>
                    <a:pt x="2727" y="357"/>
                  </a:cubicBezTo>
                  <a:cubicBezTo>
                    <a:pt x="2727" y="157"/>
                    <a:pt x="2572" y="1"/>
                    <a:pt x="2371"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7" name="Google Shape;1007;p41"/>
          <p:cNvGrpSpPr/>
          <p:nvPr/>
        </p:nvGrpSpPr>
        <p:grpSpPr>
          <a:xfrm>
            <a:off x="4945678" y="3279860"/>
            <a:ext cx="575759" cy="772117"/>
            <a:chOff x="4150374" y="1452425"/>
            <a:chExt cx="251599" cy="337390"/>
          </a:xfrm>
        </p:grpSpPr>
        <p:sp>
          <p:nvSpPr>
            <p:cNvPr id="1008" name="Google Shape;1008;p41"/>
            <p:cNvSpPr/>
            <p:nvPr/>
          </p:nvSpPr>
          <p:spPr>
            <a:xfrm>
              <a:off x="4150374" y="1452425"/>
              <a:ext cx="251599" cy="268917"/>
            </a:xfrm>
            <a:custGeom>
              <a:avLst/>
              <a:gdLst/>
              <a:ahLst/>
              <a:cxnLst/>
              <a:rect l="l" t="t" r="r" b="b"/>
              <a:pathLst>
                <a:path w="5666" h="6056" extrusionOk="0">
                  <a:moveTo>
                    <a:pt x="813" y="0"/>
                  </a:moveTo>
                  <a:cubicBezTo>
                    <a:pt x="368" y="0"/>
                    <a:pt x="1" y="368"/>
                    <a:pt x="1" y="813"/>
                  </a:cubicBezTo>
                  <a:lnTo>
                    <a:pt x="1" y="6055"/>
                  </a:lnTo>
                  <a:cubicBezTo>
                    <a:pt x="1169" y="6055"/>
                    <a:pt x="2093" y="6033"/>
                    <a:pt x="2839" y="6000"/>
                  </a:cubicBezTo>
                  <a:cubicBezTo>
                    <a:pt x="5265" y="5899"/>
                    <a:pt x="5666" y="5677"/>
                    <a:pt x="5666" y="5677"/>
                  </a:cubicBezTo>
                  <a:lnTo>
                    <a:pt x="5666" y="223"/>
                  </a:lnTo>
                  <a:cubicBezTo>
                    <a:pt x="5666" y="101"/>
                    <a:pt x="5577" y="0"/>
                    <a:pt x="5443"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1"/>
            <p:cNvSpPr/>
            <p:nvPr/>
          </p:nvSpPr>
          <p:spPr>
            <a:xfrm>
              <a:off x="4276395" y="1452425"/>
              <a:ext cx="125577" cy="266474"/>
            </a:xfrm>
            <a:custGeom>
              <a:avLst/>
              <a:gdLst/>
              <a:ahLst/>
              <a:cxnLst/>
              <a:rect l="l" t="t" r="r" b="b"/>
              <a:pathLst>
                <a:path w="2828" h="6001" extrusionOk="0">
                  <a:moveTo>
                    <a:pt x="1" y="0"/>
                  </a:moveTo>
                  <a:lnTo>
                    <a:pt x="1" y="6000"/>
                  </a:lnTo>
                  <a:cubicBezTo>
                    <a:pt x="2427" y="5899"/>
                    <a:pt x="2828" y="5677"/>
                    <a:pt x="2828" y="5677"/>
                  </a:cubicBezTo>
                  <a:lnTo>
                    <a:pt x="2828" y="223"/>
                  </a:lnTo>
                  <a:cubicBezTo>
                    <a:pt x="2828" y="101"/>
                    <a:pt x="2739" y="0"/>
                    <a:pt x="2605"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1"/>
            <p:cNvSpPr/>
            <p:nvPr/>
          </p:nvSpPr>
          <p:spPr>
            <a:xfrm>
              <a:off x="4160276" y="1694610"/>
              <a:ext cx="241696" cy="52931"/>
            </a:xfrm>
            <a:custGeom>
              <a:avLst/>
              <a:gdLst/>
              <a:ahLst/>
              <a:cxnLst/>
              <a:rect l="l" t="t" r="r" b="b"/>
              <a:pathLst>
                <a:path w="5443" h="1192" extrusionOk="0">
                  <a:moveTo>
                    <a:pt x="590" y="0"/>
                  </a:moveTo>
                  <a:cubicBezTo>
                    <a:pt x="267" y="0"/>
                    <a:pt x="0" y="267"/>
                    <a:pt x="0" y="601"/>
                  </a:cubicBezTo>
                  <a:cubicBezTo>
                    <a:pt x="0" y="769"/>
                    <a:pt x="67" y="913"/>
                    <a:pt x="178" y="1024"/>
                  </a:cubicBezTo>
                  <a:cubicBezTo>
                    <a:pt x="278" y="1125"/>
                    <a:pt x="434" y="1192"/>
                    <a:pt x="590" y="1192"/>
                  </a:cubicBezTo>
                  <a:lnTo>
                    <a:pt x="5443" y="1192"/>
                  </a:lnTo>
                  <a:lnTo>
                    <a:pt x="5443" y="0"/>
                  </a:ln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1"/>
            <p:cNvSpPr/>
            <p:nvPr/>
          </p:nvSpPr>
          <p:spPr>
            <a:xfrm>
              <a:off x="4276395" y="1694610"/>
              <a:ext cx="125577" cy="52931"/>
            </a:xfrm>
            <a:custGeom>
              <a:avLst/>
              <a:gdLst/>
              <a:ahLst/>
              <a:cxnLst/>
              <a:rect l="l" t="t" r="r" b="b"/>
              <a:pathLst>
                <a:path w="2828" h="1192" extrusionOk="0">
                  <a:moveTo>
                    <a:pt x="1" y="0"/>
                  </a:moveTo>
                  <a:lnTo>
                    <a:pt x="1" y="1192"/>
                  </a:lnTo>
                  <a:lnTo>
                    <a:pt x="2828" y="1192"/>
                  </a:lnTo>
                  <a:lnTo>
                    <a:pt x="2828" y="0"/>
                  </a:ln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1"/>
            <p:cNvSpPr/>
            <p:nvPr/>
          </p:nvSpPr>
          <p:spPr>
            <a:xfrm>
              <a:off x="4150374" y="1684708"/>
              <a:ext cx="251599" cy="72735"/>
            </a:xfrm>
            <a:custGeom>
              <a:avLst/>
              <a:gdLst/>
              <a:ahLst/>
              <a:cxnLst/>
              <a:rect l="l" t="t" r="r" b="b"/>
              <a:pathLst>
                <a:path w="5666" h="1638" extrusionOk="0">
                  <a:moveTo>
                    <a:pt x="813" y="1"/>
                  </a:moveTo>
                  <a:cubicBezTo>
                    <a:pt x="368" y="1"/>
                    <a:pt x="1" y="368"/>
                    <a:pt x="1" y="824"/>
                  </a:cubicBezTo>
                  <a:cubicBezTo>
                    <a:pt x="1" y="1270"/>
                    <a:pt x="368" y="1637"/>
                    <a:pt x="813" y="1637"/>
                  </a:cubicBezTo>
                  <a:lnTo>
                    <a:pt x="5443" y="1637"/>
                  </a:lnTo>
                  <a:cubicBezTo>
                    <a:pt x="5577" y="1637"/>
                    <a:pt x="5666" y="1537"/>
                    <a:pt x="5666" y="1415"/>
                  </a:cubicBezTo>
                  <a:lnTo>
                    <a:pt x="5666" y="1192"/>
                  </a:lnTo>
                  <a:lnTo>
                    <a:pt x="813" y="1192"/>
                  </a:lnTo>
                  <a:cubicBezTo>
                    <a:pt x="701" y="1192"/>
                    <a:pt x="590" y="1136"/>
                    <a:pt x="523" y="1047"/>
                  </a:cubicBezTo>
                  <a:cubicBezTo>
                    <a:pt x="479" y="980"/>
                    <a:pt x="446" y="903"/>
                    <a:pt x="446" y="824"/>
                  </a:cubicBezTo>
                  <a:cubicBezTo>
                    <a:pt x="446" y="613"/>
                    <a:pt x="612" y="446"/>
                    <a:pt x="813" y="446"/>
                  </a:cubicBezTo>
                  <a:lnTo>
                    <a:pt x="5666" y="446"/>
                  </a:lnTo>
                  <a:lnTo>
                    <a:pt x="5666" y="1"/>
                  </a:ln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1"/>
            <p:cNvSpPr/>
            <p:nvPr/>
          </p:nvSpPr>
          <p:spPr>
            <a:xfrm>
              <a:off x="4276395" y="1684708"/>
              <a:ext cx="125577" cy="19805"/>
            </a:xfrm>
            <a:custGeom>
              <a:avLst/>
              <a:gdLst/>
              <a:ahLst/>
              <a:cxnLst/>
              <a:rect l="l" t="t" r="r" b="b"/>
              <a:pathLst>
                <a:path w="2828" h="446" extrusionOk="0">
                  <a:moveTo>
                    <a:pt x="1" y="1"/>
                  </a:moveTo>
                  <a:lnTo>
                    <a:pt x="1" y="446"/>
                  </a:lnTo>
                  <a:lnTo>
                    <a:pt x="2828" y="446"/>
                  </a:lnTo>
                  <a:lnTo>
                    <a:pt x="2828" y="1"/>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1"/>
            <p:cNvSpPr/>
            <p:nvPr/>
          </p:nvSpPr>
          <p:spPr>
            <a:xfrm>
              <a:off x="4276395" y="1737639"/>
              <a:ext cx="125577" cy="19805"/>
            </a:xfrm>
            <a:custGeom>
              <a:avLst/>
              <a:gdLst/>
              <a:ahLst/>
              <a:cxnLst/>
              <a:rect l="l" t="t" r="r" b="b"/>
              <a:pathLst>
                <a:path w="2828" h="446" extrusionOk="0">
                  <a:moveTo>
                    <a:pt x="1" y="0"/>
                  </a:moveTo>
                  <a:lnTo>
                    <a:pt x="1" y="445"/>
                  </a:lnTo>
                  <a:lnTo>
                    <a:pt x="2605" y="445"/>
                  </a:lnTo>
                  <a:cubicBezTo>
                    <a:pt x="2739" y="445"/>
                    <a:pt x="2828" y="345"/>
                    <a:pt x="2828" y="223"/>
                  </a:cubicBezTo>
                  <a:lnTo>
                    <a:pt x="2828" y="0"/>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1"/>
            <p:cNvSpPr/>
            <p:nvPr/>
          </p:nvSpPr>
          <p:spPr>
            <a:xfrm>
              <a:off x="4203260" y="1721786"/>
              <a:ext cx="51421" cy="68028"/>
            </a:xfrm>
            <a:custGeom>
              <a:avLst/>
              <a:gdLst/>
              <a:ahLst/>
              <a:cxnLst/>
              <a:rect l="l" t="t" r="r" b="b"/>
              <a:pathLst>
                <a:path w="1158" h="1532" extrusionOk="0">
                  <a:moveTo>
                    <a:pt x="223" y="1"/>
                  </a:moveTo>
                  <a:cubicBezTo>
                    <a:pt x="101" y="1"/>
                    <a:pt x="0" y="101"/>
                    <a:pt x="0" y="224"/>
                  </a:cubicBezTo>
                  <a:lnTo>
                    <a:pt x="0" y="1303"/>
                  </a:lnTo>
                  <a:cubicBezTo>
                    <a:pt x="0" y="1392"/>
                    <a:pt x="45" y="1470"/>
                    <a:pt x="123" y="1503"/>
                  </a:cubicBezTo>
                  <a:cubicBezTo>
                    <a:pt x="153" y="1523"/>
                    <a:pt x="186" y="1532"/>
                    <a:pt x="221" y="1532"/>
                  </a:cubicBezTo>
                  <a:cubicBezTo>
                    <a:pt x="264" y="1532"/>
                    <a:pt x="308" y="1517"/>
                    <a:pt x="346" y="1492"/>
                  </a:cubicBezTo>
                  <a:lnTo>
                    <a:pt x="579" y="1325"/>
                  </a:lnTo>
                  <a:lnTo>
                    <a:pt x="802" y="1492"/>
                  </a:lnTo>
                  <a:cubicBezTo>
                    <a:pt x="846" y="1515"/>
                    <a:pt x="891" y="1525"/>
                    <a:pt x="935" y="1525"/>
                  </a:cubicBezTo>
                  <a:cubicBezTo>
                    <a:pt x="969" y="1525"/>
                    <a:pt x="1002" y="1525"/>
                    <a:pt x="1036" y="1503"/>
                  </a:cubicBezTo>
                  <a:cubicBezTo>
                    <a:pt x="1113" y="1470"/>
                    <a:pt x="1158" y="1392"/>
                    <a:pt x="1158" y="1303"/>
                  </a:cubicBezTo>
                  <a:lnTo>
                    <a:pt x="1158" y="224"/>
                  </a:lnTo>
                  <a:cubicBezTo>
                    <a:pt x="1158" y="101"/>
                    <a:pt x="1058" y="1"/>
                    <a:pt x="935"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1"/>
            <p:cNvSpPr/>
            <p:nvPr/>
          </p:nvSpPr>
          <p:spPr>
            <a:xfrm>
              <a:off x="4196821" y="1484530"/>
              <a:ext cx="158703" cy="167584"/>
            </a:xfrm>
            <a:custGeom>
              <a:avLst/>
              <a:gdLst/>
              <a:ahLst/>
              <a:cxnLst/>
              <a:rect l="l" t="t" r="r" b="b"/>
              <a:pathLst>
                <a:path w="3574" h="3774" extrusionOk="0">
                  <a:moveTo>
                    <a:pt x="1570" y="1748"/>
                  </a:moveTo>
                  <a:lnTo>
                    <a:pt x="1570" y="3329"/>
                  </a:lnTo>
                  <a:lnTo>
                    <a:pt x="825" y="3329"/>
                  </a:lnTo>
                  <a:lnTo>
                    <a:pt x="825" y="1748"/>
                  </a:lnTo>
                  <a:close/>
                  <a:moveTo>
                    <a:pt x="2750" y="1748"/>
                  </a:moveTo>
                  <a:lnTo>
                    <a:pt x="2750" y="3329"/>
                  </a:lnTo>
                  <a:lnTo>
                    <a:pt x="2015" y="3329"/>
                  </a:lnTo>
                  <a:lnTo>
                    <a:pt x="2015" y="1748"/>
                  </a:lnTo>
                  <a:close/>
                  <a:moveTo>
                    <a:pt x="1793" y="1"/>
                  </a:moveTo>
                  <a:cubicBezTo>
                    <a:pt x="1737" y="1"/>
                    <a:pt x="1693" y="23"/>
                    <a:pt x="1648" y="56"/>
                  </a:cubicBezTo>
                  <a:lnTo>
                    <a:pt x="101" y="1359"/>
                  </a:lnTo>
                  <a:cubicBezTo>
                    <a:pt x="34" y="1426"/>
                    <a:pt x="1" y="1515"/>
                    <a:pt x="34" y="1604"/>
                  </a:cubicBezTo>
                  <a:cubicBezTo>
                    <a:pt x="68" y="1693"/>
                    <a:pt x="157" y="1748"/>
                    <a:pt x="246" y="1748"/>
                  </a:cubicBezTo>
                  <a:lnTo>
                    <a:pt x="379" y="1748"/>
                  </a:lnTo>
                  <a:lnTo>
                    <a:pt x="379" y="3329"/>
                  </a:lnTo>
                  <a:lnTo>
                    <a:pt x="246" y="3329"/>
                  </a:lnTo>
                  <a:cubicBezTo>
                    <a:pt x="123" y="3329"/>
                    <a:pt x="23" y="3429"/>
                    <a:pt x="23" y="3551"/>
                  </a:cubicBezTo>
                  <a:cubicBezTo>
                    <a:pt x="23" y="3674"/>
                    <a:pt x="123" y="3774"/>
                    <a:pt x="246" y="3774"/>
                  </a:cubicBezTo>
                  <a:lnTo>
                    <a:pt x="3329" y="3774"/>
                  </a:lnTo>
                  <a:cubicBezTo>
                    <a:pt x="3462" y="3774"/>
                    <a:pt x="3551" y="3674"/>
                    <a:pt x="3551" y="3551"/>
                  </a:cubicBezTo>
                  <a:cubicBezTo>
                    <a:pt x="3551" y="3429"/>
                    <a:pt x="3462" y="3329"/>
                    <a:pt x="3329" y="3329"/>
                  </a:cubicBezTo>
                  <a:lnTo>
                    <a:pt x="3195" y="3329"/>
                  </a:lnTo>
                  <a:lnTo>
                    <a:pt x="3195" y="1748"/>
                  </a:lnTo>
                  <a:lnTo>
                    <a:pt x="3329" y="1748"/>
                  </a:lnTo>
                  <a:cubicBezTo>
                    <a:pt x="3429" y="1748"/>
                    <a:pt x="3507" y="1693"/>
                    <a:pt x="3541" y="1604"/>
                  </a:cubicBezTo>
                  <a:cubicBezTo>
                    <a:pt x="3574" y="1515"/>
                    <a:pt x="3551" y="1426"/>
                    <a:pt x="3474" y="1359"/>
                  </a:cubicBezTo>
                  <a:lnTo>
                    <a:pt x="1938" y="56"/>
                  </a:lnTo>
                  <a:cubicBezTo>
                    <a:pt x="1893" y="23"/>
                    <a:pt x="1837" y="1"/>
                    <a:pt x="1793"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1"/>
            <p:cNvSpPr/>
            <p:nvPr/>
          </p:nvSpPr>
          <p:spPr>
            <a:xfrm>
              <a:off x="4276395" y="1484530"/>
              <a:ext cx="79130" cy="167584"/>
            </a:xfrm>
            <a:custGeom>
              <a:avLst/>
              <a:gdLst/>
              <a:ahLst/>
              <a:cxnLst/>
              <a:rect l="l" t="t" r="r" b="b"/>
              <a:pathLst>
                <a:path w="1782" h="3774" extrusionOk="0">
                  <a:moveTo>
                    <a:pt x="958" y="1748"/>
                  </a:moveTo>
                  <a:lnTo>
                    <a:pt x="958" y="3329"/>
                  </a:lnTo>
                  <a:lnTo>
                    <a:pt x="223" y="3329"/>
                  </a:lnTo>
                  <a:lnTo>
                    <a:pt x="223" y="1748"/>
                  </a:lnTo>
                  <a:close/>
                  <a:moveTo>
                    <a:pt x="1" y="1"/>
                  </a:moveTo>
                  <a:lnTo>
                    <a:pt x="1" y="3774"/>
                  </a:lnTo>
                  <a:lnTo>
                    <a:pt x="1537" y="3774"/>
                  </a:lnTo>
                  <a:cubicBezTo>
                    <a:pt x="1670" y="3774"/>
                    <a:pt x="1759" y="3674"/>
                    <a:pt x="1759" y="3551"/>
                  </a:cubicBezTo>
                  <a:cubicBezTo>
                    <a:pt x="1759" y="3429"/>
                    <a:pt x="1670" y="3329"/>
                    <a:pt x="1537" y="3329"/>
                  </a:cubicBezTo>
                  <a:lnTo>
                    <a:pt x="1403" y="3329"/>
                  </a:lnTo>
                  <a:lnTo>
                    <a:pt x="1403" y="1748"/>
                  </a:lnTo>
                  <a:lnTo>
                    <a:pt x="1537" y="1748"/>
                  </a:lnTo>
                  <a:cubicBezTo>
                    <a:pt x="1637" y="1748"/>
                    <a:pt x="1715" y="1693"/>
                    <a:pt x="1749" y="1604"/>
                  </a:cubicBezTo>
                  <a:cubicBezTo>
                    <a:pt x="1782" y="1515"/>
                    <a:pt x="1759" y="1426"/>
                    <a:pt x="1682" y="1359"/>
                  </a:cubicBezTo>
                  <a:lnTo>
                    <a:pt x="146" y="56"/>
                  </a:lnTo>
                  <a:cubicBezTo>
                    <a:pt x="101" y="23"/>
                    <a:pt x="45" y="1"/>
                    <a:pt x="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41"/>
          <p:cNvGrpSpPr/>
          <p:nvPr/>
        </p:nvGrpSpPr>
        <p:grpSpPr>
          <a:xfrm>
            <a:off x="4904623" y="1494533"/>
            <a:ext cx="600655" cy="771506"/>
            <a:chOff x="4736610" y="1452425"/>
            <a:chExt cx="262478" cy="337123"/>
          </a:xfrm>
        </p:grpSpPr>
        <p:sp>
          <p:nvSpPr>
            <p:cNvPr id="1019" name="Google Shape;1019;p41"/>
            <p:cNvSpPr/>
            <p:nvPr/>
          </p:nvSpPr>
          <p:spPr>
            <a:xfrm>
              <a:off x="4737054" y="1488526"/>
              <a:ext cx="262034" cy="301021"/>
            </a:xfrm>
            <a:custGeom>
              <a:avLst/>
              <a:gdLst/>
              <a:ahLst/>
              <a:cxnLst/>
              <a:rect l="l" t="t" r="r" b="b"/>
              <a:pathLst>
                <a:path w="5901" h="6779" extrusionOk="0">
                  <a:moveTo>
                    <a:pt x="1" y="0"/>
                  </a:moveTo>
                  <a:lnTo>
                    <a:pt x="1" y="11"/>
                  </a:lnTo>
                  <a:lnTo>
                    <a:pt x="1" y="5955"/>
                  </a:lnTo>
                  <a:cubicBezTo>
                    <a:pt x="1" y="6412"/>
                    <a:pt x="369" y="6778"/>
                    <a:pt x="825" y="6778"/>
                  </a:cubicBezTo>
                  <a:lnTo>
                    <a:pt x="5678" y="6778"/>
                  </a:lnTo>
                  <a:cubicBezTo>
                    <a:pt x="5801" y="6778"/>
                    <a:pt x="5900" y="6689"/>
                    <a:pt x="5900" y="6556"/>
                  </a:cubicBezTo>
                  <a:lnTo>
                    <a:pt x="5900" y="389"/>
                  </a:lnTo>
                  <a:cubicBezTo>
                    <a:pt x="5900" y="389"/>
                    <a:pt x="4732" y="211"/>
                    <a:pt x="2951" y="89"/>
                  </a:cubicBezTo>
                  <a:cubicBezTo>
                    <a:pt x="2083" y="33"/>
                    <a:pt x="1081" y="0"/>
                    <a:pt x="1"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1"/>
            <p:cNvSpPr/>
            <p:nvPr/>
          </p:nvSpPr>
          <p:spPr>
            <a:xfrm>
              <a:off x="4868049" y="1492478"/>
              <a:ext cx="131039" cy="297069"/>
            </a:xfrm>
            <a:custGeom>
              <a:avLst/>
              <a:gdLst/>
              <a:ahLst/>
              <a:cxnLst/>
              <a:rect l="l" t="t" r="r" b="b"/>
              <a:pathLst>
                <a:path w="2951" h="6690" extrusionOk="0">
                  <a:moveTo>
                    <a:pt x="1" y="0"/>
                  </a:moveTo>
                  <a:lnTo>
                    <a:pt x="1" y="6689"/>
                  </a:lnTo>
                  <a:lnTo>
                    <a:pt x="2728" y="6689"/>
                  </a:lnTo>
                  <a:cubicBezTo>
                    <a:pt x="2851" y="6689"/>
                    <a:pt x="2950" y="6600"/>
                    <a:pt x="2950" y="6467"/>
                  </a:cubicBezTo>
                  <a:lnTo>
                    <a:pt x="2950" y="300"/>
                  </a:lnTo>
                  <a:cubicBezTo>
                    <a:pt x="2950" y="300"/>
                    <a:pt x="1782" y="122"/>
                    <a:pt x="1"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1"/>
            <p:cNvSpPr/>
            <p:nvPr/>
          </p:nvSpPr>
          <p:spPr>
            <a:xfrm>
              <a:off x="4746956" y="1462283"/>
              <a:ext cx="252132" cy="53419"/>
            </a:xfrm>
            <a:custGeom>
              <a:avLst/>
              <a:gdLst/>
              <a:ahLst/>
              <a:cxnLst/>
              <a:rect l="l" t="t" r="r" b="b"/>
              <a:pathLst>
                <a:path w="5678" h="1203" extrusionOk="0">
                  <a:moveTo>
                    <a:pt x="602" y="1"/>
                  </a:moveTo>
                  <a:cubicBezTo>
                    <a:pt x="268" y="1"/>
                    <a:pt x="0" y="268"/>
                    <a:pt x="0" y="602"/>
                  </a:cubicBezTo>
                  <a:cubicBezTo>
                    <a:pt x="0" y="769"/>
                    <a:pt x="67" y="913"/>
                    <a:pt x="168" y="1025"/>
                  </a:cubicBezTo>
                  <a:cubicBezTo>
                    <a:pt x="279" y="1136"/>
                    <a:pt x="435" y="1203"/>
                    <a:pt x="602" y="1203"/>
                  </a:cubicBezTo>
                  <a:lnTo>
                    <a:pt x="5677" y="1203"/>
                  </a:lnTo>
                  <a:cubicBezTo>
                    <a:pt x="5511" y="1036"/>
                    <a:pt x="5677" y="980"/>
                    <a:pt x="5677" y="980"/>
                  </a:cubicBezTo>
                  <a:lnTo>
                    <a:pt x="5677" y="223"/>
                  </a:lnTo>
                  <a:cubicBezTo>
                    <a:pt x="5677" y="223"/>
                    <a:pt x="5533" y="124"/>
                    <a:pt x="5677" y="1"/>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1"/>
            <p:cNvSpPr/>
            <p:nvPr/>
          </p:nvSpPr>
          <p:spPr>
            <a:xfrm>
              <a:off x="4868049" y="1462283"/>
              <a:ext cx="131039" cy="53419"/>
            </a:xfrm>
            <a:custGeom>
              <a:avLst/>
              <a:gdLst/>
              <a:ahLst/>
              <a:cxnLst/>
              <a:rect l="l" t="t" r="r" b="b"/>
              <a:pathLst>
                <a:path w="2951" h="1203" extrusionOk="0">
                  <a:moveTo>
                    <a:pt x="1" y="1"/>
                  </a:moveTo>
                  <a:lnTo>
                    <a:pt x="1" y="1203"/>
                  </a:lnTo>
                  <a:lnTo>
                    <a:pt x="2950" y="1203"/>
                  </a:lnTo>
                  <a:cubicBezTo>
                    <a:pt x="2784" y="1036"/>
                    <a:pt x="2950" y="980"/>
                    <a:pt x="2950" y="980"/>
                  </a:cubicBezTo>
                  <a:lnTo>
                    <a:pt x="2950" y="223"/>
                  </a:lnTo>
                  <a:cubicBezTo>
                    <a:pt x="2950" y="223"/>
                    <a:pt x="2806" y="124"/>
                    <a:pt x="2950" y="1"/>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1"/>
            <p:cNvSpPr/>
            <p:nvPr/>
          </p:nvSpPr>
          <p:spPr>
            <a:xfrm>
              <a:off x="4736610" y="1452425"/>
              <a:ext cx="262478" cy="73179"/>
            </a:xfrm>
            <a:custGeom>
              <a:avLst/>
              <a:gdLst/>
              <a:ahLst/>
              <a:cxnLst/>
              <a:rect l="l" t="t" r="r" b="b"/>
              <a:pathLst>
                <a:path w="5911" h="1648" extrusionOk="0">
                  <a:moveTo>
                    <a:pt x="846" y="0"/>
                  </a:moveTo>
                  <a:cubicBezTo>
                    <a:pt x="389" y="0"/>
                    <a:pt x="11" y="356"/>
                    <a:pt x="11" y="813"/>
                  </a:cubicBezTo>
                  <a:cubicBezTo>
                    <a:pt x="0" y="1269"/>
                    <a:pt x="367" y="1647"/>
                    <a:pt x="835" y="1647"/>
                  </a:cubicBezTo>
                  <a:lnTo>
                    <a:pt x="5910" y="1647"/>
                  </a:lnTo>
                  <a:lnTo>
                    <a:pt x="5910" y="1202"/>
                  </a:lnTo>
                  <a:lnTo>
                    <a:pt x="835" y="1202"/>
                  </a:lnTo>
                  <a:cubicBezTo>
                    <a:pt x="623" y="1202"/>
                    <a:pt x="456" y="1036"/>
                    <a:pt x="456" y="824"/>
                  </a:cubicBezTo>
                  <a:cubicBezTo>
                    <a:pt x="445" y="613"/>
                    <a:pt x="623" y="445"/>
                    <a:pt x="835" y="445"/>
                  </a:cubicBezTo>
                  <a:lnTo>
                    <a:pt x="5910" y="445"/>
                  </a:lnTo>
                  <a:lnTo>
                    <a:pt x="5910" y="223"/>
                  </a:lnTo>
                  <a:cubicBezTo>
                    <a:pt x="5910" y="101"/>
                    <a:pt x="5811" y="0"/>
                    <a:pt x="5688"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1"/>
            <p:cNvSpPr/>
            <p:nvPr/>
          </p:nvSpPr>
          <p:spPr>
            <a:xfrm>
              <a:off x="4868049" y="1452425"/>
              <a:ext cx="131039" cy="19805"/>
            </a:xfrm>
            <a:custGeom>
              <a:avLst/>
              <a:gdLst/>
              <a:ahLst/>
              <a:cxnLst/>
              <a:rect l="l" t="t" r="r" b="b"/>
              <a:pathLst>
                <a:path w="2951" h="446" extrusionOk="0">
                  <a:moveTo>
                    <a:pt x="1" y="0"/>
                  </a:moveTo>
                  <a:lnTo>
                    <a:pt x="1" y="445"/>
                  </a:lnTo>
                  <a:lnTo>
                    <a:pt x="2950" y="445"/>
                  </a:lnTo>
                  <a:lnTo>
                    <a:pt x="2950" y="223"/>
                  </a:lnTo>
                  <a:cubicBezTo>
                    <a:pt x="2950" y="101"/>
                    <a:pt x="2851" y="0"/>
                    <a:pt x="2728" y="0"/>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1"/>
            <p:cNvSpPr/>
            <p:nvPr/>
          </p:nvSpPr>
          <p:spPr>
            <a:xfrm>
              <a:off x="4868049" y="1505800"/>
              <a:ext cx="131039" cy="19805"/>
            </a:xfrm>
            <a:custGeom>
              <a:avLst/>
              <a:gdLst/>
              <a:ahLst/>
              <a:cxnLst/>
              <a:rect l="l" t="t" r="r" b="b"/>
              <a:pathLst>
                <a:path w="2951" h="446" extrusionOk="0">
                  <a:moveTo>
                    <a:pt x="1" y="0"/>
                  </a:moveTo>
                  <a:lnTo>
                    <a:pt x="1" y="445"/>
                  </a:lnTo>
                  <a:lnTo>
                    <a:pt x="2950" y="445"/>
                  </a:lnTo>
                  <a:lnTo>
                    <a:pt x="2950" y="0"/>
                  </a:ln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1"/>
            <p:cNvSpPr/>
            <p:nvPr/>
          </p:nvSpPr>
          <p:spPr>
            <a:xfrm>
              <a:off x="4783546" y="1563127"/>
              <a:ext cx="169050" cy="189831"/>
            </a:xfrm>
            <a:custGeom>
              <a:avLst/>
              <a:gdLst/>
              <a:ahLst/>
              <a:cxnLst/>
              <a:rect l="l" t="t" r="r" b="b"/>
              <a:pathLst>
                <a:path w="3807" h="4275" extrusionOk="0">
                  <a:moveTo>
                    <a:pt x="601" y="0"/>
                  </a:moveTo>
                  <a:cubicBezTo>
                    <a:pt x="601" y="324"/>
                    <a:pt x="334" y="591"/>
                    <a:pt x="0" y="591"/>
                  </a:cubicBezTo>
                  <a:lnTo>
                    <a:pt x="0" y="3674"/>
                  </a:lnTo>
                  <a:cubicBezTo>
                    <a:pt x="334" y="3674"/>
                    <a:pt x="601" y="3941"/>
                    <a:pt x="601" y="4275"/>
                  </a:cubicBezTo>
                  <a:lnTo>
                    <a:pt x="3206" y="4275"/>
                  </a:lnTo>
                  <a:cubicBezTo>
                    <a:pt x="3206" y="3941"/>
                    <a:pt x="3473" y="3674"/>
                    <a:pt x="3807" y="3674"/>
                  </a:cubicBezTo>
                  <a:lnTo>
                    <a:pt x="3807" y="591"/>
                  </a:lnTo>
                  <a:cubicBezTo>
                    <a:pt x="3473" y="591"/>
                    <a:pt x="3206" y="324"/>
                    <a:pt x="3206" y="0"/>
                  </a:cubicBezTo>
                  <a:close/>
                </a:path>
              </a:pathLst>
            </a:custGeom>
            <a:solidFill>
              <a:srgbClr val="E1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1"/>
            <p:cNvSpPr/>
            <p:nvPr/>
          </p:nvSpPr>
          <p:spPr>
            <a:xfrm>
              <a:off x="4868049" y="1563127"/>
              <a:ext cx="84547" cy="189831"/>
            </a:xfrm>
            <a:custGeom>
              <a:avLst/>
              <a:gdLst/>
              <a:ahLst/>
              <a:cxnLst/>
              <a:rect l="l" t="t" r="r" b="b"/>
              <a:pathLst>
                <a:path w="1904" h="4275" extrusionOk="0">
                  <a:moveTo>
                    <a:pt x="1" y="0"/>
                  </a:moveTo>
                  <a:lnTo>
                    <a:pt x="1" y="4275"/>
                  </a:lnTo>
                  <a:lnTo>
                    <a:pt x="1303" y="4275"/>
                  </a:lnTo>
                  <a:cubicBezTo>
                    <a:pt x="1303" y="3941"/>
                    <a:pt x="1570" y="3674"/>
                    <a:pt x="1904" y="3674"/>
                  </a:cubicBezTo>
                  <a:lnTo>
                    <a:pt x="1904" y="591"/>
                  </a:lnTo>
                  <a:cubicBezTo>
                    <a:pt x="1570" y="591"/>
                    <a:pt x="1303" y="324"/>
                    <a:pt x="1303" y="0"/>
                  </a:cubicBezTo>
                  <a:close/>
                </a:path>
              </a:pathLst>
            </a:custGeom>
            <a:solidFill>
              <a:srgbClr val="C497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1"/>
            <p:cNvSpPr/>
            <p:nvPr/>
          </p:nvSpPr>
          <p:spPr>
            <a:xfrm>
              <a:off x="4773644" y="1553225"/>
              <a:ext cx="188854" cy="209636"/>
            </a:xfrm>
            <a:custGeom>
              <a:avLst/>
              <a:gdLst/>
              <a:ahLst/>
              <a:cxnLst/>
              <a:rect l="l" t="t" r="r" b="b"/>
              <a:pathLst>
                <a:path w="4253" h="4721" extrusionOk="0">
                  <a:moveTo>
                    <a:pt x="3240" y="446"/>
                  </a:moveTo>
                  <a:cubicBezTo>
                    <a:pt x="3318" y="713"/>
                    <a:pt x="3530" y="925"/>
                    <a:pt x="3807" y="1003"/>
                  </a:cubicBezTo>
                  <a:lnTo>
                    <a:pt x="3807" y="3708"/>
                  </a:lnTo>
                  <a:cubicBezTo>
                    <a:pt x="3530" y="3785"/>
                    <a:pt x="3318" y="3997"/>
                    <a:pt x="3240" y="4275"/>
                  </a:cubicBezTo>
                  <a:lnTo>
                    <a:pt x="1014" y="4275"/>
                  </a:lnTo>
                  <a:cubicBezTo>
                    <a:pt x="936" y="3997"/>
                    <a:pt x="724" y="3785"/>
                    <a:pt x="446" y="3708"/>
                  </a:cubicBezTo>
                  <a:lnTo>
                    <a:pt x="446" y="1003"/>
                  </a:lnTo>
                  <a:cubicBezTo>
                    <a:pt x="724" y="925"/>
                    <a:pt x="936" y="713"/>
                    <a:pt x="1014" y="446"/>
                  </a:cubicBezTo>
                  <a:close/>
                  <a:moveTo>
                    <a:pt x="824" y="1"/>
                  </a:moveTo>
                  <a:cubicBezTo>
                    <a:pt x="691" y="1"/>
                    <a:pt x="602" y="101"/>
                    <a:pt x="602" y="223"/>
                  </a:cubicBezTo>
                  <a:cubicBezTo>
                    <a:pt x="602" y="424"/>
                    <a:pt x="435" y="591"/>
                    <a:pt x="223" y="591"/>
                  </a:cubicBezTo>
                  <a:cubicBezTo>
                    <a:pt x="101" y="591"/>
                    <a:pt x="1" y="691"/>
                    <a:pt x="1" y="814"/>
                  </a:cubicBezTo>
                  <a:lnTo>
                    <a:pt x="1" y="3897"/>
                  </a:lnTo>
                  <a:cubicBezTo>
                    <a:pt x="1" y="4030"/>
                    <a:pt x="101" y="4119"/>
                    <a:pt x="223" y="4119"/>
                  </a:cubicBezTo>
                  <a:cubicBezTo>
                    <a:pt x="435" y="4119"/>
                    <a:pt x="602" y="4287"/>
                    <a:pt x="602" y="4498"/>
                  </a:cubicBezTo>
                  <a:cubicBezTo>
                    <a:pt x="602" y="4621"/>
                    <a:pt x="691" y="4720"/>
                    <a:pt x="824" y="4720"/>
                  </a:cubicBezTo>
                  <a:lnTo>
                    <a:pt x="3429" y="4720"/>
                  </a:lnTo>
                  <a:cubicBezTo>
                    <a:pt x="3552" y="4720"/>
                    <a:pt x="3652" y="4621"/>
                    <a:pt x="3652" y="4498"/>
                  </a:cubicBezTo>
                  <a:cubicBezTo>
                    <a:pt x="3652" y="4287"/>
                    <a:pt x="3819" y="4119"/>
                    <a:pt x="4030" y="4119"/>
                  </a:cubicBezTo>
                  <a:cubicBezTo>
                    <a:pt x="4153" y="4119"/>
                    <a:pt x="4253" y="4030"/>
                    <a:pt x="4253" y="3897"/>
                  </a:cubicBezTo>
                  <a:lnTo>
                    <a:pt x="4253" y="814"/>
                  </a:lnTo>
                  <a:cubicBezTo>
                    <a:pt x="4253" y="691"/>
                    <a:pt x="4153" y="591"/>
                    <a:pt x="4030" y="591"/>
                  </a:cubicBezTo>
                  <a:cubicBezTo>
                    <a:pt x="3819" y="591"/>
                    <a:pt x="3652" y="424"/>
                    <a:pt x="3652" y="223"/>
                  </a:cubicBezTo>
                  <a:cubicBezTo>
                    <a:pt x="3652" y="101"/>
                    <a:pt x="3552" y="1"/>
                    <a:pt x="3429"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1"/>
            <p:cNvSpPr/>
            <p:nvPr/>
          </p:nvSpPr>
          <p:spPr>
            <a:xfrm>
              <a:off x="4868049" y="1553225"/>
              <a:ext cx="94449" cy="209636"/>
            </a:xfrm>
            <a:custGeom>
              <a:avLst/>
              <a:gdLst/>
              <a:ahLst/>
              <a:cxnLst/>
              <a:rect l="l" t="t" r="r" b="b"/>
              <a:pathLst>
                <a:path w="2127" h="4721" extrusionOk="0">
                  <a:moveTo>
                    <a:pt x="1" y="1"/>
                  </a:moveTo>
                  <a:lnTo>
                    <a:pt x="1" y="446"/>
                  </a:lnTo>
                  <a:lnTo>
                    <a:pt x="1114" y="446"/>
                  </a:lnTo>
                  <a:cubicBezTo>
                    <a:pt x="1192" y="713"/>
                    <a:pt x="1404" y="925"/>
                    <a:pt x="1681" y="1003"/>
                  </a:cubicBezTo>
                  <a:lnTo>
                    <a:pt x="1681" y="3708"/>
                  </a:lnTo>
                  <a:cubicBezTo>
                    <a:pt x="1404" y="3785"/>
                    <a:pt x="1192" y="3997"/>
                    <a:pt x="1114" y="4275"/>
                  </a:cubicBezTo>
                  <a:lnTo>
                    <a:pt x="1" y="4275"/>
                  </a:lnTo>
                  <a:lnTo>
                    <a:pt x="1" y="4720"/>
                  </a:lnTo>
                  <a:lnTo>
                    <a:pt x="1303" y="4720"/>
                  </a:lnTo>
                  <a:cubicBezTo>
                    <a:pt x="1426" y="4720"/>
                    <a:pt x="1526" y="4621"/>
                    <a:pt x="1526" y="4498"/>
                  </a:cubicBezTo>
                  <a:cubicBezTo>
                    <a:pt x="1526" y="4287"/>
                    <a:pt x="1693" y="4119"/>
                    <a:pt x="1904" y="4119"/>
                  </a:cubicBezTo>
                  <a:cubicBezTo>
                    <a:pt x="2027" y="4119"/>
                    <a:pt x="2127" y="4030"/>
                    <a:pt x="2127" y="3897"/>
                  </a:cubicBezTo>
                  <a:lnTo>
                    <a:pt x="2127" y="814"/>
                  </a:lnTo>
                  <a:cubicBezTo>
                    <a:pt x="2127" y="691"/>
                    <a:pt x="2027" y="591"/>
                    <a:pt x="1904" y="591"/>
                  </a:cubicBezTo>
                  <a:cubicBezTo>
                    <a:pt x="1693" y="591"/>
                    <a:pt x="1526" y="424"/>
                    <a:pt x="1526" y="223"/>
                  </a:cubicBezTo>
                  <a:cubicBezTo>
                    <a:pt x="1526" y="101"/>
                    <a:pt x="1426" y="1"/>
                    <a:pt x="1303"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1"/>
            <p:cNvSpPr/>
            <p:nvPr/>
          </p:nvSpPr>
          <p:spPr>
            <a:xfrm>
              <a:off x="4831504" y="1605623"/>
              <a:ext cx="73179" cy="104352"/>
            </a:xfrm>
            <a:custGeom>
              <a:avLst/>
              <a:gdLst/>
              <a:ahLst/>
              <a:cxnLst/>
              <a:rect l="l" t="t" r="r" b="b"/>
              <a:pathLst>
                <a:path w="1648" h="2350" extrusionOk="0">
                  <a:moveTo>
                    <a:pt x="824" y="1"/>
                  </a:moveTo>
                  <a:cubicBezTo>
                    <a:pt x="746" y="1"/>
                    <a:pt x="679" y="45"/>
                    <a:pt x="634" y="112"/>
                  </a:cubicBezTo>
                  <a:lnTo>
                    <a:pt x="45" y="1059"/>
                  </a:lnTo>
                  <a:cubicBezTo>
                    <a:pt x="0" y="1136"/>
                    <a:pt x="0" y="1225"/>
                    <a:pt x="45" y="1292"/>
                  </a:cubicBezTo>
                  <a:lnTo>
                    <a:pt x="634" y="2249"/>
                  </a:lnTo>
                  <a:cubicBezTo>
                    <a:pt x="679" y="2316"/>
                    <a:pt x="746" y="2350"/>
                    <a:pt x="824" y="2350"/>
                  </a:cubicBezTo>
                  <a:cubicBezTo>
                    <a:pt x="901" y="2350"/>
                    <a:pt x="968" y="2316"/>
                    <a:pt x="1013" y="2249"/>
                  </a:cubicBezTo>
                  <a:lnTo>
                    <a:pt x="1603" y="1292"/>
                  </a:lnTo>
                  <a:cubicBezTo>
                    <a:pt x="1648" y="1225"/>
                    <a:pt x="1648" y="1136"/>
                    <a:pt x="1603" y="1059"/>
                  </a:cubicBezTo>
                  <a:lnTo>
                    <a:pt x="1013" y="112"/>
                  </a:lnTo>
                  <a:cubicBezTo>
                    <a:pt x="968" y="45"/>
                    <a:pt x="901" y="1"/>
                    <a:pt x="824" y="1"/>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1"/>
            <p:cNvSpPr/>
            <p:nvPr/>
          </p:nvSpPr>
          <p:spPr>
            <a:xfrm>
              <a:off x="4868049" y="1605623"/>
              <a:ext cx="36634" cy="104352"/>
            </a:xfrm>
            <a:custGeom>
              <a:avLst/>
              <a:gdLst/>
              <a:ahLst/>
              <a:cxnLst/>
              <a:rect l="l" t="t" r="r" b="b"/>
              <a:pathLst>
                <a:path w="825" h="2350" extrusionOk="0">
                  <a:moveTo>
                    <a:pt x="1" y="1"/>
                  </a:moveTo>
                  <a:lnTo>
                    <a:pt x="1" y="2350"/>
                  </a:lnTo>
                  <a:cubicBezTo>
                    <a:pt x="78" y="2350"/>
                    <a:pt x="145" y="2316"/>
                    <a:pt x="190" y="2249"/>
                  </a:cubicBezTo>
                  <a:lnTo>
                    <a:pt x="780" y="1292"/>
                  </a:lnTo>
                  <a:cubicBezTo>
                    <a:pt x="825" y="1225"/>
                    <a:pt x="825" y="1136"/>
                    <a:pt x="780" y="1059"/>
                  </a:cubicBezTo>
                  <a:lnTo>
                    <a:pt x="190" y="112"/>
                  </a:lnTo>
                  <a:cubicBezTo>
                    <a:pt x="145" y="45"/>
                    <a:pt x="78" y="1"/>
                    <a:pt x="1"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1"/>
            <p:cNvSpPr/>
            <p:nvPr/>
          </p:nvSpPr>
          <p:spPr>
            <a:xfrm>
              <a:off x="4900199" y="1695587"/>
              <a:ext cx="19805" cy="19805"/>
            </a:xfrm>
            <a:custGeom>
              <a:avLst/>
              <a:gdLst/>
              <a:ahLst/>
              <a:cxnLst/>
              <a:rect l="l" t="t" r="r" b="b"/>
              <a:pathLst>
                <a:path w="446" h="446" extrusionOk="0">
                  <a:moveTo>
                    <a:pt x="223" y="1"/>
                  </a:moveTo>
                  <a:cubicBezTo>
                    <a:pt x="101" y="1"/>
                    <a:pt x="0" y="101"/>
                    <a:pt x="0" y="223"/>
                  </a:cubicBezTo>
                  <a:cubicBezTo>
                    <a:pt x="0" y="346"/>
                    <a:pt x="101" y="446"/>
                    <a:pt x="223" y="446"/>
                  </a:cubicBezTo>
                  <a:cubicBezTo>
                    <a:pt x="346" y="446"/>
                    <a:pt x="445" y="346"/>
                    <a:pt x="445" y="223"/>
                  </a:cubicBezTo>
                  <a:cubicBezTo>
                    <a:pt x="445" y="101"/>
                    <a:pt x="346" y="1"/>
                    <a:pt x="223" y="1"/>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1"/>
            <p:cNvSpPr/>
            <p:nvPr/>
          </p:nvSpPr>
          <p:spPr>
            <a:xfrm>
              <a:off x="4810722" y="1695587"/>
              <a:ext cx="19849" cy="19805"/>
            </a:xfrm>
            <a:custGeom>
              <a:avLst/>
              <a:gdLst/>
              <a:ahLst/>
              <a:cxnLst/>
              <a:rect l="l" t="t" r="r" b="b"/>
              <a:pathLst>
                <a:path w="447" h="446" extrusionOk="0">
                  <a:moveTo>
                    <a:pt x="223" y="1"/>
                  </a:moveTo>
                  <a:cubicBezTo>
                    <a:pt x="101" y="1"/>
                    <a:pt x="1" y="101"/>
                    <a:pt x="1" y="223"/>
                  </a:cubicBezTo>
                  <a:cubicBezTo>
                    <a:pt x="1" y="346"/>
                    <a:pt x="101" y="446"/>
                    <a:pt x="223" y="446"/>
                  </a:cubicBezTo>
                  <a:cubicBezTo>
                    <a:pt x="345" y="446"/>
                    <a:pt x="446" y="346"/>
                    <a:pt x="446" y="223"/>
                  </a:cubicBezTo>
                  <a:cubicBezTo>
                    <a:pt x="446" y="101"/>
                    <a:pt x="345" y="1"/>
                    <a:pt x="223"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1"/>
            <p:cNvSpPr/>
            <p:nvPr/>
          </p:nvSpPr>
          <p:spPr>
            <a:xfrm>
              <a:off x="4900199" y="1600694"/>
              <a:ext cx="19805" cy="19805"/>
            </a:xfrm>
            <a:custGeom>
              <a:avLst/>
              <a:gdLst/>
              <a:ahLst/>
              <a:cxnLst/>
              <a:rect l="l" t="t" r="r" b="b"/>
              <a:pathLst>
                <a:path w="446" h="446" extrusionOk="0">
                  <a:moveTo>
                    <a:pt x="223" y="0"/>
                  </a:moveTo>
                  <a:cubicBezTo>
                    <a:pt x="101" y="0"/>
                    <a:pt x="0" y="101"/>
                    <a:pt x="0" y="223"/>
                  </a:cubicBezTo>
                  <a:cubicBezTo>
                    <a:pt x="0" y="346"/>
                    <a:pt x="101" y="446"/>
                    <a:pt x="223" y="446"/>
                  </a:cubicBezTo>
                  <a:cubicBezTo>
                    <a:pt x="346" y="446"/>
                    <a:pt x="445" y="346"/>
                    <a:pt x="445" y="223"/>
                  </a:cubicBezTo>
                  <a:cubicBezTo>
                    <a:pt x="445" y="101"/>
                    <a:pt x="346" y="0"/>
                    <a:pt x="223"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1"/>
            <p:cNvSpPr/>
            <p:nvPr/>
          </p:nvSpPr>
          <p:spPr>
            <a:xfrm>
              <a:off x="4810722" y="1600694"/>
              <a:ext cx="19849" cy="19805"/>
            </a:xfrm>
            <a:custGeom>
              <a:avLst/>
              <a:gdLst/>
              <a:ahLst/>
              <a:cxnLst/>
              <a:rect l="l" t="t" r="r" b="b"/>
              <a:pathLst>
                <a:path w="447" h="446" extrusionOk="0">
                  <a:moveTo>
                    <a:pt x="223" y="0"/>
                  </a:moveTo>
                  <a:cubicBezTo>
                    <a:pt x="101" y="0"/>
                    <a:pt x="1" y="101"/>
                    <a:pt x="1" y="223"/>
                  </a:cubicBezTo>
                  <a:cubicBezTo>
                    <a:pt x="1" y="346"/>
                    <a:pt x="101" y="446"/>
                    <a:pt x="223" y="446"/>
                  </a:cubicBezTo>
                  <a:cubicBezTo>
                    <a:pt x="345" y="446"/>
                    <a:pt x="446" y="346"/>
                    <a:pt x="446" y="223"/>
                  </a:cubicBezTo>
                  <a:cubicBezTo>
                    <a:pt x="446" y="101"/>
                    <a:pt x="345" y="0"/>
                    <a:pt x="2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818</Words>
  <Application>Microsoft Macintosh PowerPoint</Application>
  <PresentationFormat>On-screen Show (16:9)</PresentationFormat>
  <Paragraphs>89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Song Myung</vt:lpstr>
      <vt:lpstr>Arial</vt:lpstr>
      <vt:lpstr>Roboto Condensed Light</vt:lpstr>
      <vt:lpstr>JetBrains Mono</vt:lpstr>
      <vt:lpstr>American Beat Generation by Slidesgo</vt:lpstr>
      <vt:lpstr>KEWIRAUSAHAAN</vt:lpstr>
      <vt:lpstr>PowerPoint Presentation</vt:lpstr>
      <vt:lpstr>A. PENGANTAR </vt:lpstr>
      <vt:lpstr>PowerPoint Presentation</vt:lpstr>
      <vt:lpstr>Agar sebuah komunikasi berhasil efektif (baik verbal maupun nonverbal) maka seseorang yang berada dalam organisasi bisnis harus mempresentasikan: </vt:lpstr>
      <vt:lpstr>PowerPoint Presentation</vt:lpstr>
      <vt:lpstr>Seorang manajer berkualitas dan memiliki daya saing yang handal harus memiliki nutrisi yaitu: </vt:lpstr>
      <vt:lpstr>Selain hal itu, ada pula persyaratan bagi para leader perusahaan yang memastikan diri untuk sukses sebagai berikut:  </vt:lpstr>
      <vt:lpstr>TIPE MANAJER</vt:lpstr>
      <vt:lpstr>Contractor Type </vt:lpstr>
      <vt:lpstr>Keterlibatan orang menurut Geoffrey Meredit (1996:27) perlu motivasi yang kuat dari pemimpin dengan cara menggunakan teknik sebagai berikut </vt:lpstr>
      <vt:lpstr>Setiap karyawan wajib menguasai: </vt:lpstr>
      <vt:lpstr>03</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KEWIRAUSAHAAN</dc:title>
  <cp:lastModifiedBy>Sepriyadi Adhan S</cp:lastModifiedBy>
  <cp:revision>16</cp:revision>
  <dcterms:modified xsi:type="dcterms:W3CDTF">2022-06-08T13:28:42Z</dcterms:modified>
</cp:coreProperties>
</file>