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0" r:id="rId5"/>
    <p:sldId id="269" r:id="rId6"/>
    <p:sldId id="271" r:id="rId7"/>
    <p:sldId id="268" r:id="rId8"/>
    <p:sldId id="265" r:id="rId9"/>
    <p:sldId id="259" r:id="rId10"/>
    <p:sldId id="260" r:id="rId11"/>
    <p:sldId id="261" r:id="rId12"/>
    <p:sldId id="266" r:id="rId13"/>
    <p:sldId id="262" r:id="rId14"/>
    <p:sldId id="263" r:id="rId15"/>
    <p:sldId id="264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9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87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89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189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40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61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5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2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73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6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96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17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4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2E065B-9F8A-4E97-A9F5-8A6910F4765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56F905-82DC-429B-A9E2-A7F54C3B4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1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0D0C-516D-4B15-8088-19355275F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Elephant" panose="02020904090505020303" pitchFamily="18" charset="0"/>
              </a:rPr>
              <a:t>Cultural Studies</a:t>
            </a:r>
            <a:br>
              <a:rPr lang="en-US" dirty="0">
                <a:latin typeface="Elephant" panose="02020904090505020303" pitchFamily="18" charset="0"/>
              </a:rPr>
            </a:br>
            <a:r>
              <a:rPr lang="en-US" sz="2800" dirty="0" err="1">
                <a:latin typeface="Elephant" panose="02020904090505020303" pitchFamily="18" charset="0"/>
              </a:rPr>
              <a:t>Sebuah</a:t>
            </a:r>
            <a:r>
              <a:rPr lang="en-US" sz="2800" dirty="0">
                <a:latin typeface="Elephant" panose="02020904090505020303" pitchFamily="18" charset="0"/>
              </a:rPr>
              <a:t> </a:t>
            </a:r>
            <a:r>
              <a:rPr lang="en-US" sz="2800" dirty="0" err="1">
                <a:latin typeface="Elephant" panose="02020904090505020303" pitchFamily="18" charset="0"/>
              </a:rPr>
              <a:t>Pengantar</a:t>
            </a:r>
            <a:r>
              <a:rPr lang="en-US" sz="2800" dirty="0">
                <a:latin typeface="Elephant" panose="02020904090505020303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CD2D3-67AB-4AC0-A7DA-F6D5FB135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0226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b="1" dirty="0" err="1"/>
              <a:t>Dwiyana</a:t>
            </a:r>
            <a:r>
              <a:rPr lang="en-US" b="1" dirty="0"/>
              <a:t> </a:t>
            </a:r>
            <a:r>
              <a:rPr lang="en-US" b="1" dirty="0" err="1"/>
              <a:t>Habsary</a:t>
            </a:r>
            <a:r>
              <a:rPr lang="en-US" b="1" dirty="0"/>
              <a:t>, </a:t>
            </a:r>
            <a:r>
              <a:rPr lang="en-US" b="1" dirty="0" err="1"/>
              <a:t>S.Sn</a:t>
            </a:r>
            <a:r>
              <a:rPr lang="en-US" b="1" dirty="0"/>
              <a:t>., </a:t>
            </a:r>
            <a:r>
              <a:rPr lang="en-US" b="1" dirty="0" err="1"/>
              <a:t>M.Hum</a:t>
            </a:r>
            <a:endParaRPr lang="en-US" b="1" dirty="0"/>
          </a:p>
          <a:p>
            <a:r>
              <a:rPr lang="en-US" b="1" dirty="0"/>
              <a:t>Nabilla </a:t>
            </a:r>
            <a:r>
              <a:rPr lang="en-US" b="1" dirty="0" err="1"/>
              <a:t>Kurnia</a:t>
            </a:r>
            <a:r>
              <a:rPr lang="en-US" b="1" dirty="0"/>
              <a:t> </a:t>
            </a:r>
            <a:r>
              <a:rPr lang="en-US" b="1" dirty="0" err="1"/>
              <a:t>Adzan</a:t>
            </a:r>
            <a:r>
              <a:rPr lang="en-US" b="1" dirty="0"/>
              <a:t>, </a:t>
            </a:r>
            <a:r>
              <a:rPr lang="en-US" b="1" dirty="0" err="1"/>
              <a:t>M.Pd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6628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5854-B368-42C3-B33B-D5D97EC9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0A14-71C3-4FF7-9F31-E7363C752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Budaya</a:t>
            </a:r>
            <a:r>
              <a:rPr lang="en-US" dirty="0"/>
              <a:t> popular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hegemoni</a:t>
            </a:r>
            <a:r>
              <a:rPr lang="en-US" dirty="0"/>
              <a:t>, </a:t>
            </a:r>
            <a:r>
              <a:rPr lang="en-US" dirty="0" err="1"/>
              <a:t>dibentuk</a:t>
            </a:r>
            <a:r>
              <a:rPr lang="en-US" dirty="0"/>
              <a:t> oleh </a:t>
            </a:r>
            <a:r>
              <a:rPr lang="en-US" dirty="0" err="1"/>
              <a:t>kapitalis</a:t>
            </a:r>
            <a:r>
              <a:rPr lang="en-US" dirty="0"/>
              <a:t>. </a:t>
            </a:r>
            <a:r>
              <a:rPr lang="en-US" dirty="0" err="1"/>
              <a:t>Mempelajari</a:t>
            </a:r>
            <a:r>
              <a:rPr lang="en-US" dirty="0"/>
              <a:t> Cultural Studies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agar bias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menyikapinya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St. </a:t>
            </a:r>
            <a:r>
              <a:rPr lang="en-US" dirty="0" err="1"/>
              <a:t>Sunardi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805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D576-9F03-427B-A368-06500FFF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AA8F0-814E-4B22-BE14-C2F0CA1A4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mahzab</a:t>
            </a:r>
            <a:r>
              <a:rPr lang="en-US" dirty="0"/>
              <a:t> </a:t>
            </a:r>
            <a:r>
              <a:rPr lang="en-US" dirty="0" err="1"/>
              <a:t>Frankfut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Jerman</a:t>
            </a:r>
            <a:r>
              <a:rPr lang="en-US" dirty="0"/>
              <a:t>. </a:t>
            </a:r>
          </a:p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penyeragaman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, </a:t>
            </a:r>
            <a:r>
              <a:rPr lang="en-US" dirty="0" err="1"/>
              <a:t>contoh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Cantik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,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mancung</a:t>
            </a:r>
            <a:r>
              <a:rPr lang="en-US" dirty="0"/>
              <a:t>,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dsb</a:t>
            </a:r>
            <a:r>
              <a:rPr lang="en-US" dirty="0"/>
              <a:t> </a:t>
            </a:r>
          </a:p>
          <a:p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keren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pake</a:t>
            </a:r>
            <a:r>
              <a:rPr lang="en-US" dirty="0"/>
              <a:t> </a:t>
            </a:r>
            <a:r>
              <a:rPr lang="en-US" dirty="0" err="1"/>
              <a:t>Iphone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745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224B-D125-43DE-8200-14400414E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5896B-8A20-4735-844F-6BF72F622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cultural studies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narasi-narasi</a:t>
            </a:r>
            <a:r>
              <a:rPr lang="en-US" dirty="0"/>
              <a:t> </a:t>
            </a:r>
            <a:r>
              <a:rPr lang="en-US" dirty="0" err="1"/>
              <a:t>kecil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: </a:t>
            </a:r>
          </a:p>
          <a:p>
            <a:r>
              <a:rPr lang="en-US" dirty="0" err="1"/>
              <a:t>Kenapa</a:t>
            </a:r>
            <a:r>
              <a:rPr lang="en-US" dirty="0"/>
              <a:t> whitening?</a:t>
            </a:r>
          </a:p>
        </p:txBody>
      </p:sp>
    </p:spTree>
    <p:extLst>
      <p:ext uri="{BB962C8B-B14F-4D97-AF65-F5344CB8AC3E}">
        <p14:creationId xmlns:p14="http://schemas.microsoft.com/office/powerpoint/2010/main" val="392887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96ED-47C9-4A64-8304-864E9EBC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33C48-D41C-4433-B907-CA83B91A8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Cultural Studies ≠ The Study of Culture </a:t>
            </a:r>
          </a:p>
        </p:txBody>
      </p:sp>
    </p:spTree>
    <p:extLst>
      <p:ext uri="{BB962C8B-B14F-4D97-AF65-F5344CB8AC3E}">
        <p14:creationId xmlns:p14="http://schemas.microsoft.com/office/powerpoint/2010/main" val="210035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75B3-CCA4-4C16-BF73-F99A419C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C99FA-E9DB-432E-A24A-5376B077F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/>
              <a:t>The Study Of Culture (Kajian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Kebudayaan</a:t>
            </a:r>
            <a:r>
              <a:rPr lang="en-US" sz="2800" dirty="0"/>
              <a:t>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kajian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kebudayaan</a:t>
            </a:r>
            <a:r>
              <a:rPr lang="en-US" sz="2800" dirty="0"/>
              <a:t>. </a:t>
            </a:r>
            <a:r>
              <a:rPr lang="en-US" sz="2800" dirty="0" err="1"/>
              <a:t>Misal</a:t>
            </a:r>
            <a:r>
              <a:rPr lang="en-US" sz="2800" dirty="0"/>
              <a:t> </a:t>
            </a:r>
            <a:r>
              <a:rPr lang="en-US" sz="2800" dirty="0" err="1"/>
              <a:t>kajian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tari</a:t>
            </a:r>
            <a:r>
              <a:rPr lang="en-US" sz="2800" dirty="0"/>
              <a:t>, </a:t>
            </a:r>
            <a:r>
              <a:rPr lang="en-US" sz="2800" dirty="0" err="1"/>
              <a:t>musik</a:t>
            </a:r>
            <a:r>
              <a:rPr lang="en-US" sz="2800" dirty="0"/>
              <a:t>, </a:t>
            </a:r>
            <a:r>
              <a:rPr lang="en-US" sz="2800" dirty="0" err="1"/>
              <a:t>dsb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Cultural Studies (Kajian </a:t>
            </a:r>
            <a:r>
              <a:rPr lang="en-US" sz="2800" dirty="0" err="1"/>
              <a:t>Budaya</a:t>
            </a:r>
            <a:r>
              <a:rPr lang="en-US" sz="2800" dirty="0"/>
              <a:t>)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,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sekedar</a:t>
            </a:r>
            <a:r>
              <a:rPr lang="en-US" sz="2800" dirty="0"/>
              <a:t> “</a:t>
            </a:r>
            <a:r>
              <a:rPr lang="en-US" sz="2800" dirty="0" err="1"/>
              <a:t>kebudayaan</a:t>
            </a:r>
            <a:r>
              <a:rPr lang="en-US" sz="2800" dirty="0"/>
              <a:t>” </a:t>
            </a:r>
            <a:r>
              <a:rPr lang="en-US" sz="2800" dirty="0" err="1"/>
              <a:t>atau</a:t>
            </a:r>
            <a:r>
              <a:rPr lang="en-US" sz="2800" dirty="0"/>
              <a:t> “</a:t>
            </a:r>
            <a:r>
              <a:rPr lang="en-US" sz="2800" dirty="0" err="1"/>
              <a:t>tradisi</a:t>
            </a:r>
            <a:r>
              <a:rPr lang="en-US" sz="2800" dirty="0"/>
              <a:t>” </a:t>
            </a:r>
            <a:r>
              <a:rPr lang="en-US" sz="2800" dirty="0" err="1"/>
              <a:t>melainkan</a:t>
            </a:r>
            <a:r>
              <a:rPr lang="en-US" sz="2800" dirty="0"/>
              <a:t> </a:t>
            </a:r>
            <a:r>
              <a:rPr lang="en-US" sz="2800" dirty="0" err="1"/>
              <a:t>segala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yang </a:t>
            </a:r>
            <a:r>
              <a:rPr lang="en-US" sz="2800" dirty="0" err="1"/>
              <a:t>akhirnya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“</a:t>
            </a:r>
            <a:r>
              <a:rPr lang="en-US" sz="2800" dirty="0" err="1"/>
              <a:t>budaya</a:t>
            </a:r>
            <a:r>
              <a:rPr lang="en-US" sz="2800" dirty="0"/>
              <a:t>” </a:t>
            </a:r>
            <a:r>
              <a:rPr lang="en-US" sz="2800" dirty="0" err="1"/>
              <a:t>atau</a:t>
            </a:r>
            <a:r>
              <a:rPr lang="en-US" sz="2800" dirty="0"/>
              <a:t> “</a:t>
            </a:r>
            <a:r>
              <a:rPr lang="en-US" sz="2800" dirty="0" err="1"/>
              <a:t>kebiasaan</a:t>
            </a:r>
            <a:r>
              <a:rPr lang="en-US" sz="2800" dirty="0"/>
              <a:t>”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popular. </a:t>
            </a:r>
          </a:p>
        </p:txBody>
      </p:sp>
    </p:spTree>
    <p:extLst>
      <p:ext uri="{BB962C8B-B14F-4D97-AF65-F5344CB8AC3E}">
        <p14:creationId xmlns:p14="http://schemas.microsoft.com/office/powerpoint/2010/main" val="334121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A854-500C-4B64-A36D-CA841C6E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4F57C-5617-454A-8F66-16EF85A98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/>
              <a:t>Jadi</a:t>
            </a:r>
            <a:r>
              <a:rPr lang="en-US" sz="2400" dirty="0"/>
              <a:t>,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membekali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 </a:t>
            </a:r>
            <a:r>
              <a:rPr lang="en-US" sz="2400" dirty="0" err="1"/>
              <a:t>kacamata</a:t>
            </a:r>
            <a:r>
              <a:rPr lang="en-US" sz="2400" dirty="0"/>
              <a:t> lain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fenomena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. 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fenomena</a:t>
            </a:r>
            <a:r>
              <a:rPr lang="en-US" sz="2400" dirty="0"/>
              <a:t> di Pendidikan dan Tari.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yang “</a:t>
            </a:r>
            <a:r>
              <a:rPr lang="en-US" sz="2400" dirty="0" err="1"/>
              <a:t>bijak</a:t>
            </a:r>
            <a:r>
              <a:rPr lang="en-US" sz="2400" dirty="0"/>
              <a:t>” </a:t>
            </a:r>
            <a:r>
              <a:rPr lang="en-US" sz="2400" dirty="0" err="1"/>
              <a:t>menyikapi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yang </a:t>
            </a:r>
            <a:r>
              <a:rPr lang="en-US" sz="2400" dirty="0" err="1"/>
              <a:t>dimiliki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 err="1"/>
              <a:t>Mengajak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berpikir</a:t>
            </a:r>
            <a:r>
              <a:rPr lang="en-US" sz="2400" dirty="0"/>
              <a:t> </a:t>
            </a:r>
            <a:r>
              <a:rPr lang="en-US" sz="2400" dirty="0" err="1"/>
              <a:t>kritis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32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1855-6416-478D-B0C5-DC360100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F84D0-ED55-40FD-B1E6-9612C7D7C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err="1"/>
              <a:t>Terimakasih</a:t>
            </a:r>
            <a:r>
              <a:rPr lang="en-US" sz="8000" dirty="0"/>
              <a:t>, </a:t>
            </a:r>
            <a:r>
              <a:rPr lang="en-US" sz="8000" dirty="0" err="1"/>
              <a:t>tabik</a:t>
            </a:r>
            <a:r>
              <a:rPr lang="en-US" sz="8000" dirty="0"/>
              <a:t> </a:t>
            </a:r>
            <a:r>
              <a:rPr lang="en-US" sz="8000" dirty="0" err="1"/>
              <a:t>kak</a:t>
            </a:r>
            <a:r>
              <a:rPr lang="en-US" sz="8000" dirty="0"/>
              <a:t> </a:t>
            </a:r>
            <a:r>
              <a:rPr lang="en-US" sz="8000" dirty="0">
                <a:sym typeface="Wingdings" panose="05000000000000000000" pitchFamily="2" charset="2"/>
              </a:rPr>
              <a:t>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6447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C357B-D4BF-4B5F-B6E5-D113A60A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94BB68-22B2-4F75-8904-6C6EE362E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45"/>
            <a:ext cx="2980053" cy="44464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BBFC7-46F9-45C2-8C25-0DEE60282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89" y="1126844"/>
            <a:ext cx="4446494" cy="444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7DCB7-5579-4614-83A8-A9E0AC16BC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6" t="11553" r="19302" b="4375"/>
          <a:stretch/>
        </p:blipFill>
        <p:spPr>
          <a:xfrm>
            <a:off x="7597490" y="1126843"/>
            <a:ext cx="3458844" cy="50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C4B8-B1E3-4A33-B39C-6F35CD31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Cultural Studies?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2EF9F-4D98-4DCC-8CD7-2D60B17AB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: </a:t>
            </a:r>
            <a:r>
              <a:rPr lang="en-US" dirty="0" err="1"/>
              <a:t>budaya</a:t>
            </a:r>
            <a:r>
              <a:rPr lang="en-US" dirty="0"/>
              <a:t>/</a:t>
            </a:r>
            <a:r>
              <a:rPr lang="en-US" dirty="0" err="1"/>
              <a:t>kebudayaan</a:t>
            </a:r>
            <a:endParaRPr lang="en-US" dirty="0"/>
          </a:p>
          <a:p>
            <a:r>
              <a:rPr lang="en-US" dirty="0"/>
              <a:t>Studies : </a:t>
            </a:r>
            <a:r>
              <a:rPr lang="en-US" dirty="0" err="1"/>
              <a:t>kajian</a:t>
            </a:r>
            <a:r>
              <a:rPr lang="en-US" dirty="0"/>
              <a:t> (</a:t>
            </a:r>
            <a:r>
              <a:rPr lang="en-US" dirty="0" err="1"/>
              <a:t>belajar</a:t>
            </a:r>
            <a:r>
              <a:rPr lang="en-US" dirty="0"/>
              <a:t>, </a:t>
            </a:r>
            <a:r>
              <a:rPr lang="en-US" dirty="0" err="1"/>
              <a:t>mempelajari,menelaah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Cultural Studies juga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07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8B3E-27B0-424E-B5F5-3D80C242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83B48-A49A-487A-A849-CA1EBC900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8800" dirty="0"/>
              <a:t>Sejarah </a:t>
            </a:r>
            <a:r>
              <a:rPr lang="en-US" sz="8800" dirty="0" err="1"/>
              <a:t>Pemikiran</a:t>
            </a:r>
            <a:r>
              <a:rPr lang="en-US" sz="8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43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3A98-E9BA-47C2-8FD3-4B14D446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Masa Yunani </a:t>
            </a:r>
            <a:r>
              <a:rPr lang="en-US" dirty="0" err="1"/>
              <a:t>Kuno</a:t>
            </a:r>
            <a:r>
              <a:rPr lang="en-US" dirty="0"/>
              <a:t> (</a:t>
            </a:r>
            <a:r>
              <a:rPr lang="en-US" dirty="0" err="1"/>
              <a:t>Klasik</a:t>
            </a:r>
            <a:r>
              <a:rPr lang="en-US" dirty="0"/>
              <a:t>) : </a:t>
            </a:r>
            <a:r>
              <a:rPr lang="en-US" dirty="0" err="1"/>
              <a:t>Kosmosentris</a:t>
            </a:r>
            <a:r>
              <a:rPr lang="en-US" dirty="0"/>
              <a:t> : 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semesta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35E4-186E-4DB5-B78D-6A62F7456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buNone/>
            </a:pPr>
            <a:r>
              <a:rPr lang="en-US" dirty="0"/>
              <a:t>Masa Yunani, </a:t>
            </a:r>
            <a:r>
              <a:rPr lang="en-US" dirty="0" err="1"/>
              <a:t>gagasannya</a:t>
            </a:r>
            <a:r>
              <a:rPr lang="en-US" dirty="0"/>
              <a:t> Mimesis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meniru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.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semesta</a:t>
            </a:r>
            <a:r>
              <a:rPr lang="en-US" dirty="0"/>
              <a:t>. </a:t>
            </a:r>
            <a:r>
              <a:rPr lang="en-US" dirty="0" err="1"/>
              <a:t>Problemnya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hakikat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semesta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berkutat</a:t>
            </a:r>
            <a:r>
              <a:rPr lang="en-US" dirty="0"/>
              <a:t> pada </a:t>
            </a:r>
            <a:r>
              <a:rPr lang="en-US" dirty="0" err="1"/>
              <a:t>alam</a:t>
            </a:r>
            <a:r>
              <a:rPr lang="en-US" dirty="0"/>
              <a:t>.  </a:t>
            </a:r>
          </a:p>
          <a:p>
            <a:pPr marL="0" indent="0" algn="just" fontAlgn="base">
              <a:buNone/>
            </a:pPr>
            <a:r>
              <a:rPr lang="en-US" dirty="0" err="1"/>
              <a:t>Tokoh-tokohnya</a:t>
            </a:r>
            <a:r>
              <a:rPr lang="en-US" dirty="0"/>
              <a:t> : Socrates, Plato, Aristoteles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1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BF86-3566-442B-B5BA-E34C5106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Masa Abad </a:t>
            </a:r>
            <a:r>
              <a:rPr lang="en-US" dirty="0" err="1"/>
              <a:t>Pertengahan</a:t>
            </a:r>
            <a:r>
              <a:rPr lang="en-US" dirty="0"/>
              <a:t> :  Agama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CF86-5A79-498A-B9BB-A1D4A007C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en-US" dirty="0" err="1"/>
              <a:t>Teosentris</a:t>
            </a:r>
            <a:r>
              <a:rPr lang="en-US" dirty="0"/>
              <a:t> :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dan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mundur</a:t>
            </a:r>
            <a:r>
              <a:rPr lang="en-US" dirty="0"/>
              <a:t>, </a:t>
            </a:r>
            <a:r>
              <a:rPr lang="en-US" dirty="0" err="1"/>
              <a:t>ilmuan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en-US" dirty="0"/>
              <a:t>. Masa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</a:t>
            </a:r>
            <a:r>
              <a:rPr lang="en-US" dirty="0" err="1"/>
              <a:t>kegelapan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Tokoh</a:t>
            </a:r>
            <a:r>
              <a:rPr lang="en-US" dirty="0"/>
              <a:t> : Thomas Aquinas (</a:t>
            </a:r>
            <a:r>
              <a:rPr lang="en-US" dirty="0" err="1"/>
              <a:t>merevisi</a:t>
            </a:r>
            <a:r>
              <a:rPr lang="en-US" dirty="0"/>
              <a:t> </a:t>
            </a:r>
            <a:r>
              <a:rPr lang="en-US" dirty="0" err="1"/>
              <a:t>injil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: Galileo </a:t>
            </a:r>
            <a:r>
              <a:rPr lang="en-US" dirty="0" err="1"/>
              <a:t>Galelei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Teleskop</a:t>
            </a:r>
            <a:r>
              <a:rPr lang="en-US" dirty="0"/>
              <a:t> </a:t>
            </a:r>
            <a:r>
              <a:rPr lang="en-US" dirty="0" err="1"/>
              <a:t>lantas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mengelilingi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, </a:t>
            </a:r>
            <a:r>
              <a:rPr lang="en-US" dirty="0" err="1"/>
              <a:t>lantas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di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dikafirkan</a:t>
            </a:r>
            <a:r>
              <a:rPr lang="en-US" dirty="0"/>
              <a:t>, </a:t>
            </a:r>
            <a:r>
              <a:rPr lang="en-US" dirty="0" err="1"/>
              <a:t>dibutakan</a:t>
            </a:r>
            <a:r>
              <a:rPr lang="en-US" dirty="0"/>
              <a:t> </a:t>
            </a:r>
            <a:r>
              <a:rPr lang="en-US" dirty="0" err="1"/>
              <a:t>matanya</a:t>
            </a:r>
            <a:r>
              <a:rPr lang="en-US" dirty="0"/>
              <a:t>. </a:t>
            </a:r>
            <a:r>
              <a:rPr lang="en-US" dirty="0" err="1"/>
              <a:t>Padahal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.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yang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Atheis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agama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mengekang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588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01F8-75F4-4F94-A373-D4A98A64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Masa Modern : </a:t>
            </a:r>
            <a:r>
              <a:rPr lang="en-US" dirty="0" err="1"/>
              <a:t>Antroposentris</a:t>
            </a:r>
            <a:r>
              <a:rPr lang="en-US" dirty="0"/>
              <a:t> :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CB1B8-C0FF-4801-BBA7-3049586D6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Perancis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di </a:t>
            </a:r>
            <a:r>
              <a:rPr lang="en-US" dirty="0" err="1"/>
              <a:t>Inggris</a:t>
            </a:r>
            <a:r>
              <a:rPr lang="en-US" dirty="0"/>
              <a:t>. Abad </a:t>
            </a:r>
            <a:r>
              <a:rPr lang="en-US" dirty="0" err="1"/>
              <a:t>pencerahan</a:t>
            </a:r>
            <a:r>
              <a:rPr lang="en-US" dirty="0"/>
              <a:t> (</a:t>
            </a:r>
            <a:r>
              <a:rPr lang="en-US" dirty="0" err="1"/>
              <a:t>Renaisance</a:t>
            </a:r>
            <a:r>
              <a:rPr lang="en-US" dirty="0"/>
              <a:t>)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dan </a:t>
            </a:r>
            <a:r>
              <a:rPr lang="en-US" dirty="0" err="1"/>
              <a:t>wahyu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dibawa</a:t>
            </a:r>
            <a:r>
              <a:rPr lang="en-US" dirty="0"/>
              <a:t> oleh </a:t>
            </a:r>
            <a:r>
              <a:rPr lang="en-US" dirty="0" err="1"/>
              <a:t>filsuf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 </a:t>
            </a:r>
            <a:r>
              <a:rPr lang="en-US" dirty="0" err="1"/>
              <a:t>bernama</a:t>
            </a:r>
            <a:r>
              <a:rPr lang="en-US" dirty="0"/>
              <a:t> </a:t>
            </a:r>
            <a:r>
              <a:rPr lang="en-US" dirty="0" err="1"/>
              <a:t>Ibnurusyd</a:t>
            </a:r>
            <a:r>
              <a:rPr lang="en-US" dirty="0"/>
              <a:t>.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pengekangan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.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melesat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,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penemuan-penemuan</a:t>
            </a:r>
            <a:r>
              <a:rPr lang="en-US" dirty="0"/>
              <a:t> pada </a:t>
            </a:r>
            <a:r>
              <a:rPr lang="en-US" dirty="0" err="1"/>
              <a:t>abad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James Watt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dan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</a:p>
          <a:p>
            <a:pPr marL="0" indent="0" algn="just" fontAlgn="base">
              <a:buNone/>
            </a:pPr>
            <a:r>
              <a:rPr lang="en-US" dirty="0"/>
              <a:t>Modern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,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disinilah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. </a:t>
            </a:r>
          </a:p>
          <a:p>
            <a:pPr marL="0" indent="0" algn="just" fontAlgn="base">
              <a:buNone/>
            </a:pPr>
            <a:r>
              <a:rPr lang="en-US" dirty="0" err="1"/>
              <a:t>Fisika</a:t>
            </a:r>
            <a:r>
              <a:rPr lang="en-US" dirty="0"/>
              <a:t> </a:t>
            </a:r>
            <a:r>
              <a:rPr lang="en-US" dirty="0" err="1"/>
              <a:t>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, </a:t>
            </a:r>
            <a:r>
              <a:rPr lang="en-US" dirty="0" err="1"/>
              <a:t>tari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modern,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tokohnya</a:t>
            </a:r>
            <a:r>
              <a:rPr lang="en-US" dirty="0"/>
              <a:t> : </a:t>
            </a:r>
            <a:r>
              <a:rPr lang="en-US" dirty="0" err="1"/>
              <a:t>Decrates</a:t>
            </a:r>
            <a:r>
              <a:rPr lang="en-US" dirty="0"/>
              <a:t> : Cogito Ergo Sum : </a:t>
            </a:r>
            <a:r>
              <a:rPr lang="en-US" dirty="0" err="1"/>
              <a:t>Aku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aku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7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EB4B-2F80-44A6-BE8C-2D083AC5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Masa Post-Modern : </a:t>
            </a:r>
            <a:r>
              <a:rPr lang="en-US" dirty="0" err="1"/>
              <a:t>Logosentris</a:t>
            </a:r>
            <a:r>
              <a:rPr lang="en-US" dirty="0"/>
              <a:t> :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E199-E603-44B3-ADDA-3898DAD71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meluas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narasi-narasi</a:t>
            </a:r>
            <a:r>
              <a:rPr lang="en-US" dirty="0"/>
              <a:t> yang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dizaman</a:t>
            </a:r>
            <a:r>
              <a:rPr lang="en-US" dirty="0"/>
              <a:t> modern </a:t>
            </a:r>
            <a:r>
              <a:rPr lang="en-US" dirty="0" err="1"/>
              <a:t>muncul</a:t>
            </a:r>
            <a:r>
              <a:rPr lang="en-US" dirty="0"/>
              <a:t> dan </a:t>
            </a:r>
            <a:r>
              <a:rPr lang="en-US" dirty="0" err="1"/>
              <a:t>dibahas</a:t>
            </a:r>
            <a:r>
              <a:rPr lang="en-US" dirty="0"/>
              <a:t>.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mental illness, gender, </a:t>
            </a:r>
            <a:r>
              <a:rPr lang="en-US" dirty="0" err="1"/>
              <a:t>skena</a:t>
            </a:r>
            <a:r>
              <a:rPr lang="en-US" dirty="0"/>
              <a:t> kopi, </a:t>
            </a:r>
            <a:r>
              <a:rPr lang="en-US" dirty="0" err="1"/>
              <a:t>skena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, </a:t>
            </a:r>
            <a:r>
              <a:rPr lang="en-US" dirty="0" err="1"/>
              <a:t>skena</a:t>
            </a:r>
            <a:r>
              <a:rPr lang="en-US" dirty="0"/>
              <a:t> </a:t>
            </a:r>
            <a:r>
              <a:rPr lang="en-US" dirty="0" err="1"/>
              <a:t>senja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masa </a:t>
            </a:r>
            <a:r>
              <a:rPr lang="en-US" dirty="0" err="1"/>
              <a:t>ini</a:t>
            </a:r>
            <a:r>
              <a:rPr lang="en-US" dirty="0"/>
              <a:t> juga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Chaos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diperbincangkan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 Batasan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lain. </a:t>
            </a:r>
          </a:p>
          <a:p>
            <a:pPr marL="0" indent="0" algn="just" fontAlgn="base">
              <a:buNone/>
            </a:pPr>
            <a:r>
              <a:rPr lang="en-US" dirty="0" err="1"/>
              <a:t>Contoh</a:t>
            </a:r>
            <a:r>
              <a:rPr lang="en-US" dirty="0"/>
              <a:t> :  Tari </a:t>
            </a:r>
            <a:r>
              <a:rPr lang="en-US" dirty="0" err="1"/>
              <a:t>Kentomperor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0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D731-02B2-4F81-AAE1-6931C5AD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</a:t>
            </a:r>
            <a:r>
              <a:rPr lang="en-US" dirty="0" err="1"/>
              <a:t>Pemikiran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212F-4286-428C-8F7B-EDA594236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 err="1"/>
              <a:t>Bertepatan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masa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masa post-modern.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dan </a:t>
            </a:r>
            <a:r>
              <a:rPr lang="en-US" dirty="0" err="1"/>
              <a:t>canggih</a:t>
            </a:r>
            <a:r>
              <a:rPr lang="en-US" dirty="0"/>
              <a:t>.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sains</a:t>
            </a:r>
            <a:r>
              <a:rPr lang="en-US" dirty="0"/>
              <a:t>.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dimanjakan</a:t>
            </a:r>
            <a:r>
              <a:rPr lang="en-US" dirty="0"/>
              <a:t>/</a:t>
            </a:r>
            <a:r>
              <a:rPr lang="en-US" dirty="0" err="1"/>
              <a:t>dipermudah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dunia </a:t>
            </a:r>
            <a:r>
              <a:rPr lang="en-US" dirty="0" err="1"/>
              <a:t>maya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 </a:t>
            </a:r>
            <a:r>
              <a:rPr lang="en-US" i="1" dirty="0"/>
              <a:t>internet</a:t>
            </a:r>
            <a:r>
              <a:rPr lang="en-US" dirty="0"/>
              <a:t> 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/</a:t>
            </a:r>
            <a:r>
              <a:rPr lang="en-US" dirty="0" err="1"/>
              <a:t>menyulap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batas,dan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yang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4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6801-E019-48F8-8CCF-64C17FAA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Jadi</a:t>
            </a:r>
            <a:r>
              <a:rPr lang="en-US" dirty="0"/>
              <a:t>, 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cultural studies?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CF4C0-A594-48FE-BD8D-09013E093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 </a:t>
            </a:r>
            <a:r>
              <a:rPr lang="en-US" dirty="0" err="1"/>
              <a:t>adalah</a:t>
            </a:r>
            <a:r>
              <a:rPr lang="en-US" dirty="0"/>
              <a:t> Wilayah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multidisipliner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disipliner</a:t>
            </a:r>
            <a:r>
              <a:rPr lang="en-US" dirty="0"/>
              <a:t> yang </a:t>
            </a:r>
            <a:r>
              <a:rPr lang="en-US" dirty="0" err="1"/>
              <a:t>mengaburkan</a:t>
            </a:r>
            <a:r>
              <a:rPr lang="en-US" dirty="0"/>
              <a:t> </a:t>
            </a:r>
            <a:r>
              <a:rPr lang="en-US" dirty="0" err="1"/>
              <a:t>batas-batas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subjek</a:t>
            </a:r>
            <a:r>
              <a:rPr lang="en-US" dirty="0"/>
              <a:t> lain. </a:t>
            </a:r>
          </a:p>
          <a:p>
            <a:pPr algn="just"/>
            <a:r>
              <a:rPr lang="en-US" dirty="0"/>
              <a:t>CS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oleh para </a:t>
            </a:r>
            <a:r>
              <a:rPr lang="en-US" dirty="0" err="1"/>
              <a:t>pemikir</a:t>
            </a:r>
            <a:r>
              <a:rPr lang="en-US" dirty="0"/>
              <a:t> yang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politis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Chris Barker</a:t>
            </a:r>
          </a:p>
        </p:txBody>
      </p:sp>
    </p:spTree>
    <p:extLst>
      <p:ext uri="{BB962C8B-B14F-4D97-AF65-F5344CB8AC3E}">
        <p14:creationId xmlns:p14="http://schemas.microsoft.com/office/powerpoint/2010/main" val="1649012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3417</TotalTime>
  <Words>691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Elephant</vt:lpstr>
      <vt:lpstr>Garamond</vt:lpstr>
      <vt:lpstr>Organic</vt:lpstr>
      <vt:lpstr>Cultural Studies Sebuah Pengantar </vt:lpstr>
      <vt:lpstr>Apa itu Cultural Studies?</vt:lpstr>
      <vt:lpstr>PowerPoint Presentation</vt:lpstr>
      <vt:lpstr>Masa Yunani Kuno (Klasik) : Kosmosentris :  Alam semesta menjadi pusat pengetahuan.  </vt:lpstr>
      <vt:lpstr>Masa Abad Pertengahan :  Agama menjadi pusat pengetahuan  </vt:lpstr>
      <vt:lpstr>Masa Modern : Antroposentris : Manusia menjadi pusat pengetahuan.  </vt:lpstr>
      <vt:lpstr>Masa Post-Modern : Logosentris : Pemikiran menjadi pusat pengetahuan. </vt:lpstr>
      <vt:lpstr>Sejarah Pemikiran</vt:lpstr>
      <vt:lpstr>Jadi,  apa itu cultural studies? </vt:lpstr>
      <vt:lpstr>Lanjutan…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Studies</dc:title>
  <dc:creator>asus</dc:creator>
  <cp:lastModifiedBy>asus</cp:lastModifiedBy>
  <cp:revision>25</cp:revision>
  <dcterms:created xsi:type="dcterms:W3CDTF">2023-02-14T14:40:55Z</dcterms:created>
  <dcterms:modified xsi:type="dcterms:W3CDTF">2025-02-21T04:21:01Z</dcterms:modified>
</cp:coreProperties>
</file>