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7" r:id="rId1"/>
  </p:sldMasterIdLst>
  <p:notesMasterIdLst>
    <p:notesMasterId r:id="rId20"/>
  </p:notesMasterIdLst>
  <p:sldIdLst>
    <p:sldId id="278" r:id="rId2"/>
    <p:sldId id="284" r:id="rId3"/>
    <p:sldId id="277" r:id="rId4"/>
    <p:sldId id="265" r:id="rId5"/>
    <p:sldId id="266" r:id="rId6"/>
    <p:sldId id="276" r:id="rId7"/>
    <p:sldId id="274" r:id="rId8"/>
    <p:sldId id="271" r:id="rId9"/>
    <p:sldId id="263" r:id="rId10"/>
    <p:sldId id="268" r:id="rId11"/>
    <p:sldId id="260" r:id="rId12"/>
    <p:sldId id="256" r:id="rId13"/>
    <p:sldId id="279" r:id="rId14"/>
    <p:sldId id="280" r:id="rId15"/>
    <p:sldId id="281" r:id="rId16"/>
    <p:sldId id="282" r:id="rId17"/>
    <p:sldId id="283" r:id="rId18"/>
    <p:sldId id="285" r:id="rId19"/>
  </p:sldIdLst>
  <p:sldSz cx="9144000" cy="5143500" type="screen16x9"/>
  <p:notesSz cx="6858000" cy="9144000"/>
  <p:embeddedFontLst>
    <p:embeddedFont>
      <p:font typeface="Comfortaa" panose="020B0604020202020204" charset="0"/>
      <p:regular r:id="rId21"/>
      <p:bold r:id="rId22"/>
    </p:embeddedFont>
    <p:embeddedFont>
      <p:font typeface="Fredoka One" panose="02000000000000000000" pitchFamily="2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316E11-2C34-4171-AAC0-A610302F3F3A}" v="49" dt="2024-08-31T09:29:33.452"/>
  </p1510:revLst>
</p1510:revInfo>
</file>

<file path=ppt/tableStyles.xml><?xml version="1.0" encoding="utf-8"?>
<a:tblStyleLst xmlns:a="http://schemas.openxmlformats.org/drawingml/2006/main" def="{85EF07FE-9328-485A-A20F-3CF33E97423A}">
  <a:tblStyle styleId="{85EF07FE-9328-485A-A20F-3CF33E9742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>
        <p:scale>
          <a:sx n="80" d="100"/>
          <a:sy n="80" d="100"/>
        </p:scale>
        <p:origin x="1507" y="4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i Herlina" userId="77a20fd711e49dab" providerId="LiveId" clId="{B8316E11-2C34-4171-AAC0-A610302F3F3A}"/>
    <pc:docChg chg="undo custSel modSld sldOrd">
      <pc:chgData name="Meri Herlina" userId="77a20fd711e49dab" providerId="LiveId" clId="{B8316E11-2C34-4171-AAC0-A610302F3F3A}" dt="2024-08-31T09:30:01.308" v="664" actId="14100"/>
      <pc:docMkLst>
        <pc:docMk/>
      </pc:docMkLst>
      <pc:sldChg chg="addSp delSp modSp mod ord addAnim delAnim modNotes">
        <pc:chgData name="Meri Herlina" userId="77a20fd711e49dab" providerId="LiveId" clId="{B8316E11-2C34-4171-AAC0-A610302F3F3A}" dt="2024-08-31T08:53:39.242" v="73" actId="20577"/>
        <pc:sldMkLst>
          <pc:docMk/>
          <pc:sldMk cId="0" sldId="260"/>
        </pc:sldMkLst>
        <pc:spChg chg="add del mod">
          <ac:chgData name="Meri Herlina" userId="77a20fd711e49dab" providerId="LiveId" clId="{B8316E11-2C34-4171-AAC0-A610302F3F3A}" dt="2024-08-31T08:48:02.119" v="3" actId="478"/>
          <ac:spMkLst>
            <pc:docMk/>
            <pc:sldMk cId="0" sldId="260"/>
            <ac:spMk id="3" creationId="{EF6E67F0-9565-4441-E7EE-4E15473CDC04}"/>
          </ac:spMkLst>
        </pc:spChg>
        <pc:spChg chg="add del mod">
          <ac:chgData name="Meri Herlina" userId="77a20fd711e49dab" providerId="LiveId" clId="{B8316E11-2C34-4171-AAC0-A610302F3F3A}" dt="2024-08-31T08:52:26.053" v="68" actId="478"/>
          <ac:spMkLst>
            <pc:docMk/>
            <pc:sldMk cId="0" sldId="260"/>
            <ac:spMk id="2876" creationId="{00000000-0000-0000-0000-000000000000}"/>
          </ac:spMkLst>
        </pc:spChg>
        <pc:spChg chg="mod">
          <ac:chgData name="Meri Herlina" userId="77a20fd711e49dab" providerId="LiveId" clId="{B8316E11-2C34-4171-AAC0-A610302F3F3A}" dt="2024-08-31T08:53:39.242" v="73" actId="20577"/>
          <ac:spMkLst>
            <pc:docMk/>
            <pc:sldMk cId="0" sldId="260"/>
            <ac:spMk id="2877" creationId="{00000000-0000-0000-0000-000000000000}"/>
          </ac:spMkLst>
        </pc:spChg>
        <pc:spChg chg="del">
          <ac:chgData name="Meri Herlina" userId="77a20fd711e49dab" providerId="LiveId" clId="{B8316E11-2C34-4171-AAC0-A610302F3F3A}" dt="2024-08-31T08:47:58.988" v="2" actId="478"/>
          <ac:spMkLst>
            <pc:docMk/>
            <pc:sldMk cId="0" sldId="260"/>
            <ac:spMk id="2878" creationId="{00000000-0000-0000-0000-000000000000}"/>
          </ac:spMkLst>
        </pc:spChg>
        <pc:spChg chg="mod">
          <ac:chgData name="Meri Herlina" userId="77a20fd711e49dab" providerId="LiveId" clId="{B8316E11-2C34-4171-AAC0-A610302F3F3A}" dt="2024-08-31T08:52:53.488" v="71" actId="1076"/>
          <ac:spMkLst>
            <pc:docMk/>
            <pc:sldMk cId="0" sldId="260"/>
            <ac:spMk id="2896" creationId="{00000000-0000-0000-0000-000000000000}"/>
          </ac:spMkLst>
        </pc:spChg>
        <pc:grpChg chg="del">
          <ac:chgData name="Meri Herlina" userId="77a20fd711e49dab" providerId="LiveId" clId="{B8316E11-2C34-4171-AAC0-A610302F3F3A}" dt="2024-08-31T08:48:08.806" v="4" actId="478"/>
          <ac:grpSpMkLst>
            <pc:docMk/>
            <pc:sldMk cId="0" sldId="260"/>
            <ac:grpSpMk id="2879" creationId="{00000000-0000-0000-0000-000000000000}"/>
          </ac:grpSpMkLst>
        </pc:grpChg>
        <pc:cxnChg chg="mod">
          <ac:chgData name="Meri Herlina" userId="77a20fd711e49dab" providerId="LiveId" clId="{B8316E11-2C34-4171-AAC0-A610302F3F3A}" dt="2024-08-31T08:52:26.053" v="68" actId="478"/>
          <ac:cxnSpMkLst>
            <pc:docMk/>
            <pc:sldMk cId="0" sldId="260"/>
            <ac:cxnSpMk id="2875" creationId="{00000000-0000-0000-0000-000000000000}"/>
          </ac:cxnSpMkLst>
        </pc:cxnChg>
        <pc:cxnChg chg="del mod">
          <ac:chgData name="Meri Herlina" userId="77a20fd711e49dab" providerId="LiveId" clId="{B8316E11-2C34-4171-AAC0-A610302F3F3A}" dt="2024-08-31T08:51:36.210" v="60" actId="478"/>
          <ac:cxnSpMkLst>
            <pc:docMk/>
            <pc:sldMk cId="0" sldId="260"/>
            <ac:cxnSpMk id="2895" creationId="{00000000-0000-0000-0000-000000000000}"/>
          </ac:cxnSpMkLst>
        </pc:cxnChg>
        <pc:cxnChg chg="del mod">
          <ac:chgData name="Meri Herlina" userId="77a20fd711e49dab" providerId="LiveId" clId="{B8316E11-2C34-4171-AAC0-A610302F3F3A}" dt="2024-08-31T08:51:38.332" v="61" actId="478"/>
          <ac:cxnSpMkLst>
            <pc:docMk/>
            <pc:sldMk cId="0" sldId="260"/>
            <ac:cxnSpMk id="2897" creationId="{00000000-0000-0000-0000-000000000000}"/>
          </ac:cxnSpMkLst>
        </pc:cxnChg>
      </pc:sldChg>
      <pc:sldChg chg="addSp delSp modSp mod ord">
        <pc:chgData name="Meri Herlina" userId="77a20fd711e49dab" providerId="LiveId" clId="{B8316E11-2C34-4171-AAC0-A610302F3F3A}" dt="2024-08-31T09:02:32.513" v="173" actId="403"/>
        <pc:sldMkLst>
          <pc:docMk/>
          <pc:sldMk cId="0" sldId="265"/>
        </pc:sldMkLst>
        <pc:spChg chg="add del mod">
          <ac:chgData name="Meri Herlina" userId="77a20fd711e49dab" providerId="LiveId" clId="{B8316E11-2C34-4171-AAC0-A610302F3F3A}" dt="2024-08-31T08:59:07.411" v="142" actId="478"/>
          <ac:spMkLst>
            <pc:docMk/>
            <pc:sldMk cId="0" sldId="265"/>
            <ac:spMk id="3" creationId="{F65D2628-8F02-C0DB-687B-283AA00D6423}"/>
          </ac:spMkLst>
        </pc:spChg>
        <pc:spChg chg="add del mod">
          <ac:chgData name="Meri Herlina" userId="77a20fd711e49dab" providerId="LiveId" clId="{B8316E11-2C34-4171-AAC0-A610302F3F3A}" dt="2024-08-31T08:59:11.546" v="144" actId="478"/>
          <ac:spMkLst>
            <pc:docMk/>
            <pc:sldMk cId="0" sldId="265"/>
            <ac:spMk id="5" creationId="{0D364552-459B-639B-DE4E-52A752AFDB2D}"/>
          </ac:spMkLst>
        </pc:spChg>
        <pc:spChg chg="mod">
          <ac:chgData name="Meri Herlina" userId="77a20fd711e49dab" providerId="LiveId" clId="{B8316E11-2C34-4171-AAC0-A610302F3F3A}" dt="2024-08-31T08:58:21.012" v="136" actId="1076"/>
          <ac:spMkLst>
            <pc:docMk/>
            <pc:sldMk cId="0" sldId="265"/>
            <ac:spMk id="3013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02:32.513" v="173" actId="403"/>
          <ac:spMkLst>
            <pc:docMk/>
            <pc:sldMk cId="0" sldId="265"/>
            <ac:spMk id="3015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02:27.980" v="172" actId="403"/>
          <ac:spMkLst>
            <pc:docMk/>
            <pc:sldMk cId="0" sldId="265"/>
            <ac:spMk id="3016" creationId="{00000000-0000-0000-0000-000000000000}"/>
          </ac:spMkLst>
        </pc:spChg>
        <pc:spChg chg="mod">
          <ac:chgData name="Meri Herlina" userId="77a20fd711e49dab" providerId="LiveId" clId="{B8316E11-2C34-4171-AAC0-A610302F3F3A}" dt="2024-08-31T08:55:17.817" v="106" actId="20577"/>
          <ac:spMkLst>
            <pc:docMk/>
            <pc:sldMk cId="0" sldId="265"/>
            <ac:spMk id="3017" creationId="{00000000-0000-0000-0000-000000000000}"/>
          </ac:spMkLst>
        </pc:spChg>
        <pc:spChg chg="del mod">
          <ac:chgData name="Meri Herlina" userId="77a20fd711e49dab" providerId="LiveId" clId="{B8316E11-2C34-4171-AAC0-A610302F3F3A}" dt="2024-08-31T08:59:05.404" v="141" actId="478"/>
          <ac:spMkLst>
            <pc:docMk/>
            <pc:sldMk cId="0" sldId="265"/>
            <ac:spMk id="3018" creationId="{00000000-0000-0000-0000-000000000000}"/>
          </ac:spMkLst>
        </pc:spChg>
        <pc:spChg chg="del mod">
          <ac:chgData name="Meri Herlina" userId="77a20fd711e49dab" providerId="LiveId" clId="{B8316E11-2C34-4171-AAC0-A610302F3F3A}" dt="2024-08-31T08:59:09.610" v="143" actId="478"/>
          <ac:spMkLst>
            <pc:docMk/>
            <pc:sldMk cId="0" sldId="265"/>
            <ac:spMk id="3019" creationId="{00000000-0000-0000-0000-000000000000}"/>
          </ac:spMkLst>
        </pc:spChg>
        <pc:spChg chg="mod">
          <ac:chgData name="Meri Herlina" userId="77a20fd711e49dab" providerId="LiveId" clId="{B8316E11-2C34-4171-AAC0-A610302F3F3A}" dt="2024-08-31T08:58:36.428" v="139" actId="1076"/>
          <ac:spMkLst>
            <pc:docMk/>
            <pc:sldMk cId="0" sldId="265"/>
            <ac:spMk id="3034" creationId="{00000000-0000-0000-0000-000000000000}"/>
          </ac:spMkLst>
        </pc:spChg>
        <pc:grpChg chg="mod">
          <ac:chgData name="Meri Herlina" userId="77a20fd711e49dab" providerId="LiveId" clId="{B8316E11-2C34-4171-AAC0-A610302F3F3A}" dt="2024-08-31T08:58:40.949" v="140" actId="1076"/>
          <ac:grpSpMkLst>
            <pc:docMk/>
            <pc:sldMk cId="0" sldId="265"/>
            <ac:grpSpMk id="3024" creationId="{00000000-0000-0000-0000-000000000000}"/>
          </ac:grpSpMkLst>
        </pc:grpChg>
        <pc:grpChg chg="mod">
          <ac:chgData name="Meri Herlina" userId="77a20fd711e49dab" providerId="LiveId" clId="{B8316E11-2C34-4171-AAC0-A610302F3F3A}" dt="2024-08-31T08:59:25.154" v="145" actId="1076"/>
          <ac:grpSpMkLst>
            <pc:docMk/>
            <pc:sldMk cId="0" sldId="265"/>
            <ac:grpSpMk id="3040" creationId="{00000000-0000-0000-0000-000000000000}"/>
          </ac:grpSpMkLst>
        </pc:grpChg>
      </pc:sldChg>
      <pc:sldChg chg="addSp delSp modSp mod ord modNotes">
        <pc:chgData name="Meri Herlina" userId="77a20fd711e49dab" providerId="LiveId" clId="{B8316E11-2C34-4171-AAC0-A610302F3F3A}" dt="2024-08-31T09:03:07.915" v="188" actId="1076"/>
        <pc:sldMkLst>
          <pc:docMk/>
          <pc:sldMk cId="0" sldId="266"/>
        </pc:sldMkLst>
        <pc:spChg chg="add del mod">
          <ac:chgData name="Meri Herlina" userId="77a20fd711e49dab" providerId="LiveId" clId="{B8316E11-2C34-4171-AAC0-A610302F3F3A}" dt="2024-08-31T09:02:14.273" v="169" actId="478"/>
          <ac:spMkLst>
            <pc:docMk/>
            <pc:sldMk cId="0" sldId="266"/>
            <ac:spMk id="3" creationId="{17F182A9-38D1-D26F-178D-5D7D98B0FB9E}"/>
          </ac:spMkLst>
        </pc:spChg>
        <pc:spChg chg="add del mod">
          <ac:chgData name="Meri Herlina" userId="77a20fd711e49dab" providerId="LiveId" clId="{B8316E11-2C34-4171-AAC0-A610302F3F3A}" dt="2024-08-31T09:02:40.147" v="175" actId="478"/>
          <ac:spMkLst>
            <pc:docMk/>
            <pc:sldMk cId="0" sldId="266"/>
            <ac:spMk id="5" creationId="{CAF295D6-139D-FD9A-D11A-2E74BAB8127D}"/>
          </ac:spMkLst>
        </pc:spChg>
        <pc:spChg chg="mod">
          <ac:chgData name="Meri Herlina" userId="77a20fd711e49dab" providerId="LiveId" clId="{B8316E11-2C34-4171-AAC0-A610302F3F3A}" dt="2024-08-31T09:02:54.336" v="184" actId="1076"/>
          <ac:spMkLst>
            <pc:docMk/>
            <pc:sldMk cId="0" sldId="266"/>
            <ac:spMk id="3061" creationId="{00000000-0000-0000-0000-000000000000}"/>
          </ac:spMkLst>
        </pc:spChg>
        <pc:spChg chg="del">
          <ac:chgData name="Meri Herlina" userId="77a20fd711e49dab" providerId="LiveId" clId="{B8316E11-2C34-4171-AAC0-A610302F3F3A}" dt="2024-08-31T09:02:12.576" v="168" actId="478"/>
          <ac:spMkLst>
            <pc:docMk/>
            <pc:sldMk cId="0" sldId="266"/>
            <ac:spMk id="3063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02:58.027" v="185" actId="1076"/>
          <ac:spMkLst>
            <pc:docMk/>
            <pc:sldMk cId="0" sldId="266"/>
            <ac:spMk id="3064" creationId="{00000000-0000-0000-0000-000000000000}"/>
          </ac:spMkLst>
        </pc:spChg>
        <pc:spChg chg="del">
          <ac:chgData name="Meri Herlina" userId="77a20fd711e49dab" providerId="LiveId" clId="{B8316E11-2C34-4171-AAC0-A610302F3F3A}" dt="2024-08-31T09:02:37.704" v="174" actId="478"/>
          <ac:spMkLst>
            <pc:docMk/>
            <pc:sldMk cId="0" sldId="266"/>
            <ac:spMk id="3065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02:49.938" v="183" actId="403"/>
          <ac:spMkLst>
            <pc:docMk/>
            <pc:sldMk cId="0" sldId="266"/>
            <ac:spMk id="3066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02:03.293" v="162" actId="20577"/>
          <ac:spMkLst>
            <pc:docMk/>
            <pc:sldMk cId="0" sldId="266"/>
            <ac:spMk id="3067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03:03.617" v="187" actId="1076"/>
          <ac:spMkLst>
            <pc:docMk/>
            <pc:sldMk cId="0" sldId="266"/>
            <ac:spMk id="3128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03:01.943" v="186" actId="1076"/>
          <ac:spMkLst>
            <pc:docMk/>
            <pc:sldMk cId="0" sldId="266"/>
            <ac:spMk id="3130" creationId="{00000000-0000-0000-0000-000000000000}"/>
          </ac:spMkLst>
        </pc:spChg>
        <pc:grpChg chg="mod">
          <ac:chgData name="Meri Herlina" userId="77a20fd711e49dab" providerId="LiveId" clId="{B8316E11-2C34-4171-AAC0-A610302F3F3A}" dt="2024-08-31T09:03:07.915" v="188" actId="1076"/>
          <ac:grpSpMkLst>
            <pc:docMk/>
            <pc:sldMk cId="0" sldId="266"/>
            <ac:grpSpMk id="3107" creationId="{00000000-0000-0000-0000-000000000000}"/>
          </ac:grpSpMkLst>
        </pc:grpChg>
      </pc:sldChg>
      <pc:sldChg chg="addSp delSp modSp mod ord modNotes">
        <pc:chgData name="Meri Herlina" userId="77a20fd711e49dab" providerId="LiveId" clId="{B8316E11-2C34-4171-AAC0-A610302F3F3A}" dt="2024-08-31T09:30:01.308" v="664" actId="14100"/>
        <pc:sldMkLst>
          <pc:docMk/>
          <pc:sldMk cId="0" sldId="271"/>
        </pc:sldMkLst>
        <pc:spChg chg="add mod">
          <ac:chgData name="Meri Herlina" userId="77a20fd711e49dab" providerId="LiveId" clId="{B8316E11-2C34-4171-AAC0-A610302F3F3A}" dt="2024-08-31T09:28:56.654" v="653" actId="20577"/>
          <ac:spMkLst>
            <pc:docMk/>
            <pc:sldMk cId="0" sldId="271"/>
            <ac:spMk id="2" creationId="{13D9D7D7-40AB-0879-C25E-1C78BBD6FEA6}"/>
          </ac:spMkLst>
        </pc:spChg>
        <pc:spChg chg="mod">
          <ac:chgData name="Meri Herlina" userId="77a20fd711e49dab" providerId="LiveId" clId="{B8316E11-2C34-4171-AAC0-A610302F3F3A}" dt="2024-08-31T09:24:52.687" v="483" actId="20577"/>
          <ac:spMkLst>
            <pc:docMk/>
            <pc:sldMk cId="0" sldId="271"/>
            <ac:spMk id="3388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25:10.571" v="494" actId="20577"/>
          <ac:spMkLst>
            <pc:docMk/>
            <pc:sldMk cId="0" sldId="271"/>
            <ac:spMk id="3390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26:31.032" v="535" actId="1076"/>
          <ac:spMkLst>
            <pc:docMk/>
            <pc:sldMk cId="0" sldId="271"/>
            <ac:spMk id="3391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29:03.016" v="654" actId="1076"/>
          <ac:spMkLst>
            <pc:docMk/>
            <pc:sldMk cId="0" sldId="271"/>
            <ac:spMk id="3392" creationId="{00000000-0000-0000-0000-000000000000}"/>
          </ac:spMkLst>
        </pc:spChg>
        <pc:spChg chg="del mod">
          <ac:chgData name="Meri Herlina" userId="77a20fd711e49dab" providerId="LiveId" clId="{B8316E11-2C34-4171-AAC0-A610302F3F3A}" dt="2024-08-31T09:29:08.585" v="656" actId="478"/>
          <ac:spMkLst>
            <pc:docMk/>
            <pc:sldMk cId="0" sldId="271"/>
            <ac:spMk id="3393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25:15.948" v="503" actId="20577"/>
          <ac:spMkLst>
            <pc:docMk/>
            <pc:sldMk cId="0" sldId="271"/>
            <ac:spMk id="3394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27:42.409" v="627" actId="1076"/>
          <ac:spMkLst>
            <pc:docMk/>
            <pc:sldMk cId="0" sldId="271"/>
            <ac:spMk id="3395" creationId="{00000000-0000-0000-0000-000000000000}"/>
          </ac:spMkLst>
        </pc:spChg>
        <pc:grpChg chg="del">
          <ac:chgData name="Meri Herlina" userId="77a20fd711e49dab" providerId="LiveId" clId="{B8316E11-2C34-4171-AAC0-A610302F3F3A}" dt="2024-08-31T09:27:55.045" v="630" actId="478"/>
          <ac:grpSpMkLst>
            <pc:docMk/>
            <pc:sldMk cId="0" sldId="271"/>
            <ac:grpSpMk id="3399" creationId="{00000000-0000-0000-0000-000000000000}"/>
          </ac:grpSpMkLst>
        </pc:grpChg>
        <pc:grpChg chg="del">
          <ac:chgData name="Meri Herlina" userId="77a20fd711e49dab" providerId="LiveId" clId="{B8316E11-2C34-4171-AAC0-A610302F3F3A}" dt="2024-08-31T09:28:47.820" v="648" actId="478"/>
          <ac:grpSpMkLst>
            <pc:docMk/>
            <pc:sldMk cId="0" sldId="271"/>
            <ac:grpSpMk id="3414" creationId="{00000000-0000-0000-0000-000000000000}"/>
          </ac:grpSpMkLst>
        </pc:grpChg>
        <pc:grpChg chg="del">
          <ac:chgData name="Meri Herlina" userId="77a20fd711e49dab" providerId="LiveId" clId="{B8316E11-2C34-4171-AAC0-A610302F3F3A}" dt="2024-08-31T09:28:44.764" v="647" actId="478"/>
          <ac:grpSpMkLst>
            <pc:docMk/>
            <pc:sldMk cId="0" sldId="271"/>
            <ac:grpSpMk id="3439" creationId="{00000000-0000-0000-0000-000000000000}"/>
          </ac:grpSpMkLst>
        </pc:grpChg>
        <pc:cxnChg chg="add mod">
          <ac:chgData name="Meri Herlina" userId="77a20fd711e49dab" providerId="LiveId" clId="{B8316E11-2C34-4171-AAC0-A610302F3F3A}" dt="2024-08-31T09:30:01.308" v="664" actId="14100"/>
          <ac:cxnSpMkLst>
            <pc:docMk/>
            <pc:sldMk cId="0" sldId="271"/>
            <ac:cxnSpMk id="4" creationId="{DC3DC07A-42C2-A6F3-6A8F-78136066324D}"/>
          </ac:cxnSpMkLst>
        </pc:cxnChg>
        <pc:cxnChg chg="add mod">
          <ac:chgData name="Meri Herlina" userId="77a20fd711e49dab" providerId="LiveId" clId="{B8316E11-2C34-4171-AAC0-A610302F3F3A}" dt="2024-08-31T09:29:47.738" v="662" actId="14100"/>
          <ac:cxnSpMkLst>
            <pc:docMk/>
            <pc:sldMk cId="0" sldId="271"/>
            <ac:cxnSpMk id="5" creationId="{6A87D442-E19A-1D70-74C8-91ED90DD04D8}"/>
          </ac:cxnSpMkLst>
        </pc:cxnChg>
        <pc:cxnChg chg="del mod">
          <ac:chgData name="Meri Herlina" userId="77a20fd711e49dab" providerId="LiveId" clId="{B8316E11-2C34-4171-AAC0-A610302F3F3A}" dt="2024-08-31T09:27:50.099" v="629" actId="478"/>
          <ac:cxnSpMkLst>
            <pc:docMk/>
            <pc:sldMk cId="0" sldId="271"/>
            <ac:cxnSpMk id="3398" creationId="{00000000-0000-0000-0000-000000000000}"/>
          </ac:cxnSpMkLst>
        </pc:cxnChg>
      </pc:sldChg>
      <pc:sldChg chg="addSp delSp modSp mod ord modNotes">
        <pc:chgData name="Meri Herlina" userId="77a20fd711e49dab" providerId="LiveId" clId="{B8316E11-2C34-4171-AAC0-A610302F3F3A}" dt="2024-08-31T09:20:07.262" v="462" actId="20577"/>
        <pc:sldMkLst>
          <pc:docMk/>
          <pc:sldMk cId="0" sldId="274"/>
        </pc:sldMkLst>
        <pc:spChg chg="del">
          <ac:chgData name="Meri Herlina" userId="77a20fd711e49dab" providerId="LiveId" clId="{B8316E11-2C34-4171-AAC0-A610302F3F3A}" dt="2024-08-31T09:14:06.042" v="331" actId="478"/>
          <ac:spMkLst>
            <pc:docMk/>
            <pc:sldMk cId="0" sldId="274"/>
            <ac:spMk id="3575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13:31.153" v="308" actId="20577"/>
          <ac:spMkLst>
            <pc:docMk/>
            <pc:sldMk cId="0" sldId="274"/>
            <ac:spMk id="3587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14:53.454" v="380" actId="404"/>
          <ac:spMkLst>
            <pc:docMk/>
            <pc:sldMk cId="0" sldId="274"/>
            <ac:spMk id="3591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13:45.672" v="314" actId="20577"/>
          <ac:spMkLst>
            <pc:docMk/>
            <pc:sldMk cId="0" sldId="274"/>
            <ac:spMk id="3592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13:58.519" v="330" actId="20577"/>
          <ac:spMkLst>
            <pc:docMk/>
            <pc:sldMk cId="0" sldId="274"/>
            <ac:spMk id="3593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20:07.262" v="462" actId="20577"/>
          <ac:spMkLst>
            <pc:docMk/>
            <pc:sldMk cId="0" sldId="274"/>
            <ac:spMk id="3594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13:51.523" v="321" actId="20577"/>
          <ac:spMkLst>
            <pc:docMk/>
            <pc:sldMk cId="0" sldId="274"/>
            <ac:spMk id="3595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15:38.455" v="409" actId="403"/>
          <ac:spMkLst>
            <pc:docMk/>
            <pc:sldMk cId="0" sldId="274"/>
            <ac:spMk id="3596" creationId="{00000000-0000-0000-0000-000000000000}"/>
          </ac:spMkLst>
        </pc:spChg>
        <pc:grpChg chg="del">
          <ac:chgData name="Meri Herlina" userId="77a20fd711e49dab" providerId="LiveId" clId="{B8316E11-2C34-4171-AAC0-A610302F3F3A}" dt="2024-08-31T09:14:06.670" v="332" actId="478"/>
          <ac:grpSpMkLst>
            <pc:docMk/>
            <pc:sldMk cId="0" sldId="274"/>
            <ac:grpSpMk id="3569" creationId="{00000000-0000-0000-0000-000000000000}"/>
          </ac:grpSpMkLst>
        </pc:grpChg>
        <pc:grpChg chg="del">
          <ac:chgData name="Meri Herlina" userId="77a20fd711e49dab" providerId="LiveId" clId="{B8316E11-2C34-4171-AAC0-A610302F3F3A}" dt="2024-08-31T09:14:06.042" v="331" actId="478"/>
          <ac:grpSpMkLst>
            <pc:docMk/>
            <pc:sldMk cId="0" sldId="274"/>
            <ac:grpSpMk id="3573" creationId="{00000000-0000-0000-0000-000000000000}"/>
          </ac:grpSpMkLst>
        </pc:grpChg>
        <pc:grpChg chg="add del">
          <ac:chgData name="Meri Herlina" userId="77a20fd711e49dab" providerId="LiveId" clId="{B8316E11-2C34-4171-AAC0-A610302F3F3A}" dt="2024-08-31T09:14:15.727" v="334" actId="478"/>
          <ac:grpSpMkLst>
            <pc:docMk/>
            <pc:sldMk cId="0" sldId="274"/>
            <ac:grpSpMk id="3609" creationId="{00000000-0000-0000-0000-000000000000}"/>
          </ac:grpSpMkLst>
        </pc:grpChg>
      </pc:sldChg>
      <pc:sldChg chg="delSp modSp mod ord modNotes">
        <pc:chgData name="Meri Herlina" userId="77a20fd711e49dab" providerId="LiveId" clId="{B8316E11-2C34-4171-AAC0-A610302F3F3A}" dt="2024-08-31T09:11:48.390" v="285" actId="14100"/>
        <pc:sldMkLst>
          <pc:docMk/>
          <pc:sldMk cId="0" sldId="276"/>
        </pc:sldMkLst>
        <pc:spChg chg="mod">
          <ac:chgData name="Meri Herlina" userId="77a20fd711e49dab" providerId="LiveId" clId="{B8316E11-2C34-4171-AAC0-A610302F3F3A}" dt="2024-08-31T09:09:47.882" v="232" actId="1076"/>
          <ac:spMkLst>
            <pc:docMk/>
            <pc:sldMk cId="0" sldId="276"/>
            <ac:spMk id="3729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11:36.377" v="269" actId="20577"/>
          <ac:spMkLst>
            <pc:docMk/>
            <pc:sldMk cId="0" sldId="276"/>
            <ac:spMk id="3730" creationId="{00000000-0000-0000-0000-000000000000}"/>
          </ac:spMkLst>
        </pc:spChg>
        <pc:spChg chg="del">
          <ac:chgData name="Meri Herlina" userId="77a20fd711e49dab" providerId="LiveId" clId="{B8316E11-2C34-4171-AAC0-A610302F3F3A}" dt="2024-08-31T09:10:49.638" v="237" actId="478"/>
          <ac:spMkLst>
            <pc:docMk/>
            <pc:sldMk cId="0" sldId="276"/>
            <ac:spMk id="3731" creationId="{00000000-0000-0000-0000-000000000000}"/>
          </ac:spMkLst>
        </pc:spChg>
        <pc:spChg chg="del">
          <ac:chgData name="Meri Herlina" userId="77a20fd711e49dab" providerId="LiveId" clId="{B8316E11-2C34-4171-AAC0-A610302F3F3A}" dt="2024-08-31T09:09:40.647" v="230" actId="478"/>
          <ac:spMkLst>
            <pc:docMk/>
            <pc:sldMk cId="0" sldId="276"/>
            <ac:spMk id="3747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11:05.528" v="254" actId="14100"/>
          <ac:spMkLst>
            <pc:docMk/>
            <pc:sldMk cId="0" sldId="276"/>
            <ac:spMk id="3748" creationId="{00000000-0000-0000-0000-000000000000}"/>
          </ac:spMkLst>
        </pc:spChg>
        <pc:spChg chg="del">
          <ac:chgData name="Meri Herlina" userId="77a20fd711e49dab" providerId="LiveId" clId="{B8316E11-2C34-4171-AAC0-A610302F3F3A}" dt="2024-08-31T09:10:47.083" v="236" actId="478"/>
          <ac:spMkLst>
            <pc:docMk/>
            <pc:sldMk cId="0" sldId="276"/>
            <ac:spMk id="3749" creationId="{00000000-0000-0000-0000-000000000000}"/>
          </ac:spMkLst>
        </pc:spChg>
        <pc:spChg chg="mod">
          <ac:chgData name="Meri Herlina" userId="77a20fd711e49dab" providerId="LiveId" clId="{B8316E11-2C34-4171-AAC0-A610302F3F3A}" dt="2024-08-31T09:11:48.390" v="285" actId="14100"/>
          <ac:spMkLst>
            <pc:docMk/>
            <pc:sldMk cId="0" sldId="276"/>
            <ac:spMk id="3750" creationId="{00000000-0000-0000-0000-000000000000}"/>
          </ac:spMkLst>
        </pc:spChg>
        <pc:spChg chg="del">
          <ac:chgData name="Meri Herlina" userId="77a20fd711e49dab" providerId="LiveId" clId="{B8316E11-2C34-4171-AAC0-A610302F3F3A}" dt="2024-08-31T09:10:51.844" v="238" actId="478"/>
          <ac:spMkLst>
            <pc:docMk/>
            <pc:sldMk cId="0" sldId="276"/>
            <ac:spMk id="3751" creationId="{00000000-0000-0000-0000-000000000000}"/>
          </ac:spMkLst>
        </pc:spChg>
        <pc:spChg chg="del">
          <ac:chgData name="Meri Herlina" userId="77a20fd711e49dab" providerId="LiveId" clId="{B8316E11-2C34-4171-AAC0-A610302F3F3A}" dt="2024-08-31T09:10:11.690" v="233" actId="478"/>
          <ac:spMkLst>
            <pc:docMk/>
            <pc:sldMk cId="0" sldId="276"/>
            <ac:spMk id="3752" creationId="{00000000-0000-0000-0000-000000000000}"/>
          </ac:spMkLst>
        </pc:spChg>
        <pc:spChg chg="del">
          <ac:chgData name="Meri Herlina" userId="77a20fd711e49dab" providerId="LiveId" clId="{B8316E11-2C34-4171-AAC0-A610302F3F3A}" dt="2024-08-31T09:10:13.911" v="234" actId="478"/>
          <ac:spMkLst>
            <pc:docMk/>
            <pc:sldMk cId="0" sldId="276"/>
            <ac:spMk id="3753" creationId="{00000000-0000-0000-0000-000000000000}"/>
          </ac:spMkLst>
        </pc:spChg>
        <pc:grpChg chg="del">
          <ac:chgData name="Meri Herlina" userId="77a20fd711e49dab" providerId="LiveId" clId="{B8316E11-2C34-4171-AAC0-A610302F3F3A}" dt="2024-08-31T09:10:11.690" v="233" actId="478"/>
          <ac:grpSpMkLst>
            <pc:docMk/>
            <pc:sldMk cId="0" sldId="276"/>
            <ac:grpSpMk id="3702" creationId="{00000000-0000-0000-0000-000000000000}"/>
          </ac:grpSpMkLst>
        </pc:grpChg>
        <pc:grpChg chg="mod">
          <ac:chgData name="Meri Herlina" userId="77a20fd711e49dab" providerId="LiveId" clId="{B8316E11-2C34-4171-AAC0-A610302F3F3A}" dt="2024-08-31T09:11:09.381" v="255" actId="1076"/>
          <ac:grpSpMkLst>
            <pc:docMk/>
            <pc:sldMk cId="0" sldId="276"/>
            <ac:grpSpMk id="3716" creationId="{00000000-0000-0000-0000-000000000000}"/>
          </ac:grpSpMkLst>
        </pc:grpChg>
        <pc:grpChg chg="del">
          <ac:chgData name="Meri Herlina" userId="77a20fd711e49dab" providerId="LiveId" clId="{B8316E11-2C34-4171-AAC0-A610302F3F3A}" dt="2024-08-31T09:09:42.719" v="231" actId="478"/>
          <ac:grpSpMkLst>
            <pc:docMk/>
            <pc:sldMk cId="0" sldId="276"/>
            <ac:grpSpMk id="3743" creationId="{00000000-0000-0000-0000-000000000000}"/>
          </ac:grpSpMkLst>
        </pc:grpChg>
        <pc:cxnChg chg="mod">
          <ac:chgData name="Meri Herlina" userId="77a20fd711e49dab" providerId="LiveId" clId="{B8316E11-2C34-4171-AAC0-A610302F3F3A}" dt="2024-08-31T09:10:47.083" v="236" actId="478"/>
          <ac:cxnSpMkLst>
            <pc:docMk/>
            <pc:sldMk cId="0" sldId="276"/>
            <ac:cxnSpMk id="3754" creationId="{00000000-0000-0000-0000-000000000000}"/>
          </ac:cxnSpMkLst>
        </pc:cxnChg>
        <pc:cxnChg chg="mod">
          <ac:chgData name="Meri Herlina" userId="77a20fd711e49dab" providerId="LiveId" clId="{B8316E11-2C34-4171-AAC0-A610302F3F3A}" dt="2024-08-31T09:11:05.528" v="254" actId="14100"/>
          <ac:cxnSpMkLst>
            <pc:docMk/>
            <pc:sldMk cId="0" sldId="276"/>
            <ac:cxnSpMk id="3756" creationId="{00000000-0000-0000-0000-000000000000}"/>
          </ac:cxnSpMkLst>
        </pc:cxnChg>
        <pc:cxnChg chg="del mod">
          <ac:chgData name="Meri Herlina" userId="77a20fd711e49dab" providerId="LiveId" clId="{B8316E11-2C34-4171-AAC0-A610302F3F3A}" dt="2024-08-31T09:10:15.121" v="235" actId="478"/>
          <ac:cxnSpMkLst>
            <pc:docMk/>
            <pc:sldMk cId="0" sldId="276"/>
            <ac:cxnSpMk id="3757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4" name="Google Shape;2704;g11f188e4f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5" name="Google Shape;2705;g11f188e4f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3357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" name="Google Shape;3276;g138a83da2c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7" name="Google Shape;3277;g138a83da2c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g11f29868e5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2" name="Google Shape;2872;g11f29868e5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4" name="Google Shape;2704;g11f188e4f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5" name="Google Shape;2705;g11f188e4f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g11f29868e5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2" name="Google Shape;2872;g11f29868e5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3932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g11f29868e5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2" name="Google Shape;2872;g11f29868e5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2706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g11f29868e5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2" name="Google Shape;2872;g11f29868e5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7375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g11f29868e5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2" name="Google Shape;2872;g11f29868e5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57948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g11f29868e5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2" name="Google Shape;2872;g11f29868e5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4192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4" name="Google Shape;2704;g11f188e4f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5" name="Google Shape;2705;g11f188e4f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9540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g11f29868e5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2" name="Google Shape;2872;g11f29868e5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5205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" name="Google Shape;3010;g11f29868e50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1" name="Google Shape;3011;g11f29868e50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g1387d4a62ef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9" name="Google Shape;3059;g1387d4a62ef_0_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9" name="Google Shape;3699;g1215484b551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0" name="Google Shape;3700;g1215484b551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5" name="Google Shape;3565;g12080571995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6" name="Google Shape;3566;g12080571995_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5" name="Google Shape;3385;g138a83da2cd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6" name="Google Shape;3386;g138a83da2cd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1" name="Google Shape;2961;g12080571995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2" name="Google Shape;2962;g12080571995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175425" y="3410463"/>
            <a:ext cx="27933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2096625" y="1113838"/>
            <a:ext cx="4950900" cy="1379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 One"/>
              <a:buNone/>
              <a:defRPr sz="44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7169100" y="537000"/>
            <a:ext cx="12618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7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 One"/>
              <a:buNone/>
              <a:defRPr sz="1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367675" y="3089750"/>
            <a:ext cx="10194000" cy="3503325"/>
            <a:chOff x="-367675" y="3089750"/>
            <a:chExt cx="10194000" cy="3503325"/>
          </a:xfrm>
        </p:grpSpPr>
        <p:sp>
          <p:nvSpPr>
            <p:cNvPr id="13" name="Google Shape;13;p2"/>
            <p:cNvSpPr/>
            <p:nvPr/>
          </p:nvSpPr>
          <p:spPr>
            <a:xfrm>
              <a:off x="1243225" y="5069125"/>
              <a:ext cx="208650" cy="145100"/>
            </a:xfrm>
            <a:custGeom>
              <a:avLst/>
              <a:gdLst/>
              <a:ahLst/>
              <a:cxnLst/>
              <a:rect l="l" t="t" r="r" b="b"/>
              <a:pathLst>
                <a:path w="8346" h="5804" extrusionOk="0">
                  <a:moveTo>
                    <a:pt x="7080" y="0"/>
                  </a:moveTo>
                  <a:cubicBezTo>
                    <a:pt x="6116" y="0"/>
                    <a:pt x="4657" y="1791"/>
                    <a:pt x="4657" y="1791"/>
                  </a:cubicBezTo>
                  <a:cubicBezTo>
                    <a:pt x="1" y="3695"/>
                    <a:pt x="7332" y="5804"/>
                    <a:pt x="7332" y="5804"/>
                  </a:cubicBezTo>
                  <a:cubicBezTo>
                    <a:pt x="8345" y="1244"/>
                    <a:pt x="7885" y="0"/>
                    <a:pt x="7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4400" y="4723400"/>
              <a:ext cx="144500" cy="100525"/>
            </a:xfrm>
            <a:custGeom>
              <a:avLst/>
              <a:gdLst/>
              <a:ahLst/>
              <a:cxnLst/>
              <a:rect l="l" t="t" r="r" b="b"/>
              <a:pathLst>
                <a:path w="5780" h="4021" extrusionOk="0">
                  <a:moveTo>
                    <a:pt x="4903" y="1"/>
                  </a:moveTo>
                  <a:cubicBezTo>
                    <a:pt x="4235" y="1"/>
                    <a:pt x="3225" y="1241"/>
                    <a:pt x="3225" y="1241"/>
                  </a:cubicBezTo>
                  <a:cubicBezTo>
                    <a:pt x="0" y="2560"/>
                    <a:pt x="5078" y="4020"/>
                    <a:pt x="5078" y="4020"/>
                  </a:cubicBezTo>
                  <a:cubicBezTo>
                    <a:pt x="5779" y="862"/>
                    <a:pt x="5460" y="1"/>
                    <a:pt x="49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409138" y="4361375"/>
              <a:ext cx="338100" cy="2231325"/>
            </a:xfrm>
            <a:custGeom>
              <a:avLst/>
              <a:gdLst/>
              <a:ahLst/>
              <a:cxnLst/>
              <a:rect l="l" t="t" r="r" b="b"/>
              <a:pathLst>
                <a:path w="13524" h="89253" extrusionOk="0">
                  <a:moveTo>
                    <a:pt x="1329" y="1"/>
                  </a:moveTo>
                  <a:cubicBezTo>
                    <a:pt x="974" y="1"/>
                    <a:pt x="740" y="549"/>
                    <a:pt x="1121" y="790"/>
                  </a:cubicBezTo>
                  <a:cubicBezTo>
                    <a:pt x="6245" y="4023"/>
                    <a:pt x="10880" y="8870"/>
                    <a:pt x="9145" y="15386"/>
                  </a:cubicBezTo>
                  <a:cubicBezTo>
                    <a:pt x="7841" y="20282"/>
                    <a:pt x="2460" y="22722"/>
                    <a:pt x="1976" y="27949"/>
                  </a:cubicBezTo>
                  <a:cubicBezTo>
                    <a:pt x="1612" y="31902"/>
                    <a:pt x="5063" y="34959"/>
                    <a:pt x="7458" y="37549"/>
                  </a:cubicBezTo>
                  <a:cubicBezTo>
                    <a:pt x="11912" y="42362"/>
                    <a:pt x="10510" y="47624"/>
                    <a:pt x="6317" y="51884"/>
                  </a:cubicBezTo>
                  <a:cubicBezTo>
                    <a:pt x="3932" y="54305"/>
                    <a:pt x="997" y="56961"/>
                    <a:pt x="538" y="60551"/>
                  </a:cubicBezTo>
                  <a:cubicBezTo>
                    <a:pt x="0" y="64750"/>
                    <a:pt x="2606" y="67616"/>
                    <a:pt x="5182" y="70604"/>
                  </a:cubicBezTo>
                  <a:cubicBezTo>
                    <a:pt x="8079" y="73963"/>
                    <a:pt x="10880" y="78024"/>
                    <a:pt x="7501" y="82167"/>
                  </a:cubicBezTo>
                  <a:cubicBezTo>
                    <a:pt x="6622" y="83246"/>
                    <a:pt x="5878" y="84409"/>
                    <a:pt x="5188" y="85617"/>
                  </a:cubicBezTo>
                  <a:cubicBezTo>
                    <a:pt x="4607" y="86638"/>
                    <a:pt x="4005" y="87843"/>
                    <a:pt x="3646" y="89088"/>
                  </a:cubicBezTo>
                  <a:cubicBezTo>
                    <a:pt x="3869" y="89145"/>
                    <a:pt x="4093" y="89198"/>
                    <a:pt x="4317" y="89252"/>
                  </a:cubicBezTo>
                  <a:cubicBezTo>
                    <a:pt x="5139" y="86546"/>
                    <a:pt x="7640" y="83853"/>
                    <a:pt x="8847" y="81828"/>
                  </a:cubicBezTo>
                  <a:cubicBezTo>
                    <a:pt x="11043" y="78143"/>
                    <a:pt x="9502" y="74577"/>
                    <a:pt x="6978" y="71466"/>
                  </a:cubicBezTo>
                  <a:cubicBezTo>
                    <a:pt x="5308" y="69409"/>
                    <a:pt x="3434" y="67509"/>
                    <a:pt x="2106" y="65199"/>
                  </a:cubicBezTo>
                  <a:cubicBezTo>
                    <a:pt x="251" y="61967"/>
                    <a:pt x="1722" y="58365"/>
                    <a:pt x="3828" y="55698"/>
                  </a:cubicBezTo>
                  <a:cubicBezTo>
                    <a:pt x="6161" y="52740"/>
                    <a:pt x="9314" y="50697"/>
                    <a:pt x="10724" y="47071"/>
                  </a:cubicBezTo>
                  <a:cubicBezTo>
                    <a:pt x="12025" y="43728"/>
                    <a:pt x="10678" y="40187"/>
                    <a:pt x="8572" y="37558"/>
                  </a:cubicBezTo>
                  <a:cubicBezTo>
                    <a:pt x="7081" y="35695"/>
                    <a:pt x="5266" y="34202"/>
                    <a:pt x="3976" y="32164"/>
                  </a:cubicBezTo>
                  <a:cubicBezTo>
                    <a:pt x="1259" y="27873"/>
                    <a:pt x="3977" y="24245"/>
                    <a:pt x="6756" y="21009"/>
                  </a:cubicBezTo>
                  <a:cubicBezTo>
                    <a:pt x="13524" y="13130"/>
                    <a:pt x="9432" y="5046"/>
                    <a:pt x="1544" y="68"/>
                  </a:cubicBezTo>
                  <a:cubicBezTo>
                    <a:pt x="1470" y="21"/>
                    <a:pt x="1397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338563" y="4388850"/>
              <a:ext cx="311975" cy="2204225"/>
            </a:xfrm>
            <a:custGeom>
              <a:avLst/>
              <a:gdLst/>
              <a:ahLst/>
              <a:cxnLst/>
              <a:rect l="l" t="t" r="r" b="b"/>
              <a:pathLst>
                <a:path w="12479" h="88169" extrusionOk="0">
                  <a:moveTo>
                    <a:pt x="1022" y="0"/>
                  </a:moveTo>
                  <a:cubicBezTo>
                    <a:pt x="696" y="0"/>
                    <a:pt x="477" y="539"/>
                    <a:pt x="822" y="807"/>
                  </a:cubicBezTo>
                  <a:cubicBezTo>
                    <a:pt x="9062" y="7172"/>
                    <a:pt x="3231" y="14821"/>
                    <a:pt x="893" y="22531"/>
                  </a:cubicBezTo>
                  <a:cubicBezTo>
                    <a:pt x="0" y="25479"/>
                    <a:pt x="19" y="28438"/>
                    <a:pt x="1263" y="31270"/>
                  </a:cubicBezTo>
                  <a:cubicBezTo>
                    <a:pt x="3285" y="35880"/>
                    <a:pt x="11017" y="38602"/>
                    <a:pt x="9457" y="44389"/>
                  </a:cubicBezTo>
                  <a:cubicBezTo>
                    <a:pt x="8832" y="46703"/>
                    <a:pt x="6502" y="48559"/>
                    <a:pt x="4973" y="50307"/>
                  </a:cubicBezTo>
                  <a:cubicBezTo>
                    <a:pt x="3580" y="51900"/>
                    <a:pt x="2214" y="53850"/>
                    <a:pt x="1487" y="55846"/>
                  </a:cubicBezTo>
                  <a:cubicBezTo>
                    <a:pt x="12" y="59904"/>
                    <a:pt x="1183" y="63348"/>
                    <a:pt x="3355" y="66912"/>
                  </a:cubicBezTo>
                  <a:cubicBezTo>
                    <a:pt x="6046" y="71330"/>
                    <a:pt x="12478" y="75295"/>
                    <a:pt x="9773" y="80999"/>
                  </a:cubicBezTo>
                  <a:cubicBezTo>
                    <a:pt x="8668" y="83330"/>
                    <a:pt x="7047" y="85526"/>
                    <a:pt x="6394" y="87973"/>
                  </a:cubicBezTo>
                  <a:cubicBezTo>
                    <a:pt x="6661" y="88041"/>
                    <a:pt x="6928" y="88102"/>
                    <a:pt x="7195" y="88169"/>
                  </a:cubicBezTo>
                  <a:cubicBezTo>
                    <a:pt x="8150" y="84803"/>
                    <a:pt x="11363" y="82190"/>
                    <a:pt x="11466" y="78597"/>
                  </a:cubicBezTo>
                  <a:cubicBezTo>
                    <a:pt x="11596" y="74058"/>
                    <a:pt x="7068" y="70822"/>
                    <a:pt x="4707" y="67449"/>
                  </a:cubicBezTo>
                  <a:cubicBezTo>
                    <a:pt x="2975" y="64970"/>
                    <a:pt x="1573" y="62236"/>
                    <a:pt x="1573" y="59151"/>
                  </a:cubicBezTo>
                  <a:cubicBezTo>
                    <a:pt x="1573" y="55872"/>
                    <a:pt x="4077" y="52596"/>
                    <a:pt x="6111" y="50272"/>
                  </a:cubicBezTo>
                  <a:cubicBezTo>
                    <a:pt x="8203" y="47882"/>
                    <a:pt x="11809" y="44633"/>
                    <a:pt x="10250" y="41027"/>
                  </a:cubicBezTo>
                  <a:cubicBezTo>
                    <a:pt x="8285" y="36480"/>
                    <a:pt x="3212" y="34418"/>
                    <a:pt x="1513" y="29655"/>
                  </a:cubicBezTo>
                  <a:cubicBezTo>
                    <a:pt x="88" y="25662"/>
                    <a:pt x="2102" y="21246"/>
                    <a:pt x="3632" y="17604"/>
                  </a:cubicBezTo>
                  <a:cubicBezTo>
                    <a:pt x="6458" y="10875"/>
                    <a:pt x="7664" y="5042"/>
                    <a:pt x="1244" y="85"/>
                  </a:cubicBezTo>
                  <a:cubicBezTo>
                    <a:pt x="1168" y="26"/>
                    <a:pt x="1092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7;p2"/>
            <p:cNvGrpSpPr/>
            <p:nvPr/>
          </p:nvGrpSpPr>
          <p:grpSpPr>
            <a:xfrm>
              <a:off x="1338563" y="4361375"/>
              <a:ext cx="408675" cy="2231700"/>
              <a:chOff x="1356100" y="4423125"/>
              <a:chExt cx="408675" cy="2231700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1426675" y="4423125"/>
                <a:ext cx="338100" cy="2231325"/>
              </a:xfrm>
              <a:custGeom>
                <a:avLst/>
                <a:gdLst/>
                <a:ahLst/>
                <a:cxnLst/>
                <a:rect l="l" t="t" r="r" b="b"/>
                <a:pathLst>
                  <a:path w="13524" h="89253" extrusionOk="0">
                    <a:moveTo>
                      <a:pt x="1329" y="1"/>
                    </a:moveTo>
                    <a:cubicBezTo>
                      <a:pt x="974" y="1"/>
                      <a:pt x="740" y="549"/>
                      <a:pt x="1121" y="790"/>
                    </a:cubicBezTo>
                    <a:cubicBezTo>
                      <a:pt x="6245" y="4023"/>
                      <a:pt x="10880" y="8870"/>
                      <a:pt x="9145" y="15386"/>
                    </a:cubicBezTo>
                    <a:cubicBezTo>
                      <a:pt x="7841" y="20282"/>
                      <a:pt x="2460" y="22722"/>
                      <a:pt x="1976" y="27949"/>
                    </a:cubicBezTo>
                    <a:cubicBezTo>
                      <a:pt x="1612" y="31902"/>
                      <a:pt x="5063" y="34959"/>
                      <a:pt x="7458" y="37549"/>
                    </a:cubicBezTo>
                    <a:cubicBezTo>
                      <a:pt x="11912" y="42362"/>
                      <a:pt x="10510" y="47624"/>
                      <a:pt x="6317" y="51884"/>
                    </a:cubicBezTo>
                    <a:cubicBezTo>
                      <a:pt x="3932" y="54305"/>
                      <a:pt x="997" y="56961"/>
                      <a:pt x="538" y="60551"/>
                    </a:cubicBezTo>
                    <a:cubicBezTo>
                      <a:pt x="0" y="64750"/>
                      <a:pt x="2606" y="67616"/>
                      <a:pt x="5182" y="70604"/>
                    </a:cubicBezTo>
                    <a:cubicBezTo>
                      <a:pt x="8079" y="73963"/>
                      <a:pt x="10880" y="78024"/>
                      <a:pt x="7501" y="82167"/>
                    </a:cubicBezTo>
                    <a:cubicBezTo>
                      <a:pt x="6622" y="83246"/>
                      <a:pt x="5878" y="84409"/>
                      <a:pt x="5188" y="85617"/>
                    </a:cubicBezTo>
                    <a:cubicBezTo>
                      <a:pt x="4607" y="86638"/>
                      <a:pt x="4005" y="87843"/>
                      <a:pt x="3646" y="89088"/>
                    </a:cubicBezTo>
                    <a:cubicBezTo>
                      <a:pt x="3869" y="89145"/>
                      <a:pt x="4093" y="89198"/>
                      <a:pt x="4317" y="89252"/>
                    </a:cubicBezTo>
                    <a:cubicBezTo>
                      <a:pt x="5139" y="86546"/>
                      <a:pt x="7640" y="83853"/>
                      <a:pt x="8847" y="81828"/>
                    </a:cubicBezTo>
                    <a:cubicBezTo>
                      <a:pt x="11043" y="78143"/>
                      <a:pt x="9502" y="74577"/>
                      <a:pt x="6978" y="71466"/>
                    </a:cubicBezTo>
                    <a:cubicBezTo>
                      <a:pt x="5308" y="69409"/>
                      <a:pt x="3434" y="67509"/>
                      <a:pt x="2106" y="65199"/>
                    </a:cubicBezTo>
                    <a:cubicBezTo>
                      <a:pt x="251" y="61967"/>
                      <a:pt x="1722" y="58365"/>
                      <a:pt x="3828" y="55698"/>
                    </a:cubicBezTo>
                    <a:cubicBezTo>
                      <a:pt x="6161" y="52740"/>
                      <a:pt x="9314" y="50697"/>
                      <a:pt x="10724" y="47071"/>
                    </a:cubicBezTo>
                    <a:cubicBezTo>
                      <a:pt x="12025" y="43728"/>
                      <a:pt x="10678" y="40187"/>
                      <a:pt x="8572" y="37558"/>
                    </a:cubicBezTo>
                    <a:cubicBezTo>
                      <a:pt x="7081" y="35695"/>
                      <a:pt x="5266" y="34202"/>
                      <a:pt x="3976" y="32164"/>
                    </a:cubicBezTo>
                    <a:cubicBezTo>
                      <a:pt x="1259" y="27873"/>
                      <a:pt x="3977" y="24245"/>
                      <a:pt x="6756" y="21009"/>
                    </a:cubicBezTo>
                    <a:cubicBezTo>
                      <a:pt x="13524" y="13130"/>
                      <a:pt x="9432" y="5046"/>
                      <a:pt x="1544" y="68"/>
                    </a:cubicBezTo>
                    <a:cubicBezTo>
                      <a:pt x="1470" y="21"/>
                      <a:pt x="1397" y="1"/>
                      <a:pt x="1329" y="1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356100" y="4450600"/>
                <a:ext cx="311975" cy="2204225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88169" extrusionOk="0">
                    <a:moveTo>
                      <a:pt x="1022" y="0"/>
                    </a:moveTo>
                    <a:cubicBezTo>
                      <a:pt x="696" y="0"/>
                      <a:pt x="477" y="539"/>
                      <a:pt x="822" y="807"/>
                    </a:cubicBezTo>
                    <a:cubicBezTo>
                      <a:pt x="9062" y="7172"/>
                      <a:pt x="3231" y="14821"/>
                      <a:pt x="893" y="22531"/>
                    </a:cubicBezTo>
                    <a:cubicBezTo>
                      <a:pt x="0" y="25479"/>
                      <a:pt x="19" y="28438"/>
                      <a:pt x="1263" y="31270"/>
                    </a:cubicBezTo>
                    <a:cubicBezTo>
                      <a:pt x="3285" y="35880"/>
                      <a:pt x="11017" y="38602"/>
                      <a:pt x="9457" y="44389"/>
                    </a:cubicBezTo>
                    <a:cubicBezTo>
                      <a:pt x="8832" y="46703"/>
                      <a:pt x="6502" y="48559"/>
                      <a:pt x="4973" y="50307"/>
                    </a:cubicBezTo>
                    <a:cubicBezTo>
                      <a:pt x="3580" y="51900"/>
                      <a:pt x="2214" y="53850"/>
                      <a:pt x="1487" y="55846"/>
                    </a:cubicBezTo>
                    <a:cubicBezTo>
                      <a:pt x="12" y="59904"/>
                      <a:pt x="1183" y="63348"/>
                      <a:pt x="3355" y="66912"/>
                    </a:cubicBezTo>
                    <a:cubicBezTo>
                      <a:pt x="6046" y="71330"/>
                      <a:pt x="12478" y="75295"/>
                      <a:pt x="9773" y="80999"/>
                    </a:cubicBezTo>
                    <a:cubicBezTo>
                      <a:pt x="8668" y="83330"/>
                      <a:pt x="7047" y="85526"/>
                      <a:pt x="6394" y="87973"/>
                    </a:cubicBezTo>
                    <a:cubicBezTo>
                      <a:pt x="6661" y="88041"/>
                      <a:pt x="6928" y="88102"/>
                      <a:pt x="7195" y="88169"/>
                    </a:cubicBezTo>
                    <a:cubicBezTo>
                      <a:pt x="8150" y="84803"/>
                      <a:pt x="11363" y="82190"/>
                      <a:pt x="11466" y="78597"/>
                    </a:cubicBezTo>
                    <a:cubicBezTo>
                      <a:pt x="11596" y="74058"/>
                      <a:pt x="7068" y="70822"/>
                      <a:pt x="4707" y="67449"/>
                    </a:cubicBezTo>
                    <a:cubicBezTo>
                      <a:pt x="2975" y="64970"/>
                      <a:pt x="1573" y="62236"/>
                      <a:pt x="1573" y="59151"/>
                    </a:cubicBezTo>
                    <a:cubicBezTo>
                      <a:pt x="1573" y="55872"/>
                      <a:pt x="4077" y="52596"/>
                      <a:pt x="6111" y="50272"/>
                    </a:cubicBezTo>
                    <a:cubicBezTo>
                      <a:pt x="8203" y="47882"/>
                      <a:pt x="11809" y="44633"/>
                      <a:pt x="10250" y="41027"/>
                    </a:cubicBezTo>
                    <a:cubicBezTo>
                      <a:pt x="8285" y="36480"/>
                      <a:pt x="3212" y="34418"/>
                      <a:pt x="1513" y="29655"/>
                    </a:cubicBezTo>
                    <a:cubicBezTo>
                      <a:pt x="88" y="25662"/>
                      <a:pt x="2102" y="21246"/>
                      <a:pt x="3632" y="17604"/>
                    </a:cubicBezTo>
                    <a:cubicBezTo>
                      <a:pt x="6458" y="10875"/>
                      <a:pt x="7664" y="5042"/>
                      <a:pt x="1244" y="85"/>
                    </a:cubicBezTo>
                    <a:cubicBezTo>
                      <a:pt x="1168" y="26"/>
                      <a:pt x="1092" y="0"/>
                      <a:pt x="1022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Google Shape;20;p2"/>
            <p:cNvGrpSpPr/>
            <p:nvPr/>
          </p:nvGrpSpPr>
          <p:grpSpPr>
            <a:xfrm>
              <a:off x="-367675" y="3089750"/>
              <a:ext cx="10194000" cy="3357791"/>
              <a:chOff x="-367675" y="3089750"/>
              <a:chExt cx="10194000" cy="3357791"/>
            </a:xfrm>
          </p:grpSpPr>
          <p:sp>
            <p:nvSpPr>
              <p:cNvPr id="21" name="Google Shape;21;p2"/>
              <p:cNvSpPr/>
              <p:nvPr/>
            </p:nvSpPr>
            <p:spPr>
              <a:xfrm>
                <a:off x="6647848" y="5144327"/>
                <a:ext cx="115624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78" extrusionOk="0">
                    <a:moveTo>
                      <a:pt x="3442" y="0"/>
                    </a:moveTo>
                    <a:cubicBezTo>
                      <a:pt x="1885" y="0"/>
                      <a:pt x="1" y="2611"/>
                      <a:pt x="2384" y="7178"/>
                    </a:cubicBezTo>
                    <a:cubicBezTo>
                      <a:pt x="2384" y="7178"/>
                      <a:pt x="6605" y="6837"/>
                      <a:pt x="7536" y="4524"/>
                    </a:cubicBezTo>
                    <a:cubicBezTo>
                      <a:pt x="8250" y="2750"/>
                      <a:pt x="6946" y="2062"/>
                      <a:pt x="6015" y="2062"/>
                    </a:cubicBezTo>
                    <a:cubicBezTo>
                      <a:pt x="5732" y="2062"/>
                      <a:pt x="5484" y="2126"/>
                      <a:pt x="5336" y="2242"/>
                    </a:cubicBezTo>
                    <a:cubicBezTo>
                      <a:pt x="5336" y="2242"/>
                      <a:pt x="5295" y="343"/>
                      <a:pt x="3703" y="26"/>
                    </a:cubicBezTo>
                    <a:cubicBezTo>
                      <a:pt x="3618" y="9"/>
                      <a:pt x="3531" y="0"/>
                      <a:pt x="34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601753" y="4881321"/>
                <a:ext cx="159351" cy="133297"/>
              </a:xfrm>
              <a:custGeom>
                <a:avLst/>
                <a:gdLst/>
                <a:ahLst/>
                <a:cxnLst/>
                <a:rect l="l" t="t" r="r" b="b"/>
                <a:pathLst>
                  <a:path w="11370" h="9511" extrusionOk="0">
                    <a:moveTo>
                      <a:pt x="3281" y="1"/>
                    </a:moveTo>
                    <a:cubicBezTo>
                      <a:pt x="2448" y="1"/>
                      <a:pt x="1594" y="490"/>
                      <a:pt x="1113" y="1931"/>
                    </a:cubicBezTo>
                    <a:cubicBezTo>
                      <a:pt x="0" y="5274"/>
                      <a:pt x="4235" y="9510"/>
                      <a:pt x="4235" y="9510"/>
                    </a:cubicBezTo>
                    <a:cubicBezTo>
                      <a:pt x="11369" y="6613"/>
                      <a:pt x="11369" y="1708"/>
                      <a:pt x="9364" y="594"/>
                    </a:cubicBezTo>
                    <a:cubicBezTo>
                      <a:pt x="8927" y="352"/>
                      <a:pt x="8502" y="257"/>
                      <a:pt x="8102" y="257"/>
                    </a:cubicBezTo>
                    <a:cubicBezTo>
                      <a:pt x="6665" y="257"/>
                      <a:pt x="5572" y="1486"/>
                      <a:pt x="5572" y="1486"/>
                    </a:cubicBezTo>
                    <a:cubicBezTo>
                      <a:pt x="5446" y="852"/>
                      <a:pt x="4381" y="1"/>
                      <a:pt x="32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617351" y="4678258"/>
                <a:ext cx="159365" cy="133283"/>
              </a:xfrm>
              <a:custGeom>
                <a:avLst/>
                <a:gdLst/>
                <a:ahLst/>
                <a:cxnLst/>
                <a:rect l="l" t="t" r="r" b="b"/>
                <a:pathLst>
                  <a:path w="11371" h="9510" extrusionOk="0">
                    <a:moveTo>
                      <a:pt x="3282" y="1"/>
                    </a:moveTo>
                    <a:cubicBezTo>
                      <a:pt x="2449" y="1"/>
                      <a:pt x="1596" y="489"/>
                      <a:pt x="1115" y="1930"/>
                    </a:cubicBezTo>
                    <a:cubicBezTo>
                      <a:pt x="0" y="5273"/>
                      <a:pt x="4237" y="9510"/>
                      <a:pt x="4237" y="9510"/>
                    </a:cubicBezTo>
                    <a:cubicBezTo>
                      <a:pt x="11370" y="6612"/>
                      <a:pt x="11370" y="1708"/>
                      <a:pt x="9366" y="593"/>
                    </a:cubicBezTo>
                    <a:cubicBezTo>
                      <a:pt x="8930" y="351"/>
                      <a:pt x="8504" y="256"/>
                      <a:pt x="8105" y="256"/>
                    </a:cubicBezTo>
                    <a:cubicBezTo>
                      <a:pt x="6667" y="256"/>
                      <a:pt x="5574" y="1485"/>
                      <a:pt x="5574" y="1485"/>
                    </a:cubicBezTo>
                    <a:cubicBezTo>
                      <a:pt x="5447" y="851"/>
                      <a:pt x="4382" y="1"/>
                      <a:pt x="3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352370" y="4748095"/>
                <a:ext cx="163471" cy="142294"/>
              </a:xfrm>
              <a:custGeom>
                <a:avLst/>
                <a:gdLst/>
                <a:ahLst/>
                <a:cxnLst/>
                <a:rect l="l" t="t" r="r" b="b"/>
                <a:pathLst>
                  <a:path w="11664" h="10153" extrusionOk="0">
                    <a:moveTo>
                      <a:pt x="6802" y="1"/>
                    </a:moveTo>
                    <a:cubicBezTo>
                      <a:pt x="6675" y="1"/>
                      <a:pt x="6551" y="13"/>
                      <a:pt x="6429" y="37"/>
                    </a:cubicBezTo>
                    <a:cubicBezTo>
                      <a:pt x="4177" y="488"/>
                      <a:pt x="4119" y="3171"/>
                      <a:pt x="4119" y="3171"/>
                    </a:cubicBezTo>
                    <a:cubicBezTo>
                      <a:pt x="3911" y="3007"/>
                      <a:pt x="3560" y="2917"/>
                      <a:pt x="3160" y="2917"/>
                    </a:cubicBezTo>
                    <a:cubicBezTo>
                      <a:pt x="1844" y="2917"/>
                      <a:pt x="0" y="3891"/>
                      <a:pt x="1009" y="6399"/>
                    </a:cubicBezTo>
                    <a:cubicBezTo>
                      <a:pt x="2325" y="9668"/>
                      <a:pt x="8296" y="10152"/>
                      <a:pt x="8296" y="10152"/>
                    </a:cubicBezTo>
                    <a:cubicBezTo>
                      <a:pt x="11664" y="3695"/>
                      <a:pt x="9005" y="1"/>
                      <a:pt x="68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499275" y="5106781"/>
                <a:ext cx="125504" cy="109261"/>
              </a:xfrm>
              <a:custGeom>
                <a:avLst/>
                <a:gdLst/>
                <a:ahLst/>
                <a:cxnLst/>
                <a:rect l="l" t="t" r="r" b="b"/>
                <a:pathLst>
                  <a:path w="8955" h="7796" extrusionOk="0">
                    <a:moveTo>
                      <a:pt x="5222" y="0"/>
                    </a:moveTo>
                    <a:cubicBezTo>
                      <a:pt x="5125" y="0"/>
                      <a:pt x="5029" y="10"/>
                      <a:pt x="4936" y="28"/>
                    </a:cubicBezTo>
                    <a:cubicBezTo>
                      <a:pt x="3207" y="374"/>
                      <a:pt x="3161" y="2434"/>
                      <a:pt x="3161" y="2434"/>
                    </a:cubicBezTo>
                    <a:cubicBezTo>
                      <a:pt x="3002" y="2309"/>
                      <a:pt x="2733" y="2240"/>
                      <a:pt x="2426" y="2240"/>
                    </a:cubicBezTo>
                    <a:cubicBezTo>
                      <a:pt x="1416" y="2240"/>
                      <a:pt x="0" y="2987"/>
                      <a:pt x="775" y="4912"/>
                    </a:cubicBezTo>
                    <a:cubicBezTo>
                      <a:pt x="1784" y="7423"/>
                      <a:pt x="6369" y="7796"/>
                      <a:pt x="6369" y="7796"/>
                    </a:cubicBezTo>
                    <a:cubicBezTo>
                      <a:pt x="8955" y="2837"/>
                      <a:pt x="6912" y="0"/>
                      <a:pt x="5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1549375" y="4781625"/>
                <a:ext cx="269875" cy="125025"/>
              </a:xfrm>
              <a:custGeom>
                <a:avLst/>
                <a:gdLst/>
                <a:ahLst/>
                <a:cxnLst/>
                <a:rect l="l" t="t" r="r" b="b"/>
                <a:pathLst>
                  <a:path w="10795" h="5001" extrusionOk="0">
                    <a:moveTo>
                      <a:pt x="1699" y="0"/>
                    </a:moveTo>
                    <a:cubicBezTo>
                      <a:pt x="0" y="0"/>
                      <a:pt x="742" y="5000"/>
                      <a:pt x="742" y="5000"/>
                    </a:cubicBezTo>
                    <a:cubicBezTo>
                      <a:pt x="10795" y="2874"/>
                      <a:pt x="3286" y="903"/>
                      <a:pt x="3284" y="903"/>
                    </a:cubicBezTo>
                    <a:cubicBezTo>
                      <a:pt x="2603" y="261"/>
                      <a:pt x="2088" y="0"/>
                      <a:pt x="16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13449" y="4578864"/>
                <a:ext cx="115596" cy="100614"/>
              </a:xfrm>
              <a:custGeom>
                <a:avLst/>
                <a:gdLst/>
                <a:ahLst/>
                <a:cxnLst/>
                <a:rect l="l" t="t" r="r" b="b"/>
                <a:pathLst>
                  <a:path w="8248" h="7179" extrusionOk="0">
                    <a:moveTo>
                      <a:pt x="3440" y="0"/>
                    </a:moveTo>
                    <a:cubicBezTo>
                      <a:pt x="1882" y="0"/>
                      <a:pt x="0" y="2611"/>
                      <a:pt x="2382" y="7178"/>
                    </a:cubicBezTo>
                    <a:cubicBezTo>
                      <a:pt x="2382" y="7178"/>
                      <a:pt x="6603" y="6835"/>
                      <a:pt x="7535" y="4524"/>
                    </a:cubicBezTo>
                    <a:cubicBezTo>
                      <a:pt x="8247" y="2750"/>
                      <a:pt x="6945" y="2062"/>
                      <a:pt x="6015" y="2062"/>
                    </a:cubicBezTo>
                    <a:cubicBezTo>
                      <a:pt x="5732" y="2062"/>
                      <a:pt x="5483" y="2126"/>
                      <a:pt x="5336" y="2242"/>
                    </a:cubicBezTo>
                    <a:cubicBezTo>
                      <a:pt x="5336" y="2242"/>
                      <a:pt x="5293" y="343"/>
                      <a:pt x="3703" y="26"/>
                    </a:cubicBezTo>
                    <a:cubicBezTo>
                      <a:pt x="3617" y="9"/>
                      <a:pt x="3529" y="0"/>
                      <a:pt x="3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" name="Google Shape;28;p2"/>
              <p:cNvGrpSpPr/>
              <p:nvPr/>
            </p:nvGrpSpPr>
            <p:grpSpPr>
              <a:xfrm>
                <a:off x="6357401" y="4321380"/>
                <a:ext cx="572176" cy="1314481"/>
                <a:chOff x="6357401" y="4409666"/>
                <a:chExt cx="572176" cy="1314481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6446901" y="4456967"/>
                  <a:ext cx="297552" cy="1251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1" h="89291" extrusionOk="0">
                      <a:moveTo>
                        <a:pt x="7054" y="1"/>
                      </a:moveTo>
                      <a:cubicBezTo>
                        <a:pt x="6885" y="1"/>
                        <a:pt x="6712" y="85"/>
                        <a:pt x="6633" y="279"/>
                      </a:cubicBezTo>
                      <a:cubicBezTo>
                        <a:pt x="5147" y="3950"/>
                        <a:pt x="7681" y="7730"/>
                        <a:pt x="9724" y="10633"/>
                      </a:cubicBezTo>
                      <a:cubicBezTo>
                        <a:pt x="12484" y="14550"/>
                        <a:pt x="16347" y="17953"/>
                        <a:pt x="18084" y="22494"/>
                      </a:cubicBezTo>
                      <a:cubicBezTo>
                        <a:pt x="21231" y="30708"/>
                        <a:pt x="8859" y="36945"/>
                        <a:pt x="5258" y="42904"/>
                      </a:cubicBezTo>
                      <a:cubicBezTo>
                        <a:pt x="195" y="51282"/>
                        <a:pt x="8341" y="58566"/>
                        <a:pt x="12631" y="65025"/>
                      </a:cubicBezTo>
                      <a:cubicBezTo>
                        <a:pt x="15964" y="70040"/>
                        <a:pt x="15739" y="75816"/>
                        <a:pt x="11096" y="79851"/>
                      </a:cubicBezTo>
                      <a:cubicBezTo>
                        <a:pt x="8541" y="82073"/>
                        <a:pt x="3059" y="84825"/>
                        <a:pt x="3497" y="88891"/>
                      </a:cubicBezTo>
                      <a:cubicBezTo>
                        <a:pt x="3526" y="89157"/>
                        <a:pt x="3750" y="89290"/>
                        <a:pt x="3960" y="89290"/>
                      </a:cubicBezTo>
                      <a:cubicBezTo>
                        <a:pt x="4168" y="89290"/>
                        <a:pt x="4361" y="89158"/>
                        <a:pt x="4332" y="88891"/>
                      </a:cubicBezTo>
                      <a:cubicBezTo>
                        <a:pt x="3848" y="84415"/>
                        <a:pt x="11469" y="81418"/>
                        <a:pt x="13818" y="78348"/>
                      </a:cubicBezTo>
                      <a:cubicBezTo>
                        <a:pt x="16070" y="75402"/>
                        <a:pt x="16416" y="71090"/>
                        <a:pt x="14988" y="67711"/>
                      </a:cubicBezTo>
                      <a:cubicBezTo>
                        <a:pt x="11414" y="59258"/>
                        <a:pt x="0" y="52351"/>
                        <a:pt x="6638" y="42282"/>
                      </a:cubicBezTo>
                      <a:cubicBezTo>
                        <a:pt x="10437" y="36518"/>
                        <a:pt x="19502" y="32539"/>
                        <a:pt x="19383" y="24748"/>
                      </a:cubicBezTo>
                      <a:cubicBezTo>
                        <a:pt x="19326" y="21126"/>
                        <a:pt x="16596" y="18015"/>
                        <a:pt x="14464" y="15353"/>
                      </a:cubicBezTo>
                      <a:cubicBezTo>
                        <a:pt x="11565" y="11731"/>
                        <a:pt x="5343" y="5675"/>
                        <a:pt x="7437" y="504"/>
                      </a:cubicBezTo>
                      <a:cubicBezTo>
                        <a:pt x="7561" y="200"/>
                        <a:pt x="7313" y="1"/>
                        <a:pt x="705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6498224" y="4444283"/>
                  <a:ext cx="431354" cy="1279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78" h="91321" extrusionOk="0">
                      <a:moveTo>
                        <a:pt x="9592" y="1"/>
                      </a:moveTo>
                      <a:cubicBezTo>
                        <a:pt x="9383" y="1"/>
                        <a:pt x="9182" y="135"/>
                        <a:pt x="9198" y="404"/>
                      </a:cubicBezTo>
                      <a:cubicBezTo>
                        <a:pt x="9691" y="8805"/>
                        <a:pt x="17637" y="13501"/>
                        <a:pt x="22542" y="19402"/>
                      </a:cubicBezTo>
                      <a:cubicBezTo>
                        <a:pt x="30777" y="29308"/>
                        <a:pt x="19686" y="37918"/>
                        <a:pt x="13000" y="44540"/>
                      </a:cubicBezTo>
                      <a:cubicBezTo>
                        <a:pt x="10309" y="47205"/>
                        <a:pt x="7857" y="50984"/>
                        <a:pt x="8690" y="54962"/>
                      </a:cubicBezTo>
                      <a:cubicBezTo>
                        <a:pt x="9854" y="60522"/>
                        <a:pt x="15480" y="64254"/>
                        <a:pt x="15741" y="69911"/>
                      </a:cubicBezTo>
                      <a:cubicBezTo>
                        <a:pt x="15994" y="75395"/>
                        <a:pt x="11171" y="79929"/>
                        <a:pt x="6885" y="82453"/>
                      </a:cubicBezTo>
                      <a:cubicBezTo>
                        <a:pt x="3522" y="84432"/>
                        <a:pt x="979" y="86892"/>
                        <a:pt x="73" y="90799"/>
                      </a:cubicBezTo>
                      <a:cubicBezTo>
                        <a:pt x="1" y="91114"/>
                        <a:pt x="264" y="91320"/>
                        <a:pt x="511" y="91320"/>
                      </a:cubicBezTo>
                      <a:cubicBezTo>
                        <a:pt x="675" y="91320"/>
                        <a:pt x="832" y="91230"/>
                        <a:pt x="880" y="91021"/>
                      </a:cubicBezTo>
                      <a:cubicBezTo>
                        <a:pt x="2058" y="85937"/>
                        <a:pt x="6063" y="84128"/>
                        <a:pt x="10041" y="81516"/>
                      </a:cubicBezTo>
                      <a:cubicBezTo>
                        <a:pt x="13156" y="79470"/>
                        <a:pt x="15432" y="75449"/>
                        <a:pt x="16346" y="71933"/>
                      </a:cubicBezTo>
                      <a:cubicBezTo>
                        <a:pt x="17630" y="66998"/>
                        <a:pt x="13834" y="63461"/>
                        <a:pt x="11461" y="59639"/>
                      </a:cubicBezTo>
                      <a:cubicBezTo>
                        <a:pt x="7279" y="52905"/>
                        <a:pt x="10826" y="47709"/>
                        <a:pt x="15884" y="42921"/>
                      </a:cubicBezTo>
                      <a:cubicBezTo>
                        <a:pt x="21045" y="38035"/>
                        <a:pt x="29310" y="30738"/>
                        <a:pt x="25583" y="22708"/>
                      </a:cubicBezTo>
                      <a:cubicBezTo>
                        <a:pt x="21737" y="14422"/>
                        <a:pt x="10614" y="10291"/>
                        <a:pt x="10035" y="404"/>
                      </a:cubicBezTo>
                      <a:cubicBezTo>
                        <a:pt x="10019" y="136"/>
                        <a:pt x="9801" y="1"/>
                        <a:pt x="959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6357401" y="4409666"/>
                  <a:ext cx="247603" cy="131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67" h="93572" extrusionOk="0">
                      <a:moveTo>
                        <a:pt x="4248" y="0"/>
                      </a:moveTo>
                      <a:cubicBezTo>
                        <a:pt x="4122" y="0"/>
                        <a:pt x="3999" y="62"/>
                        <a:pt x="3921" y="211"/>
                      </a:cubicBezTo>
                      <a:cubicBezTo>
                        <a:pt x="286" y="7154"/>
                        <a:pt x="6578" y="14010"/>
                        <a:pt x="10070" y="19550"/>
                      </a:cubicBezTo>
                      <a:cubicBezTo>
                        <a:pt x="13475" y="24953"/>
                        <a:pt x="13043" y="29765"/>
                        <a:pt x="9776" y="35086"/>
                      </a:cubicBezTo>
                      <a:cubicBezTo>
                        <a:pt x="7365" y="39014"/>
                        <a:pt x="6291" y="43588"/>
                        <a:pt x="6163" y="48153"/>
                      </a:cubicBezTo>
                      <a:cubicBezTo>
                        <a:pt x="5881" y="58238"/>
                        <a:pt x="13367" y="65046"/>
                        <a:pt x="15989" y="74244"/>
                      </a:cubicBezTo>
                      <a:cubicBezTo>
                        <a:pt x="17640" y="80026"/>
                        <a:pt x="13924" y="83407"/>
                        <a:pt x="10695" y="87474"/>
                      </a:cubicBezTo>
                      <a:cubicBezTo>
                        <a:pt x="9085" y="89503"/>
                        <a:pt x="8791" y="91581"/>
                        <a:pt x="10673" y="93450"/>
                      </a:cubicBezTo>
                      <a:cubicBezTo>
                        <a:pt x="10760" y="93536"/>
                        <a:pt x="10858" y="93572"/>
                        <a:pt x="10953" y="93572"/>
                      </a:cubicBezTo>
                      <a:cubicBezTo>
                        <a:pt x="11275" y="93572"/>
                        <a:pt x="11560" y="93153"/>
                        <a:pt x="11264" y="92859"/>
                      </a:cubicBezTo>
                      <a:cubicBezTo>
                        <a:pt x="7977" y="89600"/>
                        <a:pt x="14630" y="84655"/>
                        <a:pt x="16174" y="81798"/>
                      </a:cubicBezTo>
                      <a:cubicBezTo>
                        <a:pt x="17667" y="79039"/>
                        <a:pt x="17323" y="75871"/>
                        <a:pt x="16498" y="72981"/>
                      </a:cubicBezTo>
                      <a:cubicBezTo>
                        <a:pt x="15405" y="69148"/>
                        <a:pt x="13326" y="65804"/>
                        <a:pt x="11294" y="62409"/>
                      </a:cubicBezTo>
                      <a:cubicBezTo>
                        <a:pt x="8575" y="57870"/>
                        <a:pt x="7075" y="53487"/>
                        <a:pt x="6998" y="48153"/>
                      </a:cubicBezTo>
                      <a:cubicBezTo>
                        <a:pt x="6918" y="42727"/>
                        <a:pt x="9022" y="38030"/>
                        <a:pt x="11723" y="33473"/>
                      </a:cubicBezTo>
                      <a:cubicBezTo>
                        <a:pt x="13329" y="30763"/>
                        <a:pt x="13771" y="27722"/>
                        <a:pt x="13201" y="24659"/>
                      </a:cubicBezTo>
                      <a:cubicBezTo>
                        <a:pt x="11712" y="16651"/>
                        <a:pt x="0" y="9496"/>
                        <a:pt x="4642" y="629"/>
                      </a:cubicBezTo>
                      <a:cubicBezTo>
                        <a:pt x="4814" y="303"/>
                        <a:pt x="4526" y="0"/>
                        <a:pt x="42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2" name="Google Shape;32;p2"/>
              <p:cNvGrpSpPr/>
              <p:nvPr/>
            </p:nvGrpSpPr>
            <p:grpSpPr>
              <a:xfrm>
                <a:off x="-367675" y="3089750"/>
                <a:ext cx="10194000" cy="3357791"/>
                <a:chOff x="-367675" y="3089750"/>
                <a:chExt cx="10194000" cy="3357791"/>
              </a:xfrm>
            </p:grpSpPr>
            <p:sp>
              <p:nvSpPr>
                <p:cNvPr id="33" name="Google Shape;33;p2"/>
                <p:cNvSpPr/>
                <p:nvPr/>
              </p:nvSpPr>
              <p:spPr>
                <a:xfrm>
                  <a:off x="8415388" y="4411616"/>
                  <a:ext cx="1220200" cy="156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08" h="62717" extrusionOk="0">
                      <a:moveTo>
                        <a:pt x="1626" y="1"/>
                      </a:moveTo>
                      <a:cubicBezTo>
                        <a:pt x="2973" y="3291"/>
                        <a:pt x="1" y="10361"/>
                        <a:pt x="1100" y="14486"/>
                      </a:cubicBezTo>
                      <a:cubicBezTo>
                        <a:pt x="2438" y="19502"/>
                        <a:pt x="5784" y="23848"/>
                        <a:pt x="5784" y="29867"/>
                      </a:cubicBezTo>
                      <a:cubicBezTo>
                        <a:pt x="5784" y="35888"/>
                        <a:pt x="14303" y="41269"/>
                        <a:pt x="18405" y="43424"/>
                      </a:cubicBezTo>
                      <a:cubicBezTo>
                        <a:pt x="22503" y="45584"/>
                        <a:pt x="15815" y="57287"/>
                        <a:pt x="24173" y="62302"/>
                      </a:cubicBezTo>
                      <a:cubicBezTo>
                        <a:pt x="24380" y="62427"/>
                        <a:pt x="24610" y="62541"/>
                        <a:pt x="24851" y="62648"/>
                      </a:cubicBezTo>
                      <a:cubicBezTo>
                        <a:pt x="24999" y="62675"/>
                        <a:pt x="25143" y="62694"/>
                        <a:pt x="25290" y="62716"/>
                      </a:cubicBezTo>
                      <a:cubicBezTo>
                        <a:pt x="39195" y="47243"/>
                        <a:pt x="47921" y="27022"/>
                        <a:pt x="48747" y="4784"/>
                      </a:cubicBezTo>
                      <a:cubicBezTo>
                        <a:pt x="48756" y="4405"/>
                        <a:pt x="48769" y="4024"/>
                        <a:pt x="48778" y="3645"/>
                      </a:cubicBezTo>
                      <a:cubicBezTo>
                        <a:pt x="48798" y="2915"/>
                        <a:pt x="48807" y="2176"/>
                        <a:pt x="48807" y="1443"/>
                      </a:cubicBezTo>
                      <a:lnTo>
                        <a:pt x="48807" y="1208"/>
                      </a:lnTo>
                      <a:cubicBezTo>
                        <a:pt x="48807" y="1124"/>
                        <a:pt x="48807" y="1046"/>
                        <a:pt x="48800" y="965"/>
                      </a:cubicBezTo>
                      <a:cubicBezTo>
                        <a:pt x="48795" y="642"/>
                        <a:pt x="48791" y="319"/>
                        <a:pt x="4878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8292363" y="3994950"/>
                  <a:ext cx="1342625" cy="4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05" h="16979" extrusionOk="0">
                      <a:moveTo>
                        <a:pt x="51877" y="0"/>
                      </a:moveTo>
                      <a:lnTo>
                        <a:pt x="0" y="9456"/>
                      </a:lnTo>
                      <a:cubicBezTo>
                        <a:pt x="0" y="9456"/>
                        <a:pt x="624" y="13808"/>
                        <a:pt x="4998" y="15446"/>
                      </a:cubicBezTo>
                      <a:cubicBezTo>
                        <a:pt x="5772" y="15737"/>
                        <a:pt x="6261" y="16268"/>
                        <a:pt x="6548" y="16979"/>
                      </a:cubicBezTo>
                      <a:lnTo>
                        <a:pt x="53705" y="16979"/>
                      </a:lnTo>
                      <a:cubicBezTo>
                        <a:pt x="53622" y="11168"/>
                        <a:pt x="52994" y="5493"/>
                        <a:pt x="518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</a:t>
                  </a:r>
                  <a:endParaRPr/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8584988" y="3089750"/>
                  <a:ext cx="902050" cy="93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82" h="37428" extrusionOk="0">
                      <a:moveTo>
                        <a:pt x="22721" y="0"/>
                      </a:moveTo>
                      <a:cubicBezTo>
                        <a:pt x="20923" y="0"/>
                        <a:pt x="18982" y="1026"/>
                        <a:pt x="17113" y="3973"/>
                      </a:cubicBezTo>
                      <a:cubicBezTo>
                        <a:pt x="17113" y="3973"/>
                        <a:pt x="15486" y="2850"/>
                        <a:pt x="13444" y="2850"/>
                      </a:cubicBezTo>
                      <a:cubicBezTo>
                        <a:pt x="12227" y="2850"/>
                        <a:pt x="10862" y="3249"/>
                        <a:pt x="9606" y="4522"/>
                      </a:cubicBezTo>
                      <a:cubicBezTo>
                        <a:pt x="6244" y="7928"/>
                        <a:pt x="8900" y="12495"/>
                        <a:pt x="8900" y="12495"/>
                      </a:cubicBezTo>
                      <a:cubicBezTo>
                        <a:pt x="8900" y="12495"/>
                        <a:pt x="8900" y="12495"/>
                        <a:pt x="8900" y="12495"/>
                      </a:cubicBezTo>
                      <a:cubicBezTo>
                        <a:pt x="8866" y="12495"/>
                        <a:pt x="2544" y="12500"/>
                        <a:pt x="1274" y="16340"/>
                      </a:cubicBezTo>
                      <a:cubicBezTo>
                        <a:pt x="0" y="20189"/>
                        <a:pt x="6480" y="23281"/>
                        <a:pt x="6480" y="23281"/>
                      </a:cubicBezTo>
                      <a:cubicBezTo>
                        <a:pt x="6480" y="23281"/>
                        <a:pt x="6434" y="23278"/>
                        <a:pt x="6351" y="23278"/>
                      </a:cubicBezTo>
                      <a:cubicBezTo>
                        <a:pt x="5634" y="23278"/>
                        <a:pt x="2137" y="23434"/>
                        <a:pt x="1339" y="26431"/>
                      </a:cubicBezTo>
                      <a:cubicBezTo>
                        <a:pt x="509" y="29546"/>
                        <a:pt x="3543" y="32272"/>
                        <a:pt x="6486" y="32272"/>
                      </a:cubicBezTo>
                      <a:cubicBezTo>
                        <a:pt x="6703" y="32272"/>
                        <a:pt x="6920" y="32257"/>
                        <a:pt x="7135" y="32226"/>
                      </a:cubicBezTo>
                      <a:lnTo>
                        <a:pt x="7135" y="32226"/>
                      </a:lnTo>
                      <a:cubicBezTo>
                        <a:pt x="7135" y="32227"/>
                        <a:pt x="6198" y="36741"/>
                        <a:pt x="12039" y="37354"/>
                      </a:cubicBezTo>
                      <a:cubicBezTo>
                        <a:pt x="12492" y="37402"/>
                        <a:pt x="13007" y="37427"/>
                        <a:pt x="13571" y="37427"/>
                      </a:cubicBezTo>
                      <a:cubicBezTo>
                        <a:pt x="20065" y="37427"/>
                        <a:pt x="33188" y="34043"/>
                        <a:pt x="36081" y="22089"/>
                      </a:cubicBezTo>
                      <a:cubicBezTo>
                        <a:pt x="33101" y="14224"/>
                        <a:pt x="29072" y="6877"/>
                        <a:pt x="24164" y="213"/>
                      </a:cubicBezTo>
                      <a:cubicBezTo>
                        <a:pt x="23697" y="77"/>
                        <a:pt x="23214" y="0"/>
                        <a:pt x="2272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8233963" y="3595700"/>
                  <a:ext cx="1391050" cy="7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42" h="29823" extrusionOk="0">
                      <a:moveTo>
                        <a:pt x="49400" y="1"/>
                      </a:moveTo>
                      <a:cubicBezTo>
                        <a:pt x="44941" y="846"/>
                        <a:pt x="38909" y="2714"/>
                        <a:pt x="34329" y="5301"/>
                      </a:cubicBezTo>
                      <a:cubicBezTo>
                        <a:pt x="24074" y="11099"/>
                        <a:pt x="16265" y="20484"/>
                        <a:pt x="8132" y="21810"/>
                      </a:cubicBezTo>
                      <a:cubicBezTo>
                        <a:pt x="1" y="23136"/>
                        <a:pt x="1506" y="25163"/>
                        <a:pt x="1506" y="25163"/>
                      </a:cubicBezTo>
                      <a:cubicBezTo>
                        <a:pt x="1506" y="25163"/>
                        <a:pt x="1203" y="27041"/>
                        <a:pt x="19001" y="27041"/>
                      </a:cubicBezTo>
                      <a:cubicBezTo>
                        <a:pt x="21448" y="27041"/>
                        <a:pt x="24238" y="27006"/>
                        <a:pt x="27419" y="26925"/>
                      </a:cubicBezTo>
                      <a:lnTo>
                        <a:pt x="27754" y="28708"/>
                      </a:lnTo>
                      <a:lnTo>
                        <a:pt x="28312" y="26701"/>
                      </a:lnTo>
                      <a:lnTo>
                        <a:pt x="28869" y="29823"/>
                      </a:lnTo>
                      <a:lnTo>
                        <a:pt x="29650" y="26701"/>
                      </a:lnTo>
                      <a:lnTo>
                        <a:pt x="30319" y="28597"/>
                      </a:lnTo>
                      <a:lnTo>
                        <a:pt x="30876" y="26590"/>
                      </a:lnTo>
                      <a:cubicBezTo>
                        <a:pt x="30876" y="26590"/>
                        <a:pt x="38567" y="26479"/>
                        <a:pt x="44028" y="26032"/>
                      </a:cubicBezTo>
                      <a:lnTo>
                        <a:pt x="44474" y="27258"/>
                      </a:lnTo>
                      <a:lnTo>
                        <a:pt x="44920" y="25809"/>
                      </a:lnTo>
                      <a:lnTo>
                        <a:pt x="45923" y="29822"/>
                      </a:lnTo>
                      <a:lnTo>
                        <a:pt x="46480" y="25921"/>
                      </a:lnTo>
                      <a:lnTo>
                        <a:pt x="46815" y="28039"/>
                      </a:lnTo>
                      <a:lnTo>
                        <a:pt x="47373" y="25697"/>
                      </a:lnTo>
                      <a:lnTo>
                        <a:pt x="48043" y="26701"/>
                      </a:lnTo>
                      <a:lnTo>
                        <a:pt x="48600" y="25697"/>
                      </a:lnTo>
                      <a:cubicBezTo>
                        <a:pt x="48600" y="25697"/>
                        <a:pt x="52139" y="25651"/>
                        <a:pt x="55641" y="25563"/>
                      </a:cubicBezTo>
                      <a:cubicBezTo>
                        <a:pt x="54782" y="16605"/>
                        <a:pt x="52641" y="8023"/>
                        <a:pt x="4940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    </a:t>
                  </a:r>
                  <a:endParaRPr/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>
                  <a:off x="9289863" y="4187175"/>
                  <a:ext cx="37900" cy="3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" h="1464" extrusionOk="0">
                      <a:moveTo>
                        <a:pt x="932" y="0"/>
                      </a:moveTo>
                      <a:cubicBezTo>
                        <a:pt x="830" y="0"/>
                        <a:pt x="730" y="43"/>
                        <a:pt x="648" y="111"/>
                      </a:cubicBezTo>
                      <a:cubicBezTo>
                        <a:pt x="619" y="104"/>
                        <a:pt x="588" y="101"/>
                        <a:pt x="557" y="101"/>
                      </a:cubicBezTo>
                      <a:cubicBezTo>
                        <a:pt x="456" y="101"/>
                        <a:pt x="351" y="138"/>
                        <a:pt x="269" y="218"/>
                      </a:cubicBezTo>
                      <a:cubicBezTo>
                        <a:pt x="174" y="307"/>
                        <a:pt x="133" y="428"/>
                        <a:pt x="137" y="542"/>
                      </a:cubicBezTo>
                      <a:cubicBezTo>
                        <a:pt x="53" y="629"/>
                        <a:pt x="0" y="746"/>
                        <a:pt x="12" y="868"/>
                      </a:cubicBezTo>
                      <a:cubicBezTo>
                        <a:pt x="23" y="1013"/>
                        <a:pt x="118" y="1119"/>
                        <a:pt x="244" y="1163"/>
                      </a:cubicBezTo>
                      <a:cubicBezTo>
                        <a:pt x="263" y="1296"/>
                        <a:pt x="349" y="1411"/>
                        <a:pt x="487" y="1450"/>
                      </a:cubicBezTo>
                      <a:cubicBezTo>
                        <a:pt x="520" y="1459"/>
                        <a:pt x="553" y="1464"/>
                        <a:pt x="586" y="1464"/>
                      </a:cubicBezTo>
                      <a:cubicBezTo>
                        <a:pt x="688" y="1464"/>
                        <a:pt x="787" y="1421"/>
                        <a:pt x="868" y="1352"/>
                      </a:cubicBezTo>
                      <a:cubicBezTo>
                        <a:pt x="898" y="1359"/>
                        <a:pt x="928" y="1363"/>
                        <a:pt x="959" y="1363"/>
                      </a:cubicBezTo>
                      <a:cubicBezTo>
                        <a:pt x="1061" y="1363"/>
                        <a:pt x="1164" y="1326"/>
                        <a:pt x="1247" y="1245"/>
                      </a:cubicBezTo>
                      <a:cubicBezTo>
                        <a:pt x="1344" y="1156"/>
                        <a:pt x="1384" y="1035"/>
                        <a:pt x="1379" y="920"/>
                      </a:cubicBezTo>
                      <a:cubicBezTo>
                        <a:pt x="1465" y="833"/>
                        <a:pt x="1516" y="717"/>
                        <a:pt x="1505" y="594"/>
                      </a:cubicBezTo>
                      <a:cubicBezTo>
                        <a:pt x="1492" y="449"/>
                        <a:pt x="1399" y="343"/>
                        <a:pt x="1273" y="298"/>
                      </a:cubicBezTo>
                      <a:cubicBezTo>
                        <a:pt x="1255" y="168"/>
                        <a:pt x="1170" y="52"/>
                        <a:pt x="1031" y="14"/>
                      </a:cubicBezTo>
                      <a:cubicBezTo>
                        <a:pt x="999" y="5"/>
                        <a:pt x="965" y="0"/>
                        <a:pt x="9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0" name="Google Shape;40;p2"/>
                <p:cNvGrpSpPr/>
                <p:nvPr/>
              </p:nvGrpSpPr>
              <p:grpSpPr>
                <a:xfrm>
                  <a:off x="8405713" y="4127075"/>
                  <a:ext cx="376975" cy="122600"/>
                  <a:chOff x="8405713" y="4127075"/>
                  <a:chExt cx="376975" cy="122600"/>
                </a:xfrm>
              </p:grpSpPr>
              <p:sp>
                <p:nvSpPr>
                  <p:cNvPr id="41" name="Google Shape;41;p2"/>
                  <p:cNvSpPr/>
                  <p:nvPr/>
                </p:nvSpPr>
                <p:spPr>
                  <a:xfrm>
                    <a:off x="8602463" y="4144150"/>
                    <a:ext cx="54075" cy="5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3" h="2008" extrusionOk="0">
                        <a:moveTo>
                          <a:pt x="1081" y="1"/>
                        </a:moveTo>
                        <a:cubicBezTo>
                          <a:pt x="897" y="1"/>
                          <a:pt x="738" y="83"/>
                          <a:pt x="631" y="205"/>
                        </a:cubicBezTo>
                        <a:cubicBezTo>
                          <a:pt x="458" y="212"/>
                          <a:pt x="293" y="280"/>
                          <a:pt x="185" y="415"/>
                        </a:cubicBezTo>
                        <a:cubicBezTo>
                          <a:pt x="57" y="575"/>
                          <a:pt x="51" y="777"/>
                          <a:pt x="135" y="944"/>
                        </a:cubicBezTo>
                        <a:cubicBezTo>
                          <a:pt x="25" y="1100"/>
                          <a:pt x="1" y="1300"/>
                          <a:pt x="103" y="1474"/>
                        </a:cubicBezTo>
                        <a:cubicBezTo>
                          <a:pt x="202" y="1644"/>
                          <a:pt x="391" y="1736"/>
                          <a:pt x="588" y="1746"/>
                        </a:cubicBezTo>
                        <a:cubicBezTo>
                          <a:pt x="691" y="1900"/>
                          <a:pt x="868" y="2007"/>
                          <a:pt x="1081" y="2007"/>
                        </a:cubicBezTo>
                        <a:cubicBezTo>
                          <a:pt x="1266" y="2007"/>
                          <a:pt x="1424" y="1926"/>
                          <a:pt x="1531" y="1804"/>
                        </a:cubicBezTo>
                        <a:cubicBezTo>
                          <a:pt x="1702" y="1797"/>
                          <a:pt x="1869" y="1729"/>
                          <a:pt x="1978" y="1593"/>
                        </a:cubicBezTo>
                        <a:cubicBezTo>
                          <a:pt x="2106" y="1433"/>
                          <a:pt x="2112" y="1233"/>
                          <a:pt x="2028" y="1064"/>
                        </a:cubicBezTo>
                        <a:cubicBezTo>
                          <a:pt x="2136" y="907"/>
                          <a:pt x="2162" y="707"/>
                          <a:pt x="2059" y="533"/>
                        </a:cubicBezTo>
                        <a:cubicBezTo>
                          <a:pt x="1959" y="363"/>
                          <a:pt x="1772" y="272"/>
                          <a:pt x="1573" y="262"/>
                        </a:cubicBezTo>
                        <a:cubicBezTo>
                          <a:pt x="1471" y="108"/>
                          <a:pt x="1293" y="1"/>
                          <a:pt x="108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" name="Google Shape;42;p2"/>
                  <p:cNvSpPr/>
                  <p:nvPr/>
                </p:nvSpPr>
                <p:spPr>
                  <a:xfrm>
                    <a:off x="8620063" y="4158375"/>
                    <a:ext cx="188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" h="754" extrusionOk="0">
                        <a:moveTo>
                          <a:pt x="377" y="1"/>
                        </a:moveTo>
                        <a:cubicBezTo>
                          <a:pt x="169" y="1"/>
                          <a:pt x="0" y="169"/>
                          <a:pt x="0" y="378"/>
                        </a:cubicBezTo>
                        <a:cubicBezTo>
                          <a:pt x="0" y="585"/>
                          <a:pt x="169" y="753"/>
                          <a:pt x="377" y="753"/>
                        </a:cubicBezTo>
                        <a:cubicBezTo>
                          <a:pt x="584" y="753"/>
                          <a:pt x="753" y="585"/>
                          <a:pt x="753" y="378"/>
                        </a:cubicBezTo>
                        <a:cubicBezTo>
                          <a:pt x="753" y="169"/>
                          <a:pt x="584" y="1"/>
                          <a:pt x="37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" name="Google Shape;43;p2"/>
                  <p:cNvSpPr/>
                  <p:nvPr/>
                </p:nvSpPr>
                <p:spPr>
                  <a:xfrm>
                    <a:off x="8729138" y="4147650"/>
                    <a:ext cx="53550" cy="5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1" extrusionOk="0">
                        <a:moveTo>
                          <a:pt x="1323" y="0"/>
                        </a:moveTo>
                        <a:cubicBezTo>
                          <a:pt x="1183" y="0"/>
                          <a:pt x="1044" y="58"/>
                          <a:pt x="933" y="151"/>
                        </a:cubicBezTo>
                        <a:cubicBezTo>
                          <a:pt x="887" y="140"/>
                          <a:pt x="841" y="135"/>
                          <a:pt x="793" y="135"/>
                        </a:cubicBezTo>
                        <a:cubicBezTo>
                          <a:pt x="653" y="135"/>
                          <a:pt x="510" y="185"/>
                          <a:pt x="392" y="292"/>
                        </a:cubicBezTo>
                        <a:cubicBezTo>
                          <a:pt x="257" y="418"/>
                          <a:pt x="196" y="583"/>
                          <a:pt x="198" y="746"/>
                        </a:cubicBezTo>
                        <a:cubicBezTo>
                          <a:pt x="78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4" y="1627"/>
                        </a:cubicBezTo>
                        <a:cubicBezTo>
                          <a:pt x="359" y="1815"/>
                          <a:pt x="475" y="1979"/>
                          <a:pt x="668" y="2037"/>
                        </a:cubicBezTo>
                        <a:cubicBezTo>
                          <a:pt x="718" y="2053"/>
                          <a:pt x="769" y="2060"/>
                          <a:pt x="819" y="2060"/>
                        </a:cubicBezTo>
                        <a:cubicBezTo>
                          <a:pt x="959" y="2060"/>
                          <a:pt x="1098" y="2003"/>
                          <a:pt x="1210" y="1909"/>
                        </a:cubicBezTo>
                        <a:cubicBezTo>
                          <a:pt x="1255" y="1921"/>
                          <a:pt x="1302" y="1926"/>
                          <a:pt x="1350" y="1926"/>
                        </a:cubicBezTo>
                        <a:cubicBezTo>
                          <a:pt x="1490" y="1926"/>
                          <a:pt x="1633" y="1876"/>
                          <a:pt x="1750" y="1769"/>
                        </a:cubicBezTo>
                        <a:cubicBezTo>
                          <a:pt x="1886" y="1643"/>
                          <a:pt x="1947" y="1476"/>
                          <a:pt x="1943" y="1315"/>
                        </a:cubicBezTo>
                        <a:cubicBezTo>
                          <a:pt x="2065" y="1193"/>
                          <a:pt x="2142" y="1032"/>
                          <a:pt x="2131" y="858"/>
                        </a:cubicBezTo>
                        <a:cubicBezTo>
                          <a:pt x="2116" y="653"/>
                          <a:pt x="1985" y="502"/>
                          <a:pt x="1809" y="434"/>
                        </a:cubicBezTo>
                        <a:cubicBezTo>
                          <a:pt x="1785" y="245"/>
                          <a:pt x="1667" y="82"/>
                          <a:pt x="1473" y="23"/>
                        </a:cubicBezTo>
                        <a:cubicBezTo>
                          <a:pt x="1424" y="8"/>
                          <a:pt x="1374" y="0"/>
                          <a:pt x="132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" name="Google Shape;44;p2"/>
                  <p:cNvSpPr/>
                  <p:nvPr/>
                </p:nvSpPr>
                <p:spPr>
                  <a:xfrm>
                    <a:off x="8744463" y="4162950"/>
                    <a:ext cx="20925" cy="18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3" extrusionOk="0">
                        <a:moveTo>
                          <a:pt x="418" y="0"/>
                        </a:moveTo>
                        <a:cubicBezTo>
                          <a:pt x="328" y="0"/>
                          <a:pt x="236" y="33"/>
                          <a:pt x="164" y="98"/>
                        </a:cubicBezTo>
                        <a:cubicBezTo>
                          <a:pt x="10" y="240"/>
                          <a:pt x="0" y="477"/>
                          <a:pt x="141" y="630"/>
                        </a:cubicBezTo>
                        <a:cubicBezTo>
                          <a:pt x="215" y="711"/>
                          <a:pt x="316" y="752"/>
                          <a:pt x="418" y="752"/>
                        </a:cubicBezTo>
                        <a:cubicBezTo>
                          <a:pt x="509" y="752"/>
                          <a:pt x="600" y="719"/>
                          <a:pt x="673" y="652"/>
                        </a:cubicBezTo>
                        <a:cubicBezTo>
                          <a:pt x="826" y="513"/>
                          <a:pt x="837" y="276"/>
                          <a:pt x="695" y="122"/>
                        </a:cubicBezTo>
                        <a:cubicBezTo>
                          <a:pt x="622" y="41"/>
                          <a:pt x="520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" name="Google Shape;45;p2"/>
                  <p:cNvSpPr/>
                  <p:nvPr/>
                </p:nvSpPr>
                <p:spPr>
                  <a:xfrm>
                    <a:off x="8502738" y="4198175"/>
                    <a:ext cx="53550" cy="51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0" extrusionOk="0">
                        <a:moveTo>
                          <a:pt x="1323" y="1"/>
                        </a:moveTo>
                        <a:cubicBezTo>
                          <a:pt x="1183" y="1"/>
                          <a:pt x="1043" y="58"/>
                          <a:pt x="930" y="152"/>
                        </a:cubicBezTo>
                        <a:cubicBezTo>
                          <a:pt x="885" y="140"/>
                          <a:pt x="838" y="135"/>
                          <a:pt x="791" y="135"/>
                        </a:cubicBezTo>
                        <a:cubicBezTo>
                          <a:pt x="652" y="135"/>
                          <a:pt x="509" y="185"/>
                          <a:pt x="392" y="292"/>
                        </a:cubicBezTo>
                        <a:cubicBezTo>
                          <a:pt x="256" y="418"/>
                          <a:pt x="196" y="585"/>
                          <a:pt x="198" y="746"/>
                        </a:cubicBezTo>
                        <a:cubicBezTo>
                          <a:pt x="77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3" y="1627"/>
                        </a:cubicBezTo>
                        <a:cubicBezTo>
                          <a:pt x="357" y="1815"/>
                          <a:pt x="475" y="1979"/>
                          <a:pt x="668" y="2038"/>
                        </a:cubicBezTo>
                        <a:cubicBezTo>
                          <a:pt x="717" y="2053"/>
                          <a:pt x="767" y="2060"/>
                          <a:pt x="817" y="2060"/>
                        </a:cubicBezTo>
                        <a:cubicBezTo>
                          <a:pt x="958" y="2060"/>
                          <a:pt x="1098" y="2003"/>
                          <a:pt x="1210" y="1910"/>
                        </a:cubicBezTo>
                        <a:cubicBezTo>
                          <a:pt x="1255" y="1921"/>
                          <a:pt x="1302" y="1926"/>
                          <a:pt x="1349" y="1926"/>
                        </a:cubicBezTo>
                        <a:cubicBezTo>
                          <a:pt x="1489" y="1926"/>
                          <a:pt x="1632" y="1876"/>
                          <a:pt x="1749" y="1769"/>
                        </a:cubicBezTo>
                        <a:cubicBezTo>
                          <a:pt x="1886" y="1643"/>
                          <a:pt x="1946" y="1475"/>
                          <a:pt x="1943" y="1315"/>
                        </a:cubicBezTo>
                        <a:cubicBezTo>
                          <a:pt x="2065" y="1193"/>
                          <a:pt x="2141" y="1030"/>
                          <a:pt x="2130" y="858"/>
                        </a:cubicBezTo>
                        <a:cubicBezTo>
                          <a:pt x="2116" y="653"/>
                          <a:pt x="1985" y="501"/>
                          <a:pt x="1809" y="434"/>
                        </a:cubicBezTo>
                        <a:cubicBezTo>
                          <a:pt x="1784" y="246"/>
                          <a:pt x="1666" y="82"/>
                          <a:pt x="1473" y="24"/>
                        </a:cubicBezTo>
                        <a:cubicBezTo>
                          <a:pt x="1424" y="8"/>
                          <a:pt x="1373" y="1"/>
                          <a:pt x="132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" name="Google Shape;46;p2"/>
                  <p:cNvSpPr/>
                  <p:nvPr/>
                </p:nvSpPr>
                <p:spPr>
                  <a:xfrm>
                    <a:off x="8518088" y="4213500"/>
                    <a:ext cx="209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4" extrusionOk="0">
                        <a:moveTo>
                          <a:pt x="418" y="0"/>
                        </a:moveTo>
                        <a:cubicBezTo>
                          <a:pt x="327" y="0"/>
                          <a:pt x="236" y="33"/>
                          <a:pt x="165" y="100"/>
                        </a:cubicBezTo>
                        <a:cubicBezTo>
                          <a:pt x="11" y="241"/>
                          <a:pt x="1" y="479"/>
                          <a:pt x="141" y="631"/>
                        </a:cubicBezTo>
                        <a:cubicBezTo>
                          <a:pt x="216" y="712"/>
                          <a:pt x="317" y="753"/>
                          <a:pt x="419" y="753"/>
                        </a:cubicBezTo>
                        <a:cubicBezTo>
                          <a:pt x="509" y="753"/>
                          <a:pt x="600" y="721"/>
                          <a:pt x="673" y="655"/>
                        </a:cubicBezTo>
                        <a:cubicBezTo>
                          <a:pt x="826" y="513"/>
                          <a:pt x="836" y="276"/>
                          <a:pt x="695" y="122"/>
                        </a:cubicBezTo>
                        <a:cubicBezTo>
                          <a:pt x="621" y="42"/>
                          <a:pt x="519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" name="Google Shape;47;p2"/>
                  <p:cNvSpPr/>
                  <p:nvPr/>
                </p:nvSpPr>
                <p:spPr>
                  <a:xfrm>
                    <a:off x="8405713" y="4177275"/>
                    <a:ext cx="29050" cy="27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" h="1116" extrusionOk="0">
                        <a:moveTo>
                          <a:pt x="721" y="1"/>
                        </a:moveTo>
                        <a:cubicBezTo>
                          <a:pt x="644" y="1"/>
                          <a:pt x="568" y="33"/>
                          <a:pt x="506" y="83"/>
                        </a:cubicBezTo>
                        <a:cubicBezTo>
                          <a:pt x="481" y="77"/>
                          <a:pt x="456" y="74"/>
                          <a:pt x="430" y="74"/>
                        </a:cubicBezTo>
                        <a:cubicBezTo>
                          <a:pt x="355" y="74"/>
                          <a:pt x="277" y="102"/>
                          <a:pt x="214" y="159"/>
                        </a:cubicBezTo>
                        <a:cubicBezTo>
                          <a:pt x="140" y="227"/>
                          <a:pt x="108" y="318"/>
                          <a:pt x="109" y="405"/>
                        </a:cubicBezTo>
                        <a:cubicBezTo>
                          <a:pt x="43" y="471"/>
                          <a:pt x="1" y="559"/>
                          <a:pt x="8" y="652"/>
                        </a:cubicBezTo>
                        <a:cubicBezTo>
                          <a:pt x="16" y="763"/>
                          <a:pt x="88" y="845"/>
                          <a:pt x="182" y="881"/>
                        </a:cubicBezTo>
                        <a:cubicBezTo>
                          <a:pt x="195" y="983"/>
                          <a:pt x="259" y="1072"/>
                          <a:pt x="364" y="1103"/>
                        </a:cubicBezTo>
                        <a:cubicBezTo>
                          <a:pt x="391" y="1112"/>
                          <a:pt x="418" y="1115"/>
                          <a:pt x="445" y="1115"/>
                        </a:cubicBezTo>
                        <a:cubicBezTo>
                          <a:pt x="521" y="1115"/>
                          <a:pt x="596" y="1085"/>
                          <a:pt x="657" y="1035"/>
                        </a:cubicBezTo>
                        <a:cubicBezTo>
                          <a:pt x="681" y="1040"/>
                          <a:pt x="706" y="1043"/>
                          <a:pt x="731" y="1043"/>
                        </a:cubicBezTo>
                        <a:cubicBezTo>
                          <a:pt x="807" y="1043"/>
                          <a:pt x="885" y="1016"/>
                          <a:pt x="949" y="958"/>
                        </a:cubicBezTo>
                        <a:cubicBezTo>
                          <a:pt x="1023" y="889"/>
                          <a:pt x="1056" y="799"/>
                          <a:pt x="1054" y="710"/>
                        </a:cubicBezTo>
                        <a:cubicBezTo>
                          <a:pt x="1119" y="646"/>
                          <a:pt x="1161" y="557"/>
                          <a:pt x="1155" y="463"/>
                        </a:cubicBezTo>
                        <a:cubicBezTo>
                          <a:pt x="1148" y="352"/>
                          <a:pt x="1077" y="270"/>
                          <a:pt x="982" y="234"/>
                        </a:cubicBezTo>
                        <a:cubicBezTo>
                          <a:pt x="969" y="134"/>
                          <a:pt x="904" y="46"/>
                          <a:pt x="801" y="13"/>
                        </a:cubicBezTo>
                        <a:cubicBezTo>
                          <a:pt x="774" y="5"/>
                          <a:pt x="747" y="1"/>
                          <a:pt x="7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" name="Google Shape;48;p2"/>
                  <p:cNvSpPr/>
                  <p:nvPr/>
                </p:nvSpPr>
                <p:spPr>
                  <a:xfrm>
                    <a:off x="8414063" y="4185575"/>
                    <a:ext cx="11325" cy="1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" h="408" extrusionOk="0">
                        <a:moveTo>
                          <a:pt x="225" y="1"/>
                        </a:moveTo>
                        <a:cubicBezTo>
                          <a:pt x="176" y="1"/>
                          <a:pt x="127" y="18"/>
                          <a:pt x="88" y="54"/>
                        </a:cubicBezTo>
                        <a:cubicBezTo>
                          <a:pt x="5" y="130"/>
                          <a:pt x="1" y="259"/>
                          <a:pt x="77" y="341"/>
                        </a:cubicBezTo>
                        <a:cubicBezTo>
                          <a:pt x="117" y="386"/>
                          <a:pt x="172" y="408"/>
                          <a:pt x="227" y="408"/>
                        </a:cubicBezTo>
                        <a:cubicBezTo>
                          <a:pt x="276" y="408"/>
                          <a:pt x="325" y="390"/>
                          <a:pt x="364" y="355"/>
                        </a:cubicBezTo>
                        <a:cubicBezTo>
                          <a:pt x="447" y="279"/>
                          <a:pt x="452" y="150"/>
                          <a:pt x="377" y="67"/>
                        </a:cubicBezTo>
                        <a:cubicBezTo>
                          <a:pt x="337" y="23"/>
                          <a:pt x="281" y="1"/>
                          <a:pt x="22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" name="Google Shape;49;p2"/>
                  <p:cNvSpPr/>
                  <p:nvPr/>
                </p:nvSpPr>
                <p:spPr>
                  <a:xfrm>
                    <a:off x="8672863" y="4127075"/>
                    <a:ext cx="39700" cy="3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8" h="1395" extrusionOk="0">
                        <a:moveTo>
                          <a:pt x="882" y="1"/>
                        </a:moveTo>
                        <a:cubicBezTo>
                          <a:pt x="803" y="1"/>
                          <a:pt x="728" y="23"/>
                          <a:pt x="663" y="62"/>
                        </a:cubicBezTo>
                        <a:cubicBezTo>
                          <a:pt x="620" y="50"/>
                          <a:pt x="576" y="44"/>
                          <a:pt x="532" y="44"/>
                        </a:cubicBezTo>
                        <a:cubicBezTo>
                          <a:pt x="457" y="44"/>
                          <a:pt x="382" y="63"/>
                          <a:pt x="318" y="106"/>
                        </a:cubicBezTo>
                        <a:cubicBezTo>
                          <a:pt x="195" y="187"/>
                          <a:pt x="149" y="321"/>
                          <a:pt x="167" y="452"/>
                        </a:cubicBezTo>
                        <a:cubicBezTo>
                          <a:pt x="61" y="534"/>
                          <a:pt x="0" y="662"/>
                          <a:pt x="32" y="802"/>
                        </a:cubicBezTo>
                        <a:cubicBezTo>
                          <a:pt x="63" y="939"/>
                          <a:pt x="169" y="1042"/>
                          <a:pt x="299" y="1090"/>
                        </a:cubicBezTo>
                        <a:cubicBezTo>
                          <a:pt x="335" y="1216"/>
                          <a:pt x="432" y="1328"/>
                          <a:pt x="576" y="1374"/>
                        </a:cubicBezTo>
                        <a:cubicBezTo>
                          <a:pt x="620" y="1388"/>
                          <a:pt x="664" y="1394"/>
                          <a:pt x="707" y="1394"/>
                        </a:cubicBezTo>
                        <a:cubicBezTo>
                          <a:pt x="786" y="1394"/>
                          <a:pt x="860" y="1372"/>
                          <a:pt x="924" y="1333"/>
                        </a:cubicBezTo>
                        <a:cubicBezTo>
                          <a:pt x="966" y="1345"/>
                          <a:pt x="1009" y="1351"/>
                          <a:pt x="1052" y="1351"/>
                        </a:cubicBezTo>
                        <a:cubicBezTo>
                          <a:pt x="1129" y="1351"/>
                          <a:pt x="1205" y="1331"/>
                          <a:pt x="1271" y="1287"/>
                        </a:cubicBezTo>
                        <a:cubicBezTo>
                          <a:pt x="1392" y="1207"/>
                          <a:pt x="1440" y="1073"/>
                          <a:pt x="1418" y="941"/>
                        </a:cubicBezTo>
                        <a:cubicBezTo>
                          <a:pt x="1526" y="862"/>
                          <a:pt x="1587" y="733"/>
                          <a:pt x="1554" y="592"/>
                        </a:cubicBezTo>
                        <a:cubicBezTo>
                          <a:pt x="1525" y="456"/>
                          <a:pt x="1417" y="354"/>
                          <a:pt x="1285" y="304"/>
                        </a:cubicBezTo>
                        <a:cubicBezTo>
                          <a:pt x="1251" y="178"/>
                          <a:pt x="1152" y="67"/>
                          <a:pt x="1010" y="21"/>
                        </a:cubicBezTo>
                        <a:cubicBezTo>
                          <a:pt x="967" y="7"/>
                          <a:pt x="924" y="1"/>
                          <a:pt x="88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" name="Google Shape;50;p2"/>
                  <p:cNvSpPr/>
                  <p:nvPr/>
                </p:nvSpPr>
                <p:spPr>
                  <a:xfrm>
                    <a:off x="8685538" y="4136875"/>
                    <a:ext cx="14925" cy="13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" h="535" extrusionOk="0">
                        <a:moveTo>
                          <a:pt x="297" y="0"/>
                        </a:moveTo>
                        <a:cubicBezTo>
                          <a:pt x="184" y="0"/>
                          <a:pt x="80" y="73"/>
                          <a:pt x="43" y="185"/>
                        </a:cubicBezTo>
                        <a:cubicBezTo>
                          <a:pt x="0" y="326"/>
                          <a:pt x="77" y="476"/>
                          <a:pt x="216" y="521"/>
                        </a:cubicBezTo>
                        <a:cubicBezTo>
                          <a:pt x="243" y="530"/>
                          <a:pt x="271" y="534"/>
                          <a:pt x="298" y="534"/>
                        </a:cubicBezTo>
                        <a:cubicBezTo>
                          <a:pt x="411" y="534"/>
                          <a:pt x="516" y="462"/>
                          <a:pt x="552" y="349"/>
                        </a:cubicBezTo>
                        <a:cubicBezTo>
                          <a:pt x="596" y="209"/>
                          <a:pt x="519" y="59"/>
                          <a:pt x="379" y="13"/>
                        </a:cubicBezTo>
                        <a:cubicBezTo>
                          <a:pt x="352" y="4"/>
                          <a:pt x="324" y="0"/>
                          <a:pt x="29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" name="Google Shape;51;p2"/>
                  <p:cNvSpPr/>
                  <p:nvPr/>
                </p:nvSpPr>
                <p:spPr>
                  <a:xfrm>
                    <a:off x="8577363" y="4213125"/>
                    <a:ext cx="33625" cy="29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5" h="1162" extrusionOk="0">
                        <a:moveTo>
                          <a:pt x="553" y="1"/>
                        </a:moveTo>
                        <a:cubicBezTo>
                          <a:pt x="495" y="1"/>
                          <a:pt x="436" y="15"/>
                          <a:pt x="379" y="46"/>
                        </a:cubicBezTo>
                        <a:cubicBezTo>
                          <a:pt x="280" y="99"/>
                          <a:pt x="220" y="189"/>
                          <a:pt x="198" y="287"/>
                        </a:cubicBezTo>
                        <a:cubicBezTo>
                          <a:pt x="110" y="340"/>
                          <a:pt x="39" y="425"/>
                          <a:pt x="23" y="527"/>
                        </a:cubicBezTo>
                        <a:cubicBezTo>
                          <a:pt x="0" y="651"/>
                          <a:pt x="54" y="759"/>
                          <a:pt x="150" y="824"/>
                        </a:cubicBezTo>
                        <a:cubicBezTo>
                          <a:pt x="138" y="938"/>
                          <a:pt x="181" y="1052"/>
                          <a:pt x="288" y="1116"/>
                        </a:cubicBezTo>
                        <a:cubicBezTo>
                          <a:pt x="339" y="1147"/>
                          <a:pt x="396" y="1161"/>
                          <a:pt x="453" y="1161"/>
                        </a:cubicBezTo>
                        <a:cubicBezTo>
                          <a:pt x="512" y="1161"/>
                          <a:pt x="571" y="1146"/>
                          <a:pt x="626" y="1120"/>
                        </a:cubicBezTo>
                        <a:cubicBezTo>
                          <a:pt x="676" y="1146"/>
                          <a:pt x="733" y="1161"/>
                          <a:pt x="791" y="1161"/>
                        </a:cubicBezTo>
                        <a:cubicBezTo>
                          <a:pt x="849" y="1161"/>
                          <a:pt x="908" y="1147"/>
                          <a:pt x="965" y="1116"/>
                        </a:cubicBezTo>
                        <a:cubicBezTo>
                          <a:pt x="1064" y="1062"/>
                          <a:pt x="1124" y="973"/>
                          <a:pt x="1145" y="876"/>
                        </a:cubicBezTo>
                        <a:cubicBezTo>
                          <a:pt x="1235" y="823"/>
                          <a:pt x="1304" y="738"/>
                          <a:pt x="1323" y="634"/>
                        </a:cubicBezTo>
                        <a:cubicBezTo>
                          <a:pt x="1345" y="512"/>
                          <a:pt x="1291" y="403"/>
                          <a:pt x="1196" y="338"/>
                        </a:cubicBezTo>
                        <a:cubicBezTo>
                          <a:pt x="1206" y="222"/>
                          <a:pt x="1162" y="109"/>
                          <a:pt x="1056" y="46"/>
                        </a:cubicBezTo>
                        <a:cubicBezTo>
                          <a:pt x="1005" y="15"/>
                          <a:pt x="948" y="1"/>
                          <a:pt x="890" y="1"/>
                        </a:cubicBezTo>
                        <a:cubicBezTo>
                          <a:pt x="832" y="1"/>
                          <a:pt x="772" y="15"/>
                          <a:pt x="718" y="41"/>
                        </a:cubicBezTo>
                        <a:cubicBezTo>
                          <a:pt x="668" y="15"/>
                          <a:pt x="611" y="1"/>
                          <a:pt x="55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" name="Google Shape;52;p2"/>
                  <p:cNvSpPr/>
                  <p:nvPr/>
                </p:nvSpPr>
                <p:spPr>
                  <a:xfrm>
                    <a:off x="8587213" y="4221150"/>
                    <a:ext cx="13050" cy="1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" h="458" extrusionOk="0">
                        <a:moveTo>
                          <a:pt x="261" y="1"/>
                        </a:moveTo>
                        <a:cubicBezTo>
                          <a:pt x="224" y="1"/>
                          <a:pt x="186" y="10"/>
                          <a:pt x="151" y="29"/>
                        </a:cubicBezTo>
                        <a:cubicBezTo>
                          <a:pt x="39" y="90"/>
                          <a:pt x="0" y="228"/>
                          <a:pt x="59" y="339"/>
                        </a:cubicBezTo>
                        <a:cubicBezTo>
                          <a:pt x="102" y="415"/>
                          <a:pt x="181" y="458"/>
                          <a:pt x="262" y="458"/>
                        </a:cubicBezTo>
                        <a:cubicBezTo>
                          <a:pt x="298" y="458"/>
                          <a:pt x="336" y="449"/>
                          <a:pt x="370" y="431"/>
                        </a:cubicBezTo>
                        <a:cubicBezTo>
                          <a:pt x="482" y="370"/>
                          <a:pt x="522" y="231"/>
                          <a:pt x="461" y="120"/>
                        </a:cubicBezTo>
                        <a:cubicBezTo>
                          <a:pt x="420" y="44"/>
                          <a:pt x="342" y="1"/>
                          <a:pt x="26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" name="Google Shape;53;p2"/>
                  <p:cNvSpPr/>
                  <p:nvPr/>
                </p:nvSpPr>
                <p:spPr>
                  <a:xfrm>
                    <a:off x="8669588" y="4177000"/>
                    <a:ext cx="37900" cy="36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6" h="1466" extrusionOk="0">
                        <a:moveTo>
                          <a:pt x="932" y="0"/>
                        </a:moveTo>
                        <a:cubicBezTo>
                          <a:pt x="829" y="0"/>
                          <a:pt x="727" y="43"/>
                          <a:pt x="647" y="113"/>
                        </a:cubicBezTo>
                        <a:cubicBezTo>
                          <a:pt x="617" y="106"/>
                          <a:pt x="586" y="102"/>
                          <a:pt x="555" y="102"/>
                        </a:cubicBezTo>
                        <a:cubicBezTo>
                          <a:pt x="454" y="102"/>
                          <a:pt x="351" y="139"/>
                          <a:pt x="269" y="218"/>
                        </a:cubicBezTo>
                        <a:cubicBezTo>
                          <a:pt x="173" y="308"/>
                          <a:pt x="131" y="428"/>
                          <a:pt x="137" y="543"/>
                        </a:cubicBezTo>
                        <a:cubicBezTo>
                          <a:pt x="54" y="630"/>
                          <a:pt x="0" y="746"/>
                          <a:pt x="11" y="869"/>
                        </a:cubicBezTo>
                        <a:cubicBezTo>
                          <a:pt x="24" y="1015"/>
                          <a:pt x="118" y="1119"/>
                          <a:pt x="244" y="1164"/>
                        </a:cubicBezTo>
                        <a:cubicBezTo>
                          <a:pt x="264" y="1298"/>
                          <a:pt x="347" y="1411"/>
                          <a:pt x="486" y="1451"/>
                        </a:cubicBezTo>
                        <a:cubicBezTo>
                          <a:pt x="519" y="1461"/>
                          <a:pt x="552" y="1465"/>
                          <a:pt x="585" y="1465"/>
                        </a:cubicBezTo>
                        <a:cubicBezTo>
                          <a:pt x="687" y="1465"/>
                          <a:pt x="787" y="1423"/>
                          <a:pt x="869" y="1354"/>
                        </a:cubicBezTo>
                        <a:cubicBezTo>
                          <a:pt x="899" y="1361"/>
                          <a:pt x="930" y="1364"/>
                          <a:pt x="961" y="1364"/>
                        </a:cubicBezTo>
                        <a:cubicBezTo>
                          <a:pt x="1062" y="1364"/>
                          <a:pt x="1165" y="1327"/>
                          <a:pt x="1248" y="1246"/>
                        </a:cubicBezTo>
                        <a:cubicBezTo>
                          <a:pt x="1344" y="1155"/>
                          <a:pt x="1385" y="1036"/>
                          <a:pt x="1379" y="922"/>
                        </a:cubicBezTo>
                        <a:cubicBezTo>
                          <a:pt x="1464" y="835"/>
                          <a:pt x="1516" y="718"/>
                          <a:pt x="1505" y="595"/>
                        </a:cubicBezTo>
                        <a:cubicBezTo>
                          <a:pt x="1493" y="449"/>
                          <a:pt x="1398" y="344"/>
                          <a:pt x="1273" y="299"/>
                        </a:cubicBezTo>
                        <a:cubicBezTo>
                          <a:pt x="1251" y="166"/>
                          <a:pt x="1168" y="53"/>
                          <a:pt x="1029" y="14"/>
                        </a:cubicBezTo>
                        <a:cubicBezTo>
                          <a:pt x="997" y="4"/>
                          <a:pt x="965" y="0"/>
                          <a:pt x="93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" name="Google Shape;54;p2"/>
                  <p:cNvSpPr/>
                  <p:nvPr/>
                </p:nvSpPr>
                <p:spPr>
                  <a:xfrm>
                    <a:off x="8680438" y="4187925"/>
                    <a:ext cx="14775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" h="533" extrusionOk="0">
                        <a:moveTo>
                          <a:pt x="296" y="0"/>
                        </a:moveTo>
                        <a:cubicBezTo>
                          <a:pt x="230" y="0"/>
                          <a:pt x="163" y="25"/>
                          <a:pt x="111" y="73"/>
                        </a:cubicBezTo>
                        <a:cubicBezTo>
                          <a:pt x="5" y="175"/>
                          <a:pt x="0" y="343"/>
                          <a:pt x="102" y="450"/>
                        </a:cubicBezTo>
                        <a:cubicBezTo>
                          <a:pt x="154" y="505"/>
                          <a:pt x="224" y="532"/>
                          <a:pt x="295" y="532"/>
                        </a:cubicBezTo>
                        <a:cubicBezTo>
                          <a:pt x="361" y="532"/>
                          <a:pt x="427" y="507"/>
                          <a:pt x="479" y="458"/>
                        </a:cubicBezTo>
                        <a:cubicBezTo>
                          <a:pt x="585" y="358"/>
                          <a:pt x="590" y="189"/>
                          <a:pt x="488" y="82"/>
                        </a:cubicBezTo>
                        <a:cubicBezTo>
                          <a:pt x="436" y="28"/>
                          <a:pt x="366" y="0"/>
                          <a:pt x="2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" name="Google Shape;55;p2"/>
                  <p:cNvSpPr/>
                  <p:nvPr/>
                </p:nvSpPr>
                <p:spPr>
                  <a:xfrm>
                    <a:off x="8525513" y="4156600"/>
                    <a:ext cx="37875" cy="3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8" extrusionOk="0">
                        <a:moveTo>
                          <a:pt x="931" y="0"/>
                        </a:moveTo>
                        <a:cubicBezTo>
                          <a:pt x="829" y="0"/>
                          <a:pt x="729" y="43"/>
                          <a:pt x="649" y="113"/>
                        </a:cubicBezTo>
                        <a:cubicBezTo>
                          <a:pt x="620" y="106"/>
                          <a:pt x="589" y="103"/>
                          <a:pt x="559" y="103"/>
                        </a:cubicBezTo>
                        <a:cubicBezTo>
                          <a:pt x="457" y="103"/>
                          <a:pt x="351" y="140"/>
                          <a:pt x="268" y="219"/>
                        </a:cubicBezTo>
                        <a:cubicBezTo>
                          <a:pt x="173" y="309"/>
                          <a:pt x="132" y="429"/>
                          <a:pt x="137" y="545"/>
                        </a:cubicBezTo>
                        <a:cubicBezTo>
                          <a:pt x="53" y="632"/>
                          <a:pt x="1" y="748"/>
                          <a:pt x="11" y="871"/>
                        </a:cubicBezTo>
                        <a:cubicBezTo>
                          <a:pt x="23" y="1017"/>
                          <a:pt x="119" y="1121"/>
                          <a:pt x="243" y="1166"/>
                        </a:cubicBezTo>
                        <a:cubicBezTo>
                          <a:pt x="263" y="1300"/>
                          <a:pt x="347" y="1413"/>
                          <a:pt x="485" y="1453"/>
                        </a:cubicBezTo>
                        <a:cubicBezTo>
                          <a:pt x="518" y="1463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7" y="1356"/>
                        </a:cubicBezTo>
                        <a:cubicBezTo>
                          <a:pt x="897" y="1363"/>
                          <a:pt x="928" y="1366"/>
                          <a:pt x="959" y="1366"/>
                        </a:cubicBezTo>
                        <a:cubicBezTo>
                          <a:pt x="1060" y="1366"/>
                          <a:pt x="1164" y="1329"/>
                          <a:pt x="1247" y="1249"/>
                        </a:cubicBezTo>
                        <a:cubicBezTo>
                          <a:pt x="1342" y="1158"/>
                          <a:pt x="1383" y="1039"/>
                          <a:pt x="1378" y="925"/>
                        </a:cubicBezTo>
                        <a:cubicBezTo>
                          <a:pt x="1463" y="838"/>
                          <a:pt x="1514" y="721"/>
                          <a:pt x="1504" y="598"/>
                        </a:cubicBezTo>
                        <a:cubicBezTo>
                          <a:pt x="1492" y="454"/>
                          <a:pt x="1398" y="347"/>
                          <a:pt x="1271" y="302"/>
                        </a:cubicBezTo>
                        <a:cubicBezTo>
                          <a:pt x="1252" y="168"/>
                          <a:pt x="1169" y="53"/>
                          <a:pt x="1031" y="15"/>
                        </a:cubicBezTo>
                        <a:cubicBezTo>
                          <a:pt x="998" y="5"/>
                          <a:pt x="964" y="0"/>
                          <a:pt x="93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" name="Google Shape;56;p2"/>
                  <p:cNvSpPr/>
                  <p:nvPr/>
                </p:nvSpPr>
                <p:spPr>
                  <a:xfrm>
                    <a:off x="8536388" y="4167525"/>
                    <a:ext cx="1475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" h="533" extrusionOk="0">
                        <a:moveTo>
                          <a:pt x="295" y="1"/>
                        </a:moveTo>
                        <a:cubicBezTo>
                          <a:pt x="229" y="1"/>
                          <a:pt x="163" y="25"/>
                          <a:pt x="110" y="74"/>
                        </a:cubicBezTo>
                        <a:cubicBezTo>
                          <a:pt x="4" y="176"/>
                          <a:pt x="1" y="344"/>
                          <a:pt x="101" y="451"/>
                        </a:cubicBezTo>
                        <a:cubicBezTo>
                          <a:pt x="154" y="505"/>
                          <a:pt x="224" y="533"/>
                          <a:pt x="295" y="533"/>
                        </a:cubicBezTo>
                        <a:cubicBezTo>
                          <a:pt x="361" y="533"/>
                          <a:pt x="427" y="508"/>
                          <a:pt x="479" y="459"/>
                        </a:cubicBezTo>
                        <a:cubicBezTo>
                          <a:pt x="586" y="359"/>
                          <a:pt x="590" y="190"/>
                          <a:pt x="488" y="83"/>
                        </a:cubicBezTo>
                        <a:cubicBezTo>
                          <a:pt x="436" y="28"/>
                          <a:pt x="366" y="1"/>
                          <a:pt x="29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" name="Google Shape;57;p2"/>
                  <p:cNvSpPr/>
                  <p:nvPr/>
                </p:nvSpPr>
                <p:spPr>
                  <a:xfrm>
                    <a:off x="8468538" y="4181025"/>
                    <a:ext cx="37875" cy="3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7" extrusionOk="0">
                        <a:moveTo>
                          <a:pt x="930" y="1"/>
                        </a:moveTo>
                        <a:cubicBezTo>
                          <a:pt x="828" y="1"/>
                          <a:pt x="729" y="44"/>
                          <a:pt x="649" y="114"/>
                        </a:cubicBezTo>
                        <a:cubicBezTo>
                          <a:pt x="619" y="107"/>
                          <a:pt x="589" y="104"/>
                          <a:pt x="558" y="104"/>
                        </a:cubicBezTo>
                        <a:cubicBezTo>
                          <a:pt x="456" y="104"/>
                          <a:pt x="351" y="141"/>
                          <a:pt x="269" y="220"/>
                        </a:cubicBezTo>
                        <a:cubicBezTo>
                          <a:pt x="174" y="310"/>
                          <a:pt x="133" y="430"/>
                          <a:pt x="138" y="546"/>
                        </a:cubicBezTo>
                        <a:cubicBezTo>
                          <a:pt x="52" y="633"/>
                          <a:pt x="1" y="749"/>
                          <a:pt x="12" y="870"/>
                        </a:cubicBezTo>
                        <a:cubicBezTo>
                          <a:pt x="23" y="1016"/>
                          <a:pt x="119" y="1121"/>
                          <a:pt x="244" y="1166"/>
                        </a:cubicBezTo>
                        <a:cubicBezTo>
                          <a:pt x="264" y="1299"/>
                          <a:pt x="348" y="1413"/>
                          <a:pt x="486" y="1453"/>
                        </a:cubicBezTo>
                        <a:cubicBezTo>
                          <a:pt x="519" y="1462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8" y="1356"/>
                        </a:cubicBezTo>
                        <a:cubicBezTo>
                          <a:pt x="897" y="1362"/>
                          <a:pt x="927" y="1365"/>
                          <a:pt x="958" y="1365"/>
                        </a:cubicBezTo>
                        <a:cubicBezTo>
                          <a:pt x="1060" y="1365"/>
                          <a:pt x="1164" y="1329"/>
                          <a:pt x="1248" y="1248"/>
                        </a:cubicBezTo>
                        <a:cubicBezTo>
                          <a:pt x="1343" y="1157"/>
                          <a:pt x="1384" y="1038"/>
                          <a:pt x="1379" y="923"/>
                        </a:cubicBezTo>
                        <a:cubicBezTo>
                          <a:pt x="1463" y="836"/>
                          <a:pt x="1515" y="720"/>
                          <a:pt x="1505" y="597"/>
                        </a:cubicBezTo>
                        <a:cubicBezTo>
                          <a:pt x="1492" y="452"/>
                          <a:pt x="1397" y="346"/>
                          <a:pt x="1272" y="301"/>
                        </a:cubicBezTo>
                        <a:cubicBezTo>
                          <a:pt x="1253" y="169"/>
                          <a:pt x="1169" y="54"/>
                          <a:pt x="1031" y="15"/>
                        </a:cubicBezTo>
                        <a:cubicBezTo>
                          <a:pt x="997" y="6"/>
                          <a:pt x="964" y="1"/>
                          <a:pt x="93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" name="Google Shape;58;p2"/>
                  <p:cNvSpPr/>
                  <p:nvPr/>
                </p:nvSpPr>
                <p:spPr>
                  <a:xfrm>
                    <a:off x="8479388" y="4191975"/>
                    <a:ext cx="1480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" h="533" extrusionOk="0">
                        <a:moveTo>
                          <a:pt x="296" y="1"/>
                        </a:moveTo>
                        <a:cubicBezTo>
                          <a:pt x="230" y="1"/>
                          <a:pt x="163" y="25"/>
                          <a:pt x="111" y="74"/>
                        </a:cubicBezTo>
                        <a:cubicBezTo>
                          <a:pt x="5" y="175"/>
                          <a:pt x="1" y="344"/>
                          <a:pt x="102" y="451"/>
                        </a:cubicBezTo>
                        <a:cubicBezTo>
                          <a:pt x="154" y="505"/>
                          <a:pt x="225" y="533"/>
                          <a:pt x="295" y="533"/>
                        </a:cubicBezTo>
                        <a:cubicBezTo>
                          <a:pt x="362" y="533"/>
                          <a:pt x="428" y="508"/>
                          <a:pt x="480" y="459"/>
                        </a:cubicBezTo>
                        <a:cubicBezTo>
                          <a:pt x="586" y="359"/>
                          <a:pt x="592" y="190"/>
                          <a:pt x="489" y="83"/>
                        </a:cubicBezTo>
                        <a:cubicBezTo>
                          <a:pt x="437" y="28"/>
                          <a:pt x="367" y="1"/>
                          <a:pt x="29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" name="Google Shape;59;p2"/>
                  <p:cNvSpPr/>
                  <p:nvPr/>
                </p:nvSpPr>
                <p:spPr>
                  <a:xfrm>
                    <a:off x="8717288" y="4214000"/>
                    <a:ext cx="28650" cy="2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6" h="1106" extrusionOk="0">
                        <a:moveTo>
                          <a:pt x="703" y="0"/>
                        </a:moveTo>
                        <a:cubicBezTo>
                          <a:pt x="627" y="0"/>
                          <a:pt x="552" y="32"/>
                          <a:pt x="491" y="85"/>
                        </a:cubicBezTo>
                        <a:cubicBezTo>
                          <a:pt x="469" y="80"/>
                          <a:pt x="446" y="77"/>
                          <a:pt x="424" y="77"/>
                        </a:cubicBezTo>
                        <a:cubicBezTo>
                          <a:pt x="347" y="77"/>
                          <a:pt x="268" y="106"/>
                          <a:pt x="205" y="166"/>
                        </a:cubicBezTo>
                        <a:cubicBezTo>
                          <a:pt x="133" y="233"/>
                          <a:pt x="102" y="323"/>
                          <a:pt x="106" y="410"/>
                        </a:cubicBezTo>
                        <a:cubicBezTo>
                          <a:pt x="42" y="476"/>
                          <a:pt x="1" y="564"/>
                          <a:pt x="10" y="656"/>
                        </a:cubicBezTo>
                        <a:cubicBezTo>
                          <a:pt x="19" y="766"/>
                          <a:pt x="91" y="846"/>
                          <a:pt x="185" y="878"/>
                        </a:cubicBezTo>
                        <a:cubicBezTo>
                          <a:pt x="200" y="980"/>
                          <a:pt x="265" y="1066"/>
                          <a:pt x="368" y="1095"/>
                        </a:cubicBezTo>
                        <a:cubicBezTo>
                          <a:pt x="393" y="1102"/>
                          <a:pt x="418" y="1106"/>
                          <a:pt x="442" y="1106"/>
                        </a:cubicBezTo>
                        <a:cubicBezTo>
                          <a:pt x="519" y="1106"/>
                          <a:pt x="595" y="1073"/>
                          <a:pt x="656" y="1021"/>
                        </a:cubicBezTo>
                        <a:cubicBezTo>
                          <a:pt x="679" y="1026"/>
                          <a:pt x="702" y="1028"/>
                          <a:pt x="726" y="1028"/>
                        </a:cubicBezTo>
                        <a:cubicBezTo>
                          <a:pt x="802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3"/>
                          <a:pt x="1041" y="694"/>
                        </a:cubicBezTo>
                        <a:cubicBezTo>
                          <a:pt x="1106" y="630"/>
                          <a:pt x="1146" y="540"/>
                          <a:pt x="1137" y="448"/>
                        </a:cubicBezTo>
                        <a:cubicBezTo>
                          <a:pt x="1127" y="340"/>
                          <a:pt x="1056" y="259"/>
                          <a:pt x="962" y="226"/>
                        </a:cubicBezTo>
                        <a:cubicBezTo>
                          <a:pt x="947" y="126"/>
                          <a:pt x="884" y="41"/>
                          <a:pt x="779" y="11"/>
                        </a:cubicBezTo>
                        <a:cubicBezTo>
                          <a:pt x="754" y="4"/>
                          <a:pt x="729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" name="Google Shape;60;p2"/>
                  <p:cNvSpPr/>
                  <p:nvPr/>
                </p:nvSpPr>
                <p:spPr>
                  <a:xfrm>
                    <a:off x="8725563" y="4222250"/>
                    <a:ext cx="11075" cy="10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3" h="403" extrusionOk="0">
                        <a:moveTo>
                          <a:pt x="222" y="0"/>
                        </a:moveTo>
                        <a:cubicBezTo>
                          <a:pt x="173" y="0"/>
                          <a:pt x="123" y="19"/>
                          <a:pt x="83" y="56"/>
                        </a:cubicBezTo>
                        <a:cubicBezTo>
                          <a:pt x="3" y="133"/>
                          <a:pt x="1" y="260"/>
                          <a:pt x="75" y="340"/>
                        </a:cubicBezTo>
                        <a:cubicBezTo>
                          <a:pt x="114" y="382"/>
                          <a:pt x="167" y="402"/>
                          <a:pt x="220" y="402"/>
                        </a:cubicBezTo>
                        <a:cubicBezTo>
                          <a:pt x="270" y="402"/>
                          <a:pt x="321" y="384"/>
                          <a:pt x="360" y="347"/>
                        </a:cubicBezTo>
                        <a:cubicBezTo>
                          <a:pt x="441" y="270"/>
                          <a:pt x="443" y="143"/>
                          <a:pt x="367" y="62"/>
                        </a:cubicBezTo>
                        <a:cubicBezTo>
                          <a:pt x="328" y="21"/>
                          <a:pt x="275" y="0"/>
                          <a:pt x="22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" name="Google Shape;61;p2"/>
                  <p:cNvSpPr/>
                  <p:nvPr/>
                </p:nvSpPr>
                <p:spPr>
                  <a:xfrm>
                    <a:off x="8433363" y="4220725"/>
                    <a:ext cx="28625" cy="27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5" h="1105" extrusionOk="0">
                        <a:moveTo>
                          <a:pt x="703" y="0"/>
                        </a:moveTo>
                        <a:cubicBezTo>
                          <a:pt x="626" y="0"/>
                          <a:pt x="550" y="32"/>
                          <a:pt x="489" y="85"/>
                        </a:cubicBezTo>
                        <a:cubicBezTo>
                          <a:pt x="467" y="80"/>
                          <a:pt x="444" y="78"/>
                          <a:pt x="421" y="78"/>
                        </a:cubicBezTo>
                        <a:cubicBezTo>
                          <a:pt x="344" y="78"/>
                          <a:pt x="265" y="105"/>
                          <a:pt x="202" y="166"/>
                        </a:cubicBezTo>
                        <a:cubicBezTo>
                          <a:pt x="131" y="234"/>
                          <a:pt x="100" y="325"/>
                          <a:pt x="104" y="410"/>
                        </a:cubicBezTo>
                        <a:cubicBezTo>
                          <a:pt x="40" y="475"/>
                          <a:pt x="1" y="563"/>
                          <a:pt x="9" y="655"/>
                        </a:cubicBezTo>
                        <a:cubicBezTo>
                          <a:pt x="18" y="766"/>
                          <a:pt x="90" y="845"/>
                          <a:pt x="185" y="879"/>
                        </a:cubicBezTo>
                        <a:cubicBezTo>
                          <a:pt x="200" y="978"/>
                          <a:pt x="263" y="1065"/>
                          <a:pt x="367" y="1095"/>
                        </a:cubicBezTo>
                        <a:cubicBezTo>
                          <a:pt x="392" y="1102"/>
                          <a:pt x="417" y="1105"/>
                          <a:pt x="442" y="1105"/>
                        </a:cubicBezTo>
                        <a:cubicBezTo>
                          <a:pt x="520" y="1105"/>
                          <a:pt x="596" y="1073"/>
                          <a:pt x="656" y="1021"/>
                        </a:cubicBezTo>
                        <a:cubicBezTo>
                          <a:pt x="678" y="1026"/>
                          <a:pt x="701" y="1028"/>
                          <a:pt x="724" y="1028"/>
                        </a:cubicBezTo>
                        <a:cubicBezTo>
                          <a:pt x="801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2"/>
                          <a:pt x="1041" y="695"/>
                        </a:cubicBezTo>
                        <a:cubicBezTo>
                          <a:pt x="1107" y="630"/>
                          <a:pt x="1144" y="542"/>
                          <a:pt x="1137" y="450"/>
                        </a:cubicBezTo>
                        <a:cubicBezTo>
                          <a:pt x="1127" y="339"/>
                          <a:pt x="1056" y="260"/>
                          <a:pt x="961" y="227"/>
                        </a:cubicBezTo>
                        <a:cubicBezTo>
                          <a:pt x="946" y="127"/>
                          <a:pt x="882" y="40"/>
                          <a:pt x="777" y="10"/>
                        </a:cubicBezTo>
                        <a:cubicBezTo>
                          <a:pt x="753" y="3"/>
                          <a:pt x="728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" name="Google Shape;62;p2"/>
                  <p:cNvSpPr/>
                  <p:nvPr/>
                </p:nvSpPr>
                <p:spPr>
                  <a:xfrm>
                    <a:off x="8441538" y="4228975"/>
                    <a:ext cx="11100" cy="10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" h="402" extrusionOk="0">
                        <a:moveTo>
                          <a:pt x="224" y="0"/>
                        </a:moveTo>
                        <a:cubicBezTo>
                          <a:pt x="174" y="0"/>
                          <a:pt x="124" y="19"/>
                          <a:pt x="84" y="56"/>
                        </a:cubicBezTo>
                        <a:cubicBezTo>
                          <a:pt x="4" y="133"/>
                          <a:pt x="0" y="259"/>
                          <a:pt x="77" y="340"/>
                        </a:cubicBezTo>
                        <a:cubicBezTo>
                          <a:pt x="116" y="381"/>
                          <a:pt x="169" y="402"/>
                          <a:pt x="221" y="402"/>
                        </a:cubicBezTo>
                        <a:cubicBezTo>
                          <a:pt x="272" y="402"/>
                          <a:pt x="322" y="383"/>
                          <a:pt x="361" y="346"/>
                        </a:cubicBezTo>
                        <a:cubicBezTo>
                          <a:pt x="442" y="269"/>
                          <a:pt x="444" y="143"/>
                          <a:pt x="368" y="62"/>
                        </a:cubicBezTo>
                        <a:cubicBezTo>
                          <a:pt x="329" y="21"/>
                          <a:pt x="277" y="0"/>
                          <a:pt x="2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3" name="Google Shape;63;p2"/>
                <p:cNvGrpSpPr/>
                <p:nvPr/>
              </p:nvGrpSpPr>
              <p:grpSpPr>
                <a:xfrm rot="581699">
                  <a:off x="9231604" y="3532812"/>
                  <a:ext cx="222846" cy="507141"/>
                  <a:chOff x="9231563" y="3533225"/>
                  <a:chExt cx="222850" cy="507150"/>
                </a:xfrm>
              </p:grpSpPr>
              <p:sp>
                <p:nvSpPr>
                  <p:cNvPr id="64" name="Google Shape;64;p2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6" name="Google Shape;66;p2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68" name="Google Shape;68;p2"/>
                <p:cNvGrpSpPr/>
                <p:nvPr/>
              </p:nvGrpSpPr>
              <p:grpSpPr>
                <a:xfrm>
                  <a:off x="8777413" y="3901225"/>
                  <a:ext cx="677000" cy="300125"/>
                  <a:chOff x="8777413" y="3901225"/>
                  <a:chExt cx="677000" cy="300125"/>
                </a:xfrm>
              </p:grpSpPr>
              <p:grpSp>
                <p:nvGrpSpPr>
                  <p:cNvPr id="69" name="Google Shape;69;p2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70" name="Google Shape;70;p2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1" name="Google Shape;71;p2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72" name="Google Shape;72;p2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73" name="Google Shape;73;p2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4" name="Google Shape;74;p2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sp>
              <p:nvSpPr>
                <p:cNvPr id="75" name="Google Shape;75;p2"/>
                <p:cNvSpPr/>
                <p:nvPr/>
              </p:nvSpPr>
              <p:spPr>
                <a:xfrm>
                  <a:off x="8950688" y="3639100"/>
                  <a:ext cx="409025" cy="5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1" h="21622" extrusionOk="0">
                      <a:moveTo>
                        <a:pt x="1425" y="0"/>
                      </a:moveTo>
                      <a:cubicBezTo>
                        <a:pt x="1425" y="1"/>
                        <a:pt x="7521" y="8739"/>
                        <a:pt x="7816" y="15627"/>
                      </a:cubicBezTo>
                      <a:lnTo>
                        <a:pt x="1" y="9900"/>
                      </a:lnTo>
                      <a:lnTo>
                        <a:pt x="1" y="9900"/>
                      </a:lnTo>
                      <a:cubicBezTo>
                        <a:pt x="1" y="9901"/>
                        <a:pt x="757" y="18502"/>
                        <a:pt x="11011" y="21622"/>
                      </a:cubicBezTo>
                      <a:cubicBezTo>
                        <a:pt x="11011" y="21622"/>
                        <a:pt x="16361" y="15158"/>
                        <a:pt x="14578" y="6687"/>
                      </a:cubicBezTo>
                      <a:lnTo>
                        <a:pt x="14578" y="6687"/>
                      </a:lnTo>
                      <a:cubicBezTo>
                        <a:pt x="14578" y="6688"/>
                        <a:pt x="10414" y="15399"/>
                        <a:pt x="10155" y="18176"/>
                      </a:cubicBezTo>
                      <a:cubicBezTo>
                        <a:pt x="10155" y="18176"/>
                        <a:pt x="10342" y="5795"/>
                        <a:pt x="142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6" name="Google Shape;76;p2"/>
                <p:cNvGrpSpPr/>
                <p:nvPr/>
              </p:nvGrpSpPr>
              <p:grpSpPr>
                <a:xfrm>
                  <a:off x="4413056" y="4321380"/>
                  <a:ext cx="4793089" cy="1683451"/>
                  <a:chOff x="4413056" y="4342204"/>
                  <a:chExt cx="4793089" cy="1683451"/>
                </a:xfrm>
              </p:grpSpPr>
              <p:grpSp>
                <p:nvGrpSpPr>
                  <p:cNvPr id="77" name="Google Shape;77;p2"/>
                  <p:cNvGrpSpPr/>
                  <p:nvPr/>
                </p:nvGrpSpPr>
                <p:grpSpPr>
                  <a:xfrm>
                    <a:off x="6356535" y="4342204"/>
                    <a:ext cx="572176" cy="1314481"/>
                    <a:chOff x="6357401" y="4409666"/>
                    <a:chExt cx="572176" cy="1314481"/>
                  </a:xfrm>
                </p:grpSpPr>
                <p:sp>
                  <p:nvSpPr>
                    <p:cNvPr id="78" name="Google Shape;78;p2"/>
                    <p:cNvSpPr/>
                    <p:nvPr/>
                  </p:nvSpPr>
                  <p:spPr>
                    <a:xfrm>
                      <a:off x="6446901" y="4456967"/>
                      <a:ext cx="297552" cy="12514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231" h="89291" extrusionOk="0">
                          <a:moveTo>
                            <a:pt x="7054" y="1"/>
                          </a:moveTo>
                          <a:cubicBezTo>
                            <a:pt x="6885" y="1"/>
                            <a:pt x="6712" y="85"/>
                            <a:pt x="6633" y="279"/>
                          </a:cubicBezTo>
                          <a:cubicBezTo>
                            <a:pt x="5147" y="3950"/>
                            <a:pt x="7681" y="7730"/>
                            <a:pt x="9724" y="10633"/>
                          </a:cubicBezTo>
                          <a:cubicBezTo>
                            <a:pt x="12484" y="14550"/>
                            <a:pt x="16347" y="17953"/>
                            <a:pt x="18084" y="22494"/>
                          </a:cubicBezTo>
                          <a:cubicBezTo>
                            <a:pt x="21231" y="30708"/>
                            <a:pt x="8859" y="36945"/>
                            <a:pt x="5258" y="42904"/>
                          </a:cubicBezTo>
                          <a:cubicBezTo>
                            <a:pt x="195" y="51282"/>
                            <a:pt x="8341" y="58566"/>
                            <a:pt x="12631" y="65025"/>
                          </a:cubicBezTo>
                          <a:cubicBezTo>
                            <a:pt x="15964" y="70040"/>
                            <a:pt x="15739" y="75816"/>
                            <a:pt x="11096" y="79851"/>
                          </a:cubicBezTo>
                          <a:cubicBezTo>
                            <a:pt x="8541" y="82073"/>
                            <a:pt x="3059" y="84825"/>
                            <a:pt x="3497" y="88891"/>
                          </a:cubicBezTo>
                          <a:cubicBezTo>
                            <a:pt x="3526" y="89157"/>
                            <a:pt x="3750" y="89290"/>
                            <a:pt x="3960" y="89290"/>
                          </a:cubicBezTo>
                          <a:cubicBezTo>
                            <a:pt x="4168" y="89290"/>
                            <a:pt x="4361" y="89158"/>
                            <a:pt x="4332" y="88891"/>
                          </a:cubicBezTo>
                          <a:cubicBezTo>
                            <a:pt x="3848" y="84415"/>
                            <a:pt x="11469" y="81418"/>
                            <a:pt x="13818" y="78348"/>
                          </a:cubicBezTo>
                          <a:cubicBezTo>
                            <a:pt x="16070" y="75402"/>
                            <a:pt x="16416" y="71090"/>
                            <a:pt x="14988" y="67711"/>
                          </a:cubicBezTo>
                          <a:cubicBezTo>
                            <a:pt x="11414" y="59258"/>
                            <a:pt x="0" y="52351"/>
                            <a:pt x="6638" y="42282"/>
                          </a:cubicBezTo>
                          <a:cubicBezTo>
                            <a:pt x="10437" y="36518"/>
                            <a:pt x="19502" y="32539"/>
                            <a:pt x="19383" y="24748"/>
                          </a:cubicBezTo>
                          <a:cubicBezTo>
                            <a:pt x="19326" y="21126"/>
                            <a:pt x="16596" y="18015"/>
                            <a:pt x="14464" y="15353"/>
                          </a:cubicBezTo>
                          <a:cubicBezTo>
                            <a:pt x="11565" y="11731"/>
                            <a:pt x="5343" y="5675"/>
                            <a:pt x="7437" y="504"/>
                          </a:cubicBezTo>
                          <a:cubicBezTo>
                            <a:pt x="7561" y="200"/>
                            <a:pt x="7313" y="1"/>
                            <a:pt x="7054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9" name="Google Shape;79;p2"/>
                    <p:cNvSpPr/>
                    <p:nvPr/>
                  </p:nvSpPr>
                  <p:spPr>
                    <a:xfrm>
                      <a:off x="6498224" y="4444283"/>
                      <a:ext cx="431354" cy="1279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778" h="91321" extrusionOk="0">
                          <a:moveTo>
                            <a:pt x="9592" y="1"/>
                          </a:moveTo>
                          <a:cubicBezTo>
                            <a:pt x="9383" y="1"/>
                            <a:pt x="9182" y="135"/>
                            <a:pt x="9198" y="404"/>
                          </a:cubicBezTo>
                          <a:cubicBezTo>
                            <a:pt x="9691" y="8805"/>
                            <a:pt x="17637" y="13501"/>
                            <a:pt x="22542" y="19402"/>
                          </a:cubicBezTo>
                          <a:cubicBezTo>
                            <a:pt x="30777" y="29308"/>
                            <a:pt x="19686" y="37918"/>
                            <a:pt x="13000" y="44540"/>
                          </a:cubicBezTo>
                          <a:cubicBezTo>
                            <a:pt x="10309" y="47205"/>
                            <a:pt x="7857" y="50984"/>
                            <a:pt x="8690" y="54962"/>
                          </a:cubicBezTo>
                          <a:cubicBezTo>
                            <a:pt x="9854" y="60522"/>
                            <a:pt x="15480" y="64254"/>
                            <a:pt x="15741" y="69911"/>
                          </a:cubicBezTo>
                          <a:cubicBezTo>
                            <a:pt x="15994" y="75395"/>
                            <a:pt x="11171" y="79929"/>
                            <a:pt x="6885" y="82453"/>
                          </a:cubicBezTo>
                          <a:cubicBezTo>
                            <a:pt x="3522" y="84432"/>
                            <a:pt x="979" y="86892"/>
                            <a:pt x="73" y="90799"/>
                          </a:cubicBezTo>
                          <a:cubicBezTo>
                            <a:pt x="1" y="91114"/>
                            <a:pt x="264" y="91320"/>
                            <a:pt x="511" y="91320"/>
                          </a:cubicBezTo>
                          <a:cubicBezTo>
                            <a:pt x="675" y="91320"/>
                            <a:pt x="832" y="91230"/>
                            <a:pt x="880" y="91021"/>
                          </a:cubicBezTo>
                          <a:cubicBezTo>
                            <a:pt x="2058" y="85937"/>
                            <a:pt x="6063" y="84128"/>
                            <a:pt x="10041" y="81516"/>
                          </a:cubicBezTo>
                          <a:cubicBezTo>
                            <a:pt x="13156" y="79470"/>
                            <a:pt x="15432" y="75449"/>
                            <a:pt x="16346" y="71933"/>
                          </a:cubicBezTo>
                          <a:cubicBezTo>
                            <a:pt x="17630" y="66998"/>
                            <a:pt x="13834" y="63461"/>
                            <a:pt x="11461" y="59639"/>
                          </a:cubicBezTo>
                          <a:cubicBezTo>
                            <a:pt x="7279" y="52905"/>
                            <a:pt x="10826" y="47709"/>
                            <a:pt x="15884" y="42921"/>
                          </a:cubicBezTo>
                          <a:cubicBezTo>
                            <a:pt x="21045" y="38035"/>
                            <a:pt x="29310" y="30738"/>
                            <a:pt x="25583" y="22708"/>
                          </a:cubicBezTo>
                          <a:cubicBezTo>
                            <a:pt x="21737" y="14422"/>
                            <a:pt x="10614" y="10291"/>
                            <a:pt x="10035" y="404"/>
                          </a:cubicBezTo>
                          <a:cubicBezTo>
                            <a:pt x="10019" y="136"/>
                            <a:pt x="9801" y="1"/>
                            <a:pt x="959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0" name="Google Shape;80;p2"/>
                    <p:cNvSpPr/>
                    <p:nvPr/>
                  </p:nvSpPr>
                  <p:spPr>
                    <a:xfrm>
                      <a:off x="6357401" y="4409666"/>
                      <a:ext cx="247603" cy="1311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667" h="93572" extrusionOk="0">
                          <a:moveTo>
                            <a:pt x="4248" y="0"/>
                          </a:moveTo>
                          <a:cubicBezTo>
                            <a:pt x="4122" y="0"/>
                            <a:pt x="3999" y="62"/>
                            <a:pt x="3921" y="211"/>
                          </a:cubicBezTo>
                          <a:cubicBezTo>
                            <a:pt x="286" y="7154"/>
                            <a:pt x="6578" y="14010"/>
                            <a:pt x="10070" y="19550"/>
                          </a:cubicBezTo>
                          <a:cubicBezTo>
                            <a:pt x="13475" y="24953"/>
                            <a:pt x="13043" y="29765"/>
                            <a:pt x="9776" y="35086"/>
                          </a:cubicBezTo>
                          <a:cubicBezTo>
                            <a:pt x="7365" y="39014"/>
                            <a:pt x="6291" y="43588"/>
                            <a:pt x="6163" y="48153"/>
                          </a:cubicBezTo>
                          <a:cubicBezTo>
                            <a:pt x="5881" y="58238"/>
                            <a:pt x="13367" y="65046"/>
                            <a:pt x="15989" y="74244"/>
                          </a:cubicBezTo>
                          <a:cubicBezTo>
                            <a:pt x="17640" y="80026"/>
                            <a:pt x="13924" y="83407"/>
                            <a:pt x="10695" y="87474"/>
                          </a:cubicBezTo>
                          <a:cubicBezTo>
                            <a:pt x="9085" y="89503"/>
                            <a:pt x="8791" y="91581"/>
                            <a:pt x="10673" y="93450"/>
                          </a:cubicBezTo>
                          <a:cubicBezTo>
                            <a:pt x="10760" y="93536"/>
                            <a:pt x="10858" y="93572"/>
                            <a:pt x="10953" y="93572"/>
                          </a:cubicBezTo>
                          <a:cubicBezTo>
                            <a:pt x="11275" y="93572"/>
                            <a:pt x="11560" y="93153"/>
                            <a:pt x="11264" y="92859"/>
                          </a:cubicBezTo>
                          <a:cubicBezTo>
                            <a:pt x="7977" y="89600"/>
                            <a:pt x="14630" y="84655"/>
                            <a:pt x="16174" y="81798"/>
                          </a:cubicBezTo>
                          <a:cubicBezTo>
                            <a:pt x="17667" y="79039"/>
                            <a:pt x="17323" y="75871"/>
                            <a:pt x="16498" y="72981"/>
                          </a:cubicBezTo>
                          <a:cubicBezTo>
                            <a:pt x="15405" y="69148"/>
                            <a:pt x="13326" y="65804"/>
                            <a:pt x="11294" y="62409"/>
                          </a:cubicBezTo>
                          <a:cubicBezTo>
                            <a:pt x="8575" y="57870"/>
                            <a:pt x="7075" y="53487"/>
                            <a:pt x="6998" y="48153"/>
                          </a:cubicBezTo>
                          <a:cubicBezTo>
                            <a:pt x="6918" y="42727"/>
                            <a:pt x="9022" y="38030"/>
                            <a:pt x="11723" y="33473"/>
                          </a:cubicBezTo>
                          <a:cubicBezTo>
                            <a:pt x="13329" y="30763"/>
                            <a:pt x="13771" y="27722"/>
                            <a:pt x="13201" y="24659"/>
                          </a:cubicBezTo>
                          <a:cubicBezTo>
                            <a:pt x="11712" y="16651"/>
                            <a:pt x="0" y="9496"/>
                            <a:pt x="4642" y="629"/>
                          </a:cubicBezTo>
                          <a:cubicBezTo>
                            <a:pt x="4814" y="303"/>
                            <a:pt x="4526" y="0"/>
                            <a:pt x="4248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81" name="Google Shape;81;p2"/>
                  <p:cNvGrpSpPr/>
                  <p:nvPr/>
                </p:nvGrpSpPr>
                <p:grpSpPr>
                  <a:xfrm>
                    <a:off x="4413056" y="4599588"/>
                    <a:ext cx="4793089" cy="1426067"/>
                    <a:chOff x="4413056" y="4599588"/>
                    <a:chExt cx="4793089" cy="1426067"/>
                  </a:xfrm>
                </p:grpSpPr>
                <p:grpSp>
                  <p:nvGrpSpPr>
                    <p:cNvPr id="82" name="Google Shape;82;p2"/>
                    <p:cNvGrpSpPr/>
                    <p:nvPr/>
                  </p:nvGrpSpPr>
                  <p:grpSpPr>
                    <a:xfrm>
                      <a:off x="7867168" y="4679968"/>
                      <a:ext cx="513387" cy="622354"/>
                      <a:chOff x="7881143" y="4565018"/>
                      <a:chExt cx="513387" cy="622354"/>
                    </a:xfrm>
                  </p:grpSpPr>
                  <p:grpSp>
                    <p:nvGrpSpPr>
                      <p:cNvPr id="83" name="Google Shape;83;p2"/>
                      <p:cNvGrpSpPr/>
                      <p:nvPr/>
                    </p:nvGrpSpPr>
                    <p:grpSpPr>
                      <a:xfrm>
                        <a:off x="7881143" y="4565018"/>
                        <a:ext cx="513387" cy="622354"/>
                        <a:chOff x="7900693" y="4566205"/>
                        <a:chExt cx="513387" cy="622354"/>
                      </a:xfrm>
                    </p:grpSpPr>
                    <p:sp>
                      <p:nvSpPr>
                        <p:cNvPr id="84" name="Google Shape;84;p2"/>
                        <p:cNvSpPr/>
                        <p:nvPr/>
                      </p:nvSpPr>
                      <p:spPr>
                        <a:xfrm>
                          <a:off x="8148059" y="4781599"/>
                          <a:ext cx="266021" cy="40621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7797" h="27176" extrusionOk="0">
                              <a:moveTo>
                                <a:pt x="7774" y="0"/>
                              </a:moveTo>
                              <a:cubicBezTo>
                                <a:pt x="2014" y="0"/>
                                <a:pt x="4767" y="10761"/>
                                <a:pt x="3922" y="13927"/>
                              </a:cubicBezTo>
                              <a:cubicBezTo>
                                <a:pt x="2808" y="19124"/>
                                <a:pt x="1" y="23240"/>
                                <a:pt x="3209" y="27175"/>
                              </a:cubicBezTo>
                              <a:cubicBezTo>
                                <a:pt x="3745" y="26911"/>
                                <a:pt x="4279" y="26644"/>
                                <a:pt x="4810" y="26370"/>
                              </a:cubicBezTo>
                              <a:cubicBezTo>
                                <a:pt x="4422" y="18575"/>
                                <a:pt x="17796" y="1666"/>
                                <a:pt x="8827" y="105"/>
                              </a:cubicBezTo>
                              <a:cubicBezTo>
                                <a:pt x="8448" y="34"/>
                                <a:pt x="8097" y="0"/>
                                <a:pt x="77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85" name="Google Shape;85;p2"/>
                        <p:cNvSpPr/>
                        <p:nvPr/>
                      </p:nvSpPr>
                      <p:spPr>
                        <a:xfrm>
                          <a:off x="8033397" y="4566205"/>
                          <a:ext cx="233256" cy="62112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605" h="41554" extrusionOk="0">
                              <a:moveTo>
                                <a:pt x="5657" y="1"/>
                              </a:moveTo>
                              <a:cubicBezTo>
                                <a:pt x="4025" y="1"/>
                                <a:pt x="2539" y="1018"/>
                                <a:pt x="2007" y="3148"/>
                              </a:cubicBezTo>
                              <a:cubicBezTo>
                                <a:pt x="1115" y="6046"/>
                                <a:pt x="4014" y="7605"/>
                                <a:pt x="4014" y="10504"/>
                              </a:cubicBezTo>
                              <a:cubicBezTo>
                                <a:pt x="4014" y="13848"/>
                                <a:pt x="1339" y="17637"/>
                                <a:pt x="892" y="20980"/>
                              </a:cubicBezTo>
                              <a:cubicBezTo>
                                <a:pt x="1" y="26108"/>
                                <a:pt x="3122" y="26999"/>
                                <a:pt x="6242" y="29897"/>
                              </a:cubicBezTo>
                              <a:cubicBezTo>
                                <a:pt x="8473" y="31904"/>
                                <a:pt x="8473" y="33241"/>
                                <a:pt x="8694" y="36139"/>
                              </a:cubicBezTo>
                              <a:cubicBezTo>
                                <a:pt x="8852" y="39135"/>
                                <a:pt x="9682" y="40126"/>
                                <a:pt x="10941" y="41553"/>
                              </a:cubicBezTo>
                              <a:cubicBezTo>
                                <a:pt x="11322" y="41365"/>
                                <a:pt x="11703" y="41180"/>
                                <a:pt x="12080" y="40987"/>
                              </a:cubicBezTo>
                              <a:cubicBezTo>
                                <a:pt x="12041" y="37644"/>
                                <a:pt x="13826" y="34111"/>
                                <a:pt x="12484" y="31235"/>
                              </a:cubicBezTo>
                              <a:cubicBezTo>
                                <a:pt x="10479" y="26108"/>
                                <a:pt x="1561" y="25217"/>
                                <a:pt x="4014" y="18306"/>
                              </a:cubicBezTo>
                              <a:cubicBezTo>
                                <a:pt x="5796" y="12956"/>
                                <a:pt x="15604" y="7606"/>
                                <a:pt x="8917" y="1363"/>
                              </a:cubicBezTo>
                              <a:cubicBezTo>
                                <a:pt x="7929" y="465"/>
                                <a:pt x="6759" y="1"/>
                                <a:pt x="565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86" name="Google Shape;86;p2"/>
                        <p:cNvSpPr/>
                        <p:nvPr/>
                      </p:nvSpPr>
                      <p:spPr>
                        <a:xfrm>
                          <a:off x="7900693" y="4750030"/>
                          <a:ext cx="306857" cy="43853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0529" h="29338" extrusionOk="0">
                              <a:moveTo>
                                <a:pt x="3777" y="0"/>
                              </a:moveTo>
                              <a:cubicBezTo>
                                <a:pt x="2739" y="0"/>
                                <a:pt x="1949" y="2071"/>
                                <a:pt x="1522" y="3778"/>
                              </a:cubicBezTo>
                              <a:cubicBezTo>
                                <a:pt x="855" y="6453"/>
                                <a:pt x="185" y="8905"/>
                                <a:pt x="185" y="11804"/>
                              </a:cubicBezTo>
                              <a:cubicBezTo>
                                <a:pt x="1" y="21809"/>
                                <a:pt x="15357" y="22580"/>
                                <a:pt x="19655" y="29337"/>
                              </a:cubicBezTo>
                              <a:cubicBezTo>
                                <a:pt x="19947" y="29195"/>
                                <a:pt x="20238" y="29051"/>
                                <a:pt x="20529" y="28903"/>
                              </a:cubicBezTo>
                              <a:cubicBezTo>
                                <a:pt x="19845" y="27333"/>
                                <a:pt x="18872" y="25710"/>
                                <a:pt x="18019" y="24286"/>
                              </a:cubicBezTo>
                              <a:cubicBezTo>
                                <a:pt x="16681" y="21835"/>
                                <a:pt x="12446" y="19828"/>
                                <a:pt x="10217" y="18045"/>
                              </a:cubicBezTo>
                              <a:cubicBezTo>
                                <a:pt x="7320" y="16039"/>
                                <a:pt x="5314" y="13810"/>
                                <a:pt x="5089" y="10243"/>
                              </a:cubicBezTo>
                              <a:cubicBezTo>
                                <a:pt x="4867" y="7790"/>
                                <a:pt x="6650" y="4670"/>
                                <a:pt x="5758" y="2440"/>
                              </a:cubicBezTo>
                              <a:cubicBezTo>
                                <a:pt x="5032" y="666"/>
                                <a:pt x="4365" y="0"/>
                                <a:pt x="3777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87" name="Google Shape;87;p2"/>
                      <p:cNvSpPr/>
                      <p:nvPr/>
                    </p:nvSpPr>
                    <p:spPr>
                      <a:xfrm>
                        <a:off x="8013847" y="4565018"/>
                        <a:ext cx="233256" cy="62112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605" h="41554" extrusionOk="0">
                            <a:moveTo>
                              <a:pt x="5657" y="1"/>
                            </a:moveTo>
                            <a:cubicBezTo>
                              <a:pt x="4025" y="1"/>
                              <a:pt x="2539" y="1018"/>
                              <a:pt x="2007" y="3148"/>
                            </a:cubicBezTo>
                            <a:cubicBezTo>
                              <a:pt x="1115" y="6046"/>
                              <a:pt x="4014" y="7605"/>
                              <a:pt x="4014" y="10504"/>
                            </a:cubicBezTo>
                            <a:cubicBezTo>
                              <a:pt x="4014" y="13848"/>
                              <a:pt x="1339" y="17637"/>
                              <a:pt x="892" y="20980"/>
                            </a:cubicBezTo>
                            <a:cubicBezTo>
                              <a:pt x="1" y="26108"/>
                              <a:pt x="3122" y="26999"/>
                              <a:pt x="6242" y="29897"/>
                            </a:cubicBezTo>
                            <a:cubicBezTo>
                              <a:pt x="8473" y="31904"/>
                              <a:pt x="8473" y="33241"/>
                              <a:pt x="8694" y="36139"/>
                            </a:cubicBezTo>
                            <a:cubicBezTo>
                              <a:pt x="8852" y="39135"/>
                              <a:pt x="9682" y="40126"/>
                              <a:pt x="10941" y="41553"/>
                            </a:cubicBezTo>
                            <a:cubicBezTo>
                              <a:pt x="11322" y="41365"/>
                              <a:pt x="11703" y="41180"/>
                              <a:pt x="12080" y="40987"/>
                            </a:cubicBezTo>
                            <a:cubicBezTo>
                              <a:pt x="12041" y="37644"/>
                              <a:pt x="13826" y="34111"/>
                              <a:pt x="12484" y="31235"/>
                            </a:cubicBezTo>
                            <a:cubicBezTo>
                              <a:pt x="10479" y="26108"/>
                              <a:pt x="1561" y="25217"/>
                              <a:pt x="4014" y="18306"/>
                            </a:cubicBezTo>
                            <a:cubicBezTo>
                              <a:pt x="5796" y="12956"/>
                              <a:pt x="15604" y="7606"/>
                              <a:pt x="8917" y="1363"/>
                            </a:cubicBezTo>
                            <a:cubicBezTo>
                              <a:pt x="7929" y="465"/>
                              <a:pt x="6759" y="1"/>
                              <a:pt x="5657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86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88" name="Google Shape;88;p2"/>
                    <p:cNvGrpSpPr/>
                    <p:nvPr/>
                  </p:nvGrpSpPr>
                  <p:grpSpPr>
                    <a:xfrm>
                      <a:off x="4413056" y="4599588"/>
                      <a:ext cx="513390" cy="643076"/>
                      <a:chOff x="4413056" y="4599588"/>
                      <a:chExt cx="513390" cy="643076"/>
                    </a:xfrm>
                  </p:grpSpPr>
                  <p:sp>
                    <p:nvSpPr>
                      <p:cNvPr id="89" name="Google Shape;89;p2"/>
                      <p:cNvSpPr/>
                      <p:nvPr/>
                    </p:nvSpPr>
                    <p:spPr>
                      <a:xfrm>
                        <a:off x="4803027" y="4661078"/>
                        <a:ext cx="123419" cy="5815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81" h="35724" extrusionOk="0">
                            <a:moveTo>
                              <a:pt x="2583" y="1"/>
                            </a:moveTo>
                            <a:cubicBezTo>
                              <a:pt x="2472" y="1"/>
                              <a:pt x="2355" y="5"/>
                              <a:pt x="2231" y="14"/>
                            </a:cubicBezTo>
                            <a:cubicBezTo>
                              <a:pt x="5575" y="1574"/>
                              <a:pt x="1785" y="2689"/>
                              <a:pt x="1338" y="4473"/>
                            </a:cubicBezTo>
                            <a:cubicBezTo>
                              <a:pt x="892" y="7594"/>
                              <a:pt x="4238" y="7148"/>
                              <a:pt x="4238" y="9823"/>
                            </a:cubicBezTo>
                            <a:cubicBezTo>
                              <a:pt x="4238" y="12051"/>
                              <a:pt x="2008" y="12498"/>
                              <a:pt x="2453" y="14948"/>
                            </a:cubicBezTo>
                            <a:cubicBezTo>
                              <a:pt x="2676" y="16064"/>
                              <a:pt x="4459" y="16064"/>
                              <a:pt x="4238" y="17624"/>
                            </a:cubicBezTo>
                            <a:cubicBezTo>
                              <a:pt x="4013" y="18961"/>
                              <a:pt x="1785" y="18961"/>
                              <a:pt x="1338" y="20076"/>
                            </a:cubicBezTo>
                            <a:cubicBezTo>
                              <a:pt x="224" y="22527"/>
                              <a:pt x="2453" y="22751"/>
                              <a:pt x="2008" y="25203"/>
                            </a:cubicBezTo>
                            <a:cubicBezTo>
                              <a:pt x="1785" y="27433"/>
                              <a:pt x="1" y="26541"/>
                              <a:pt x="447" y="29661"/>
                            </a:cubicBezTo>
                            <a:cubicBezTo>
                              <a:pt x="670" y="30329"/>
                              <a:pt x="1785" y="30776"/>
                              <a:pt x="1785" y="31891"/>
                            </a:cubicBezTo>
                            <a:cubicBezTo>
                              <a:pt x="1785" y="32782"/>
                              <a:pt x="447" y="33005"/>
                              <a:pt x="447" y="33674"/>
                            </a:cubicBezTo>
                            <a:cubicBezTo>
                              <a:pt x="383" y="34448"/>
                              <a:pt x="321" y="35106"/>
                              <a:pt x="348" y="35666"/>
                            </a:cubicBezTo>
                            <a:cubicBezTo>
                              <a:pt x="698" y="35687"/>
                              <a:pt x="1048" y="35707"/>
                              <a:pt x="1399" y="35723"/>
                            </a:cubicBezTo>
                            <a:cubicBezTo>
                              <a:pt x="1745" y="34897"/>
                              <a:pt x="3196" y="35050"/>
                              <a:pt x="3568" y="34120"/>
                            </a:cubicBezTo>
                            <a:cubicBezTo>
                              <a:pt x="3790" y="32783"/>
                              <a:pt x="3568" y="32336"/>
                              <a:pt x="3568" y="31221"/>
                            </a:cubicBezTo>
                            <a:cubicBezTo>
                              <a:pt x="3568" y="30331"/>
                              <a:pt x="2898" y="29439"/>
                              <a:pt x="3123" y="28324"/>
                            </a:cubicBezTo>
                            <a:cubicBezTo>
                              <a:pt x="3345" y="27209"/>
                              <a:pt x="5128" y="26762"/>
                              <a:pt x="5352" y="25426"/>
                            </a:cubicBezTo>
                            <a:cubicBezTo>
                              <a:pt x="5575" y="24312"/>
                              <a:pt x="4014" y="23641"/>
                              <a:pt x="4237" y="22751"/>
                            </a:cubicBezTo>
                            <a:cubicBezTo>
                              <a:pt x="4460" y="21638"/>
                              <a:pt x="5128" y="21413"/>
                              <a:pt x="5352" y="20298"/>
                            </a:cubicBezTo>
                            <a:cubicBezTo>
                              <a:pt x="6020" y="18294"/>
                              <a:pt x="6244" y="18069"/>
                              <a:pt x="6244" y="16064"/>
                            </a:cubicBezTo>
                            <a:cubicBezTo>
                              <a:pt x="6244" y="15173"/>
                              <a:pt x="5799" y="14281"/>
                              <a:pt x="5799" y="13166"/>
                            </a:cubicBezTo>
                            <a:cubicBezTo>
                              <a:pt x="6019" y="11829"/>
                              <a:pt x="7581" y="11159"/>
                              <a:pt x="7357" y="9822"/>
                            </a:cubicBezTo>
                            <a:cubicBezTo>
                              <a:pt x="7133" y="8037"/>
                              <a:pt x="5128" y="6255"/>
                              <a:pt x="4683" y="4249"/>
                            </a:cubicBezTo>
                            <a:cubicBezTo>
                              <a:pt x="4255" y="2537"/>
                              <a:pt x="5266" y="1"/>
                              <a:pt x="258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0" name="Google Shape;90;p2"/>
                      <p:cNvSpPr/>
                      <p:nvPr/>
                    </p:nvSpPr>
                    <p:spPr>
                      <a:xfrm>
                        <a:off x="4413056" y="4740296"/>
                        <a:ext cx="223655" cy="4814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738" h="29576" extrusionOk="0">
                            <a:moveTo>
                              <a:pt x="1301" y="0"/>
                            </a:moveTo>
                            <a:cubicBezTo>
                              <a:pt x="948" y="0"/>
                              <a:pt x="523" y="114"/>
                              <a:pt x="1" y="378"/>
                            </a:cubicBezTo>
                            <a:cubicBezTo>
                              <a:pt x="3688" y="524"/>
                              <a:pt x="622" y="3017"/>
                              <a:pt x="901" y="4834"/>
                            </a:cubicBezTo>
                            <a:cubicBezTo>
                              <a:pt x="1695" y="7885"/>
                              <a:pt x="4607" y="6183"/>
                              <a:pt x="5639" y="8649"/>
                            </a:cubicBezTo>
                            <a:cubicBezTo>
                              <a:pt x="6501" y="10706"/>
                              <a:pt x="4617" y="11979"/>
                              <a:pt x="5975" y="14069"/>
                            </a:cubicBezTo>
                            <a:cubicBezTo>
                              <a:pt x="6611" y="15011"/>
                              <a:pt x="8255" y="14321"/>
                              <a:pt x="8653" y="15846"/>
                            </a:cubicBezTo>
                            <a:cubicBezTo>
                              <a:pt x="8964" y="17166"/>
                              <a:pt x="6908" y="18027"/>
                              <a:pt x="6926" y="19228"/>
                            </a:cubicBezTo>
                            <a:cubicBezTo>
                              <a:pt x="6845" y="21921"/>
                              <a:pt x="8988" y="21265"/>
                              <a:pt x="9524" y="23699"/>
                            </a:cubicBezTo>
                            <a:cubicBezTo>
                              <a:pt x="10179" y="25840"/>
                              <a:pt x="8191" y="25709"/>
                              <a:pt x="9808" y="28414"/>
                            </a:cubicBezTo>
                            <a:cubicBezTo>
                              <a:pt x="10055" y="28700"/>
                              <a:pt x="10514" y="28828"/>
                              <a:pt x="10954" y="29042"/>
                            </a:cubicBezTo>
                            <a:cubicBezTo>
                              <a:pt x="11877" y="29233"/>
                              <a:pt x="12804" y="29412"/>
                              <a:pt x="13737" y="29575"/>
                            </a:cubicBezTo>
                            <a:cubicBezTo>
                              <a:pt x="13596" y="29304"/>
                              <a:pt x="13444" y="29023"/>
                              <a:pt x="13289" y="28648"/>
                            </a:cubicBezTo>
                            <a:cubicBezTo>
                              <a:pt x="12947" y="27825"/>
                              <a:pt x="11985" y="27260"/>
                              <a:pt x="11760" y="26145"/>
                            </a:cubicBezTo>
                            <a:cubicBezTo>
                              <a:pt x="11535" y="25030"/>
                              <a:pt x="13008" y="23931"/>
                              <a:pt x="12697" y="22612"/>
                            </a:cubicBezTo>
                            <a:cubicBezTo>
                              <a:pt x="12472" y="21497"/>
                              <a:pt x="10775" y="21483"/>
                              <a:pt x="10635" y="20574"/>
                            </a:cubicBezTo>
                            <a:cubicBezTo>
                              <a:pt x="10410" y="19459"/>
                              <a:pt x="10941" y="18996"/>
                              <a:pt x="10716" y="17883"/>
                            </a:cubicBezTo>
                            <a:cubicBezTo>
                              <a:pt x="10557" y="15774"/>
                              <a:pt x="10676" y="15483"/>
                              <a:pt x="9902" y="13632"/>
                            </a:cubicBezTo>
                            <a:cubicBezTo>
                              <a:pt x="9558" y="12809"/>
                              <a:pt x="8802" y="12160"/>
                              <a:pt x="8371" y="11131"/>
                            </a:cubicBezTo>
                            <a:cubicBezTo>
                              <a:pt x="8060" y="9811"/>
                              <a:pt x="9241" y="8592"/>
                              <a:pt x="8519" y="7444"/>
                            </a:cubicBezTo>
                            <a:cubicBezTo>
                              <a:pt x="7625" y="5884"/>
                              <a:pt x="5085" y="5016"/>
                              <a:pt x="3899" y="3337"/>
                            </a:cubicBezTo>
                            <a:cubicBezTo>
                              <a:pt x="3006" y="2139"/>
                              <a:pt x="2834" y="0"/>
                              <a:pt x="1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1" name="Google Shape;91;p2"/>
                      <p:cNvSpPr/>
                      <p:nvPr/>
                    </p:nvSpPr>
                    <p:spPr>
                      <a:xfrm>
                        <a:off x="4683255" y="4599588"/>
                        <a:ext cx="163354" cy="64156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34" h="39408" extrusionOk="0">
                            <a:moveTo>
                              <a:pt x="4236" y="0"/>
                            </a:moveTo>
                            <a:cubicBezTo>
                              <a:pt x="8248" y="3567"/>
                              <a:pt x="1" y="5797"/>
                              <a:pt x="892" y="9809"/>
                            </a:cubicBezTo>
                            <a:cubicBezTo>
                              <a:pt x="1115" y="11592"/>
                              <a:pt x="2898" y="12707"/>
                              <a:pt x="3122" y="14266"/>
                            </a:cubicBezTo>
                            <a:cubicBezTo>
                              <a:pt x="3567" y="16719"/>
                              <a:pt x="1784" y="18503"/>
                              <a:pt x="1784" y="20731"/>
                            </a:cubicBezTo>
                            <a:cubicBezTo>
                              <a:pt x="2007" y="22959"/>
                              <a:pt x="3789" y="23184"/>
                              <a:pt x="4236" y="25414"/>
                            </a:cubicBezTo>
                            <a:cubicBezTo>
                              <a:pt x="4459" y="27418"/>
                              <a:pt x="2231" y="28758"/>
                              <a:pt x="2453" y="30986"/>
                            </a:cubicBezTo>
                            <a:cubicBezTo>
                              <a:pt x="2676" y="32992"/>
                              <a:pt x="4905" y="34553"/>
                              <a:pt x="5574" y="36560"/>
                            </a:cubicBezTo>
                            <a:cubicBezTo>
                              <a:pt x="6092" y="37906"/>
                              <a:pt x="5987" y="38721"/>
                              <a:pt x="6148" y="39345"/>
                            </a:cubicBezTo>
                            <a:cubicBezTo>
                              <a:pt x="6477" y="39369"/>
                              <a:pt x="6810" y="39386"/>
                              <a:pt x="7141" y="39407"/>
                            </a:cubicBezTo>
                            <a:cubicBezTo>
                              <a:pt x="6693" y="38121"/>
                              <a:pt x="8196" y="36643"/>
                              <a:pt x="8026" y="34777"/>
                            </a:cubicBezTo>
                            <a:cubicBezTo>
                              <a:pt x="7803" y="32102"/>
                              <a:pt x="6020" y="31655"/>
                              <a:pt x="6466" y="28758"/>
                            </a:cubicBezTo>
                            <a:cubicBezTo>
                              <a:pt x="6688" y="27643"/>
                              <a:pt x="8026" y="26751"/>
                              <a:pt x="7803" y="25414"/>
                            </a:cubicBezTo>
                            <a:cubicBezTo>
                              <a:pt x="7581" y="24299"/>
                              <a:pt x="6243" y="23853"/>
                              <a:pt x="5796" y="22516"/>
                            </a:cubicBezTo>
                            <a:cubicBezTo>
                              <a:pt x="4681" y="19841"/>
                              <a:pt x="6466" y="19171"/>
                              <a:pt x="7133" y="16496"/>
                            </a:cubicBezTo>
                            <a:cubicBezTo>
                              <a:pt x="7579" y="13599"/>
                              <a:pt x="5796" y="13152"/>
                              <a:pt x="5129" y="10701"/>
                            </a:cubicBezTo>
                            <a:cubicBezTo>
                              <a:pt x="3344" y="6019"/>
                              <a:pt x="10033" y="2899"/>
                              <a:pt x="423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2" name="Google Shape;92;p2"/>
                      <p:cNvSpPr/>
                      <p:nvPr/>
                    </p:nvSpPr>
                    <p:spPr>
                      <a:xfrm>
                        <a:off x="4512706" y="4697610"/>
                        <a:ext cx="215010" cy="5365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207" h="32958" extrusionOk="0">
                            <a:moveTo>
                              <a:pt x="7357" y="1"/>
                            </a:moveTo>
                            <a:cubicBezTo>
                              <a:pt x="0" y="225"/>
                              <a:pt x="7134" y="6243"/>
                              <a:pt x="7357" y="9140"/>
                            </a:cubicBezTo>
                            <a:cubicBezTo>
                              <a:pt x="7357" y="10032"/>
                              <a:pt x="6242" y="10925"/>
                              <a:pt x="6466" y="11816"/>
                            </a:cubicBezTo>
                            <a:cubicBezTo>
                              <a:pt x="6689" y="12930"/>
                              <a:pt x="8471" y="13375"/>
                              <a:pt x="8471" y="14268"/>
                            </a:cubicBezTo>
                            <a:cubicBezTo>
                              <a:pt x="8471" y="16497"/>
                              <a:pt x="6243" y="17388"/>
                              <a:pt x="6466" y="19840"/>
                            </a:cubicBezTo>
                            <a:cubicBezTo>
                              <a:pt x="6466" y="20509"/>
                              <a:pt x="8026" y="20731"/>
                              <a:pt x="8249" y="21623"/>
                            </a:cubicBezTo>
                            <a:cubicBezTo>
                              <a:pt x="8249" y="22961"/>
                              <a:pt x="6689" y="23629"/>
                              <a:pt x="6689" y="24743"/>
                            </a:cubicBezTo>
                            <a:cubicBezTo>
                              <a:pt x="6912" y="27196"/>
                              <a:pt x="8695" y="28088"/>
                              <a:pt x="9364" y="30318"/>
                            </a:cubicBezTo>
                            <a:cubicBezTo>
                              <a:pt x="9546" y="31143"/>
                              <a:pt x="9241" y="31818"/>
                              <a:pt x="9049" y="32435"/>
                            </a:cubicBezTo>
                            <a:cubicBezTo>
                              <a:pt x="10307" y="32635"/>
                              <a:pt x="11575" y="32809"/>
                              <a:pt x="12850" y="32957"/>
                            </a:cubicBezTo>
                            <a:cubicBezTo>
                              <a:pt x="12581" y="32022"/>
                              <a:pt x="13207" y="30636"/>
                              <a:pt x="12707" y="28754"/>
                            </a:cubicBezTo>
                            <a:cubicBezTo>
                              <a:pt x="12262" y="26749"/>
                              <a:pt x="10477" y="26526"/>
                              <a:pt x="10477" y="24298"/>
                            </a:cubicBezTo>
                            <a:cubicBezTo>
                              <a:pt x="10700" y="23406"/>
                              <a:pt x="12037" y="22513"/>
                              <a:pt x="12037" y="21176"/>
                            </a:cubicBezTo>
                            <a:cubicBezTo>
                              <a:pt x="12037" y="19840"/>
                              <a:pt x="10700" y="19616"/>
                              <a:pt x="10700" y="18503"/>
                            </a:cubicBezTo>
                            <a:cubicBezTo>
                              <a:pt x="10700" y="16496"/>
                              <a:pt x="11369" y="14936"/>
                              <a:pt x="11369" y="12930"/>
                            </a:cubicBezTo>
                            <a:cubicBezTo>
                              <a:pt x="11147" y="12262"/>
                              <a:pt x="10255" y="11147"/>
                              <a:pt x="10032" y="10255"/>
                            </a:cubicBezTo>
                            <a:cubicBezTo>
                              <a:pt x="10032" y="9586"/>
                              <a:pt x="11592" y="8694"/>
                              <a:pt x="11369" y="7580"/>
                            </a:cubicBezTo>
                            <a:cubicBezTo>
                              <a:pt x="11147" y="5796"/>
                              <a:pt x="2229" y="2230"/>
                              <a:pt x="735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93" name="Google Shape;93;p2"/>
                    <p:cNvGrpSpPr/>
                    <p:nvPr/>
                  </p:nvGrpSpPr>
                  <p:grpSpPr>
                    <a:xfrm>
                      <a:off x="8536393" y="5277422"/>
                      <a:ext cx="669752" cy="748233"/>
                      <a:chOff x="8523243" y="4655672"/>
                      <a:chExt cx="669752" cy="748233"/>
                    </a:xfrm>
                  </p:grpSpPr>
                  <p:sp>
                    <p:nvSpPr>
                      <p:cNvPr id="94" name="Google Shape;94;p2"/>
                      <p:cNvSpPr/>
                      <p:nvPr/>
                    </p:nvSpPr>
                    <p:spPr>
                      <a:xfrm>
                        <a:off x="8735509" y="4678616"/>
                        <a:ext cx="372873" cy="67058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41" h="42876" extrusionOk="0">
                            <a:moveTo>
                              <a:pt x="510" y="1"/>
                            </a:moveTo>
                            <a:cubicBezTo>
                              <a:pt x="264" y="1"/>
                              <a:pt x="0" y="207"/>
                              <a:pt x="70" y="524"/>
                            </a:cubicBezTo>
                            <a:cubicBezTo>
                              <a:pt x="1352" y="6342"/>
                              <a:pt x="6408" y="5652"/>
                              <a:pt x="10726" y="8083"/>
                            </a:cubicBezTo>
                            <a:cubicBezTo>
                              <a:pt x="14614" y="10269"/>
                              <a:pt x="13519" y="14560"/>
                              <a:pt x="12573" y="17982"/>
                            </a:cubicBezTo>
                            <a:cubicBezTo>
                              <a:pt x="11949" y="20234"/>
                              <a:pt x="12595" y="21988"/>
                              <a:pt x="14226" y="23583"/>
                            </a:cubicBezTo>
                            <a:cubicBezTo>
                              <a:pt x="16266" y="25581"/>
                              <a:pt x="19239" y="26375"/>
                              <a:pt x="21337" y="28322"/>
                            </a:cubicBezTo>
                            <a:cubicBezTo>
                              <a:pt x="23490" y="30323"/>
                              <a:pt x="22914" y="34392"/>
                              <a:pt x="22695" y="36990"/>
                            </a:cubicBezTo>
                            <a:cubicBezTo>
                              <a:pt x="22530" y="38941"/>
                              <a:pt x="22539" y="41115"/>
                              <a:pt x="23111" y="42875"/>
                            </a:cubicBezTo>
                            <a:cubicBezTo>
                              <a:pt x="23320" y="42622"/>
                              <a:pt x="23523" y="42365"/>
                              <a:pt x="23729" y="42112"/>
                            </a:cubicBezTo>
                            <a:cubicBezTo>
                              <a:pt x="22839" y="38721"/>
                              <a:pt x="23841" y="33630"/>
                              <a:pt x="23478" y="30950"/>
                            </a:cubicBezTo>
                            <a:cubicBezTo>
                              <a:pt x="22853" y="26301"/>
                              <a:pt x="17092" y="25219"/>
                              <a:pt x="14216" y="22403"/>
                            </a:cubicBezTo>
                            <a:cubicBezTo>
                              <a:pt x="11853" y="20089"/>
                              <a:pt x="14097" y="16997"/>
                              <a:pt x="14372" y="14400"/>
                            </a:cubicBezTo>
                            <a:cubicBezTo>
                              <a:pt x="14586" y="12391"/>
                              <a:pt x="14146" y="10173"/>
                              <a:pt x="12691" y="8658"/>
                            </a:cubicBezTo>
                            <a:cubicBezTo>
                              <a:pt x="8971" y="4792"/>
                              <a:pt x="2262" y="6589"/>
                              <a:pt x="876" y="301"/>
                            </a:cubicBezTo>
                            <a:cubicBezTo>
                              <a:pt x="829" y="92"/>
                              <a:pt x="673" y="1"/>
                              <a:pt x="5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5" name="Google Shape;95;p2"/>
                      <p:cNvSpPr/>
                      <p:nvPr/>
                    </p:nvSpPr>
                    <p:spPr>
                      <a:xfrm>
                        <a:off x="8984279" y="4694319"/>
                        <a:ext cx="200599" cy="58334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826" h="37298" extrusionOk="0">
                            <a:moveTo>
                              <a:pt x="647" y="0"/>
                            </a:moveTo>
                            <a:cubicBezTo>
                              <a:pt x="178" y="0"/>
                              <a:pt x="0" y="730"/>
                              <a:pt x="503" y="814"/>
                            </a:cubicBezTo>
                            <a:cubicBezTo>
                              <a:pt x="4043" y="1407"/>
                              <a:pt x="6246" y="4026"/>
                              <a:pt x="7353" y="7295"/>
                            </a:cubicBezTo>
                            <a:cubicBezTo>
                              <a:pt x="8216" y="9844"/>
                              <a:pt x="6490" y="12593"/>
                              <a:pt x="6901" y="15234"/>
                            </a:cubicBezTo>
                            <a:cubicBezTo>
                              <a:pt x="7128" y="16699"/>
                              <a:pt x="8150" y="17945"/>
                              <a:pt x="9055" y="19055"/>
                            </a:cubicBezTo>
                            <a:cubicBezTo>
                              <a:pt x="11469" y="22014"/>
                              <a:pt x="12615" y="24871"/>
                              <a:pt x="11008" y="28550"/>
                            </a:cubicBezTo>
                            <a:cubicBezTo>
                              <a:pt x="9826" y="31256"/>
                              <a:pt x="8889" y="33554"/>
                              <a:pt x="10248" y="36380"/>
                            </a:cubicBezTo>
                            <a:cubicBezTo>
                              <a:pt x="10401" y="36700"/>
                              <a:pt x="10568" y="37006"/>
                              <a:pt x="10744" y="37297"/>
                            </a:cubicBezTo>
                            <a:cubicBezTo>
                              <a:pt x="10942" y="37024"/>
                              <a:pt x="11145" y="36753"/>
                              <a:pt x="11340" y="36476"/>
                            </a:cubicBezTo>
                            <a:cubicBezTo>
                              <a:pt x="10537" y="35115"/>
                              <a:pt x="10131" y="33687"/>
                              <a:pt x="10573" y="31799"/>
                            </a:cubicBezTo>
                            <a:cubicBezTo>
                              <a:pt x="11142" y="29376"/>
                              <a:pt x="12633" y="27569"/>
                              <a:pt x="12746" y="25011"/>
                            </a:cubicBezTo>
                            <a:cubicBezTo>
                              <a:pt x="12826" y="23178"/>
                              <a:pt x="11816" y="21102"/>
                              <a:pt x="10690" y="19721"/>
                            </a:cubicBezTo>
                            <a:cubicBezTo>
                              <a:pt x="9845" y="18685"/>
                              <a:pt x="8974" y="17688"/>
                              <a:pt x="8277" y="16541"/>
                            </a:cubicBezTo>
                            <a:cubicBezTo>
                              <a:pt x="6890" y="14264"/>
                              <a:pt x="8083" y="11602"/>
                              <a:pt x="8408" y="9215"/>
                            </a:cubicBezTo>
                            <a:cubicBezTo>
                              <a:pt x="8991" y="4926"/>
                              <a:pt x="4624" y="660"/>
                              <a:pt x="727" y="7"/>
                            </a:cubicBezTo>
                            <a:cubicBezTo>
                              <a:pt x="699" y="2"/>
                              <a:pt x="673" y="0"/>
                              <a:pt x="6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6" name="Google Shape;96;p2"/>
                      <p:cNvSpPr/>
                      <p:nvPr/>
                    </p:nvSpPr>
                    <p:spPr>
                      <a:xfrm>
                        <a:off x="8538868" y="4892962"/>
                        <a:ext cx="519780" cy="5109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234" h="32669" extrusionOk="0">
                            <a:moveTo>
                              <a:pt x="943" y="0"/>
                            </a:moveTo>
                            <a:cubicBezTo>
                              <a:pt x="783" y="0"/>
                              <a:pt x="636" y="92"/>
                              <a:pt x="605" y="303"/>
                            </a:cubicBezTo>
                            <a:cubicBezTo>
                              <a:pt x="1" y="4420"/>
                              <a:pt x="3337" y="5071"/>
                              <a:pt x="6747" y="5263"/>
                            </a:cubicBezTo>
                            <a:cubicBezTo>
                              <a:pt x="9706" y="5429"/>
                              <a:pt x="12395" y="5318"/>
                              <a:pt x="14701" y="7456"/>
                            </a:cubicBezTo>
                            <a:cubicBezTo>
                              <a:pt x="17003" y="9594"/>
                              <a:pt x="16577" y="13318"/>
                              <a:pt x="17522" y="16069"/>
                            </a:cubicBezTo>
                            <a:cubicBezTo>
                              <a:pt x="18119" y="17812"/>
                              <a:pt x="19664" y="19209"/>
                              <a:pt x="21361" y="19856"/>
                            </a:cubicBezTo>
                            <a:cubicBezTo>
                              <a:pt x="23053" y="20501"/>
                              <a:pt x="24672" y="20890"/>
                              <a:pt x="26450" y="21214"/>
                            </a:cubicBezTo>
                            <a:cubicBezTo>
                              <a:pt x="30503" y="21952"/>
                              <a:pt x="31028" y="25223"/>
                              <a:pt x="31216" y="28772"/>
                            </a:cubicBezTo>
                            <a:cubicBezTo>
                              <a:pt x="31312" y="30591"/>
                              <a:pt x="31833" y="31825"/>
                              <a:pt x="32630" y="32669"/>
                            </a:cubicBezTo>
                            <a:cubicBezTo>
                              <a:pt x="32832" y="32449"/>
                              <a:pt x="33032" y="32226"/>
                              <a:pt x="33234" y="32003"/>
                            </a:cubicBezTo>
                            <a:cubicBezTo>
                              <a:pt x="31191" y="29413"/>
                              <a:pt x="32550" y="25264"/>
                              <a:pt x="30549" y="22467"/>
                            </a:cubicBezTo>
                            <a:cubicBezTo>
                              <a:pt x="29312" y="20739"/>
                              <a:pt x="26935" y="20444"/>
                              <a:pt x="25023" y="20114"/>
                            </a:cubicBezTo>
                            <a:cubicBezTo>
                              <a:pt x="21359" y="19479"/>
                              <a:pt x="18604" y="17720"/>
                              <a:pt x="17824" y="13989"/>
                            </a:cubicBezTo>
                            <a:cubicBezTo>
                              <a:pt x="17125" y="10645"/>
                              <a:pt x="16756" y="6568"/>
                              <a:pt x="12942" y="5214"/>
                            </a:cubicBezTo>
                            <a:cubicBezTo>
                              <a:pt x="9643" y="4044"/>
                              <a:pt x="619" y="5925"/>
                              <a:pt x="1412" y="527"/>
                            </a:cubicBezTo>
                            <a:cubicBezTo>
                              <a:pt x="1458" y="209"/>
                              <a:pt x="1185" y="0"/>
                              <a:pt x="94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7" name="Google Shape;97;p2"/>
                      <p:cNvSpPr/>
                      <p:nvPr/>
                    </p:nvSpPr>
                    <p:spPr>
                      <a:xfrm>
                        <a:off x="8767290" y="4701091"/>
                        <a:ext cx="26588" cy="5544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00" h="3545" extrusionOk="0">
                            <a:moveTo>
                              <a:pt x="1046" y="0"/>
                            </a:moveTo>
                            <a:cubicBezTo>
                              <a:pt x="894" y="0"/>
                              <a:pt x="698" y="157"/>
                              <a:pt x="446" y="534"/>
                            </a:cubicBezTo>
                            <a:cubicBezTo>
                              <a:pt x="1" y="1202"/>
                              <a:pt x="892" y="3096"/>
                              <a:pt x="1338" y="3432"/>
                            </a:cubicBezTo>
                            <a:lnTo>
                              <a:pt x="1338" y="3545"/>
                            </a:lnTo>
                            <a:cubicBezTo>
                              <a:pt x="1519" y="2910"/>
                              <a:pt x="1700" y="0"/>
                              <a:pt x="104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8" name="Google Shape;98;p2"/>
                      <p:cNvSpPr/>
                      <p:nvPr/>
                    </p:nvSpPr>
                    <p:spPr>
                      <a:xfrm>
                        <a:off x="8708030" y="4693662"/>
                        <a:ext cx="48812" cy="3196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1" h="2044" extrusionOk="0">
                            <a:moveTo>
                              <a:pt x="147" y="0"/>
                            </a:moveTo>
                            <a:cubicBezTo>
                              <a:pt x="98" y="0"/>
                              <a:pt x="49" y="2"/>
                              <a:pt x="0" y="7"/>
                            </a:cubicBezTo>
                            <a:cubicBezTo>
                              <a:pt x="0" y="1116"/>
                              <a:pt x="1646" y="2044"/>
                              <a:pt x="2702" y="2044"/>
                            </a:cubicBezTo>
                            <a:cubicBezTo>
                              <a:pt x="2811" y="2044"/>
                              <a:pt x="2915" y="2034"/>
                              <a:pt x="3010" y="2013"/>
                            </a:cubicBezTo>
                            <a:lnTo>
                              <a:pt x="3120" y="2013"/>
                            </a:lnTo>
                            <a:cubicBezTo>
                              <a:pt x="2479" y="1263"/>
                              <a:pt x="1322" y="0"/>
                              <a:pt x="1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9" name="Google Shape;99;p2"/>
                      <p:cNvSpPr/>
                      <p:nvPr/>
                    </p:nvSpPr>
                    <p:spPr>
                      <a:xfrm>
                        <a:off x="8773624" y="4768264"/>
                        <a:ext cx="54677" cy="140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496" h="896" extrusionOk="0">
                            <a:moveTo>
                              <a:pt x="1782" y="1"/>
                            </a:moveTo>
                            <a:cubicBezTo>
                              <a:pt x="1238" y="1"/>
                              <a:pt x="709" y="29"/>
                              <a:pt x="598" y="140"/>
                            </a:cubicBezTo>
                            <a:cubicBezTo>
                              <a:pt x="1" y="678"/>
                              <a:pt x="684" y="895"/>
                              <a:pt x="1550" y="895"/>
                            </a:cubicBezTo>
                            <a:cubicBezTo>
                              <a:pt x="2299" y="895"/>
                              <a:pt x="3186" y="733"/>
                              <a:pt x="3496" y="474"/>
                            </a:cubicBezTo>
                            <a:lnTo>
                              <a:pt x="3050" y="29"/>
                            </a:lnTo>
                            <a:cubicBezTo>
                              <a:pt x="2882" y="29"/>
                              <a:pt x="2325" y="1"/>
                              <a:pt x="178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0" name="Google Shape;100;p2"/>
                      <p:cNvSpPr/>
                      <p:nvPr/>
                    </p:nvSpPr>
                    <p:spPr>
                      <a:xfrm>
                        <a:off x="8842237" y="4736922"/>
                        <a:ext cx="32922" cy="4923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05" h="3148" extrusionOk="0">
                            <a:moveTo>
                              <a:pt x="1360" y="0"/>
                            </a:moveTo>
                            <a:cubicBezTo>
                              <a:pt x="1188" y="0"/>
                              <a:pt x="962" y="138"/>
                              <a:pt x="670" y="472"/>
                            </a:cubicBezTo>
                            <a:cubicBezTo>
                              <a:pt x="1" y="1254"/>
                              <a:pt x="1226" y="2590"/>
                              <a:pt x="1338" y="2925"/>
                            </a:cubicBezTo>
                            <a:lnTo>
                              <a:pt x="1562" y="3148"/>
                            </a:lnTo>
                            <a:cubicBezTo>
                              <a:pt x="1833" y="2604"/>
                              <a:pt x="2105" y="0"/>
                              <a:pt x="136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1" name="Google Shape;101;p2"/>
                      <p:cNvSpPr/>
                      <p:nvPr/>
                    </p:nvSpPr>
                    <p:spPr>
                      <a:xfrm>
                        <a:off x="8866760" y="4809179"/>
                        <a:ext cx="50455" cy="2371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26" h="1516" extrusionOk="0">
                            <a:moveTo>
                              <a:pt x="1547" y="0"/>
                            </a:moveTo>
                            <a:cubicBezTo>
                              <a:pt x="869" y="0"/>
                              <a:pt x="229" y="138"/>
                              <a:pt x="106" y="757"/>
                            </a:cubicBezTo>
                            <a:cubicBezTo>
                              <a:pt x="0" y="1318"/>
                              <a:pt x="214" y="1515"/>
                              <a:pt x="574" y="1515"/>
                            </a:cubicBezTo>
                            <a:cubicBezTo>
                              <a:pt x="1361" y="1515"/>
                              <a:pt x="2844" y="575"/>
                              <a:pt x="3225" y="423"/>
                            </a:cubicBezTo>
                            <a:lnTo>
                              <a:pt x="3003" y="88"/>
                            </a:lnTo>
                            <a:cubicBezTo>
                              <a:pt x="2656" y="88"/>
                              <a:pt x="2089" y="0"/>
                              <a:pt x="15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2" name="Google Shape;102;p2"/>
                      <p:cNvSpPr/>
                      <p:nvPr/>
                    </p:nvSpPr>
                    <p:spPr>
                      <a:xfrm>
                        <a:off x="8934638" y="4788284"/>
                        <a:ext cx="34252" cy="519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90" h="3320" extrusionOk="0">
                            <a:moveTo>
                              <a:pt x="1065" y="0"/>
                            </a:moveTo>
                            <a:cubicBezTo>
                              <a:pt x="957" y="0"/>
                              <a:pt x="826" y="27"/>
                              <a:pt x="670" y="86"/>
                            </a:cubicBezTo>
                            <a:cubicBezTo>
                              <a:pt x="0" y="421"/>
                              <a:pt x="446" y="2092"/>
                              <a:pt x="446" y="2761"/>
                            </a:cubicBezTo>
                            <a:lnTo>
                              <a:pt x="670" y="3320"/>
                            </a:lnTo>
                            <a:cubicBezTo>
                              <a:pt x="873" y="2912"/>
                              <a:pt x="2189" y="0"/>
                              <a:pt x="106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3" name="Google Shape;103;p2"/>
                      <p:cNvSpPr/>
                      <p:nvPr/>
                    </p:nvSpPr>
                    <p:spPr>
                      <a:xfrm>
                        <a:off x="8920687" y="4865013"/>
                        <a:ext cx="32735" cy="431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93" h="2761" extrusionOk="0">
                            <a:moveTo>
                              <a:pt x="498" y="1"/>
                            </a:moveTo>
                            <a:cubicBezTo>
                              <a:pt x="311" y="1"/>
                              <a:pt x="167" y="185"/>
                              <a:pt x="113" y="643"/>
                            </a:cubicBezTo>
                            <a:cubicBezTo>
                              <a:pt x="1" y="1424"/>
                              <a:pt x="1449" y="2315"/>
                              <a:pt x="1896" y="2648"/>
                            </a:cubicBezTo>
                            <a:lnTo>
                              <a:pt x="2008" y="2761"/>
                            </a:lnTo>
                            <a:cubicBezTo>
                              <a:pt x="2092" y="1829"/>
                              <a:pt x="1086" y="1"/>
                              <a:pt x="49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4" name="Google Shape;104;p2"/>
                      <p:cNvSpPr/>
                      <p:nvPr/>
                    </p:nvSpPr>
                    <p:spPr>
                      <a:xfrm>
                        <a:off x="8941598" y="4916876"/>
                        <a:ext cx="47092" cy="366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1" h="2342" extrusionOk="0">
                            <a:moveTo>
                              <a:pt x="2119" y="1"/>
                            </a:moveTo>
                            <a:lnTo>
                              <a:pt x="2119" y="1"/>
                            </a:lnTo>
                            <a:cubicBezTo>
                              <a:pt x="1116" y="112"/>
                              <a:pt x="1" y="1115"/>
                              <a:pt x="112" y="2118"/>
                            </a:cubicBezTo>
                            <a:lnTo>
                              <a:pt x="223" y="2342"/>
                            </a:lnTo>
                            <a:cubicBezTo>
                              <a:pt x="1226" y="1895"/>
                              <a:pt x="3010" y="1672"/>
                              <a:pt x="211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5" name="Google Shape;105;p2"/>
                      <p:cNvSpPr/>
                      <p:nvPr/>
                    </p:nvSpPr>
                    <p:spPr>
                      <a:xfrm>
                        <a:off x="8891065" y="4961497"/>
                        <a:ext cx="47076" cy="408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0" h="2611" extrusionOk="0">
                            <a:moveTo>
                              <a:pt x="1139" y="0"/>
                            </a:moveTo>
                            <a:cubicBezTo>
                              <a:pt x="941" y="0"/>
                              <a:pt x="743" y="112"/>
                              <a:pt x="557" y="380"/>
                            </a:cubicBezTo>
                            <a:cubicBezTo>
                              <a:pt x="0" y="1384"/>
                              <a:pt x="2340" y="2499"/>
                              <a:pt x="2786" y="2610"/>
                            </a:cubicBezTo>
                            <a:lnTo>
                              <a:pt x="3010" y="2610"/>
                            </a:lnTo>
                            <a:cubicBezTo>
                              <a:pt x="2919" y="2156"/>
                              <a:pt x="2014" y="0"/>
                              <a:pt x="1139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6" name="Google Shape;106;p2"/>
                      <p:cNvSpPr/>
                      <p:nvPr/>
                    </p:nvSpPr>
                    <p:spPr>
                      <a:xfrm>
                        <a:off x="8953828" y="4974400"/>
                        <a:ext cx="38334" cy="592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1" h="3791" extrusionOk="0">
                            <a:moveTo>
                              <a:pt x="1001" y="1"/>
                            </a:moveTo>
                            <a:lnTo>
                              <a:pt x="1001" y="1"/>
                            </a:lnTo>
                            <a:cubicBezTo>
                              <a:pt x="0" y="1004"/>
                              <a:pt x="0" y="2453"/>
                              <a:pt x="222" y="3790"/>
                            </a:cubicBezTo>
                            <a:lnTo>
                              <a:pt x="333" y="3790"/>
                            </a:lnTo>
                            <a:cubicBezTo>
                              <a:pt x="891" y="2676"/>
                              <a:pt x="2450" y="1116"/>
                              <a:pt x="100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7" name="Google Shape;107;p2"/>
                      <p:cNvSpPr/>
                      <p:nvPr/>
                    </p:nvSpPr>
                    <p:spPr>
                      <a:xfrm>
                        <a:off x="8934638" y="5055039"/>
                        <a:ext cx="66251" cy="233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236" h="1496" extrusionOk="0">
                            <a:moveTo>
                              <a:pt x="825" y="1"/>
                            </a:moveTo>
                            <a:cubicBezTo>
                              <a:pt x="531" y="1"/>
                              <a:pt x="252" y="58"/>
                              <a:pt x="0" y="195"/>
                            </a:cubicBezTo>
                            <a:cubicBezTo>
                              <a:pt x="207" y="1229"/>
                              <a:pt x="1267" y="1495"/>
                              <a:pt x="2336" y="1495"/>
                            </a:cubicBezTo>
                            <a:cubicBezTo>
                              <a:pt x="2995" y="1495"/>
                              <a:pt x="3657" y="1394"/>
                              <a:pt x="4125" y="1310"/>
                            </a:cubicBezTo>
                            <a:lnTo>
                              <a:pt x="4235" y="1310"/>
                            </a:lnTo>
                            <a:cubicBezTo>
                              <a:pt x="3349" y="866"/>
                              <a:pt x="1970" y="1"/>
                              <a:pt x="8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8" name="Google Shape;108;p2"/>
                      <p:cNvSpPr/>
                      <p:nvPr/>
                    </p:nvSpPr>
                    <p:spPr>
                      <a:xfrm>
                        <a:off x="9025866" y="5040979"/>
                        <a:ext cx="41274" cy="502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39" h="3214" extrusionOk="0">
                            <a:moveTo>
                              <a:pt x="890" y="0"/>
                            </a:moveTo>
                            <a:cubicBezTo>
                              <a:pt x="1" y="0"/>
                              <a:pt x="137" y="2319"/>
                              <a:pt x="521" y="2989"/>
                            </a:cubicBezTo>
                            <a:lnTo>
                              <a:pt x="631" y="3213"/>
                            </a:lnTo>
                            <a:cubicBezTo>
                              <a:pt x="1078" y="2655"/>
                              <a:pt x="2638" y="982"/>
                              <a:pt x="1412" y="203"/>
                            </a:cubicBezTo>
                            <a:cubicBezTo>
                              <a:pt x="1208" y="62"/>
                              <a:pt x="1036" y="0"/>
                              <a:pt x="8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9" name="Google Shape;109;p2"/>
                      <p:cNvSpPr/>
                      <p:nvPr/>
                    </p:nvSpPr>
                    <p:spPr>
                      <a:xfrm>
                        <a:off x="9014809" y="5111656"/>
                        <a:ext cx="64531" cy="214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6" h="1370" extrusionOk="0">
                            <a:moveTo>
                              <a:pt x="1417" y="1"/>
                            </a:moveTo>
                            <a:cubicBezTo>
                              <a:pt x="1138" y="1"/>
                              <a:pt x="910" y="74"/>
                              <a:pt x="781" y="254"/>
                            </a:cubicBezTo>
                            <a:cubicBezTo>
                              <a:pt x="0" y="1113"/>
                              <a:pt x="1686" y="1370"/>
                              <a:pt x="2954" y="1370"/>
                            </a:cubicBezTo>
                            <a:cubicBezTo>
                              <a:pt x="3495" y="1370"/>
                              <a:pt x="3959" y="1323"/>
                              <a:pt x="4125" y="1257"/>
                            </a:cubicBezTo>
                            <a:cubicBezTo>
                              <a:pt x="3868" y="827"/>
                              <a:pt x="2354" y="1"/>
                              <a:pt x="141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0" name="Google Shape;110;p2"/>
                      <p:cNvSpPr/>
                      <p:nvPr/>
                    </p:nvSpPr>
                    <p:spPr>
                      <a:xfrm>
                        <a:off x="9098467" y="5139840"/>
                        <a:ext cx="57336" cy="3695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66" h="2363" extrusionOk="0">
                            <a:moveTo>
                              <a:pt x="1443" y="1"/>
                            </a:moveTo>
                            <a:cubicBezTo>
                              <a:pt x="741" y="1"/>
                              <a:pt x="114" y="1002"/>
                              <a:pt x="114" y="1795"/>
                            </a:cubicBezTo>
                            <a:lnTo>
                              <a:pt x="1" y="2351"/>
                            </a:lnTo>
                            <a:cubicBezTo>
                              <a:pt x="72" y="2358"/>
                              <a:pt x="153" y="2362"/>
                              <a:pt x="240" y="2362"/>
                            </a:cubicBezTo>
                            <a:cubicBezTo>
                              <a:pt x="1378" y="2362"/>
                              <a:pt x="3665" y="1683"/>
                              <a:pt x="2008" y="234"/>
                            </a:cubicBezTo>
                            <a:cubicBezTo>
                              <a:pt x="1821" y="71"/>
                              <a:pt x="1630" y="1"/>
                              <a:pt x="144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1" name="Google Shape;111;p2"/>
                      <p:cNvSpPr/>
                      <p:nvPr/>
                    </p:nvSpPr>
                    <p:spPr>
                      <a:xfrm>
                        <a:off x="9054910" y="5199788"/>
                        <a:ext cx="40117" cy="396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65" h="2532" extrusionOk="0">
                            <a:moveTo>
                              <a:pt x="757" y="1"/>
                            </a:moveTo>
                            <a:cubicBezTo>
                              <a:pt x="534" y="1"/>
                              <a:pt x="283" y="59"/>
                              <a:pt x="1" y="191"/>
                            </a:cubicBezTo>
                            <a:cubicBezTo>
                              <a:pt x="1" y="1518"/>
                              <a:pt x="1424" y="2186"/>
                              <a:pt x="2535" y="2415"/>
                            </a:cubicBezTo>
                            <a:lnTo>
                              <a:pt x="2535" y="2415"/>
                            </a:lnTo>
                            <a:cubicBezTo>
                              <a:pt x="2256" y="1323"/>
                              <a:pt x="1817" y="1"/>
                              <a:pt x="757" y="1"/>
                            </a:cubicBezTo>
                            <a:close/>
                            <a:moveTo>
                              <a:pt x="2535" y="2415"/>
                            </a:moveTo>
                            <a:cubicBezTo>
                              <a:pt x="2545" y="2454"/>
                              <a:pt x="2555" y="2493"/>
                              <a:pt x="2565" y="2531"/>
                            </a:cubicBezTo>
                            <a:lnTo>
                              <a:pt x="2565" y="2421"/>
                            </a:lnTo>
                            <a:cubicBezTo>
                              <a:pt x="2555" y="2419"/>
                              <a:pt x="2545" y="2417"/>
                              <a:pt x="2535" y="241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2" name="Google Shape;112;p2"/>
                      <p:cNvSpPr/>
                      <p:nvPr/>
                    </p:nvSpPr>
                    <p:spPr>
                      <a:xfrm>
                        <a:off x="9096778" y="5236651"/>
                        <a:ext cx="64484" cy="393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3" h="2516" extrusionOk="0">
                            <a:moveTo>
                              <a:pt x="1878" y="1"/>
                            </a:moveTo>
                            <a:cubicBezTo>
                              <a:pt x="891" y="1"/>
                              <a:pt x="184" y="1785"/>
                              <a:pt x="0" y="2516"/>
                            </a:cubicBezTo>
                            <a:lnTo>
                              <a:pt x="111" y="2404"/>
                            </a:lnTo>
                            <a:cubicBezTo>
                              <a:pt x="891" y="2404"/>
                              <a:pt x="4123" y="1623"/>
                              <a:pt x="2563" y="286"/>
                            </a:cubicBezTo>
                            <a:cubicBezTo>
                              <a:pt x="2323" y="86"/>
                              <a:pt x="2094" y="1"/>
                              <a:pt x="187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3" name="Google Shape;113;p2"/>
                      <p:cNvSpPr/>
                      <p:nvPr/>
                    </p:nvSpPr>
                    <p:spPr>
                      <a:xfrm>
                        <a:off x="8938470" y="4697040"/>
                        <a:ext cx="69739" cy="242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59" h="1548" extrusionOk="0">
                            <a:moveTo>
                              <a:pt x="1168" y="0"/>
                            </a:moveTo>
                            <a:cubicBezTo>
                              <a:pt x="654" y="0"/>
                              <a:pt x="224" y="136"/>
                              <a:pt x="0" y="533"/>
                            </a:cubicBezTo>
                            <a:cubicBezTo>
                              <a:pt x="468" y="1262"/>
                              <a:pt x="1188" y="1548"/>
                              <a:pt x="1946" y="1548"/>
                            </a:cubicBezTo>
                            <a:cubicBezTo>
                              <a:pt x="2850" y="1548"/>
                              <a:pt x="3808" y="1141"/>
                              <a:pt x="4458" y="593"/>
                            </a:cubicBezTo>
                            <a:lnTo>
                              <a:pt x="4458" y="593"/>
                            </a:lnTo>
                            <a:lnTo>
                              <a:pt x="4213" y="633"/>
                            </a:lnTo>
                            <a:cubicBezTo>
                              <a:pt x="3491" y="520"/>
                              <a:pt x="2171" y="0"/>
                              <a:pt x="116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4" name="Google Shape;114;p2"/>
                      <p:cNvSpPr/>
                      <p:nvPr/>
                    </p:nvSpPr>
                    <p:spPr>
                      <a:xfrm>
                        <a:off x="8992396" y="4655672"/>
                        <a:ext cx="48609" cy="5203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8" h="3327" extrusionOk="0">
                            <a:moveTo>
                              <a:pt x="1210" y="1"/>
                            </a:moveTo>
                            <a:cubicBezTo>
                              <a:pt x="0" y="1"/>
                              <a:pt x="576" y="2600"/>
                              <a:pt x="878" y="3105"/>
                            </a:cubicBezTo>
                            <a:lnTo>
                              <a:pt x="1100" y="3327"/>
                            </a:lnTo>
                            <a:cubicBezTo>
                              <a:pt x="1325" y="2547"/>
                              <a:pt x="3107" y="539"/>
                              <a:pt x="1658" y="94"/>
                            </a:cubicBezTo>
                            <a:cubicBezTo>
                              <a:pt x="1487" y="30"/>
                              <a:pt x="1339" y="1"/>
                              <a:pt x="12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5" name="Google Shape;115;p2"/>
                      <p:cNvSpPr/>
                      <p:nvPr/>
                    </p:nvSpPr>
                    <p:spPr>
                      <a:xfrm>
                        <a:off x="9004439" y="4729055"/>
                        <a:ext cx="60965" cy="219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898" h="1402" extrusionOk="0">
                            <a:moveTo>
                              <a:pt x="913" y="0"/>
                            </a:moveTo>
                            <a:cubicBezTo>
                              <a:pt x="572" y="0"/>
                              <a:pt x="312" y="113"/>
                              <a:pt x="220" y="419"/>
                            </a:cubicBezTo>
                            <a:cubicBezTo>
                              <a:pt x="1" y="1218"/>
                              <a:pt x="1392" y="1402"/>
                              <a:pt x="2542" y="1402"/>
                            </a:cubicBezTo>
                            <a:cubicBezTo>
                              <a:pt x="3157" y="1402"/>
                              <a:pt x="3703" y="1349"/>
                              <a:pt x="3898" y="1310"/>
                            </a:cubicBezTo>
                            <a:lnTo>
                              <a:pt x="3673" y="864"/>
                            </a:lnTo>
                            <a:cubicBezTo>
                              <a:pt x="3270" y="784"/>
                              <a:pt x="1812" y="0"/>
                              <a:pt x="91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6" name="Google Shape;116;p2"/>
                      <p:cNvSpPr/>
                      <p:nvPr/>
                    </p:nvSpPr>
                    <p:spPr>
                      <a:xfrm>
                        <a:off x="9100234" y="4752155"/>
                        <a:ext cx="41665" cy="375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64" h="2399" extrusionOk="0">
                            <a:moveTo>
                              <a:pt x="1785" y="0"/>
                            </a:moveTo>
                            <a:cubicBezTo>
                              <a:pt x="1597" y="0"/>
                              <a:pt x="1339" y="83"/>
                              <a:pt x="1004" y="280"/>
                            </a:cubicBezTo>
                            <a:cubicBezTo>
                              <a:pt x="224" y="725"/>
                              <a:pt x="112" y="1616"/>
                              <a:pt x="1" y="2174"/>
                            </a:cubicBezTo>
                            <a:lnTo>
                              <a:pt x="225" y="2398"/>
                            </a:lnTo>
                            <a:cubicBezTo>
                              <a:pt x="336" y="2286"/>
                              <a:pt x="559" y="2286"/>
                              <a:pt x="559" y="2062"/>
                            </a:cubicBezTo>
                            <a:cubicBezTo>
                              <a:pt x="2027" y="1787"/>
                              <a:pt x="2664" y="0"/>
                              <a:pt x="178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7" name="Google Shape;117;p2"/>
                      <p:cNvSpPr/>
                      <p:nvPr/>
                    </p:nvSpPr>
                    <p:spPr>
                      <a:xfrm>
                        <a:off x="9063621" y="4827274"/>
                        <a:ext cx="38381" cy="4080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4" h="2609" extrusionOk="0">
                            <a:moveTo>
                              <a:pt x="676" y="1"/>
                            </a:moveTo>
                            <a:cubicBezTo>
                              <a:pt x="567" y="1"/>
                              <a:pt x="453" y="15"/>
                              <a:pt x="335" y="44"/>
                            </a:cubicBezTo>
                            <a:cubicBezTo>
                              <a:pt x="1" y="1384"/>
                              <a:pt x="1338" y="2051"/>
                              <a:pt x="2342" y="2608"/>
                            </a:cubicBezTo>
                            <a:lnTo>
                              <a:pt x="2453" y="2496"/>
                            </a:lnTo>
                            <a:cubicBezTo>
                              <a:pt x="2453" y="1480"/>
                              <a:pt x="1805" y="1"/>
                              <a:pt x="67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8" name="Google Shape;118;p2"/>
                      <p:cNvSpPr/>
                      <p:nvPr/>
                    </p:nvSpPr>
                    <p:spPr>
                      <a:xfrm>
                        <a:off x="9093274" y="4888864"/>
                        <a:ext cx="52316" cy="437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2796" extrusionOk="0">
                            <a:moveTo>
                              <a:pt x="2265" y="1"/>
                            </a:moveTo>
                            <a:cubicBezTo>
                              <a:pt x="1407" y="1"/>
                              <a:pt x="140" y="1641"/>
                              <a:pt x="224" y="2572"/>
                            </a:cubicBezTo>
                            <a:lnTo>
                              <a:pt x="2" y="2793"/>
                            </a:lnTo>
                            <a:lnTo>
                              <a:pt x="2" y="2793"/>
                            </a:lnTo>
                            <a:cubicBezTo>
                              <a:pt x="676" y="2126"/>
                              <a:pt x="3345" y="2013"/>
                              <a:pt x="2900" y="565"/>
                            </a:cubicBezTo>
                            <a:cubicBezTo>
                              <a:pt x="2766" y="164"/>
                              <a:pt x="2536" y="1"/>
                              <a:pt x="2265" y="1"/>
                            </a:cubicBezTo>
                            <a:close/>
                            <a:moveTo>
                              <a:pt x="2" y="2793"/>
                            </a:moveTo>
                            <a:cubicBezTo>
                              <a:pt x="2" y="2794"/>
                              <a:pt x="1" y="2795"/>
                              <a:pt x="0" y="2795"/>
                            </a:cubicBezTo>
                            <a:lnTo>
                              <a:pt x="2" y="279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9" name="Google Shape;119;p2"/>
                      <p:cNvSpPr/>
                      <p:nvPr/>
                    </p:nvSpPr>
                    <p:spPr>
                      <a:xfrm>
                        <a:off x="9085611" y="4979107"/>
                        <a:ext cx="56492" cy="3192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12" h="2041" extrusionOk="0">
                            <a:moveTo>
                              <a:pt x="365" y="1"/>
                            </a:moveTo>
                            <a:cubicBezTo>
                              <a:pt x="87" y="1"/>
                              <a:pt x="1" y="223"/>
                              <a:pt x="267" y="815"/>
                            </a:cubicBezTo>
                            <a:cubicBezTo>
                              <a:pt x="621" y="1433"/>
                              <a:pt x="1955" y="1631"/>
                              <a:pt x="2826" y="1631"/>
                            </a:cubicBezTo>
                            <a:cubicBezTo>
                              <a:pt x="2945" y="1631"/>
                              <a:pt x="3055" y="1627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2396" y="1002"/>
                              <a:pt x="952" y="1"/>
                              <a:pt x="365" y="1"/>
                            </a:cubicBezTo>
                            <a:close/>
                            <a:moveTo>
                              <a:pt x="3388" y="1594"/>
                            </a:moveTo>
                            <a:cubicBezTo>
                              <a:pt x="3322" y="1605"/>
                              <a:pt x="3243" y="1614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3385" y="1810"/>
                              <a:pt x="3553" y="1963"/>
                              <a:pt x="3611" y="2040"/>
                            </a:cubicBezTo>
                            <a:lnTo>
                              <a:pt x="3388" y="1594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0" name="Google Shape;120;p2"/>
                      <p:cNvSpPr/>
                      <p:nvPr/>
                    </p:nvSpPr>
                    <p:spPr>
                      <a:xfrm>
                        <a:off x="9158102" y="4988272"/>
                        <a:ext cx="34533" cy="5413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08" h="3461" extrusionOk="0">
                            <a:moveTo>
                              <a:pt x="1636" y="1"/>
                            </a:moveTo>
                            <a:cubicBezTo>
                              <a:pt x="1" y="1"/>
                              <a:pt x="425" y="2150"/>
                              <a:pt x="425" y="3238"/>
                            </a:cubicBezTo>
                            <a:lnTo>
                              <a:pt x="647" y="3460"/>
                            </a:lnTo>
                            <a:cubicBezTo>
                              <a:pt x="1316" y="2345"/>
                              <a:pt x="2207" y="1454"/>
                              <a:pt x="1762" y="5"/>
                            </a:cubicBezTo>
                            <a:cubicBezTo>
                              <a:pt x="1719" y="2"/>
                              <a:pt x="1677" y="1"/>
                              <a:pt x="163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1" name="Google Shape;121;p2"/>
                      <p:cNvSpPr/>
                      <p:nvPr/>
                    </p:nvSpPr>
                    <p:spPr>
                      <a:xfrm>
                        <a:off x="9121161" y="5057558"/>
                        <a:ext cx="52316" cy="511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3268" extrusionOk="0">
                            <a:moveTo>
                              <a:pt x="1651" y="0"/>
                            </a:moveTo>
                            <a:cubicBezTo>
                              <a:pt x="1519" y="0"/>
                              <a:pt x="1378" y="45"/>
                              <a:pt x="1226" y="146"/>
                            </a:cubicBezTo>
                            <a:cubicBezTo>
                              <a:pt x="1" y="925"/>
                              <a:pt x="2676" y="3044"/>
                              <a:pt x="3122" y="3267"/>
                            </a:cubicBezTo>
                            <a:lnTo>
                              <a:pt x="3345" y="3267"/>
                            </a:lnTo>
                            <a:cubicBezTo>
                              <a:pt x="3147" y="2773"/>
                              <a:pt x="2686" y="0"/>
                              <a:pt x="165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2" name="Google Shape;122;p2"/>
                      <p:cNvSpPr/>
                      <p:nvPr/>
                    </p:nvSpPr>
                    <p:spPr>
                      <a:xfrm>
                        <a:off x="9159525" y="5137462"/>
                        <a:ext cx="33470" cy="226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40" h="1448" extrusionOk="0">
                            <a:moveTo>
                              <a:pt x="1281" y="0"/>
                            </a:moveTo>
                            <a:cubicBezTo>
                              <a:pt x="969" y="0"/>
                              <a:pt x="549" y="273"/>
                              <a:pt x="111" y="1056"/>
                            </a:cubicBezTo>
                            <a:lnTo>
                              <a:pt x="0" y="1390"/>
                            </a:lnTo>
                            <a:cubicBezTo>
                              <a:pt x="218" y="1430"/>
                              <a:pt x="413" y="1448"/>
                              <a:pt x="587" y="1448"/>
                            </a:cubicBezTo>
                            <a:cubicBezTo>
                              <a:pt x="2139" y="1448"/>
                              <a:pt x="1999" y="0"/>
                              <a:pt x="128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3" name="Google Shape;123;p2"/>
                      <p:cNvSpPr/>
                      <p:nvPr/>
                    </p:nvSpPr>
                    <p:spPr>
                      <a:xfrm>
                        <a:off x="8523322" y="4854535"/>
                        <a:ext cx="32672" cy="599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89" h="3836" extrusionOk="0">
                            <a:moveTo>
                              <a:pt x="1279" y="1"/>
                            </a:moveTo>
                            <a:cubicBezTo>
                              <a:pt x="1129" y="1"/>
                              <a:pt x="947" y="97"/>
                              <a:pt x="726" y="321"/>
                            </a:cubicBezTo>
                            <a:cubicBezTo>
                              <a:pt x="0" y="1169"/>
                              <a:pt x="1231" y="2840"/>
                              <a:pt x="1938" y="3502"/>
                            </a:cubicBezTo>
                            <a:lnTo>
                              <a:pt x="1938" y="3502"/>
                            </a:lnTo>
                            <a:cubicBezTo>
                              <a:pt x="1954" y="2550"/>
                              <a:pt x="2047" y="1"/>
                              <a:pt x="1279" y="1"/>
                            </a:cubicBezTo>
                            <a:close/>
                            <a:moveTo>
                              <a:pt x="1938" y="3502"/>
                            </a:moveTo>
                            <a:lnTo>
                              <a:pt x="1938" y="3502"/>
                            </a:lnTo>
                            <a:cubicBezTo>
                              <a:pt x="1935" y="3672"/>
                              <a:pt x="1935" y="3790"/>
                              <a:pt x="1942" y="3835"/>
                            </a:cubicBezTo>
                            <a:lnTo>
                              <a:pt x="2088" y="3635"/>
                            </a:lnTo>
                            <a:cubicBezTo>
                              <a:pt x="2042" y="3597"/>
                              <a:pt x="1991" y="3553"/>
                              <a:pt x="1938" y="350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4" name="Google Shape;124;p2"/>
                      <p:cNvSpPr/>
                      <p:nvPr/>
                    </p:nvSpPr>
                    <p:spPr>
                      <a:xfrm>
                        <a:off x="8551129" y="4887254"/>
                        <a:ext cx="43604" cy="244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88" h="1561" extrusionOk="0">
                            <a:moveTo>
                              <a:pt x="2452" y="1"/>
                            </a:moveTo>
                            <a:cubicBezTo>
                              <a:pt x="1561" y="1"/>
                              <a:pt x="557" y="557"/>
                              <a:pt x="112" y="1338"/>
                            </a:cubicBezTo>
                            <a:lnTo>
                              <a:pt x="0" y="1560"/>
                            </a:lnTo>
                            <a:cubicBezTo>
                              <a:pt x="891" y="1225"/>
                              <a:pt x="2787" y="1225"/>
                              <a:pt x="245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5" name="Google Shape;125;p2"/>
                      <p:cNvSpPr/>
                      <p:nvPr/>
                    </p:nvSpPr>
                    <p:spPr>
                      <a:xfrm>
                        <a:off x="8523243" y="4928653"/>
                        <a:ext cx="48844" cy="266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3" h="1702" extrusionOk="0">
                            <a:moveTo>
                              <a:pt x="301" y="0"/>
                            </a:moveTo>
                            <a:cubicBezTo>
                              <a:pt x="199" y="0"/>
                              <a:pt x="99" y="9"/>
                              <a:pt x="1" y="29"/>
                            </a:cubicBezTo>
                            <a:cubicBezTo>
                              <a:pt x="112" y="1032"/>
                              <a:pt x="1895" y="1701"/>
                              <a:pt x="2898" y="1701"/>
                            </a:cubicBezTo>
                            <a:lnTo>
                              <a:pt x="3122" y="1701"/>
                            </a:lnTo>
                            <a:cubicBezTo>
                              <a:pt x="2511" y="989"/>
                              <a:pt x="1346" y="0"/>
                              <a:pt x="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6" name="Google Shape;126;p2"/>
                      <p:cNvSpPr/>
                      <p:nvPr/>
                    </p:nvSpPr>
                    <p:spPr>
                      <a:xfrm>
                        <a:off x="8591653" y="4912152"/>
                        <a:ext cx="27464" cy="553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56" h="3536" extrusionOk="0">
                            <a:moveTo>
                              <a:pt x="939" y="1"/>
                            </a:moveTo>
                            <a:cubicBezTo>
                              <a:pt x="796" y="1"/>
                              <a:pt x="625" y="154"/>
                              <a:pt x="418" y="525"/>
                            </a:cubicBezTo>
                            <a:cubicBezTo>
                              <a:pt x="1" y="1359"/>
                              <a:pt x="1047" y="2973"/>
                              <a:pt x="1640" y="3269"/>
                            </a:cubicBezTo>
                            <a:lnTo>
                              <a:pt x="1640" y="3269"/>
                            </a:lnTo>
                            <a:cubicBezTo>
                              <a:pt x="1620" y="2360"/>
                              <a:pt x="1500" y="1"/>
                              <a:pt x="939" y="1"/>
                            </a:cubicBezTo>
                            <a:close/>
                            <a:moveTo>
                              <a:pt x="1640" y="3269"/>
                            </a:moveTo>
                            <a:lnTo>
                              <a:pt x="1640" y="3269"/>
                            </a:lnTo>
                            <a:cubicBezTo>
                              <a:pt x="1642" y="3383"/>
                              <a:pt x="1643" y="3475"/>
                              <a:pt x="1643" y="3535"/>
                            </a:cubicBezTo>
                            <a:lnTo>
                              <a:pt x="1756" y="3311"/>
                            </a:lnTo>
                            <a:cubicBezTo>
                              <a:pt x="1720" y="3304"/>
                              <a:pt x="1681" y="3290"/>
                              <a:pt x="1640" y="326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7" name="Google Shape;127;p2"/>
                      <p:cNvSpPr/>
                      <p:nvPr/>
                    </p:nvSpPr>
                    <p:spPr>
                      <a:xfrm>
                        <a:off x="8626671" y="4974400"/>
                        <a:ext cx="44762" cy="2037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62" h="1303" extrusionOk="0">
                            <a:moveTo>
                              <a:pt x="2638" y="1"/>
                            </a:moveTo>
                            <a:cubicBezTo>
                              <a:pt x="2526" y="23"/>
                              <a:pt x="2351" y="28"/>
                              <a:pt x="2143" y="28"/>
                            </a:cubicBezTo>
                            <a:cubicBezTo>
                              <a:pt x="2008" y="28"/>
                              <a:pt x="1860" y="26"/>
                              <a:pt x="1707" y="26"/>
                            </a:cubicBezTo>
                            <a:cubicBezTo>
                              <a:pt x="921" y="26"/>
                              <a:pt x="1" y="75"/>
                              <a:pt x="75" y="670"/>
                            </a:cubicBezTo>
                            <a:cubicBezTo>
                              <a:pt x="113" y="1133"/>
                              <a:pt x="406" y="1302"/>
                              <a:pt x="791" y="1302"/>
                            </a:cubicBezTo>
                            <a:cubicBezTo>
                              <a:pt x="1517" y="1302"/>
                              <a:pt x="2571" y="700"/>
                              <a:pt x="2862" y="337"/>
                            </a:cubicBezTo>
                            <a:lnTo>
                              <a:pt x="2638" y="1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8" name="Google Shape;128;p2"/>
                      <p:cNvSpPr/>
                      <p:nvPr/>
                    </p:nvSpPr>
                    <p:spPr>
                      <a:xfrm>
                        <a:off x="8676656" y="4922850"/>
                        <a:ext cx="37567" cy="5333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02" h="3410" extrusionOk="0">
                            <a:moveTo>
                              <a:pt x="1402" y="1"/>
                            </a:moveTo>
                            <a:cubicBezTo>
                              <a:pt x="1316" y="1"/>
                              <a:pt x="1221" y="21"/>
                              <a:pt x="1116" y="65"/>
                            </a:cubicBezTo>
                            <a:cubicBezTo>
                              <a:pt x="1" y="511"/>
                              <a:pt x="1225" y="2740"/>
                              <a:pt x="1783" y="3297"/>
                            </a:cubicBezTo>
                            <a:lnTo>
                              <a:pt x="2117" y="3409"/>
                            </a:lnTo>
                            <a:cubicBezTo>
                              <a:pt x="2117" y="2793"/>
                              <a:pt x="2402" y="1"/>
                              <a:pt x="140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29" name="Google Shape;129;p2"/>
                      <p:cNvSpPr/>
                      <p:nvPr/>
                    </p:nvSpPr>
                    <p:spPr>
                      <a:xfrm>
                        <a:off x="8712268" y="4996546"/>
                        <a:ext cx="55037" cy="227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19" h="1457" extrusionOk="0">
                            <a:moveTo>
                              <a:pt x="1470" y="1"/>
                            </a:moveTo>
                            <a:cubicBezTo>
                              <a:pt x="910" y="1"/>
                              <a:pt x="431" y="94"/>
                              <a:pt x="286" y="480"/>
                            </a:cubicBezTo>
                            <a:cubicBezTo>
                              <a:pt x="0" y="1215"/>
                              <a:pt x="267" y="1457"/>
                              <a:pt x="748" y="1457"/>
                            </a:cubicBezTo>
                            <a:cubicBezTo>
                              <a:pt x="1581" y="1457"/>
                              <a:pt x="3053" y="733"/>
                              <a:pt x="3406" y="592"/>
                            </a:cubicBezTo>
                            <a:lnTo>
                              <a:pt x="3519" y="35"/>
                            </a:lnTo>
                            <a:lnTo>
                              <a:pt x="3519" y="35"/>
                            </a:lnTo>
                            <a:cubicBezTo>
                              <a:pt x="3394" y="70"/>
                              <a:pt x="3234" y="83"/>
                              <a:pt x="3053" y="83"/>
                            </a:cubicBezTo>
                            <a:cubicBezTo>
                              <a:pt x="2594" y="83"/>
                              <a:pt x="1996" y="1"/>
                              <a:pt x="147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0" name="Google Shape;130;p2"/>
                      <p:cNvSpPr/>
                      <p:nvPr/>
                    </p:nvSpPr>
                    <p:spPr>
                      <a:xfrm>
                        <a:off x="8788201" y="4986583"/>
                        <a:ext cx="41868" cy="436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77" h="2789" extrusionOk="0">
                            <a:moveTo>
                              <a:pt x="1115" y="1"/>
                            </a:moveTo>
                            <a:cubicBezTo>
                              <a:pt x="1" y="1"/>
                              <a:pt x="1" y="1895"/>
                              <a:pt x="224" y="2565"/>
                            </a:cubicBezTo>
                            <a:lnTo>
                              <a:pt x="336" y="2788"/>
                            </a:lnTo>
                            <a:cubicBezTo>
                              <a:pt x="558" y="2231"/>
                              <a:pt x="2676" y="1"/>
                              <a:pt x="111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1" name="Google Shape;131;p2"/>
                      <p:cNvSpPr/>
                      <p:nvPr/>
                    </p:nvSpPr>
                    <p:spPr>
                      <a:xfrm>
                        <a:off x="8742892" y="5062422"/>
                        <a:ext cx="61027" cy="514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902" h="3290" extrusionOk="0">
                            <a:moveTo>
                              <a:pt x="1365" y="1"/>
                            </a:moveTo>
                            <a:cubicBezTo>
                              <a:pt x="1157" y="1"/>
                              <a:pt x="958" y="116"/>
                              <a:pt x="781" y="392"/>
                            </a:cubicBezTo>
                            <a:cubicBezTo>
                              <a:pt x="0" y="1618"/>
                              <a:pt x="3233" y="2845"/>
                              <a:pt x="3901" y="3290"/>
                            </a:cubicBezTo>
                            <a:lnTo>
                              <a:pt x="3791" y="2956"/>
                            </a:lnTo>
                            <a:cubicBezTo>
                              <a:pt x="3514" y="2498"/>
                              <a:pt x="2334" y="1"/>
                              <a:pt x="136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2" name="Google Shape;132;p2"/>
                      <p:cNvSpPr/>
                      <p:nvPr/>
                    </p:nvSpPr>
                    <p:spPr>
                      <a:xfrm>
                        <a:off x="8814351" y="5085960"/>
                        <a:ext cx="36629" cy="645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42" h="4125" extrusionOk="0">
                            <a:moveTo>
                              <a:pt x="1004" y="0"/>
                            </a:moveTo>
                            <a:cubicBezTo>
                              <a:pt x="1" y="0"/>
                              <a:pt x="446" y="3233"/>
                              <a:pt x="558" y="3901"/>
                            </a:cubicBezTo>
                            <a:lnTo>
                              <a:pt x="558" y="4125"/>
                            </a:lnTo>
                            <a:cubicBezTo>
                              <a:pt x="671" y="3679"/>
                              <a:pt x="2342" y="0"/>
                              <a:pt x="1004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3" name="Google Shape;133;p2"/>
                      <p:cNvSpPr/>
                      <p:nvPr/>
                    </p:nvSpPr>
                    <p:spPr>
                      <a:xfrm>
                        <a:off x="8794582" y="5175733"/>
                        <a:ext cx="73836" cy="244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721" h="1565" extrusionOk="0">
                            <a:moveTo>
                              <a:pt x="611" y="0"/>
                            </a:moveTo>
                            <a:cubicBezTo>
                              <a:pt x="211" y="0"/>
                              <a:pt x="1" y="168"/>
                              <a:pt x="150" y="616"/>
                            </a:cubicBezTo>
                            <a:cubicBezTo>
                              <a:pt x="377" y="1295"/>
                              <a:pt x="1879" y="1564"/>
                              <a:pt x="3068" y="1564"/>
                            </a:cubicBezTo>
                            <a:cubicBezTo>
                              <a:pt x="3636" y="1564"/>
                              <a:pt x="4133" y="1503"/>
                              <a:pt x="4385" y="1395"/>
                            </a:cubicBezTo>
                            <a:lnTo>
                              <a:pt x="4721" y="1506"/>
                            </a:lnTo>
                            <a:cubicBezTo>
                              <a:pt x="4230" y="1261"/>
                              <a:pt x="1707" y="0"/>
                              <a:pt x="61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4" name="Google Shape;134;p2"/>
                      <p:cNvSpPr/>
                      <p:nvPr/>
                    </p:nvSpPr>
                    <p:spPr>
                      <a:xfrm>
                        <a:off x="8878850" y="5156981"/>
                        <a:ext cx="33141" cy="5104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19" h="3264" extrusionOk="0">
                            <a:moveTo>
                              <a:pt x="1054" y="1"/>
                            </a:moveTo>
                            <a:cubicBezTo>
                              <a:pt x="734" y="1"/>
                              <a:pt x="455" y="222"/>
                              <a:pt x="335" y="700"/>
                            </a:cubicBezTo>
                            <a:cubicBezTo>
                              <a:pt x="0" y="1480"/>
                              <a:pt x="1449" y="2928"/>
                              <a:pt x="1896" y="3263"/>
                            </a:cubicBezTo>
                            <a:lnTo>
                              <a:pt x="1896" y="3040"/>
                            </a:lnTo>
                            <a:cubicBezTo>
                              <a:pt x="1896" y="2483"/>
                              <a:pt x="2119" y="812"/>
                              <a:pt x="1896" y="476"/>
                            </a:cubicBezTo>
                            <a:cubicBezTo>
                              <a:pt x="1638" y="167"/>
                              <a:pt x="1331" y="1"/>
                              <a:pt x="10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5" name="Google Shape;135;p2"/>
                      <p:cNvSpPr/>
                      <p:nvPr/>
                    </p:nvSpPr>
                    <p:spPr>
                      <a:xfrm>
                        <a:off x="8910224" y="5214974"/>
                        <a:ext cx="57555" cy="2258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80" h="1444" extrusionOk="0">
                            <a:moveTo>
                              <a:pt x="3344" y="223"/>
                            </a:moveTo>
                            <a:cubicBezTo>
                              <a:pt x="2788" y="335"/>
                              <a:pt x="0" y="1"/>
                              <a:pt x="336" y="1002"/>
                            </a:cubicBezTo>
                            <a:cubicBezTo>
                              <a:pt x="433" y="1326"/>
                              <a:pt x="690" y="1443"/>
                              <a:pt x="1025" y="1443"/>
                            </a:cubicBezTo>
                            <a:cubicBezTo>
                              <a:pt x="1843" y="1443"/>
                              <a:pt x="3126" y="748"/>
                              <a:pt x="3680" y="668"/>
                            </a:cubicBezTo>
                            <a:lnTo>
                              <a:pt x="3344" y="22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6" name="Google Shape;136;p2"/>
                      <p:cNvSpPr/>
                      <p:nvPr/>
                    </p:nvSpPr>
                    <p:spPr>
                      <a:xfrm>
                        <a:off x="8998793" y="5193250"/>
                        <a:ext cx="21270" cy="513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60" h="3285" extrusionOk="0">
                            <a:moveTo>
                              <a:pt x="453" y="1"/>
                            </a:moveTo>
                            <a:cubicBezTo>
                              <a:pt x="0" y="1"/>
                              <a:pt x="5" y="2024"/>
                              <a:pt x="357" y="2727"/>
                            </a:cubicBezTo>
                            <a:lnTo>
                              <a:pt x="581" y="3284"/>
                            </a:lnTo>
                            <a:cubicBezTo>
                              <a:pt x="691" y="2614"/>
                              <a:pt x="1360" y="1388"/>
                              <a:pt x="915" y="497"/>
                            </a:cubicBezTo>
                            <a:cubicBezTo>
                              <a:pt x="727" y="145"/>
                              <a:pt x="573" y="1"/>
                              <a:pt x="45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37" name="Google Shape;137;p2"/>
                      <p:cNvSpPr/>
                      <p:nvPr/>
                    </p:nvSpPr>
                    <p:spPr>
                      <a:xfrm>
                        <a:off x="8987454" y="5266352"/>
                        <a:ext cx="39600" cy="5495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32" h="3514" extrusionOk="0">
                            <a:moveTo>
                              <a:pt x="227" y="0"/>
                            </a:moveTo>
                            <a:cubicBezTo>
                              <a:pt x="70" y="0"/>
                              <a:pt x="1" y="269"/>
                              <a:pt x="79" y="951"/>
                            </a:cubicBezTo>
                            <a:cubicBezTo>
                              <a:pt x="180" y="2154"/>
                              <a:pt x="1543" y="2726"/>
                              <a:pt x="2303" y="3235"/>
                            </a:cubicBezTo>
                            <a:lnTo>
                              <a:pt x="2303" y="3235"/>
                            </a:lnTo>
                            <a:cubicBezTo>
                              <a:pt x="1875" y="2270"/>
                              <a:pt x="682" y="0"/>
                              <a:pt x="227" y="0"/>
                            </a:cubicBezTo>
                            <a:close/>
                            <a:moveTo>
                              <a:pt x="2303" y="3235"/>
                            </a:moveTo>
                            <a:lnTo>
                              <a:pt x="2303" y="3235"/>
                            </a:lnTo>
                            <a:cubicBezTo>
                              <a:pt x="2353" y="3347"/>
                              <a:pt x="2392" y="3442"/>
                              <a:pt x="2419" y="3513"/>
                            </a:cubicBezTo>
                            <a:lnTo>
                              <a:pt x="2531" y="3403"/>
                            </a:lnTo>
                            <a:cubicBezTo>
                              <a:pt x="2464" y="3347"/>
                              <a:pt x="2387" y="3291"/>
                              <a:pt x="2303" y="323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</p:grpSp>
            </p:grpSp>
            <p:grpSp>
              <p:nvGrpSpPr>
                <p:cNvPr id="138" name="Google Shape;138;p2"/>
                <p:cNvGrpSpPr/>
                <p:nvPr/>
              </p:nvGrpSpPr>
              <p:grpSpPr>
                <a:xfrm>
                  <a:off x="-367675" y="3301156"/>
                  <a:ext cx="10194000" cy="3146384"/>
                  <a:chOff x="-367675" y="3301156"/>
                  <a:chExt cx="10194000" cy="3146384"/>
                </a:xfrm>
              </p:grpSpPr>
              <p:sp>
                <p:nvSpPr>
                  <p:cNvPr id="139" name="Google Shape;139;p2"/>
                  <p:cNvSpPr/>
                  <p:nvPr/>
                </p:nvSpPr>
                <p:spPr>
                  <a:xfrm>
                    <a:off x="-271188" y="4416931"/>
                    <a:ext cx="400" cy="1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" h="674" extrusionOk="0">
                        <a:moveTo>
                          <a:pt x="9" y="1"/>
                        </a:moveTo>
                        <a:cubicBezTo>
                          <a:pt x="6" y="161"/>
                          <a:pt x="6" y="324"/>
                          <a:pt x="3" y="487"/>
                        </a:cubicBezTo>
                        <a:lnTo>
                          <a:pt x="3" y="487"/>
                        </a:lnTo>
                        <a:cubicBezTo>
                          <a:pt x="7" y="325"/>
                          <a:pt x="13" y="164"/>
                          <a:pt x="15" y="1"/>
                        </a:cubicBezTo>
                        <a:close/>
                        <a:moveTo>
                          <a:pt x="3" y="487"/>
                        </a:moveTo>
                        <a:lnTo>
                          <a:pt x="3" y="487"/>
                        </a:lnTo>
                        <a:cubicBezTo>
                          <a:pt x="2" y="549"/>
                          <a:pt x="1" y="611"/>
                          <a:pt x="0" y="673"/>
                        </a:cubicBezTo>
                        <a:cubicBezTo>
                          <a:pt x="2" y="611"/>
                          <a:pt x="3" y="549"/>
                          <a:pt x="3" y="487"/>
                        </a:cubicBezTo>
                        <a:close/>
                      </a:path>
                    </a:pathLst>
                  </a:custGeom>
                  <a:solidFill>
                    <a:srgbClr val="FFAD6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40" name="Google Shape;140;p2"/>
                  <p:cNvGrpSpPr/>
                  <p:nvPr/>
                </p:nvGrpSpPr>
                <p:grpSpPr>
                  <a:xfrm>
                    <a:off x="-271532" y="3301156"/>
                    <a:ext cx="1461100" cy="3146384"/>
                    <a:chOff x="-271532" y="3301156"/>
                    <a:chExt cx="1461100" cy="3146384"/>
                  </a:xfrm>
                </p:grpSpPr>
                <p:grpSp>
                  <p:nvGrpSpPr>
                    <p:cNvPr id="141" name="Google Shape;141;p2"/>
                    <p:cNvGrpSpPr/>
                    <p:nvPr/>
                  </p:nvGrpSpPr>
                  <p:grpSpPr>
                    <a:xfrm>
                      <a:off x="-271532" y="4158406"/>
                      <a:ext cx="1461100" cy="2289134"/>
                      <a:chOff x="-271532" y="4158406"/>
                      <a:chExt cx="1461100" cy="2289134"/>
                    </a:xfrm>
                  </p:grpSpPr>
                  <p:sp>
                    <p:nvSpPr>
                      <p:cNvPr id="142" name="Google Shape;142;p2"/>
                      <p:cNvSpPr/>
                      <p:nvPr/>
                    </p:nvSpPr>
                    <p:spPr>
                      <a:xfrm>
                        <a:off x="-270813" y="4158406"/>
                        <a:ext cx="1122500" cy="2585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900" h="10342" extrusionOk="0">
                            <a:moveTo>
                              <a:pt x="728" y="0"/>
                            </a:moveTo>
                            <a:cubicBezTo>
                              <a:pt x="294" y="3390"/>
                              <a:pt x="49" y="6843"/>
                              <a:pt x="0" y="10342"/>
                            </a:cubicBezTo>
                            <a:lnTo>
                              <a:pt x="39699" y="10342"/>
                            </a:lnTo>
                            <a:cubicBezTo>
                              <a:pt x="40050" y="9713"/>
                              <a:pt x="40441" y="9118"/>
                              <a:pt x="40886" y="8554"/>
                            </a:cubicBezTo>
                            <a:cubicBezTo>
                              <a:pt x="44899" y="3428"/>
                              <a:pt x="43114" y="1869"/>
                              <a:pt x="43114" y="1869"/>
                            </a:cubicBezTo>
                            <a:lnTo>
                              <a:pt x="728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43" name="Google Shape;143;p2"/>
                      <p:cNvSpPr/>
                      <p:nvPr/>
                    </p:nvSpPr>
                    <p:spPr>
                      <a:xfrm>
                        <a:off x="-271532" y="4415591"/>
                        <a:ext cx="1461100" cy="20319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8444" h="81278" extrusionOk="0">
                            <a:moveTo>
                              <a:pt x="20" y="1"/>
                            </a:moveTo>
                            <a:cubicBezTo>
                              <a:pt x="15" y="111"/>
                              <a:pt x="15" y="223"/>
                              <a:pt x="15" y="337"/>
                            </a:cubicBezTo>
                            <a:cubicBezTo>
                              <a:pt x="15" y="448"/>
                              <a:pt x="15" y="563"/>
                              <a:pt x="10" y="674"/>
                            </a:cubicBezTo>
                            <a:cubicBezTo>
                              <a:pt x="6" y="895"/>
                              <a:pt x="1" y="1117"/>
                              <a:pt x="1" y="1344"/>
                            </a:cubicBezTo>
                            <a:cubicBezTo>
                              <a:pt x="1" y="1744"/>
                              <a:pt x="5" y="2146"/>
                              <a:pt x="10" y="2543"/>
                            </a:cubicBezTo>
                            <a:cubicBezTo>
                              <a:pt x="15" y="2936"/>
                              <a:pt x="19" y="3323"/>
                              <a:pt x="34" y="3715"/>
                            </a:cubicBezTo>
                            <a:cubicBezTo>
                              <a:pt x="61" y="4896"/>
                              <a:pt x="111" y="6073"/>
                              <a:pt x="185" y="7242"/>
                            </a:cubicBezTo>
                            <a:cubicBezTo>
                              <a:pt x="218" y="7739"/>
                              <a:pt x="255" y="8233"/>
                              <a:pt x="292" y="8727"/>
                            </a:cubicBezTo>
                            <a:cubicBezTo>
                              <a:pt x="2775" y="39875"/>
                              <a:pt x="20790" y="66640"/>
                              <a:pt x="46590" y="81278"/>
                            </a:cubicBezTo>
                            <a:cubicBezTo>
                              <a:pt x="51988" y="76409"/>
                              <a:pt x="57462" y="69378"/>
                              <a:pt x="57762" y="62483"/>
                            </a:cubicBezTo>
                            <a:cubicBezTo>
                              <a:pt x="58444" y="46614"/>
                              <a:pt x="54061" y="46924"/>
                              <a:pt x="47376" y="43914"/>
                            </a:cubicBezTo>
                            <a:cubicBezTo>
                              <a:pt x="40689" y="40905"/>
                              <a:pt x="39351" y="25187"/>
                              <a:pt x="38012" y="17832"/>
                            </a:cubicBezTo>
                            <a:cubicBezTo>
                              <a:pt x="36830" y="11320"/>
                              <a:pt x="37003" y="4815"/>
                              <a:pt x="397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144" name="Google Shape;144;p2"/>
                    <p:cNvSpPr/>
                    <p:nvPr/>
                  </p:nvSpPr>
                  <p:spPr>
                    <a:xfrm>
                      <a:off x="-121038" y="3308156"/>
                      <a:ext cx="805450" cy="72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218" h="29196" extrusionOk="0">
                          <a:moveTo>
                            <a:pt x="12590" y="0"/>
                          </a:moveTo>
                          <a:cubicBezTo>
                            <a:pt x="9333" y="0"/>
                            <a:pt x="8046" y="3321"/>
                            <a:pt x="8046" y="3321"/>
                          </a:cubicBezTo>
                          <a:cubicBezTo>
                            <a:pt x="6792" y="2778"/>
                            <a:pt x="5728" y="2537"/>
                            <a:pt x="4813" y="2507"/>
                          </a:cubicBezTo>
                          <a:cubicBezTo>
                            <a:pt x="2995" y="5901"/>
                            <a:pt x="1387" y="9424"/>
                            <a:pt x="0" y="13057"/>
                          </a:cubicBezTo>
                          <a:lnTo>
                            <a:pt x="2573" y="24490"/>
                          </a:lnTo>
                          <a:cubicBezTo>
                            <a:pt x="5954" y="27977"/>
                            <a:pt x="10018" y="29196"/>
                            <a:pt x="13927" y="29196"/>
                          </a:cubicBezTo>
                          <a:cubicBezTo>
                            <a:pt x="19822" y="29196"/>
                            <a:pt x="25364" y="26422"/>
                            <a:pt x="27669" y="24474"/>
                          </a:cubicBezTo>
                          <a:cubicBezTo>
                            <a:pt x="31502" y="21234"/>
                            <a:pt x="28670" y="18495"/>
                            <a:pt x="28670" y="18495"/>
                          </a:cubicBezTo>
                          <a:cubicBezTo>
                            <a:pt x="31090" y="17311"/>
                            <a:pt x="32217" y="13550"/>
                            <a:pt x="29981" y="11616"/>
                          </a:cubicBezTo>
                          <a:cubicBezTo>
                            <a:pt x="29294" y="11020"/>
                            <a:pt x="28542" y="10813"/>
                            <a:pt x="27831" y="10813"/>
                          </a:cubicBezTo>
                          <a:cubicBezTo>
                            <a:pt x="26231" y="10813"/>
                            <a:pt x="24835" y="11858"/>
                            <a:pt x="24835" y="11858"/>
                          </a:cubicBezTo>
                          <a:cubicBezTo>
                            <a:pt x="24835" y="11858"/>
                            <a:pt x="27928" y="6562"/>
                            <a:pt x="25179" y="4452"/>
                          </a:cubicBezTo>
                          <a:cubicBezTo>
                            <a:pt x="24474" y="3911"/>
                            <a:pt x="23654" y="3710"/>
                            <a:pt x="22825" y="3710"/>
                          </a:cubicBezTo>
                          <a:cubicBezTo>
                            <a:pt x="20423" y="3710"/>
                            <a:pt x="17944" y="5399"/>
                            <a:pt x="17944" y="5399"/>
                          </a:cubicBezTo>
                          <a:cubicBezTo>
                            <a:pt x="17944" y="5399"/>
                            <a:pt x="17627" y="897"/>
                            <a:pt x="13614" y="104"/>
                          </a:cubicBezTo>
                          <a:cubicBezTo>
                            <a:pt x="13253" y="33"/>
                            <a:pt x="12912" y="0"/>
                            <a:pt x="12590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" name="Google Shape;145;p2"/>
                    <p:cNvSpPr/>
                    <p:nvPr/>
                  </p:nvSpPr>
                  <p:spPr>
                    <a:xfrm>
                      <a:off x="-263988" y="3709056"/>
                      <a:ext cx="1111825" cy="626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473" h="25078" extrusionOk="0">
                          <a:moveTo>
                            <a:pt x="32481" y="1"/>
                          </a:moveTo>
                          <a:lnTo>
                            <a:pt x="30870" y="5834"/>
                          </a:lnTo>
                          <a:lnTo>
                            <a:pt x="29443" y="5135"/>
                          </a:lnTo>
                          <a:lnTo>
                            <a:pt x="29629" y="7457"/>
                          </a:lnTo>
                          <a:cubicBezTo>
                            <a:pt x="26535" y="6282"/>
                            <a:pt x="13511" y="4634"/>
                            <a:pt x="3353" y="3446"/>
                          </a:cubicBezTo>
                          <a:cubicBezTo>
                            <a:pt x="3291" y="3666"/>
                            <a:pt x="3210" y="3887"/>
                            <a:pt x="3120" y="4108"/>
                          </a:cubicBezTo>
                          <a:cubicBezTo>
                            <a:pt x="1633" y="9233"/>
                            <a:pt x="577" y="14545"/>
                            <a:pt x="1" y="19997"/>
                          </a:cubicBezTo>
                          <a:cubicBezTo>
                            <a:pt x="7632" y="20353"/>
                            <a:pt x="16429" y="20731"/>
                            <a:pt x="16429" y="20731"/>
                          </a:cubicBezTo>
                          <a:lnTo>
                            <a:pt x="17766" y="24074"/>
                          </a:lnTo>
                          <a:lnTo>
                            <a:pt x="18435" y="20731"/>
                          </a:lnTo>
                          <a:lnTo>
                            <a:pt x="19772" y="25077"/>
                          </a:lnTo>
                          <a:lnTo>
                            <a:pt x="20776" y="20396"/>
                          </a:lnTo>
                          <a:lnTo>
                            <a:pt x="22448" y="23404"/>
                          </a:lnTo>
                          <a:lnTo>
                            <a:pt x="23116" y="21063"/>
                          </a:lnTo>
                          <a:cubicBezTo>
                            <a:pt x="23470" y="21014"/>
                            <a:pt x="24031" y="20993"/>
                            <a:pt x="24743" y="20993"/>
                          </a:cubicBezTo>
                          <a:cubicBezTo>
                            <a:pt x="28484" y="20993"/>
                            <a:pt x="36410" y="21568"/>
                            <a:pt x="40516" y="21568"/>
                          </a:cubicBezTo>
                          <a:cubicBezTo>
                            <a:pt x="41782" y="21568"/>
                            <a:pt x="42684" y="21514"/>
                            <a:pt x="42989" y="21370"/>
                          </a:cubicBezTo>
                          <a:cubicBezTo>
                            <a:pt x="44473" y="20677"/>
                            <a:pt x="42846" y="18391"/>
                            <a:pt x="40489" y="17516"/>
                          </a:cubicBezTo>
                          <a:cubicBezTo>
                            <a:pt x="38130" y="16640"/>
                            <a:pt x="37162" y="13375"/>
                            <a:pt x="37162" y="13375"/>
                          </a:cubicBezTo>
                          <a:lnTo>
                            <a:pt x="38833" y="11704"/>
                          </a:lnTo>
                          <a:lnTo>
                            <a:pt x="36188" y="10132"/>
                          </a:lnTo>
                          <a:lnTo>
                            <a:pt x="38165" y="6354"/>
                          </a:lnTo>
                          <a:lnTo>
                            <a:pt x="33735" y="8572"/>
                          </a:lnTo>
                          <a:lnTo>
                            <a:pt x="34486" y="2341"/>
                          </a:lnTo>
                          <a:lnTo>
                            <a:pt x="32481" y="7357"/>
                          </a:lnTo>
                          <a:lnTo>
                            <a:pt x="32481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6" name="Google Shape;146;p2"/>
                    <p:cNvSpPr/>
                    <p:nvPr/>
                  </p:nvSpPr>
                  <p:spPr>
                    <a:xfrm>
                      <a:off x="275987" y="3941506"/>
                      <a:ext cx="260825" cy="19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33" h="7729" extrusionOk="0">
                          <a:moveTo>
                            <a:pt x="6765" y="0"/>
                          </a:moveTo>
                          <a:cubicBezTo>
                            <a:pt x="4577" y="0"/>
                            <a:pt x="1740" y="1737"/>
                            <a:pt x="1740" y="1737"/>
                          </a:cubicBezTo>
                          <a:cubicBezTo>
                            <a:pt x="1740" y="1737"/>
                            <a:pt x="1" y="3692"/>
                            <a:pt x="1121" y="6309"/>
                          </a:cubicBezTo>
                          <a:cubicBezTo>
                            <a:pt x="1546" y="7302"/>
                            <a:pt x="2875" y="7729"/>
                            <a:pt x="4404" y="7729"/>
                          </a:cubicBezTo>
                          <a:cubicBezTo>
                            <a:pt x="6907" y="7729"/>
                            <a:pt x="9946" y="6586"/>
                            <a:pt x="10432" y="4914"/>
                          </a:cubicBezTo>
                          <a:cubicBezTo>
                            <a:pt x="10432" y="4914"/>
                            <a:pt x="10301" y="1803"/>
                            <a:pt x="8259" y="400"/>
                          </a:cubicBezTo>
                          <a:cubicBezTo>
                            <a:pt x="7842" y="114"/>
                            <a:pt x="7325" y="0"/>
                            <a:pt x="6765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7" name="Google Shape;147;p2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8" name="Google Shape;148;p2"/>
                    <p:cNvSpPr/>
                    <p:nvPr/>
                  </p:nvSpPr>
                  <p:spPr>
                    <a:xfrm>
                      <a:off x="265437" y="3301156"/>
                      <a:ext cx="336675" cy="846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67" h="33854" extrusionOk="0">
                          <a:moveTo>
                            <a:pt x="6198" y="1"/>
                          </a:moveTo>
                          <a:cubicBezTo>
                            <a:pt x="6197" y="2"/>
                            <a:pt x="0" y="8145"/>
                            <a:pt x="1917" y="33853"/>
                          </a:cubicBezTo>
                          <a:cubicBezTo>
                            <a:pt x="1917" y="33853"/>
                            <a:pt x="13466" y="17570"/>
                            <a:pt x="619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9" name="Google Shape;149;p2"/>
                    <p:cNvSpPr/>
                    <p:nvPr/>
                  </p:nvSpPr>
                  <p:spPr>
                    <a:xfrm>
                      <a:off x="726487" y="4165206"/>
                      <a:ext cx="53525" cy="5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1" h="2061" extrusionOk="0">
                          <a:moveTo>
                            <a:pt x="1324" y="1"/>
                          </a:moveTo>
                          <a:cubicBezTo>
                            <a:pt x="1183" y="1"/>
                            <a:pt x="1044" y="58"/>
                            <a:pt x="931" y="151"/>
                          </a:cubicBezTo>
                          <a:cubicBezTo>
                            <a:pt x="886" y="140"/>
                            <a:pt x="840" y="134"/>
                            <a:pt x="793" y="134"/>
                          </a:cubicBezTo>
                          <a:cubicBezTo>
                            <a:pt x="653" y="134"/>
                            <a:pt x="509" y="185"/>
                            <a:pt x="392" y="292"/>
                          </a:cubicBezTo>
                          <a:cubicBezTo>
                            <a:pt x="256" y="417"/>
                            <a:pt x="195" y="585"/>
                            <a:pt x="199" y="747"/>
                          </a:cubicBezTo>
                          <a:cubicBezTo>
                            <a:pt x="77" y="868"/>
                            <a:pt x="1" y="1030"/>
                            <a:pt x="12" y="1204"/>
                          </a:cubicBezTo>
                          <a:cubicBezTo>
                            <a:pt x="25" y="1408"/>
                            <a:pt x="156" y="1561"/>
                            <a:pt x="332" y="1628"/>
                          </a:cubicBezTo>
                          <a:cubicBezTo>
                            <a:pt x="358" y="1815"/>
                            <a:pt x="474" y="1979"/>
                            <a:pt x="667" y="2038"/>
                          </a:cubicBezTo>
                          <a:cubicBezTo>
                            <a:pt x="717" y="2053"/>
                            <a:pt x="767" y="2061"/>
                            <a:pt x="817" y="2061"/>
                          </a:cubicBezTo>
                          <a:cubicBezTo>
                            <a:pt x="958" y="2061"/>
                            <a:pt x="1096" y="2004"/>
                            <a:pt x="1209" y="1910"/>
                          </a:cubicBezTo>
                          <a:cubicBezTo>
                            <a:pt x="1254" y="1921"/>
                            <a:pt x="1300" y="1926"/>
                            <a:pt x="1347" y="1926"/>
                          </a:cubicBezTo>
                          <a:cubicBezTo>
                            <a:pt x="1487" y="1926"/>
                            <a:pt x="1631" y="1876"/>
                            <a:pt x="1748" y="1769"/>
                          </a:cubicBezTo>
                          <a:cubicBezTo>
                            <a:pt x="1884" y="1644"/>
                            <a:pt x="1946" y="1476"/>
                            <a:pt x="1942" y="1313"/>
                          </a:cubicBezTo>
                          <a:cubicBezTo>
                            <a:pt x="2064" y="1192"/>
                            <a:pt x="2140" y="1031"/>
                            <a:pt x="2129" y="857"/>
                          </a:cubicBezTo>
                          <a:cubicBezTo>
                            <a:pt x="2115" y="652"/>
                            <a:pt x="1984" y="501"/>
                            <a:pt x="1808" y="433"/>
                          </a:cubicBezTo>
                          <a:cubicBezTo>
                            <a:pt x="1785" y="246"/>
                            <a:pt x="1667" y="82"/>
                            <a:pt x="1473" y="23"/>
                          </a:cubicBezTo>
                          <a:cubicBezTo>
                            <a:pt x="1424" y="8"/>
                            <a:pt x="1374" y="1"/>
                            <a:pt x="132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0" name="Google Shape;150;p2"/>
                    <p:cNvSpPr/>
                    <p:nvPr/>
                  </p:nvSpPr>
                  <p:spPr>
                    <a:xfrm>
                      <a:off x="741837" y="4180556"/>
                      <a:ext cx="20925" cy="18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7" h="753" extrusionOk="0">
                          <a:moveTo>
                            <a:pt x="419" y="0"/>
                          </a:moveTo>
                          <a:cubicBezTo>
                            <a:pt x="328" y="0"/>
                            <a:pt x="237" y="33"/>
                            <a:pt x="165" y="99"/>
                          </a:cubicBezTo>
                          <a:cubicBezTo>
                            <a:pt x="11" y="241"/>
                            <a:pt x="1" y="478"/>
                            <a:pt x="142" y="631"/>
                          </a:cubicBezTo>
                          <a:cubicBezTo>
                            <a:pt x="216" y="712"/>
                            <a:pt x="317" y="753"/>
                            <a:pt x="418" y="753"/>
                          </a:cubicBezTo>
                          <a:cubicBezTo>
                            <a:pt x="509" y="753"/>
                            <a:pt x="600" y="720"/>
                            <a:pt x="673" y="653"/>
                          </a:cubicBezTo>
                          <a:cubicBezTo>
                            <a:pt x="826" y="513"/>
                            <a:pt x="836" y="274"/>
                            <a:pt x="696" y="121"/>
                          </a:cubicBezTo>
                          <a:cubicBezTo>
                            <a:pt x="621" y="41"/>
                            <a:pt x="520" y="0"/>
                            <a:pt x="419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1" name="Google Shape;151;p2"/>
                    <p:cNvSpPr/>
                    <p:nvPr/>
                  </p:nvSpPr>
                  <p:spPr>
                    <a:xfrm>
                      <a:off x="783687" y="4209406"/>
                      <a:ext cx="33675" cy="29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7" h="1162" extrusionOk="0">
                          <a:moveTo>
                            <a:pt x="893" y="1"/>
                          </a:moveTo>
                          <a:cubicBezTo>
                            <a:pt x="834" y="1"/>
                            <a:pt x="774" y="15"/>
                            <a:pt x="719" y="42"/>
                          </a:cubicBezTo>
                          <a:cubicBezTo>
                            <a:pt x="669" y="16"/>
                            <a:pt x="613" y="2"/>
                            <a:pt x="554" y="2"/>
                          </a:cubicBezTo>
                          <a:cubicBezTo>
                            <a:pt x="496" y="2"/>
                            <a:pt x="437" y="16"/>
                            <a:pt x="381" y="47"/>
                          </a:cubicBezTo>
                          <a:cubicBezTo>
                            <a:pt x="282" y="101"/>
                            <a:pt x="222" y="190"/>
                            <a:pt x="201" y="287"/>
                          </a:cubicBezTo>
                          <a:cubicBezTo>
                            <a:pt x="112" y="340"/>
                            <a:pt x="42" y="425"/>
                            <a:pt x="23" y="528"/>
                          </a:cubicBezTo>
                          <a:cubicBezTo>
                            <a:pt x="1" y="652"/>
                            <a:pt x="57" y="760"/>
                            <a:pt x="150" y="825"/>
                          </a:cubicBezTo>
                          <a:cubicBezTo>
                            <a:pt x="139" y="941"/>
                            <a:pt x="182" y="1053"/>
                            <a:pt x="289" y="1117"/>
                          </a:cubicBezTo>
                          <a:cubicBezTo>
                            <a:pt x="340" y="1147"/>
                            <a:pt x="397" y="1162"/>
                            <a:pt x="454" y="1162"/>
                          </a:cubicBezTo>
                          <a:cubicBezTo>
                            <a:pt x="513" y="1162"/>
                            <a:pt x="572" y="1147"/>
                            <a:pt x="627" y="1121"/>
                          </a:cubicBezTo>
                          <a:cubicBezTo>
                            <a:pt x="677" y="1147"/>
                            <a:pt x="734" y="1162"/>
                            <a:pt x="792" y="1162"/>
                          </a:cubicBezTo>
                          <a:cubicBezTo>
                            <a:pt x="850" y="1162"/>
                            <a:pt x="909" y="1147"/>
                            <a:pt x="965" y="1117"/>
                          </a:cubicBezTo>
                          <a:cubicBezTo>
                            <a:pt x="1065" y="1064"/>
                            <a:pt x="1124" y="974"/>
                            <a:pt x="1147" y="876"/>
                          </a:cubicBezTo>
                          <a:cubicBezTo>
                            <a:pt x="1236" y="823"/>
                            <a:pt x="1305" y="738"/>
                            <a:pt x="1324" y="634"/>
                          </a:cubicBezTo>
                          <a:cubicBezTo>
                            <a:pt x="1346" y="511"/>
                            <a:pt x="1291" y="401"/>
                            <a:pt x="1196" y="338"/>
                          </a:cubicBezTo>
                          <a:cubicBezTo>
                            <a:pt x="1209" y="223"/>
                            <a:pt x="1164" y="108"/>
                            <a:pt x="1059" y="46"/>
                          </a:cubicBezTo>
                          <a:cubicBezTo>
                            <a:pt x="1008" y="15"/>
                            <a:pt x="951" y="1"/>
                            <a:pt x="89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2" name="Google Shape;152;p2"/>
                    <p:cNvSpPr/>
                    <p:nvPr/>
                  </p:nvSpPr>
                  <p:spPr>
                    <a:xfrm>
                      <a:off x="793587" y="4217456"/>
                      <a:ext cx="13075" cy="11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3" h="458" extrusionOk="0">
                          <a:moveTo>
                            <a:pt x="262" y="0"/>
                          </a:moveTo>
                          <a:cubicBezTo>
                            <a:pt x="225" y="0"/>
                            <a:pt x="187" y="10"/>
                            <a:pt x="152" y="29"/>
                          </a:cubicBezTo>
                          <a:cubicBezTo>
                            <a:pt x="41" y="88"/>
                            <a:pt x="0" y="228"/>
                            <a:pt x="61" y="338"/>
                          </a:cubicBezTo>
                          <a:cubicBezTo>
                            <a:pt x="103" y="415"/>
                            <a:pt x="181" y="458"/>
                            <a:pt x="262" y="458"/>
                          </a:cubicBezTo>
                          <a:cubicBezTo>
                            <a:pt x="299" y="458"/>
                            <a:pt x="337" y="449"/>
                            <a:pt x="372" y="429"/>
                          </a:cubicBezTo>
                          <a:cubicBezTo>
                            <a:pt x="481" y="369"/>
                            <a:pt x="522" y="230"/>
                            <a:pt x="461" y="119"/>
                          </a:cubicBezTo>
                          <a:cubicBezTo>
                            <a:pt x="420" y="43"/>
                            <a:pt x="343" y="0"/>
                            <a:pt x="262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3" name="Google Shape;153;p2"/>
                    <p:cNvSpPr/>
                    <p:nvPr/>
                  </p:nvSpPr>
                  <p:spPr>
                    <a:xfrm>
                      <a:off x="677662" y="4205706"/>
                      <a:ext cx="28625" cy="27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5" h="1107" extrusionOk="0">
                          <a:moveTo>
                            <a:pt x="705" y="0"/>
                          </a:moveTo>
                          <a:cubicBezTo>
                            <a:pt x="627" y="0"/>
                            <a:pt x="551" y="33"/>
                            <a:pt x="489" y="85"/>
                          </a:cubicBezTo>
                          <a:cubicBezTo>
                            <a:pt x="467" y="80"/>
                            <a:pt x="445" y="78"/>
                            <a:pt x="422" y="78"/>
                          </a:cubicBezTo>
                          <a:cubicBezTo>
                            <a:pt x="345" y="78"/>
                            <a:pt x="266" y="106"/>
                            <a:pt x="203" y="166"/>
                          </a:cubicBezTo>
                          <a:cubicBezTo>
                            <a:pt x="132" y="234"/>
                            <a:pt x="100" y="325"/>
                            <a:pt x="104" y="410"/>
                          </a:cubicBezTo>
                          <a:cubicBezTo>
                            <a:pt x="40" y="475"/>
                            <a:pt x="1" y="564"/>
                            <a:pt x="9" y="656"/>
                          </a:cubicBezTo>
                          <a:cubicBezTo>
                            <a:pt x="18" y="766"/>
                            <a:pt x="90" y="845"/>
                            <a:pt x="185" y="880"/>
                          </a:cubicBezTo>
                          <a:cubicBezTo>
                            <a:pt x="201" y="980"/>
                            <a:pt x="263" y="1067"/>
                            <a:pt x="367" y="1096"/>
                          </a:cubicBezTo>
                          <a:cubicBezTo>
                            <a:pt x="393" y="1103"/>
                            <a:pt x="419" y="1107"/>
                            <a:pt x="444" y="1107"/>
                          </a:cubicBezTo>
                          <a:cubicBezTo>
                            <a:pt x="521" y="1107"/>
                            <a:pt x="596" y="1075"/>
                            <a:pt x="656" y="1022"/>
                          </a:cubicBezTo>
                          <a:cubicBezTo>
                            <a:pt x="679" y="1027"/>
                            <a:pt x="702" y="1030"/>
                            <a:pt x="725" y="1030"/>
                          </a:cubicBezTo>
                          <a:cubicBezTo>
                            <a:pt x="802" y="1030"/>
                            <a:pt x="880" y="1002"/>
                            <a:pt x="943" y="941"/>
                          </a:cubicBezTo>
                          <a:cubicBezTo>
                            <a:pt x="1015" y="874"/>
                            <a:pt x="1045" y="783"/>
                            <a:pt x="1041" y="696"/>
                          </a:cubicBezTo>
                          <a:cubicBezTo>
                            <a:pt x="1107" y="630"/>
                            <a:pt x="1145" y="542"/>
                            <a:pt x="1137" y="450"/>
                          </a:cubicBezTo>
                          <a:cubicBezTo>
                            <a:pt x="1127" y="341"/>
                            <a:pt x="1057" y="260"/>
                            <a:pt x="961" y="228"/>
                          </a:cubicBezTo>
                          <a:cubicBezTo>
                            <a:pt x="945" y="127"/>
                            <a:pt x="883" y="41"/>
                            <a:pt x="779" y="11"/>
                          </a:cubicBezTo>
                          <a:cubicBezTo>
                            <a:pt x="755" y="4"/>
                            <a:pt x="730" y="0"/>
                            <a:pt x="705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4" name="Google Shape;154;p2"/>
                    <p:cNvSpPr/>
                    <p:nvPr/>
                  </p:nvSpPr>
                  <p:spPr>
                    <a:xfrm>
                      <a:off x="685887" y="4213956"/>
                      <a:ext cx="11075" cy="101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3" h="404" extrusionOk="0">
                          <a:moveTo>
                            <a:pt x="223" y="1"/>
                          </a:moveTo>
                          <a:cubicBezTo>
                            <a:pt x="173" y="1"/>
                            <a:pt x="123" y="20"/>
                            <a:pt x="84" y="57"/>
                          </a:cubicBezTo>
                          <a:cubicBezTo>
                            <a:pt x="3" y="134"/>
                            <a:pt x="1" y="261"/>
                            <a:pt x="76" y="341"/>
                          </a:cubicBezTo>
                          <a:cubicBezTo>
                            <a:pt x="115" y="382"/>
                            <a:pt x="168" y="403"/>
                            <a:pt x="221" y="403"/>
                          </a:cubicBezTo>
                          <a:cubicBezTo>
                            <a:pt x="271" y="403"/>
                            <a:pt x="321" y="385"/>
                            <a:pt x="360" y="348"/>
                          </a:cubicBezTo>
                          <a:cubicBezTo>
                            <a:pt x="441" y="271"/>
                            <a:pt x="443" y="144"/>
                            <a:pt x="368" y="64"/>
                          </a:cubicBezTo>
                          <a:cubicBezTo>
                            <a:pt x="329" y="22"/>
                            <a:pt x="276" y="1"/>
                            <a:pt x="223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5" name="Google Shape;155;p2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6" name="Google Shape;156;p2"/>
                    <p:cNvSpPr/>
                    <p:nvPr/>
                  </p:nvSpPr>
                  <p:spPr>
                    <a:xfrm rot="-319135">
                      <a:off x="84998" y="3472652"/>
                      <a:ext cx="223501" cy="6832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40" h="27331" extrusionOk="0">
                          <a:moveTo>
                            <a:pt x="7068" y="1"/>
                          </a:moveTo>
                          <a:cubicBezTo>
                            <a:pt x="7067" y="1"/>
                            <a:pt x="1" y="7602"/>
                            <a:pt x="8939" y="27331"/>
                          </a:cubicBezTo>
                          <a:cubicBezTo>
                            <a:pt x="8939" y="27331"/>
                            <a:pt x="8929" y="9274"/>
                            <a:pt x="706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7" name="Google Shape;157;p2"/>
                    <p:cNvSpPr/>
                    <p:nvPr/>
                  </p:nvSpPr>
                  <p:spPr>
                    <a:xfrm>
                      <a:off x="235412" y="4042906"/>
                      <a:ext cx="418400" cy="158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736" h="6338" extrusionOk="0">
                          <a:moveTo>
                            <a:pt x="11567" y="1"/>
                          </a:moveTo>
                          <a:cubicBezTo>
                            <a:pt x="9899" y="1"/>
                            <a:pt x="9348" y="428"/>
                            <a:pt x="8071" y="428"/>
                          </a:cubicBezTo>
                          <a:cubicBezTo>
                            <a:pt x="7653" y="428"/>
                            <a:pt x="7158" y="383"/>
                            <a:pt x="6521" y="261"/>
                          </a:cubicBezTo>
                          <a:cubicBezTo>
                            <a:pt x="6085" y="179"/>
                            <a:pt x="5622" y="139"/>
                            <a:pt x="5157" y="139"/>
                          </a:cubicBezTo>
                          <a:cubicBezTo>
                            <a:pt x="2614" y="139"/>
                            <a:pt x="0" y="1311"/>
                            <a:pt x="1310" y="2942"/>
                          </a:cubicBezTo>
                          <a:cubicBezTo>
                            <a:pt x="1310" y="2942"/>
                            <a:pt x="2358" y="4871"/>
                            <a:pt x="6370" y="5707"/>
                          </a:cubicBezTo>
                          <a:cubicBezTo>
                            <a:pt x="8231" y="6094"/>
                            <a:pt x="9444" y="6338"/>
                            <a:pt x="10478" y="6338"/>
                          </a:cubicBezTo>
                          <a:cubicBezTo>
                            <a:pt x="11673" y="6338"/>
                            <a:pt x="12627" y="6012"/>
                            <a:pt x="14061" y="5205"/>
                          </a:cubicBezTo>
                          <a:cubicBezTo>
                            <a:pt x="16736" y="3700"/>
                            <a:pt x="15065" y="189"/>
                            <a:pt x="12221" y="21"/>
                          </a:cubicBezTo>
                          <a:cubicBezTo>
                            <a:pt x="11985" y="7"/>
                            <a:pt x="11768" y="1"/>
                            <a:pt x="11567" y="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58" name="Google Shape;158;p2"/>
                    <p:cNvSpPr/>
                    <p:nvPr/>
                  </p:nvSpPr>
                  <p:spPr>
                    <a:xfrm>
                      <a:off x="146137" y="4025456"/>
                      <a:ext cx="208500" cy="120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40" h="4814" extrusionOk="0">
                          <a:moveTo>
                            <a:pt x="4454" y="1"/>
                          </a:moveTo>
                          <a:cubicBezTo>
                            <a:pt x="4008" y="1"/>
                            <a:pt x="2023" y="29"/>
                            <a:pt x="1664" y="525"/>
                          </a:cubicBezTo>
                          <a:cubicBezTo>
                            <a:pt x="1258" y="1084"/>
                            <a:pt x="0" y="3958"/>
                            <a:pt x="1140" y="4713"/>
                          </a:cubicBezTo>
                          <a:cubicBezTo>
                            <a:pt x="1140" y="4713"/>
                            <a:pt x="1896" y="4813"/>
                            <a:pt x="2962" y="4813"/>
                          </a:cubicBezTo>
                          <a:cubicBezTo>
                            <a:pt x="3850" y="4813"/>
                            <a:pt x="4953" y="4744"/>
                            <a:pt x="6011" y="4489"/>
                          </a:cubicBezTo>
                          <a:cubicBezTo>
                            <a:pt x="8340" y="3928"/>
                            <a:pt x="4543" y="1"/>
                            <a:pt x="4543" y="1"/>
                          </a:cubicBezTo>
                          <a:cubicBezTo>
                            <a:pt x="4543" y="1"/>
                            <a:pt x="4511" y="1"/>
                            <a:pt x="4454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-367675" y="4351400"/>
                    <a:ext cx="10194000" cy="935700"/>
                  </a:xfrm>
                  <a:prstGeom prst="doubleWave">
                    <a:avLst>
                      <a:gd name="adj1" fmla="val 6250"/>
                      <a:gd name="adj2" fmla="val -222"/>
                    </a:avLst>
                  </a:prstGeom>
                  <a:solidFill>
                    <a:srgbClr val="000000">
                      <a:alpha val="1786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60" name="Google Shape;160;p2"/>
              <p:cNvGrpSpPr/>
              <p:nvPr/>
            </p:nvGrpSpPr>
            <p:grpSpPr>
              <a:xfrm>
                <a:off x="2169313" y="4473844"/>
                <a:ext cx="822600" cy="370431"/>
                <a:chOff x="2169313" y="5452144"/>
                <a:chExt cx="822600" cy="370431"/>
              </a:xfrm>
            </p:grpSpPr>
            <p:sp>
              <p:nvSpPr>
                <p:cNvPr id="161" name="Google Shape;161;p2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62;p2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2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64" name="Google Shape;164;p2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165" name="Google Shape;165;p2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6" name="Google Shape;166;p2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7" name="Google Shape;167;p2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68" name="Google Shape;168;p2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2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70;p2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71;p2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2" name="Google Shape;172;p2"/>
              <p:cNvGrpSpPr/>
              <p:nvPr/>
            </p:nvGrpSpPr>
            <p:grpSpPr>
              <a:xfrm>
                <a:off x="2955313" y="4905050"/>
                <a:ext cx="463825" cy="205300"/>
                <a:chOff x="2955313" y="5883350"/>
                <a:chExt cx="463825" cy="205300"/>
              </a:xfrm>
            </p:grpSpPr>
            <p:sp>
              <p:nvSpPr>
                <p:cNvPr id="173" name="Google Shape;173;p2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74;p2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175;p2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76" name="Google Shape;176;p2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177" name="Google Shape;177;p2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8" name="Google Shape;178;p2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9" name="Google Shape;179;p2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80" name="Google Shape;180;p2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81;p2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182;p2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183;p2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4" name="Google Shape;184;p2"/>
              <p:cNvGrpSpPr/>
              <p:nvPr/>
            </p:nvGrpSpPr>
            <p:grpSpPr>
              <a:xfrm>
                <a:off x="1215450" y="4185436"/>
                <a:ext cx="5579266" cy="276110"/>
                <a:chOff x="1215450" y="4185590"/>
                <a:chExt cx="5579266" cy="276110"/>
              </a:xfrm>
            </p:grpSpPr>
            <p:grpSp>
              <p:nvGrpSpPr>
                <p:cNvPr id="185" name="Google Shape;185;p2"/>
                <p:cNvGrpSpPr/>
                <p:nvPr/>
              </p:nvGrpSpPr>
              <p:grpSpPr>
                <a:xfrm>
                  <a:off x="1215450" y="4188600"/>
                  <a:ext cx="517625" cy="273100"/>
                  <a:chOff x="1215450" y="4188600"/>
                  <a:chExt cx="517625" cy="273100"/>
                </a:xfrm>
              </p:grpSpPr>
              <p:sp>
                <p:nvSpPr>
                  <p:cNvPr id="186" name="Google Shape;186;p2"/>
                  <p:cNvSpPr/>
                  <p:nvPr/>
                </p:nvSpPr>
                <p:spPr>
                  <a:xfrm>
                    <a:off x="1225875" y="4339100"/>
                    <a:ext cx="507200" cy="12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88" h="4904" extrusionOk="0">
                        <a:moveTo>
                          <a:pt x="10144" y="1"/>
                        </a:moveTo>
                        <a:cubicBezTo>
                          <a:pt x="4542" y="1"/>
                          <a:pt x="1" y="1249"/>
                          <a:pt x="1" y="2787"/>
                        </a:cubicBezTo>
                        <a:cubicBezTo>
                          <a:pt x="1" y="3769"/>
                          <a:pt x="3264" y="4903"/>
                          <a:pt x="6149" y="4903"/>
                        </a:cubicBezTo>
                        <a:cubicBezTo>
                          <a:pt x="7788" y="4903"/>
                          <a:pt x="9306" y="4537"/>
                          <a:pt x="10033" y="3568"/>
                        </a:cubicBezTo>
                        <a:cubicBezTo>
                          <a:pt x="10942" y="4312"/>
                          <a:pt x="12587" y="4608"/>
                          <a:pt x="14297" y="4608"/>
                        </a:cubicBezTo>
                        <a:cubicBezTo>
                          <a:pt x="17199" y="4608"/>
                          <a:pt x="20287" y="3755"/>
                          <a:pt x="20287" y="2787"/>
                        </a:cubicBezTo>
                        <a:cubicBezTo>
                          <a:pt x="20287" y="1249"/>
                          <a:pt x="15746" y="1"/>
                          <a:pt x="10144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87" name="Google Shape;187;p2"/>
                  <p:cNvGrpSpPr/>
                  <p:nvPr/>
                </p:nvGrpSpPr>
                <p:grpSpPr>
                  <a:xfrm>
                    <a:off x="1215450" y="4188600"/>
                    <a:ext cx="495350" cy="218950"/>
                    <a:chOff x="1215450" y="4188600"/>
                    <a:chExt cx="495350" cy="218950"/>
                  </a:xfrm>
                </p:grpSpPr>
                <p:sp>
                  <p:nvSpPr>
                    <p:cNvPr id="188" name="Google Shape;188;p2"/>
                    <p:cNvSpPr/>
                    <p:nvPr/>
                  </p:nvSpPr>
                  <p:spPr>
                    <a:xfrm>
                      <a:off x="1215450" y="4188600"/>
                      <a:ext cx="495350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814" h="8758" extrusionOk="0">
                          <a:moveTo>
                            <a:pt x="9851" y="0"/>
                          </a:moveTo>
                          <a:cubicBezTo>
                            <a:pt x="1" y="6047"/>
                            <a:pt x="9990" y="8758"/>
                            <a:pt x="9990" y="8758"/>
                          </a:cubicBezTo>
                          <a:cubicBezTo>
                            <a:pt x="19813" y="4878"/>
                            <a:pt x="9851" y="1"/>
                            <a:pt x="9851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89" name="Google Shape;189;p2"/>
                    <p:cNvSpPr/>
                    <p:nvPr/>
                  </p:nvSpPr>
                  <p:spPr>
                    <a:xfrm>
                      <a:off x="1338575" y="4188600"/>
                      <a:ext cx="255075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03" h="8758" extrusionOk="0">
                          <a:moveTo>
                            <a:pt x="4926" y="0"/>
                          </a:moveTo>
                          <a:lnTo>
                            <a:pt x="4926" y="0"/>
                          </a:lnTo>
                          <a:cubicBezTo>
                            <a:pt x="1" y="4841"/>
                            <a:pt x="5065" y="8758"/>
                            <a:pt x="5065" y="8758"/>
                          </a:cubicBezTo>
                          <a:cubicBezTo>
                            <a:pt x="10203" y="4539"/>
                            <a:pt x="4926" y="1"/>
                            <a:pt x="4926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190" name="Google Shape;190;p2"/>
                <p:cNvGrpSpPr/>
                <p:nvPr/>
              </p:nvGrpSpPr>
              <p:grpSpPr>
                <a:xfrm>
                  <a:off x="6229646" y="4185590"/>
                  <a:ext cx="565071" cy="235410"/>
                  <a:chOff x="6229646" y="4185590"/>
                  <a:chExt cx="565071" cy="235410"/>
                </a:xfrm>
              </p:grpSpPr>
              <p:sp>
                <p:nvSpPr>
                  <p:cNvPr id="191" name="Google Shape;191;p2"/>
                  <p:cNvSpPr/>
                  <p:nvPr/>
                </p:nvSpPr>
                <p:spPr>
                  <a:xfrm>
                    <a:off x="6229646" y="4313757"/>
                    <a:ext cx="565071" cy="1072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319" h="7652" extrusionOk="0">
                        <a:moveTo>
                          <a:pt x="17651" y="0"/>
                        </a:moveTo>
                        <a:cubicBezTo>
                          <a:pt x="11155" y="0"/>
                          <a:pt x="5269" y="499"/>
                          <a:pt x="3383" y="1562"/>
                        </a:cubicBezTo>
                        <a:cubicBezTo>
                          <a:pt x="1" y="3467"/>
                          <a:pt x="7040" y="4511"/>
                          <a:pt x="13422" y="4511"/>
                        </a:cubicBezTo>
                        <a:cubicBezTo>
                          <a:pt x="16064" y="4511"/>
                          <a:pt x="18595" y="4332"/>
                          <a:pt x="20226" y="3961"/>
                        </a:cubicBezTo>
                        <a:lnTo>
                          <a:pt x="20226" y="3961"/>
                        </a:lnTo>
                        <a:cubicBezTo>
                          <a:pt x="20225" y="3961"/>
                          <a:pt x="16160" y="6555"/>
                          <a:pt x="20977" y="7412"/>
                        </a:cubicBezTo>
                        <a:cubicBezTo>
                          <a:pt x="21880" y="7572"/>
                          <a:pt x="23130" y="7652"/>
                          <a:pt x="24559" y="7652"/>
                        </a:cubicBezTo>
                        <a:cubicBezTo>
                          <a:pt x="30755" y="7652"/>
                          <a:pt x="40318" y="6158"/>
                          <a:pt x="39604" y="3308"/>
                        </a:cubicBezTo>
                        <a:cubicBezTo>
                          <a:pt x="39070" y="1181"/>
                          <a:pt x="27640" y="0"/>
                          <a:pt x="1765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92" name="Google Shape;192;p2"/>
                  <p:cNvGrpSpPr/>
                  <p:nvPr/>
                </p:nvGrpSpPr>
                <p:grpSpPr>
                  <a:xfrm>
                    <a:off x="6399746" y="4185590"/>
                    <a:ext cx="263902" cy="173071"/>
                    <a:chOff x="6399746" y="4185590"/>
                    <a:chExt cx="263902" cy="173071"/>
                  </a:xfrm>
                </p:grpSpPr>
                <p:sp>
                  <p:nvSpPr>
                    <p:cNvPr id="193" name="Google Shape;193;p2"/>
                    <p:cNvSpPr/>
                    <p:nvPr/>
                  </p:nvSpPr>
                  <p:spPr>
                    <a:xfrm>
                      <a:off x="6399746" y="4222127"/>
                      <a:ext cx="154095" cy="1340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95" h="9562" extrusionOk="0">
                          <a:moveTo>
                            <a:pt x="1187" y="1"/>
                          </a:moveTo>
                          <a:lnTo>
                            <a:pt x="1187" y="1"/>
                          </a:lnTo>
                          <a:cubicBezTo>
                            <a:pt x="0" y="9464"/>
                            <a:pt x="8638" y="9561"/>
                            <a:pt x="8994" y="9561"/>
                          </a:cubicBezTo>
                          <a:cubicBezTo>
                            <a:pt x="9001" y="9561"/>
                            <a:pt x="9005" y="9561"/>
                            <a:pt x="9005" y="9561"/>
                          </a:cubicBezTo>
                          <a:cubicBezTo>
                            <a:pt x="10994" y="398"/>
                            <a:pt x="1188" y="1"/>
                            <a:pt x="1187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94" name="Google Shape;194;p2"/>
                    <p:cNvSpPr/>
                    <p:nvPr/>
                  </p:nvSpPr>
                  <p:spPr>
                    <a:xfrm>
                      <a:off x="6486681" y="4207972"/>
                      <a:ext cx="176967" cy="1506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27" h="10752" extrusionOk="0">
                          <a:moveTo>
                            <a:pt x="9444" y="0"/>
                          </a:moveTo>
                          <a:lnTo>
                            <a:pt x="9444" y="0"/>
                          </a:lnTo>
                          <a:cubicBezTo>
                            <a:pt x="1" y="2371"/>
                            <a:pt x="3366" y="10751"/>
                            <a:pt x="3366" y="10751"/>
                          </a:cubicBezTo>
                          <a:cubicBezTo>
                            <a:pt x="12626" y="9286"/>
                            <a:pt x="9444" y="1"/>
                            <a:pt x="944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95" name="Google Shape;195;p2"/>
                    <p:cNvSpPr/>
                    <p:nvPr/>
                  </p:nvSpPr>
                  <p:spPr>
                    <a:xfrm>
                      <a:off x="6427173" y="4185590"/>
                      <a:ext cx="201690" cy="1730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91" h="12349" extrusionOk="0">
                          <a:moveTo>
                            <a:pt x="6947" y="0"/>
                          </a:moveTo>
                          <a:lnTo>
                            <a:pt x="6947" y="0"/>
                          </a:lnTo>
                          <a:cubicBezTo>
                            <a:pt x="0" y="6823"/>
                            <a:pt x="7145" y="12348"/>
                            <a:pt x="7145" y="12348"/>
                          </a:cubicBezTo>
                          <a:cubicBezTo>
                            <a:pt x="14390" y="6399"/>
                            <a:pt x="6947" y="0"/>
                            <a:pt x="6947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</p:grpSp>
      </p:grpSp>
      <p:sp>
        <p:nvSpPr>
          <p:cNvPr id="196" name="Google Shape;196;p2"/>
          <p:cNvSpPr txBox="1">
            <a:spLocks noGrp="1"/>
          </p:cNvSpPr>
          <p:nvPr>
            <p:ph type="title" idx="3"/>
          </p:nvPr>
        </p:nvSpPr>
        <p:spPr>
          <a:xfrm>
            <a:off x="2475525" y="2594100"/>
            <a:ext cx="41931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solidFill>
          <a:schemeClr val="dk2"/>
        </a:solidFill>
        <a:effectLst/>
      </p:bgPr>
    </p:bg>
    <p:spTree>
      <p:nvGrpSpPr>
        <p:cNvPr id="1" name="Shape 2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0" name="Google Shape;2390;p49"/>
          <p:cNvSpPr txBox="1">
            <a:spLocks noGrp="1"/>
          </p:cNvSpPr>
          <p:nvPr>
            <p:ph type="subTitle" idx="1"/>
          </p:nvPr>
        </p:nvSpPr>
        <p:spPr>
          <a:xfrm>
            <a:off x="751325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 b="1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391" name="Google Shape;2391;p49"/>
          <p:cNvSpPr txBox="1">
            <a:spLocks noGrp="1"/>
          </p:cNvSpPr>
          <p:nvPr>
            <p:ph type="subTitle" idx="2"/>
          </p:nvPr>
        </p:nvSpPr>
        <p:spPr>
          <a:xfrm>
            <a:off x="775025" y="3081825"/>
            <a:ext cx="25128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392" name="Google Shape;2392;p49"/>
          <p:cNvSpPr txBox="1">
            <a:spLocks noGrp="1"/>
          </p:cNvSpPr>
          <p:nvPr>
            <p:ph type="subTitle" idx="3"/>
          </p:nvPr>
        </p:nvSpPr>
        <p:spPr>
          <a:xfrm>
            <a:off x="5842968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393" name="Google Shape;2393;p49"/>
          <p:cNvSpPr txBox="1">
            <a:spLocks noGrp="1"/>
          </p:cNvSpPr>
          <p:nvPr>
            <p:ph type="subTitle" idx="4"/>
          </p:nvPr>
        </p:nvSpPr>
        <p:spPr>
          <a:xfrm>
            <a:off x="5865768" y="3081825"/>
            <a:ext cx="25146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394" name="Google Shape;2394;p49"/>
          <p:cNvSpPr txBox="1">
            <a:spLocks noGrp="1"/>
          </p:cNvSpPr>
          <p:nvPr>
            <p:ph type="subTitle" idx="5"/>
          </p:nvPr>
        </p:nvSpPr>
        <p:spPr>
          <a:xfrm>
            <a:off x="3291900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395" name="Google Shape;2395;p49"/>
          <p:cNvSpPr txBox="1">
            <a:spLocks noGrp="1"/>
          </p:cNvSpPr>
          <p:nvPr>
            <p:ph type="subTitle" idx="6"/>
          </p:nvPr>
        </p:nvSpPr>
        <p:spPr>
          <a:xfrm>
            <a:off x="3325201" y="3081825"/>
            <a:ext cx="25146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396" name="Google Shape;2396;p4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2397" name="Google Shape;2397;p49"/>
          <p:cNvGrpSpPr/>
          <p:nvPr/>
        </p:nvGrpSpPr>
        <p:grpSpPr>
          <a:xfrm>
            <a:off x="-3034572" y="3868240"/>
            <a:ext cx="9636036" cy="3341509"/>
            <a:chOff x="-3178472" y="3740340"/>
            <a:chExt cx="9636036" cy="3341509"/>
          </a:xfrm>
        </p:grpSpPr>
        <p:sp>
          <p:nvSpPr>
            <p:cNvPr id="2398" name="Google Shape;2398;p49"/>
            <p:cNvSpPr/>
            <p:nvPr/>
          </p:nvSpPr>
          <p:spPr>
            <a:xfrm rot="556083">
              <a:off x="-3091914" y="4490334"/>
              <a:ext cx="9462920" cy="184152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399" name="Google Shape;2399;p49"/>
            <p:cNvSpPr/>
            <p:nvPr/>
          </p:nvSpPr>
          <p:spPr>
            <a:xfrm>
              <a:off x="4" y="3740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_1">
    <p:bg>
      <p:bgPr>
        <a:solidFill>
          <a:schemeClr val="dk2"/>
        </a:solidFill>
        <a:effectLst/>
      </p:bgPr>
    </p:bg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4" name="Google Shape;2644;p56"/>
          <p:cNvGrpSpPr/>
          <p:nvPr/>
        </p:nvGrpSpPr>
        <p:grpSpPr>
          <a:xfrm>
            <a:off x="-933450" y="3447150"/>
            <a:ext cx="10687200" cy="2220225"/>
            <a:chOff x="-933450" y="3447150"/>
            <a:chExt cx="10687200" cy="2220225"/>
          </a:xfrm>
        </p:grpSpPr>
        <p:sp>
          <p:nvSpPr>
            <p:cNvPr id="2645" name="Google Shape;2645;p56"/>
            <p:cNvSpPr/>
            <p:nvPr/>
          </p:nvSpPr>
          <p:spPr>
            <a:xfrm>
              <a:off x="-43162" y="3447150"/>
              <a:ext cx="9230322" cy="1772550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56"/>
            <p:cNvSpPr/>
            <p:nvPr/>
          </p:nvSpPr>
          <p:spPr>
            <a:xfrm>
              <a:off x="-933450" y="4181475"/>
              <a:ext cx="10687200" cy="1485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_1">
    <p:bg>
      <p:bgPr>
        <a:solidFill>
          <a:schemeClr val="dk2"/>
        </a:solidFill>
        <a:effectLst/>
      </p:bgPr>
    </p:bg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8" name="Google Shape;2648;p57"/>
          <p:cNvGrpSpPr/>
          <p:nvPr/>
        </p:nvGrpSpPr>
        <p:grpSpPr>
          <a:xfrm>
            <a:off x="-1027124" y="2680502"/>
            <a:ext cx="11040324" cy="3886880"/>
            <a:chOff x="-1027124" y="2680502"/>
            <a:chExt cx="11040324" cy="3886880"/>
          </a:xfrm>
        </p:grpSpPr>
        <p:grpSp>
          <p:nvGrpSpPr>
            <p:cNvPr id="2649" name="Google Shape;2649;p57"/>
            <p:cNvGrpSpPr/>
            <p:nvPr/>
          </p:nvGrpSpPr>
          <p:grpSpPr>
            <a:xfrm>
              <a:off x="-662516" y="3768037"/>
              <a:ext cx="4681441" cy="2516613"/>
              <a:chOff x="-662516" y="3768037"/>
              <a:chExt cx="4681441" cy="2516613"/>
            </a:xfrm>
          </p:grpSpPr>
          <p:sp>
            <p:nvSpPr>
              <p:cNvPr id="2650" name="Google Shape;2650;p57"/>
              <p:cNvSpPr/>
              <p:nvPr/>
            </p:nvSpPr>
            <p:spPr>
              <a:xfrm>
                <a:off x="1561325" y="4446250"/>
                <a:ext cx="2457600" cy="1838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1" name="Google Shape;2651;p57"/>
              <p:cNvSpPr/>
              <p:nvPr/>
            </p:nvSpPr>
            <p:spPr>
              <a:xfrm rot="-10476303" flipH="1">
                <a:off x="-584206" y="3926527"/>
                <a:ext cx="3457546" cy="1828818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52" name="Google Shape;2652;p57"/>
            <p:cNvGrpSpPr/>
            <p:nvPr/>
          </p:nvGrpSpPr>
          <p:grpSpPr>
            <a:xfrm>
              <a:off x="7052394" y="4513221"/>
              <a:ext cx="572170" cy="693614"/>
              <a:chOff x="7881143" y="4565018"/>
              <a:chExt cx="513387" cy="622354"/>
            </a:xfrm>
          </p:grpSpPr>
          <p:grpSp>
            <p:nvGrpSpPr>
              <p:cNvPr id="2653" name="Google Shape;2653;p57"/>
              <p:cNvGrpSpPr/>
              <p:nvPr/>
            </p:nvGrpSpPr>
            <p:grpSpPr>
              <a:xfrm>
                <a:off x="7881143" y="4565018"/>
                <a:ext cx="513387" cy="622354"/>
                <a:chOff x="7900693" y="4566205"/>
                <a:chExt cx="513387" cy="622354"/>
              </a:xfrm>
            </p:grpSpPr>
            <p:sp>
              <p:nvSpPr>
                <p:cNvPr id="2654" name="Google Shape;2654;p57"/>
                <p:cNvSpPr/>
                <p:nvPr/>
              </p:nvSpPr>
              <p:spPr>
                <a:xfrm>
                  <a:off x="8148059" y="4781599"/>
                  <a:ext cx="266021" cy="406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5" name="Google Shape;2655;p57"/>
                <p:cNvSpPr/>
                <p:nvPr/>
              </p:nvSpPr>
              <p:spPr>
                <a:xfrm>
                  <a:off x="8033397" y="4566205"/>
                  <a:ext cx="233256" cy="621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6" name="Google Shape;2656;p57"/>
                <p:cNvSpPr/>
                <p:nvPr/>
              </p:nvSpPr>
              <p:spPr>
                <a:xfrm>
                  <a:off x="7900693" y="4750030"/>
                  <a:ext cx="306857" cy="438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57" name="Google Shape;2657;p57"/>
              <p:cNvSpPr/>
              <p:nvPr/>
            </p:nvSpPr>
            <p:spPr>
              <a:xfrm>
                <a:off x="8013847" y="4565018"/>
                <a:ext cx="233256" cy="621128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58" name="Google Shape;2658;p57"/>
            <p:cNvGrpSpPr/>
            <p:nvPr/>
          </p:nvGrpSpPr>
          <p:grpSpPr>
            <a:xfrm>
              <a:off x="4407713" y="4446257"/>
              <a:ext cx="630186" cy="789376"/>
              <a:chOff x="4413056" y="4599588"/>
              <a:chExt cx="513390" cy="643076"/>
            </a:xfrm>
          </p:grpSpPr>
          <p:sp>
            <p:nvSpPr>
              <p:cNvPr id="2659" name="Google Shape;2659;p57"/>
              <p:cNvSpPr/>
              <p:nvPr/>
            </p:nvSpPr>
            <p:spPr>
              <a:xfrm>
                <a:off x="4803027" y="4661078"/>
                <a:ext cx="123419" cy="581587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0" name="Google Shape;2660;p57"/>
              <p:cNvSpPr/>
              <p:nvPr/>
            </p:nvSpPr>
            <p:spPr>
              <a:xfrm>
                <a:off x="4413056" y="4740296"/>
                <a:ext cx="223655" cy="481497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1" name="Google Shape;2661;p57"/>
              <p:cNvSpPr/>
              <p:nvPr/>
            </p:nvSpPr>
            <p:spPr>
              <a:xfrm>
                <a:off x="4683255" y="4599588"/>
                <a:ext cx="163354" cy="641562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2" name="Google Shape;2662;p57"/>
              <p:cNvSpPr/>
              <p:nvPr/>
            </p:nvSpPr>
            <p:spPr>
              <a:xfrm>
                <a:off x="4512706" y="4697610"/>
                <a:ext cx="215010" cy="536556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63" name="Google Shape;2663;p57"/>
            <p:cNvSpPr/>
            <p:nvPr/>
          </p:nvSpPr>
          <p:spPr>
            <a:xfrm>
              <a:off x="-271188" y="6550531"/>
              <a:ext cx="400" cy="16850"/>
            </a:xfrm>
            <a:custGeom>
              <a:avLst/>
              <a:gdLst/>
              <a:ahLst/>
              <a:cxnLst/>
              <a:rect l="l" t="t" r="r" b="b"/>
              <a:pathLst>
                <a:path w="16" h="674" extrusionOk="0">
                  <a:moveTo>
                    <a:pt x="9" y="1"/>
                  </a:moveTo>
                  <a:cubicBezTo>
                    <a:pt x="6" y="161"/>
                    <a:pt x="6" y="324"/>
                    <a:pt x="3" y="487"/>
                  </a:cubicBezTo>
                  <a:lnTo>
                    <a:pt x="3" y="487"/>
                  </a:lnTo>
                  <a:cubicBezTo>
                    <a:pt x="7" y="325"/>
                    <a:pt x="13" y="164"/>
                    <a:pt x="15" y="1"/>
                  </a:cubicBezTo>
                  <a:close/>
                  <a:moveTo>
                    <a:pt x="3" y="487"/>
                  </a:moveTo>
                  <a:lnTo>
                    <a:pt x="3" y="487"/>
                  </a:lnTo>
                  <a:cubicBezTo>
                    <a:pt x="2" y="549"/>
                    <a:pt x="1" y="611"/>
                    <a:pt x="0" y="673"/>
                  </a:cubicBezTo>
                  <a:cubicBezTo>
                    <a:pt x="2" y="611"/>
                    <a:pt x="3" y="549"/>
                    <a:pt x="3" y="487"/>
                  </a:cubicBezTo>
                  <a:close/>
                </a:path>
              </a:pathLst>
            </a:custGeom>
            <a:solidFill>
              <a:srgbClr val="FFA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57"/>
            <p:cNvSpPr/>
            <p:nvPr/>
          </p:nvSpPr>
          <p:spPr>
            <a:xfrm>
              <a:off x="-180800" y="4330625"/>
              <a:ext cx="10194000" cy="10206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65" name="Google Shape;2665;p57"/>
            <p:cNvGrpSpPr/>
            <p:nvPr/>
          </p:nvGrpSpPr>
          <p:grpSpPr>
            <a:xfrm>
              <a:off x="5367513" y="4467106"/>
              <a:ext cx="1249825" cy="636506"/>
              <a:chOff x="2188038" y="6588731"/>
              <a:chExt cx="1249825" cy="636506"/>
            </a:xfrm>
          </p:grpSpPr>
          <p:sp>
            <p:nvSpPr>
              <p:cNvPr id="2666" name="Google Shape;2666;p57"/>
              <p:cNvSpPr/>
              <p:nvPr/>
            </p:nvSpPr>
            <p:spPr>
              <a:xfrm>
                <a:off x="2188038" y="6588731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57"/>
              <p:cNvSpPr/>
              <p:nvPr/>
            </p:nvSpPr>
            <p:spPr>
              <a:xfrm>
                <a:off x="2190113" y="6755650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57"/>
              <p:cNvSpPr/>
              <p:nvPr/>
            </p:nvSpPr>
            <p:spPr>
              <a:xfrm>
                <a:off x="2395963" y="6594038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57"/>
              <p:cNvSpPr/>
              <p:nvPr/>
            </p:nvSpPr>
            <p:spPr>
              <a:xfrm>
                <a:off x="2677413" y="6594238"/>
                <a:ext cx="87475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12872" extrusionOk="0">
                    <a:moveTo>
                      <a:pt x="2670" y="0"/>
                    </a:moveTo>
                    <a:cubicBezTo>
                      <a:pt x="2354" y="0"/>
                      <a:pt x="2033" y="11"/>
                      <a:pt x="1707" y="34"/>
                    </a:cubicBezTo>
                    <a:cubicBezTo>
                      <a:pt x="280" y="4244"/>
                      <a:pt x="0" y="8482"/>
                      <a:pt x="1036" y="12718"/>
                    </a:cubicBezTo>
                    <a:cubicBezTo>
                      <a:pt x="1641" y="12815"/>
                      <a:pt x="2233" y="12861"/>
                      <a:pt x="2813" y="12872"/>
                    </a:cubicBezTo>
                    <a:cubicBezTo>
                      <a:pt x="1626" y="8574"/>
                      <a:pt x="1935" y="4288"/>
                      <a:pt x="3499" y="24"/>
                    </a:cubicBezTo>
                    <a:cubicBezTo>
                      <a:pt x="3227" y="8"/>
                      <a:pt x="2951" y="0"/>
                      <a:pt x="26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57"/>
              <p:cNvSpPr/>
              <p:nvPr/>
            </p:nvSpPr>
            <p:spPr>
              <a:xfrm>
                <a:off x="2587513" y="6603138"/>
                <a:ext cx="78200" cy="29725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11890" extrusionOk="0">
                    <a:moveTo>
                      <a:pt x="3127" y="1"/>
                    </a:moveTo>
                    <a:lnTo>
                      <a:pt x="3127" y="1"/>
                    </a:lnTo>
                    <a:cubicBezTo>
                      <a:pt x="2472" y="145"/>
                      <a:pt x="1831" y="330"/>
                      <a:pt x="1205" y="547"/>
                    </a:cubicBezTo>
                    <a:cubicBezTo>
                      <a:pt x="189" y="4098"/>
                      <a:pt x="0" y="7665"/>
                      <a:pt x="736" y="11232"/>
                    </a:cubicBezTo>
                    <a:cubicBezTo>
                      <a:pt x="1346" y="11481"/>
                      <a:pt x="1970" y="11701"/>
                      <a:pt x="2608" y="11889"/>
                    </a:cubicBezTo>
                    <a:cubicBezTo>
                      <a:pt x="1572" y="7913"/>
                      <a:pt x="1802" y="3947"/>
                      <a:pt x="31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57"/>
              <p:cNvSpPr/>
              <p:nvPr/>
            </p:nvSpPr>
            <p:spPr>
              <a:xfrm>
                <a:off x="2506888" y="6636063"/>
                <a:ext cx="63100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9100" extrusionOk="0">
                    <a:moveTo>
                      <a:pt x="2524" y="0"/>
                    </a:moveTo>
                    <a:lnTo>
                      <a:pt x="2524" y="0"/>
                    </a:lnTo>
                    <a:cubicBezTo>
                      <a:pt x="1837" y="319"/>
                      <a:pt x="1183" y="662"/>
                      <a:pt x="570" y="1016"/>
                    </a:cubicBezTo>
                    <a:cubicBezTo>
                      <a:pt x="100" y="3366"/>
                      <a:pt x="0" y="5724"/>
                      <a:pt x="297" y="8081"/>
                    </a:cubicBezTo>
                    <a:cubicBezTo>
                      <a:pt x="881" y="8429"/>
                      <a:pt x="1500" y="8772"/>
                      <a:pt x="2152" y="9100"/>
                    </a:cubicBezTo>
                    <a:cubicBezTo>
                      <a:pt x="1572" y="6059"/>
                      <a:pt x="1722" y="3025"/>
                      <a:pt x="25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57"/>
              <p:cNvSpPr/>
              <p:nvPr/>
            </p:nvSpPr>
            <p:spPr>
              <a:xfrm>
                <a:off x="2558963" y="6843188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57"/>
              <p:cNvSpPr/>
              <p:nvPr/>
            </p:nvSpPr>
            <p:spPr>
              <a:xfrm>
                <a:off x="2785338" y="6601113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57"/>
              <p:cNvSpPr/>
              <p:nvPr/>
            </p:nvSpPr>
            <p:spPr>
              <a:xfrm>
                <a:off x="2945838" y="6723488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57"/>
              <p:cNvSpPr/>
              <p:nvPr/>
            </p:nvSpPr>
            <p:spPr>
              <a:xfrm>
                <a:off x="2868538" y="6710938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57"/>
              <p:cNvSpPr/>
              <p:nvPr/>
            </p:nvSpPr>
            <p:spPr>
              <a:xfrm>
                <a:off x="3267838" y="7019938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7" name="Google Shape;2677;p57"/>
              <p:cNvSpPr/>
              <p:nvPr/>
            </p:nvSpPr>
            <p:spPr>
              <a:xfrm>
                <a:off x="3266588" y="7112006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57"/>
              <p:cNvSpPr/>
              <p:nvPr/>
            </p:nvSpPr>
            <p:spPr>
              <a:xfrm>
                <a:off x="2998313" y="7024988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57"/>
              <p:cNvSpPr/>
              <p:nvPr/>
            </p:nvSpPr>
            <p:spPr>
              <a:xfrm>
                <a:off x="3115963" y="7025113"/>
                <a:ext cx="48800" cy="179550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7182" extrusionOk="0">
                    <a:moveTo>
                      <a:pt x="474" y="0"/>
                    </a:moveTo>
                    <a:cubicBezTo>
                      <a:pt x="314" y="0"/>
                      <a:pt x="156" y="5"/>
                      <a:pt x="0" y="13"/>
                    </a:cubicBezTo>
                    <a:cubicBezTo>
                      <a:pt x="874" y="2393"/>
                      <a:pt x="1045" y="4784"/>
                      <a:pt x="383" y="7182"/>
                    </a:cubicBezTo>
                    <a:cubicBezTo>
                      <a:pt x="707" y="7177"/>
                      <a:pt x="1037" y="7150"/>
                      <a:pt x="1375" y="7097"/>
                    </a:cubicBezTo>
                    <a:cubicBezTo>
                      <a:pt x="1952" y="4734"/>
                      <a:pt x="1796" y="2368"/>
                      <a:pt x="1000" y="19"/>
                    </a:cubicBezTo>
                    <a:cubicBezTo>
                      <a:pt x="822" y="6"/>
                      <a:pt x="647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57"/>
              <p:cNvSpPr/>
              <p:nvPr/>
            </p:nvSpPr>
            <p:spPr>
              <a:xfrm>
                <a:off x="3171263" y="7030038"/>
                <a:ext cx="43675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663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41" y="2205"/>
                      <a:pt x="870" y="4418"/>
                      <a:pt x="291" y="6635"/>
                    </a:cubicBezTo>
                    <a:cubicBezTo>
                      <a:pt x="646" y="6529"/>
                      <a:pt x="996" y="6406"/>
                      <a:pt x="1336" y="6268"/>
                    </a:cubicBezTo>
                    <a:cubicBezTo>
                      <a:pt x="1747" y="4279"/>
                      <a:pt x="1641" y="2288"/>
                      <a:pt x="1074" y="307"/>
                    </a:cubicBezTo>
                    <a:cubicBezTo>
                      <a:pt x="726" y="186"/>
                      <a:pt x="367" y="83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57"/>
              <p:cNvSpPr/>
              <p:nvPr/>
            </p:nvSpPr>
            <p:spPr>
              <a:xfrm>
                <a:off x="3224688" y="7048438"/>
                <a:ext cx="352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50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49" y="1687"/>
                      <a:pt x="533" y="3381"/>
                      <a:pt x="208" y="5079"/>
                    </a:cubicBezTo>
                    <a:cubicBezTo>
                      <a:pt x="572" y="4896"/>
                      <a:pt x="918" y="4705"/>
                      <a:pt x="1243" y="4511"/>
                    </a:cubicBezTo>
                    <a:cubicBezTo>
                      <a:pt x="1409" y="3194"/>
                      <a:pt x="1353" y="1880"/>
                      <a:pt x="1091" y="568"/>
                    </a:cubicBezTo>
                    <a:cubicBezTo>
                      <a:pt x="749" y="370"/>
                      <a:pt x="385" y="179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57"/>
              <p:cNvSpPr/>
              <p:nvPr/>
            </p:nvSpPr>
            <p:spPr>
              <a:xfrm>
                <a:off x="3114388" y="7160538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57"/>
              <p:cNvSpPr/>
              <p:nvPr/>
            </p:nvSpPr>
            <p:spPr>
              <a:xfrm>
                <a:off x="2998313" y="7028913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57"/>
              <p:cNvSpPr/>
              <p:nvPr/>
            </p:nvSpPr>
            <p:spPr>
              <a:xfrm>
                <a:off x="2974038" y="7093788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57"/>
              <p:cNvSpPr/>
              <p:nvPr/>
            </p:nvSpPr>
            <p:spPr>
              <a:xfrm>
                <a:off x="3047888" y="7097988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86" name="Google Shape;2686;p57"/>
            <p:cNvSpPr/>
            <p:nvPr/>
          </p:nvSpPr>
          <p:spPr>
            <a:xfrm rot="477429">
              <a:off x="-1011965" y="3771930"/>
              <a:ext cx="2459682" cy="3904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87" name="Google Shape;2687;p57"/>
            <p:cNvGrpSpPr/>
            <p:nvPr/>
          </p:nvGrpSpPr>
          <p:grpSpPr>
            <a:xfrm>
              <a:off x="-80113" y="2680502"/>
              <a:ext cx="595996" cy="1214047"/>
              <a:chOff x="7865487" y="2846927"/>
              <a:chExt cx="595996" cy="1214047"/>
            </a:xfrm>
          </p:grpSpPr>
          <p:sp>
            <p:nvSpPr>
              <p:cNvPr id="2688" name="Google Shape;2688;p57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B9EBFF"/>
                  </a:solidFill>
                </a:endParaRPr>
              </a:p>
            </p:txBody>
          </p:sp>
          <p:sp>
            <p:nvSpPr>
              <p:cNvPr id="2689" name="Google Shape;2689;p57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B9EBFF"/>
                  </a:solidFill>
                </a:endParaRPr>
              </a:p>
            </p:txBody>
          </p:sp>
        </p:grpSp>
        <p:grpSp>
          <p:nvGrpSpPr>
            <p:cNvPr id="2690" name="Google Shape;2690;p57"/>
            <p:cNvGrpSpPr/>
            <p:nvPr/>
          </p:nvGrpSpPr>
          <p:grpSpPr>
            <a:xfrm>
              <a:off x="354618" y="3135598"/>
              <a:ext cx="500934" cy="1020528"/>
              <a:chOff x="7865487" y="2846927"/>
              <a:chExt cx="595996" cy="1214047"/>
            </a:xfrm>
          </p:grpSpPr>
          <p:sp>
            <p:nvSpPr>
              <p:cNvPr id="2691" name="Google Shape;2691;p57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B9EBFF"/>
                  </a:solidFill>
                </a:endParaRPr>
              </a:p>
            </p:txBody>
          </p:sp>
          <p:sp>
            <p:nvSpPr>
              <p:cNvPr id="2692" name="Google Shape;2692;p57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B9EBFF"/>
                  </a:solidFill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"/>
          <p:cNvSpPr txBox="1">
            <a:spLocks noGrp="1"/>
          </p:cNvSpPr>
          <p:nvPr>
            <p:ph type="subTitle" idx="1"/>
          </p:nvPr>
        </p:nvSpPr>
        <p:spPr>
          <a:xfrm>
            <a:off x="2105250" y="2846300"/>
            <a:ext cx="49335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/>
          </p:nvPr>
        </p:nvSpPr>
        <p:spPr>
          <a:xfrm>
            <a:off x="2424750" y="1946275"/>
            <a:ext cx="42507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50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 One"/>
              <a:buNone/>
              <a:defRPr sz="44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00" name="Google Shape;200;p3"/>
          <p:cNvSpPr txBox="1">
            <a:spLocks noGrp="1"/>
          </p:cNvSpPr>
          <p:nvPr>
            <p:ph type="title" idx="2" hasCustomPrompt="1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01" name="Google Shape;201;p3"/>
          <p:cNvGrpSpPr/>
          <p:nvPr/>
        </p:nvGrpSpPr>
        <p:grpSpPr>
          <a:xfrm>
            <a:off x="-237528" y="2554553"/>
            <a:ext cx="9517431" cy="2961382"/>
            <a:chOff x="-179150" y="2585549"/>
            <a:chExt cx="9417605" cy="2930321"/>
          </a:xfrm>
        </p:grpSpPr>
        <p:grpSp>
          <p:nvGrpSpPr>
            <p:cNvPr id="202" name="Google Shape;202;p3"/>
            <p:cNvGrpSpPr/>
            <p:nvPr/>
          </p:nvGrpSpPr>
          <p:grpSpPr>
            <a:xfrm>
              <a:off x="4690025" y="3301657"/>
              <a:ext cx="4548430" cy="1607717"/>
              <a:chOff x="4690025" y="2984257"/>
              <a:chExt cx="4548430" cy="1607717"/>
            </a:xfrm>
          </p:grpSpPr>
          <p:sp>
            <p:nvSpPr>
              <p:cNvPr id="203" name="Google Shape;203;p3"/>
              <p:cNvSpPr/>
              <p:nvPr/>
            </p:nvSpPr>
            <p:spPr>
              <a:xfrm>
                <a:off x="4690025" y="2984257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4707900" y="2985144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lt1">
                  <a:alpha val="2455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" name="Google Shape;205;p3"/>
            <p:cNvSpPr/>
            <p:nvPr/>
          </p:nvSpPr>
          <p:spPr>
            <a:xfrm>
              <a:off x="5361000" y="3672149"/>
              <a:ext cx="828172" cy="107318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5794925" y="32042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6467950" y="2920224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7057650" y="27351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7716775" y="25855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rgbClr val="000000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2" name="Google Shape;212;p3"/>
            <p:cNvGrpSpPr/>
            <p:nvPr/>
          </p:nvGrpSpPr>
          <p:grpSpPr>
            <a:xfrm>
              <a:off x="6549238" y="3900183"/>
              <a:ext cx="2474429" cy="1056946"/>
              <a:chOff x="6549238" y="3582783"/>
              <a:chExt cx="2474429" cy="1056946"/>
            </a:xfrm>
          </p:grpSpPr>
          <p:sp>
            <p:nvSpPr>
              <p:cNvPr id="213" name="Google Shape;213;p3"/>
              <p:cNvSpPr/>
              <p:nvPr/>
            </p:nvSpPr>
            <p:spPr>
              <a:xfrm>
                <a:off x="6549238" y="4162165"/>
                <a:ext cx="111181" cy="185346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4216" extrusionOk="0">
                    <a:moveTo>
                      <a:pt x="2396" y="0"/>
                    </a:moveTo>
                    <a:cubicBezTo>
                      <a:pt x="1087" y="1088"/>
                      <a:pt x="888" y="3261"/>
                      <a:pt x="888" y="3261"/>
                    </a:cubicBezTo>
                    <a:cubicBezTo>
                      <a:pt x="622" y="2729"/>
                      <a:pt x="666" y="1355"/>
                      <a:pt x="666" y="1355"/>
                    </a:cubicBezTo>
                    <a:lnTo>
                      <a:pt x="666" y="1355"/>
                    </a:lnTo>
                    <a:cubicBezTo>
                      <a:pt x="100" y="2333"/>
                      <a:pt x="4" y="4144"/>
                      <a:pt x="0" y="4214"/>
                    </a:cubicBezTo>
                    <a:lnTo>
                      <a:pt x="2529" y="4214"/>
                    </a:lnTo>
                    <a:cubicBezTo>
                      <a:pt x="2263" y="3726"/>
                      <a:pt x="2396" y="2595"/>
                      <a:pt x="2396" y="2595"/>
                    </a:cubicBezTo>
                    <a:lnTo>
                      <a:pt x="2396" y="2595"/>
                    </a:lnTo>
                    <a:cubicBezTo>
                      <a:pt x="2063" y="2994"/>
                      <a:pt x="1842" y="3793"/>
                      <a:pt x="1842" y="3793"/>
                    </a:cubicBezTo>
                    <a:cubicBezTo>
                      <a:pt x="1509" y="2329"/>
                      <a:pt x="2396" y="0"/>
                      <a:pt x="2396" y="0"/>
                    </a:cubicBezTo>
                    <a:close/>
                    <a:moveTo>
                      <a:pt x="0" y="4214"/>
                    </a:moveTo>
                    <a:lnTo>
                      <a:pt x="0" y="4216"/>
                    </a:lnTo>
                    <a:cubicBezTo>
                      <a:pt x="0" y="4216"/>
                      <a:pt x="0" y="4215"/>
                      <a:pt x="0" y="42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8198975" y="3582783"/>
                <a:ext cx="98564" cy="167761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3816" extrusionOk="0">
                    <a:moveTo>
                      <a:pt x="2241" y="1"/>
                    </a:moveTo>
                    <a:lnTo>
                      <a:pt x="2241" y="1"/>
                    </a:lnTo>
                    <a:cubicBezTo>
                      <a:pt x="1664" y="356"/>
                      <a:pt x="711" y="2440"/>
                      <a:pt x="711" y="2440"/>
                    </a:cubicBezTo>
                    <a:lnTo>
                      <a:pt x="533" y="1775"/>
                    </a:lnTo>
                    <a:lnTo>
                      <a:pt x="1" y="3816"/>
                    </a:lnTo>
                    <a:lnTo>
                      <a:pt x="1821" y="3816"/>
                    </a:lnTo>
                    <a:cubicBezTo>
                      <a:pt x="1621" y="2751"/>
                      <a:pt x="2241" y="1"/>
                      <a:pt x="22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7496850" y="3768788"/>
                <a:ext cx="104587" cy="19893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525" extrusionOk="0">
                    <a:moveTo>
                      <a:pt x="1348" y="0"/>
                    </a:moveTo>
                    <a:cubicBezTo>
                      <a:pt x="848" y="865"/>
                      <a:pt x="616" y="3194"/>
                      <a:pt x="616" y="3194"/>
                    </a:cubicBezTo>
                    <a:cubicBezTo>
                      <a:pt x="449" y="3078"/>
                      <a:pt x="50" y="2695"/>
                      <a:pt x="50" y="2695"/>
                    </a:cubicBezTo>
                    <a:lnTo>
                      <a:pt x="50" y="2695"/>
                    </a:lnTo>
                    <a:cubicBezTo>
                      <a:pt x="0" y="3293"/>
                      <a:pt x="166" y="4525"/>
                      <a:pt x="166" y="4525"/>
                    </a:cubicBezTo>
                    <a:lnTo>
                      <a:pt x="2378" y="4525"/>
                    </a:lnTo>
                    <a:cubicBezTo>
                      <a:pt x="2296" y="4092"/>
                      <a:pt x="2378" y="2779"/>
                      <a:pt x="2378" y="2779"/>
                    </a:cubicBezTo>
                    <a:lnTo>
                      <a:pt x="2378" y="2779"/>
                    </a:lnTo>
                    <a:lnTo>
                      <a:pt x="1780" y="3577"/>
                    </a:lnTo>
                    <a:cubicBezTo>
                      <a:pt x="1497" y="2861"/>
                      <a:pt x="1348" y="0"/>
                      <a:pt x="13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7241955" y="4456669"/>
                <a:ext cx="232518" cy="14661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3335" extrusionOk="0">
                    <a:moveTo>
                      <a:pt x="4357" y="0"/>
                    </a:moveTo>
                    <a:cubicBezTo>
                      <a:pt x="4357" y="0"/>
                      <a:pt x="3425" y="71"/>
                      <a:pt x="2772" y="2109"/>
                    </a:cubicBezTo>
                    <a:cubicBezTo>
                      <a:pt x="2772" y="2109"/>
                      <a:pt x="2134" y="1611"/>
                      <a:pt x="1088" y="1611"/>
                    </a:cubicBezTo>
                    <a:cubicBezTo>
                      <a:pt x="762" y="1611"/>
                      <a:pt x="398" y="1659"/>
                      <a:pt x="0" y="1785"/>
                    </a:cubicBezTo>
                    <a:cubicBezTo>
                      <a:pt x="0" y="1785"/>
                      <a:pt x="818" y="3335"/>
                      <a:pt x="2484" y="3335"/>
                    </a:cubicBezTo>
                    <a:cubicBezTo>
                      <a:pt x="2697" y="3335"/>
                      <a:pt x="2924" y="3309"/>
                      <a:pt x="3165" y="3252"/>
                    </a:cubicBezTo>
                    <a:cubicBezTo>
                      <a:pt x="5289" y="2750"/>
                      <a:pt x="4357" y="0"/>
                      <a:pt x="43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7295546" y="4445899"/>
                <a:ext cx="93640" cy="193831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4409" fill="none" extrusionOk="0">
                    <a:moveTo>
                      <a:pt x="1" y="0"/>
                    </a:moveTo>
                    <a:cubicBezTo>
                      <a:pt x="1" y="0"/>
                      <a:pt x="1731" y="1597"/>
                      <a:pt x="2130" y="4408"/>
                    </a:cubicBezTo>
                  </a:path>
                </a:pathLst>
              </a:custGeom>
              <a:noFill/>
              <a:ln w="69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7108046" y="4285743"/>
                <a:ext cx="272436" cy="244915"/>
              </a:xfrm>
              <a:custGeom>
                <a:avLst/>
                <a:gdLst/>
                <a:ahLst/>
                <a:cxnLst/>
                <a:rect l="l" t="t" r="r" b="b"/>
                <a:pathLst>
                  <a:path w="6197" h="5571" extrusionOk="0">
                    <a:moveTo>
                      <a:pt x="3638" y="1"/>
                    </a:moveTo>
                    <a:cubicBezTo>
                      <a:pt x="2840" y="1"/>
                      <a:pt x="2336" y="959"/>
                      <a:pt x="2669" y="1730"/>
                    </a:cubicBezTo>
                    <a:cubicBezTo>
                      <a:pt x="2669" y="1730"/>
                      <a:pt x="2358" y="1655"/>
                      <a:pt x="1957" y="1655"/>
                    </a:cubicBezTo>
                    <a:cubicBezTo>
                      <a:pt x="1342" y="1655"/>
                      <a:pt x="515" y="1832"/>
                      <a:pt x="273" y="2728"/>
                    </a:cubicBezTo>
                    <a:cubicBezTo>
                      <a:pt x="0" y="3742"/>
                      <a:pt x="763" y="4025"/>
                      <a:pt x="1410" y="4025"/>
                    </a:cubicBezTo>
                    <a:cubicBezTo>
                      <a:pt x="1709" y="4025"/>
                      <a:pt x="1983" y="3965"/>
                      <a:pt x="2120" y="3888"/>
                    </a:cubicBezTo>
                    <a:lnTo>
                      <a:pt x="2120" y="3888"/>
                    </a:lnTo>
                    <a:cubicBezTo>
                      <a:pt x="2120" y="3888"/>
                      <a:pt x="2009" y="5371"/>
                      <a:pt x="3046" y="5556"/>
                    </a:cubicBezTo>
                    <a:cubicBezTo>
                      <a:pt x="3104" y="5566"/>
                      <a:pt x="3159" y="5571"/>
                      <a:pt x="3212" y="5571"/>
                    </a:cubicBezTo>
                    <a:cubicBezTo>
                      <a:pt x="4113" y="5571"/>
                      <a:pt x="4359" y="4167"/>
                      <a:pt x="4266" y="3743"/>
                    </a:cubicBezTo>
                    <a:cubicBezTo>
                      <a:pt x="4266" y="3743"/>
                      <a:pt x="5879" y="3611"/>
                      <a:pt x="6062" y="2728"/>
                    </a:cubicBezTo>
                    <a:cubicBezTo>
                      <a:pt x="6197" y="2080"/>
                      <a:pt x="5752" y="1670"/>
                      <a:pt x="5196" y="1670"/>
                    </a:cubicBezTo>
                    <a:cubicBezTo>
                      <a:pt x="4996" y="1670"/>
                      <a:pt x="4782" y="1723"/>
                      <a:pt x="4575" y="1838"/>
                    </a:cubicBezTo>
                    <a:cubicBezTo>
                      <a:pt x="4575" y="1838"/>
                      <a:pt x="4809" y="245"/>
                      <a:pt x="3878" y="29"/>
                    </a:cubicBezTo>
                    <a:cubicBezTo>
                      <a:pt x="3795" y="10"/>
                      <a:pt x="3715" y="1"/>
                      <a:pt x="3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7208940" y="4365096"/>
                <a:ext cx="81155" cy="81155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1846" extrusionOk="0">
                    <a:moveTo>
                      <a:pt x="922" y="1"/>
                    </a:moveTo>
                    <a:cubicBezTo>
                      <a:pt x="414" y="1"/>
                      <a:pt x="0" y="414"/>
                      <a:pt x="0" y="923"/>
                    </a:cubicBezTo>
                    <a:cubicBezTo>
                      <a:pt x="0" y="1433"/>
                      <a:pt x="414" y="1846"/>
                      <a:pt x="922" y="1846"/>
                    </a:cubicBezTo>
                    <a:cubicBezTo>
                      <a:pt x="1432" y="1846"/>
                      <a:pt x="1846" y="1433"/>
                      <a:pt x="1846" y="923"/>
                    </a:cubicBezTo>
                    <a:cubicBezTo>
                      <a:pt x="1846" y="414"/>
                      <a:pt x="1432" y="1"/>
                      <a:pt x="9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8803987" y="3866209"/>
                <a:ext cx="210624" cy="105862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2408" extrusionOk="0">
                    <a:moveTo>
                      <a:pt x="4753" y="0"/>
                    </a:moveTo>
                    <a:cubicBezTo>
                      <a:pt x="4540" y="0"/>
                      <a:pt x="3443" y="97"/>
                      <a:pt x="2518" y="1930"/>
                    </a:cubicBezTo>
                    <a:cubicBezTo>
                      <a:pt x="2518" y="1930"/>
                      <a:pt x="1640" y="162"/>
                      <a:pt x="301" y="162"/>
                    </a:cubicBezTo>
                    <a:cubicBezTo>
                      <a:pt x="203" y="162"/>
                      <a:pt x="103" y="172"/>
                      <a:pt x="1" y="192"/>
                    </a:cubicBezTo>
                    <a:cubicBezTo>
                      <a:pt x="1" y="192"/>
                      <a:pt x="976" y="2196"/>
                      <a:pt x="2518" y="2407"/>
                    </a:cubicBezTo>
                    <a:cubicBezTo>
                      <a:pt x="2518" y="2407"/>
                      <a:pt x="4591" y="1398"/>
                      <a:pt x="4790" y="2"/>
                    </a:cubicBezTo>
                    <a:cubicBezTo>
                      <a:pt x="4791" y="2"/>
                      <a:pt x="4778" y="0"/>
                      <a:pt x="4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8914641" y="3771118"/>
                <a:ext cx="17629" cy="20701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4709" fill="none" extrusionOk="0">
                    <a:moveTo>
                      <a:pt x="1" y="1"/>
                    </a:moveTo>
                    <a:cubicBezTo>
                      <a:pt x="400" y="2047"/>
                      <a:pt x="1" y="4708"/>
                      <a:pt x="1" y="4708"/>
                    </a:cubicBezTo>
                  </a:path>
                </a:pathLst>
              </a:custGeom>
              <a:noFill/>
              <a:ln w="6925" cap="rnd" cmpd="sng">
                <a:solidFill>
                  <a:srgbClr val="B5CD7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8803987" y="3652815"/>
                <a:ext cx="219681" cy="176729"/>
              </a:xfrm>
              <a:custGeom>
                <a:avLst/>
                <a:gdLst/>
                <a:ahLst/>
                <a:cxnLst/>
                <a:rect l="l" t="t" r="r" b="b"/>
                <a:pathLst>
                  <a:path w="4997" h="4020" extrusionOk="0">
                    <a:moveTo>
                      <a:pt x="1622" y="0"/>
                    </a:moveTo>
                    <a:cubicBezTo>
                      <a:pt x="1435" y="0"/>
                      <a:pt x="1232" y="56"/>
                      <a:pt x="1020" y="197"/>
                    </a:cubicBezTo>
                    <a:cubicBezTo>
                      <a:pt x="1" y="879"/>
                      <a:pt x="1320" y="2093"/>
                      <a:pt x="1320" y="2093"/>
                    </a:cubicBezTo>
                    <a:cubicBezTo>
                      <a:pt x="1320" y="2093"/>
                      <a:pt x="288" y="2443"/>
                      <a:pt x="472" y="3490"/>
                    </a:cubicBezTo>
                    <a:cubicBezTo>
                      <a:pt x="538" y="3868"/>
                      <a:pt x="807" y="4019"/>
                      <a:pt x="1131" y="4019"/>
                    </a:cubicBezTo>
                    <a:cubicBezTo>
                      <a:pt x="1703" y="4019"/>
                      <a:pt x="2443" y="3546"/>
                      <a:pt x="2518" y="3024"/>
                    </a:cubicBezTo>
                    <a:cubicBezTo>
                      <a:pt x="2518" y="3024"/>
                      <a:pt x="3011" y="3842"/>
                      <a:pt x="3710" y="3842"/>
                    </a:cubicBezTo>
                    <a:cubicBezTo>
                      <a:pt x="3833" y="3842"/>
                      <a:pt x="3963" y="3816"/>
                      <a:pt x="4097" y="3756"/>
                    </a:cubicBezTo>
                    <a:cubicBezTo>
                      <a:pt x="4996" y="3357"/>
                      <a:pt x="4581" y="2076"/>
                      <a:pt x="3716" y="1977"/>
                    </a:cubicBezTo>
                    <a:cubicBezTo>
                      <a:pt x="3716" y="1977"/>
                      <a:pt x="4854" y="1644"/>
                      <a:pt x="4601" y="746"/>
                    </a:cubicBezTo>
                    <a:cubicBezTo>
                      <a:pt x="4482" y="324"/>
                      <a:pt x="4133" y="149"/>
                      <a:pt x="3768" y="149"/>
                    </a:cubicBezTo>
                    <a:cubicBezTo>
                      <a:pt x="3356" y="149"/>
                      <a:pt x="2922" y="372"/>
                      <a:pt x="2772" y="713"/>
                    </a:cubicBezTo>
                    <a:cubicBezTo>
                      <a:pt x="2772" y="713"/>
                      <a:pt x="2295" y="0"/>
                      <a:pt x="16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8885406" y="3715550"/>
                <a:ext cx="58558" cy="58558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1332" extrusionOk="0">
                    <a:moveTo>
                      <a:pt x="666" y="0"/>
                    </a:moveTo>
                    <a:cubicBezTo>
                      <a:pt x="298" y="0"/>
                      <a:pt x="1" y="298"/>
                      <a:pt x="1" y="666"/>
                    </a:cubicBezTo>
                    <a:cubicBezTo>
                      <a:pt x="1" y="1033"/>
                      <a:pt x="298" y="1331"/>
                      <a:pt x="666" y="1331"/>
                    </a:cubicBezTo>
                    <a:cubicBezTo>
                      <a:pt x="1032" y="1331"/>
                      <a:pt x="1331" y="1033"/>
                      <a:pt x="1331" y="666"/>
                    </a:cubicBezTo>
                    <a:cubicBezTo>
                      <a:pt x="1331" y="298"/>
                      <a:pt x="1032" y="0"/>
                      <a:pt x="6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3"/>
              <p:cNvSpPr/>
              <p:nvPr/>
            </p:nvSpPr>
            <p:spPr>
              <a:xfrm>
                <a:off x="7162436" y="3927495"/>
                <a:ext cx="82913" cy="89024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2025" extrusionOk="0">
                    <a:moveTo>
                      <a:pt x="1814" y="1"/>
                    </a:moveTo>
                    <a:lnTo>
                      <a:pt x="1814" y="1"/>
                    </a:lnTo>
                    <a:cubicBezTo>
                      <a:pt x="1039" y="491"/>
                      <a:pt x="660" y="1597"/>
                      <a:pt x="660" y="1597"/>
                    </a:cubicBezTo>
                    <a:cubicBezTo>
                      <a:pt x="486" y="1303"/>
                      <a:pt x="405" y="841"/>
                      <a:pt x="405" y="841"/>
                    </a:cubicBezTo>
                    <a:cubicBezTo>
                      <a:pt x="219" y="1157"/>
                      <a:pt x="47" y="1822"/>
                      <a:pt x="6" y="1987"/>
                    </a:cubicBezTo>
                    <a:cubicBezTo>
                      <a:pt x="1" y="2006"/>
                      <a:pt x="15" y="2025"/>
                      <a:pt x="37" y="2025"/>
                    </a:cubicBezTo>
                    <a:lnTo>
                      <a:pt x="1849" y="2025"/>
                    </a:lnTo>
                    <a:cubicBezTo>
                      <a:pt x="1867" y="2025"/>
                      <a:pt x="1880" y="2008"/>
                      <a:pt x="1875" y="1991"/>
                    </a:cubicBezTo>
                    <a:cubicBezTo>
                      <a:pt x="1777" y="1604"/>
                      <a:pt x="1885" y="857"/>
                      <a:pt x="1885" y="857"/>
                    </a:cubicBezTo>
                    <a:lnTo>
                      <a:pt x="1885" y="857"/>
                    </a:lnTo>
                    <a:cubicBezTo>
                      <a:pt x="1672" y="1106"/>
                      <a:pt x="1547" y="1374"/>
                      <a:pt x="1547" y="1374"/>
                    </a:cubicBezTo>
                    <a:cubicBezTo>
                      <a:pt x="1547" y="758"/>
                      <a:pt x="1814" y="1"/>
                      <a:pt x="1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5" name="Google Shape;225;p3"/>
            <p:cNvSpPr/>
            <p:nvPr/>
          </p:nvSpPr>
          <p:spPr>
            <a:xfrm>
              <a:off x="1247" y="3655575"/>
              <a:ext cx="7880366" cy="1805540"/>
            </a:xfrm>
            <a:custGeom>
              <a:avLst/>
              <a:gdLst/>
              <a:ahLst/>
              <a:cxnLst/>
              <a:rect l="l" t="t" r="r" b="b"/>
              <a:pathLst>
                <a:path w="179252" h="41070" extrusionOk="0">
                  <a:moveTo>
                    <a:pt x="1" y="1"/>
                  </a:moveTo>
                  <a:lnTo>
                    <a:pt x="1" y="41069"/>
                  </a:lnTo>
                  <a:lnTo>
                    <a:pt x="179251" y="41069"/>
                  </a:lnTo>
                  <a:cubicBezTo>
                    <a:pt x="123872" y="20535"/>
                    <a:pt x="94370" y="14889"/>
                    <a:pt x="76001" y="9289"/>
                  </a:cubicBezTo>
                  <a:cubicBezTo>
                    <a:pt x="455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" name="Google Shape;226;p3"/>
            <p:cNvGrpSpPr/>
            <p:nvPr/>
          </p:nvGrpSpPr>
          <p:grpSpPr>
            <a:xfrm>
              <a:off x="6695" y="3734235"/>
              <a:ext cx="5159615" cy="1593455"/>
              <a:chOff x="6695" y="3416835"/>
              <a:chExt cx="5159615" cy="1593455"/>
            </a:xfrm>
          </p:grpSpPr>
          <p:grpSp>
            <p:nvGrpSpPr>
              <p:cNvPr id="227" name="Google Shape;227;p3"/>
              <p:cNvGrpSpPr/>
              <p:nvPr/>
            </p:nvGrpSpPr>
            <p:grpSpPr>
              <a:xfrm>
                <a:off x="6695" y="4548947"/>
                <a:ext cx="391486" cy="461342"/>
                <a:chOff x="6695" y="4548947"/>
                <a:chExt cx="391486" cy="461342"/>
              </a:xfrm>
            </p:grpSpPr>
            <p:sp>
              <p:nvSpPr>
                <p:cNvPr id="228" name="Google Shape;228;p3"/>
                <p:cNvSpPr/>
                <p:nvPr/>
              </p:nvSpPr>
              <p:spPr>
                <a:xfrm>
                  <a:off x="130450" y="4867279"/>
                  <a:ext cx="161826" cy="77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1762" extrusionOk="0">
                      <a:moveTo>
                        <a:pt x="1658" y="0"/>
                      </a:moveTo>
                      <a:cubicBezTo>
                        <a:pt x="1105" y="0"/>
                        <a:pt x="511" y="179"/>
                        <a:pt x="0" y="734"/>
                      </a:cubicBezTo>
                      <a:cubicBezTo>
                        <a:pt x="0" y="734"/>
                        <a:pt x="891" y="1762"/>
                        <a:pt x="2157" y="1762"/>
                      </a:cubicBezTo>
                      <a:cubicBezTo>
                        <a:pt x="2623" y="1762"/>
                        <a:pt x="3139" y="1623"/>
                        <a:pt x="3680" y="1242"/>
                      </a:cubicBezTo>
                      <a:lnTo>
                        <a:pt x="3532" y="589"/>
                      </a:lnTo>
                      <a:cubicBezTo>
                        <a:pt x="3532" y="589"/>
                        <a:pt x="2661" y="0"/>
                        <a:pt x="165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" name="Google Shape;229;p3"/>
                <p:cNvSpPr/>
                <p:nvPr/>
              </p:nvSpPr>
              <p:spPr>
                <a:xfrm>
                  <a:off x="279175" y="4772144"/>
                  <a:ext cx="119006" cy="133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7" h="3044" extrusionOk="0">
                      <a:moveTo>
                        <a:pt x="2583" y="0"/>
                      </a:moveTo>
                      <a:cubicBezTo>
                        <a:pt x="977" y="0"/>
                        <a:pt x="1" y="2217"/>
                        <a:pt x="1" y="2217"/>
                      </a:cubicBezTo>
                      <a:cubicBezTo>
                        <a:pt x="89" y="2493"/>
                        <a:pt x="215" y="3043"/>
                        <a:pt x="216" y="3043"/>
                      </a:cubicBezTo>
                      <a:cubicBezTo>
                        <a:pt x="216" y="3043"/>
                        <a:pt x="216" y="3043"/>
                        <a:pt x="216" y="3043"/>
                      </a:cubicBezTo>
                      <a:cubicBezTo>
                        <a:pt x="2706" y="2762"/>
                        <a:pt x="2637" y="1"/>
                        <a:pt x="2637" y="1"/>
                      </a:cubicBezTo>
                      <a:cubicBezTo>
                        <a:pt x="2619" y="0"/>
                        <a:pt x="2601" y="0"/>
                        <a:pt x="25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" name="Google Shape;230;p3"/>
                <p:cNvSpPr/>
                <p:nvPr/>
              </p:nvSpPr>
              <p:spPr>
                <a:xfrm>
                  <a:off x="199075" y="4729017"/>
                  <a:ext cx="104147" cy="281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6398" fill="none" extrusionOk="0">
                      <a:moveTo>
                        <a:pt x="2368" y="6397"/>
                      </a:moveTo>
                      <a:cubicBezTo>
                        <a:pt x="2368" y="6397"/>
                        <a:pt x="2267" y="2116"/>
                        <a:pt x="1" y="0"/>
                      </a:cubicBezTo>
                    </a:path>
                  </a:pathLst>
                </a:custGeom>
                <a:noFill/>
                <a:ln w="787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1;p3"/>
                <p:cNvSpPr/>
                <p:nvPr/>
              </p:nvSpPr>
              <p:spPr>
                <a:xfrm>
                  <a:off x="6695" y="4548947"/>
                  <a:ext cx="354645" cy="280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7" h="6372" extrusionOk="0">
                      <a:moveTo>
                        <a:pt x="5519" y="1"/>
                      </a:moveTo>
                      <a:cubicBezTo>
                        <a:pt x="4837" y="1"/>
                        <a:pt x="4151" y="490"/>
                        <a:pt x="3948" y="1665"/>
                      </a:cubicBezTo>
                      <a:cubicBezTo>
                        <a:pt x="3948" y="1665"/>
                        <a:pt x="3174" y="119"/>
                        <a:pt x="2061" y="119"/>
                      </a:cubicBezTo>
                      <a:cubicBezTo>
                        <a:pt x="1880" y="119"/>
                        <a:pt x="1690" y="160"/>
                        <a:pt x="1493" y="255"/>
                      </a:cubicBezTo>
                      <a:cubicBezTo>
                        <a:pt x="0" y="973"/>
                        <a:pt x="1361" y="3127"/>
                        <a:pt x="2305" y="3409"/>
                      </a:cubicBezTo>
                      <a:cubicBezTo>
                        <a:pt x="2305" y="3409"/>
                        <a:pt x="1341" y="4354"/>
                        <a:pt x="1852" y="5714"/>
                      </a:cubicBezTo>
                      <a:cubicBezTo>
                        <a:pt x="2021" y="6164"/>
                        <a:pt x="2430" y="6371"/>
                        <a:pt x="2880" y="6371"/>
                      </a:cubicBezTo>
                      <a:cubicBezTo>
                        <a:pt x="3788" y="6371"/>
                        <a:pt x="4865" y="5528"/>
                        <a:pt x="4478" y="4146"/>
                      </a:cubicBezTo>
                      <a:lnTo>
                        <a:pt x="4478" y="4146"/>
                      </a:lnTo>
                      <a:cubicBezTo>
                        <a:pt x="4478" y="4147"/>
                        <a:pt x="4964" y="4889"/>
                        <a:pt x="5890" y="4889"/>
                      </a:cubicBezTo>
                      <a:cubicBezTo>
                        <a:pt x="6117" y="4889"/>
                        <a:pt x="6371" y="4844"/>
                        <a:pt x="6650" y="4733"/>
                      </a:cubicBezTo>
                      <a:cubicBezTo>
                        <a:pt x="8067" y="4166"/>
                        <a:pt x="7682" y="2353"/>
                        <a:pt x="6495" y="2238"/>
                      </a:cubicBezTo>
                      <a:cubicBezTo>
                        <a:pt x="6495" y="2238"/>
                        <a:pt x="7482" y="1555"/>
                        <a:pt x="6745" y="614"/>
                      </a:cubicBezTo>
                      <a:cubicBezTo>
                        <a:pt x="6440" y="225"/>
                        <a:pt x="5980" y="1"/>
                        <a:pt x="55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" name="Google Shape;232;p3"/>
                <p:cNvSpPr/>
                <p:nvPr/>
              </p:nvSpPr>
              <p:spPr>
                <a:xfrm>
                  <a:off x="138143" y="463933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3" name="Google Shape;233;p3"/>
              <p:cNvGrpSpPr/>
              <p:nvPr/>
            </p:nvGrpSpPr>
            <p:grpSpPr>
              <a:xfrm>
                <a:off x="4119255" y="4015945"/>
                <a:ext cx="336665" cy="290944"/>
                <a:chOff x="4119255" y="4015945"/>
                <a:chExt cx="336665" cy="290944"/>
              </a:xfrm>
            </p:grpSpPr>
            <p:sp>
              <p:nvSpPr>
                <p:cNvPr id="234" name="Google Shape;234;p3"/>
                <p:cNvSpPr/>
                <p:nvPr/>
              </p:nvSpPr>
              <p:spPr>
                <a:xfrm>
                  <a:off x="4205246" y="4120796"/>
                  <a:ext cx="87485" cy="186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0" h="4233" fill="none" extrusionOk="0">
                      <a:moveTo>
                        <a:pt x="306" y="4232"/>
                      </a:moveTo>
                      <a:cubicBezTo>
                        <a:pt x="306" y="4232"/>
                        <a:pt x="1" y="1369"/>
                        <a:pt x="1990" y="0"/>
                      </a:cubicBezTo>
                    </a:path>
                  </a:pathLst>
                </a:custGeom>
                <a:noFill/>
                <a:ln w="6500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35" name="Google Shape;235;p3"/>
                <p:cNvGrpSpPr/>
                <p:nvPr/>
              </p:nvGrpSpPr>
              <p:grpSpPr>
                <a:xfrm>
                  <a:off x="4119255" y="4015945"/>
                  <a:ext cx="336665" cy="276568"/>
                  <a:chOff x="4119255" y="4015945"/>
                  <a:chExt cx="336665" cy="276568"/>
                </a:xfrm>
              </p:grpSpPr>
              <p:sp>
                <p:nvSpPr>
                  <p:cNvPr id="236" name="Google Shape;236;p3"/>
                  <p:cNvSpPr/>
                  <p:nvPr/>
                </p:nvSpPr>
                <p:spPr>
                  <a:xfrm>
                    <a:off x="4119255" y="4193950"/>
                    <a:ext cx="100674" cy="88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0" h="2014" extrusionOk="0">
                        <a:moveTo>
                          <a:pt x="354" y="1"/>
                        </a:moveTo>
                        <a:cubicBezTo>
                          <a:pt x="241" y="1"/>
                          <a:pt x="124" y="11"/>
                          <a:pt x="1" y="33"/>
                        </a:cubicBezTo>
                        <a:cubicBezTo>
                          <a:pt x="1" y="33"/>
                          <a:pt x="306" y="1888"/>
                          <a:pt x="2290" y="2013"/>
                        </a:cubicBezTo>
                        <a:lnTo>
                          <a:pt x="2290" y="1413"/>
                        </a:lnTo>
                        <a:cubicBezTo>
                          <a:pt x="2290" y="1413"/>
                          <a:pt x="1683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7" name="Google Shape;237;p3"/>
                  <p:cNvSpPr/>
                  <p:nvPr/>
                </p:nvSpPr>
                <p:spPr>
                  <a:xfrm>
                    <a:off x="4217951" y="4235362"/>
                    <a:ext cx="101817" cy="57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16" h="1300" extrusionOk="0">
                        <a:moveTo>
                          <a:pt x="1804" y="0"/>
                        </a:moveTo>
                        <a:cubicBezTo>
                          <a:pt x="835" y="0"/>
                          <a:pt x="45" y="649"/>
                          <a:pt x="45" y="649"/>
                        </a:cubicBezTo>
                        <a:lnTo>
                          <a:pt x="1" y="1261"/>
                        </a:lnTo>
                        <a:cubicBezTo>
                          <a:pt x="198" y="1287"/>
                          <a:pt x="378" y="1299"/>
                          <a:pt x="543" y="1299"/>
                        </a:cubicBezTo>
                        <a:cubicBezTo>
                          <a:pt x="2218" y="1299"/>
                          <a:pt x="2315" y="64"/>
                          <a:pt x="2315" y="64"/>
                        </a:cubicBezTo>
                        <a:cubicBezTo>
                          <a:pt x="2142" y="20"/>
                          <a:pt x="1970" y="0"/>
                          <a:pt x="180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8" name="Google Shape;238;p3"/>
                  <p:cNvSpPr/>
                  <p:nvPr/>
                </p:nvSpPr>
                <p:spPr>
                  <a:xfrm>
                    <a:off x="4205685" y="4015945"/>
                    <a:ext cx="250235" cy="2176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2" h="4951" extrusionOk="0">
                        <a:moveTo>
                          <a:pt x="4109" y="0"/>
                        </a:moveTo>
                        <a:cubicBezTo>
                          <a:pt x="3451" y="0"/>
                          <a:pt x="2662" y="614"/>
                          <a:pt x="2521" y="1398"/>
                        </a:cubicBezTo>
                        <a:cubicBezTo>
                          <a:pt x="2521" y="1398"/>
                          <a:pt x="2001" y="695"/>
                          <a:pt x="1255" y="695"/>
                        </a:cubicBezTo>
                        <a:cubicBezTo>
                          <a:pt x="1148" y="695"/>
                          <a:pt x="1036" y="709"/>
                          <a:pt x="920" y="742"/>
                        </a:cubicBezTo>
                        <a:cubicBezTo>
                          <a:pt x="0" y="1008"/>
                          <a:pt x="671" y="2459"/>
                          <a:pt x="1721" y="2661"/>
                        </a:cubicBezTo>
                        <a:cubicBezTo>
                          <a:pt x="1721" y="2661"/>
                          <a:pt x="1091" y="3534"/>
                          <a:pt x="1326" y="4407"/>
                        </a:cubicBezTo>
                        <a:cubicBezTo>
                          <a:pt x="1418" y="4751"/>
                          <a:pt x="1828" y="4950"/>
                          <a:pt x="2261" y="4950"/>
                        </a:cubicBezTo>
                        <a:cubicBezTo>
                          <a:pt x="2926" y="4950"/>
                          <a:pt x="3646" y="4481"/>
                          <a:pt x="3353" y="3347"/>
                        </a:cubicBezTo>
                        <a:lnTo>
                          <a:pt x="3353" y="3347"/>
                        </a:lnTo>
                        <a:cubicBezTo>
                          <a:pt x="3353" y="3347"/>
                          <a:pt x="3956" y="3961"/>
                          <a:pt x="4611" y="3961"/>
                        </a:cubicBezTo>
                        <a:cubicBezTo>
                          <a:pt x="4716" y="3961"/>
                          <a:pt x="4822" y="3945"/>
                          <a:pt x="4928" y="3909"/>
                        </a:cubicBezTo>
                        <a:cubicBezTo>
                          <a:pt x="5692" y="3644"/>
                          <a:pt x="5147" y="2209"/>
                          <a:pt x="4038" y="2209"/>
                        </a:cubicBezTo>
                        <a:cubicBezTo>
                          <a:pt x="4038" y="2209"/>
                          <a:pt x="5360" y="1584"/>
                          <a:pt x="4912" y="541"/>
                        </a:cubicBezTo>
                        <a:cubicBezTo>
                          <a:pt x="4748" y="161"/>
                          <a:pt x="4446" y="0"/>
                          <a:pt x="410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9" name="Google Shape;239;p3"/>
                  <p:cNvSpPr/>
                  <p:nvPr/>
                </p:nvSpPr>
                <p:spPr>
                  <a:xfrm>
                    <a:off x="4289038" y="4089231"/>
                    <a:ext cx="54865" cy="54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8" h="1249" extrusionOk="0">
                        <a:moveTo>
                          <a:pt x="623" y="1"/>
                        </a:moveTo>
                        <a:cubicBezTo>
                          <a:pt x="279" y="1"/>
                          <a:pt x="1" y="281"/>
                          <a:pt x="1" y="625"/>
                        </a:cubicBezTo>
                        <a:cubicBezTo>
                          <a:pt x="1" y="969"/>
                          <a:pt x="279" y="1249"/>
                          <a:pt x="623" y="1249"/>
                        </a:cubicBezTo>
                        <a:cubicBezTo>
                          <a:pt x="969" y="1249"/>
                          <a:pt x="1248" y="969"/>
                          <a:pt x="1248" y="625"/>
                        </a:cubicBezTo>
                        <a:cubicBezTo>
                          <a:pt x="1248" y="281"/>
                          <a:pt x="969" y="1"/>
                          <a:pt x="62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40" name="Google Shape;240;p3"/>
              <p:cNvGrpSpPr/>
              <p:nvPr/>
            </p:nvGrpSpPr>
            <p:grpSpPr>
              <a:xfrm>
                <a:off x="3654440" y="4213821"/>
                <a:ext cx="1511870" cy="664098"/>
                <a:chOff x="3654440" y="4213821"/>
                <a:chExt cx="1511870" cy="664098"/>
              </a:xfrm>
            </p:grpSpPr>
            <p:sp>
              <p:nvSpPr>
                <p:cNvPr id="241" name="Google Shape;241;p3"/>
                <p:cNvSpPr/>
                <p:nvPr/>
              </p:nvSpPr>
              <p:spPr>
                <a:xfrm>
                  <a:off x="3654440" y="4213821"/>
                  <a:ext cx="135624" cy="226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5142" extrusionOk="0">
                      <a:moveTo>
                        <a:pt x="2922" y="0"/>
                      </a:moveTo>
                      <a:lnTo>
                        <a:pt x="2922" y="0"/>
                      </a:lnTo>
                      <a:cubicBezTo>
                        <a:pt x="1325" y="1326"/>
                        <a:pt x="1082" y="3977"/>
                        <a:pt x="1082" y="3977"/>
                      </a:cubicBezTo>
                      <a:cubicBezTo>
                        <a:pt x="758" y="3328"/>
                        <a:pt x="812" y="1651"/>
                        <a:pt x="812" y="1651"/>
                      </a:cubicBezTo>
                      <a:lnTo>
                        <a:pt x="812" y="1651"/>
                      </a:lnTo>
                      <a:cubicBezTo>
                        <a:pt x="110" y="2869"/>
                        <a:pt x="0" y="5141"/>
                        <a:pt x="0" y="5141"/>
                      </a:cubicBezTo>
                      <a:lnTo>
                        <a:pt x="3085" y="5141"/>
                      </a:lnTo>
                      <a:cubicBezTo>
                        <a:pt x="2759" y="4545"/>
                        <a:pt x="2922" y="3166"/>
                        <a:pt x="2922" y="3166"/>
                      </a:cubicBezTo>
                      <a:lnTo>
                        <a:pt x="2922" y="3166"/>
                      </a:lnTo>
                      <a:cubicBezTo>
                        <a:pt x="2515" y="3653"/>
                        <a:pt x="2245" y="4627"/>
                        <a:pt x="2245" y="4627"/>
                      </a:cubicBezTo>
                      <a:cubicBezTo>
                        <a:pt x="1840" y="2841"/>
                        <a:pt x="2922" y="1"/>
                        <a:pt x="292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3"/>
                <p:cNvSpPr/>
                <p:nvPr/>
              </p:nvSpPr>
              <p:spPr>
                <a:xfrm>
                  <a:off x="4823578" y="4306845"/>
                  <a:ext cx="342732" cy="571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6" h="12990" extrusionOk="0">
                      <a:moveTo>
                        <a:pt x="7385" y="0"/>
                      </a:moveTo>
                      <a:lnTo>
                        <a:pt x="7385" y="0"/>
                      </a:lnTo>
                      <a:cubicBezTo>
                        <a:pt x="3351" y="3351"/>
                        <a:pt x="2735" y="10051"/>
                        <a:pt x="2735" y="10051"/>
                      </a:cubicBezTo>
                      <a:cubicBezTo>
                        <a:pt x="1915" y="8409"/>
                        <a:pt x="2052" y="4171"/>
                        <a:pt x="2052" y="4171"/>
                      </a:cubicBezTo>
                      <a:lnTo>
                        <a:pt x="2052" y="4171"/>
                      </a:lnTo>
                      <a:cubicBezTo>
                        <a:pt x="275" y="7247"/>
                        <a:pt x="1" y="12990"/>
                        <a:pt x="1" y="12990"/>
                      </a:cubicBezTo>
                      <a:lnTo>
                        <a:pt x="7795" y="12990"/>
                      </a:lnTo>
                      <a:cubicBezTo>
                        <a:pt x="6973" y="11486"/>
                        <a:pt x="7385" y="8000"/>
                        <a:pt x="7385" y="7999"/>
                      </a:cubicBezTo>
                      <a:lnTo>
                        <a:pt x="7385" y="7999"/>
                      </a:lnTo>
                      <a:cubicBezTo>
                        <a:pt x="6358" y="9230"/>
                        <a:pt x="5675" y="11691"/>
                        <a:pt x="5675" y="11691"/>
                      </a:cubicBezTo>
                      <a:cubicBezTo>
                        <a:pt x="4649" y="7179"/>
                        <a:pt x="7384" y="1"/>
                        <a:pt x="738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3" name="Google Shape;243;p3"/>
              <p:cNvGrpSpPr/>
              <p:nvPr/>
            </p:nvGrpSpPr>
            <p:grpSpPr>
              <a:xfrm>
                <a:off x="3149706" y="3520004"/>
                <a:ext cx="458793" cy="540607"/>
                <a:chOff x="3149706" y="3520004"/>
                <a:chExt cx="458793" cy="540607"/>
              </a:xfrm>
            </p:grpSpPr>
            <p:sp>
              <p:nvSpPr>
                <p:cNvPr id="244" name="Google Shape;244;p3"/>
                <p:cNvSpPr/>
                <p:nvPr/>
              </p:nvSpPr>
              <p:spPr>
                <a:xfrm>
                  <a:off x="3294782" y="3893026"/>
                  <a:ext cx="189566" cy="90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2" h="2065" extrusionOk="0">
                      <a:moveTo>
                        <a:pt x="1942" y="1"/>
                      </a:moveTo>
                      <a:cubicBezTo>
                        <a:pt x="1293" y="1"/>
                        <a:pt x="598" y="210"/>
                        <a:pt x="0" y="861"/>
                      </a:cubicBezTo>
                      <a:cubicBezTo>
                        <a:pt x="0" y="861"/>
                        <a:pt x="1044" y="2064"/>
                        <a:pt x="2527" y="2064"/>
                      </a:cubicBezTo>
                      <a:cubicBezTo>
                        <a:pt x="3073" y="2064"/>
                        <a:pt x="3678" y="1901"/>
                        <a:pt x="4312" y="1455"/>
                      </a:cubicBezTo>
                      <a:lnTo>
                        <a:pt x="4138" y="690"/>
                      </a:lnTo>
                      <a:cubicBezTo>
                        <a:pt x="4138" y="690"/>
                        <a:pt x="3117" y="1"/>
                        <a:pt x="19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3"/>
                <p:cNvSpPr/>
                <p:nvPr/>
              </p:nvSpPr>
              <p:spPr>
                <a:xfrm>
                  <a:off x="3469094" y="3781581"/>
                  <a:ext cx="139405" cy="156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1" h="3568" extrusionOk="0">
                      <a:moveTo>
                        <a:pt x="3026" y="0"/>
                      </a:moveTo>
                      <a:cubicBezTo>
                        <a:pt x="1144" y="0"/>
                        <a:pt x="1" y="2598"/>
                        <a:pt x="1" y="2598"/>
                      </a:cubicBezTo>
                      <a:cubicBezTo>
                        <a:pt x="103" y="2923"/>
                        <a:pt x="252" y="3568"/>
                        <a:pt x="253" y="3568"/>
                      </a:cubicBezTo>
                      <a:cubicBezTo>
                        <a:pt x="3170" y="3237"/>
                        <a:pt x="3089" y="1"/>
                        <a:pt x="3089" y="1"/>
                      </a:cubicBezTo>
                      <a:cubicBezTo>
                        <a:pt x="3068" y="0"/>
                        <a:pt x="3047" y="0"/>
                        <a:pt x="30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3"/>
                <p:cNvSpPr/>
                <p:nvPr/>
              </p:nvSpPr>
              <p:spPr>
                <a:xfrm>
                  <a:off x="3375190" y="3731024"/>
                  <a:ext cx="121996" cy="3295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5" h="7497" fill="none" extrusionOk="0">
                      <a:moveTo>
                        <a:pt x="2775" y="7497"/>
                      </a:moveTo>
                      <a:cubicBezTo>
                        <a:pt x="2775" y="7497"/>
                        <a:pt x="2657" y="2479"/>
                        <a:pt x="0" y="1"/>
                      </a:cubicBezTo>
                    </a:path>
                  </a:pathLst>
                </a:custGeom>
                <a:noFill/>
                <a:ln w="92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3"/>
                <p:cNvSpPr/>
                <p:nvPr/>
              </p:nvSpPr>
              <p:spPr>
                <a:xfrm>
                  <a:off x="3149706" y="3520004"/>
                  <a:ext cx="415578" cy="328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3" h="7466" extrusionOk="0">
                      <a:moveTo>
                        <a:pt x="6468" y="1"/>
                      </a:moveTo>
                      <a:cubicBezTo>
                        <a:pt x="5670" y="1"/>
                        <a:pt x="4865" y="575"/>
                        <a:pt x="4628" y="1953"/>
                      </a:cubicBezTo>
                      <a:cubicBezTo>
                        <a:pt x="4628" y="1953"/>
                        <a:pt x="3722" y="141"/>
                        <a:pt x="2416" y="141"/>
                      </a:cubicBezTo>
                      <a:cubicBezTo>
                        <a:pt x="2204" y="141"/>
                        <a:pt x="1981" y="188"/>
                        <a:pt x="1750" y="299"/>
                      </a:cubicBezTo>
                      <a:cubicBezTo>
                        <a:pt x="1" y="1140"/>
                        <a:pt x="1596" y="3663"/>
                        <a:pt x="2702" y="3996"/>
                      </a:cubicBezTo>
                      <a:cubicBezTo>
                        <a:pt x="2702" y="3996"/>
                        <a:pt x="1574" y="5102"/>
                        <a:pt x="2171" y="6695"/>
                      </a:cubicBezTo>
                      <a:cubicBezTo>
                        <a:pt x="2369" y="7223"/>
                        <a:pt x="2848" y="7465"/>
                        <a:pt x="3375" y="7465"/>
                      </a:cubicBezTo>
                      <a:cubicBezTo>
                        <a:pt x="4440" y="7465"/>
                        <a:pt x="5701" y="6478"/>
                        <a:pt x="5247" y="4858"/>
                      </a:cubicBezTo>
                      <a:lnTo>
                        <a:pt x="5247" y="4858"/>
                      </a:lnTo>
                      <a:cubicBezTo>
                        <a:pt x="5247" y="4858"/>
                        <a:pt x="5818" y="5727"/>
                        <a:pt x="6900" y="5727"/>
                      </a:cubicBezTo>
                      <a:cubicBezTo>
                        <a:pt x="7167" y="5727"/>
                        <a:pt x="7464" y="5675"/>
                        <a:pt x="7792" y="5544"/>
                      </a:cubicBezTo>
                      <a:cubicBezTo>
                        <a:pt x="9452" y="4880"/>
                        <a:pt x="9002" y="2754"/>
                        <a:pt x="7611" y="2623"/>
                      </a:cubicBezTo>
                      <a:cubicBezTo>
                        <a:pt x="7611" y="2623"/>
                        <a:pt x="8766" y="1821"/>
                        <a:pt x="7903" y="719"/>
                      </a:cubicBezTo>
                      <a:cubicBezTo>
                        <a:pt x="7545" y="264"/>
                        <a:pt x="7008" y="1"/>
                        <a:pt x="6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" name="Google Shape;248;p3"/>
                <p:cNvSpPr/>
                <p:nvPr/>
              </p:nvSpPr>
              <p:spPr>
                <a:xfrm>
                  <a:off x="3307318" y="362588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9" name="Google Shape;249;p3"/>
              <p:cNvGrpSpPr/>
              <p:nvPr/>
            </p:nvGrpSpPr>
            <p:grpSpPr>
              <a:xfrm>
                <a:off x="1056422" y="3416835"/>
                <a:ext cx="1349845" cy="1101719"/>
                <a:chOff x="1056422" y="3416835"/>
                <a:chExt cx="1349845" cy="1101719"/>
              </a:xfrm>
            </p:grpSpPr>
            <p:sp>
              <p:nvSpPr>
                <p:cNvPr id="250" name="Google Shape;250;p3"/>
                <p:cNvSpPr/>
                <p:nvPr/>
              </p:nvSpPr>
              <p:spPr>
                <a:xfrm>
                  <a:off x="1259672" y="4077833"/>
                  <a:ext cx="239949" cy="430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3" extrusionOk="0">
                      <a:moveTo>
                        <a:pt x="1" y="1"/>
                      </a:moveTo>
                      <a:cubicBezTo>
                        <a:pt x="1" y="1"/>
                        <a:pt x="2169" y="8728"/>
                        <a:pt x="3860" y="13332"/>
                      </a:cubicBezTo>
                      <a:cubicBezTo>
                        <a:pt x="5552" y="17935"/>
                        <a:pt x="4991" y="22058"/>
                        <a:pt x="4991" y="22058"/>
                      </a:cubicBezTo>
                      <a:cubicBezTo>
                        <a:pt x="4991" y="22058"/>
                        <a:pt x="6512" y="22353"/>
                        <a:pt x="8146" y="22353"/>
                      </a:cubicBezTo>
                      <a:cubicBezTo>
                        <a:pt x="9944" y="22353"/>
                        <a:pt x="11878" y="21997"/>
                        <a:pt x="12083" y="20505"/>
                      </a:cubicBezTo>
                      <a:cubicBezTo>
                        <a:pt x="12473" y="17654"/>
                        <a:pt x="10173" y="1"/>
                        <a:pt x="101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3"/>
                <p:cNvSpPr/>
                <p:nvPr/>
              </p:nvSpPr>
              <p:spPr>
                <a:xfrm>
                  <a:off x="1352572" y="4406995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2" y="4948"/>
                        <a:pt x="162" y="4948"/>
                      </a:cubicBezTo>
                      <a:cubicBezTo>
                        <a:pt x="162" y="4948"/>
                        <a:pt x="1683" y="5243"/>
                        <a:pt x="3317" y="5243"/>
                      </a:cubicBezTo>
                      <a:cubicBezTo>
                        <a:pt x="5115" y="5243"/>
                        <a:pt x="7049" y="4887"/>
                        <a:pt x="7254" y="3395"/>
                      </a:cubicBezTo>
                      <a:cubicBezTo>
                        <a:pt x="7335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52;p3"/>
                <p:cNvSpPr/>
                <p:nvPr/>
              </p:nvSpPr>
              <p:spPr>
                <a:xfrm>
                  <a:off x="1733119" y="4045840"/>
                  <a:ext cx="23994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2" extrusionOk="0">
                      <a:moveTo>
                        <a:pt x="1" y="0"/>
                      </a:moveTo>
                      <a:cubicBezTo>
                        <a:pt x="1" y="0"/>
                        <a:pt x="2169" y="8727"/>
                        <a:pt x="3860" y="13331"/>
                      </a:cubicBezTo>
                      <a:cubicBezTo>
                        <a:pt x="5552" y="17934"/>
                        <a:pt x="4990" y="22057"/>
                        <a:pt x="4990" y="22057"/>
                      </a:cubicBezTo>
                      <a:cubicBezTo>
                        <a:pt x="4990" y="22057"/>
                        <a:pt x="6511" y="22351"/>
                        <a:pt x="8146" y="22351"/>
                      </a:cubicBezTo>
                      <a:cubicBezTo>
                        <a:pt x="9943" y="22351"/>
                        <a:pt x="11878" y="21996"/>
                        <a:pt x="12083" y="20504"/>
                      </a:cubicBezTo>
                      <a:cubicBezTo>
                        <a:pt x="12473" y="17652"/>
                        <a:pt x="10173" y="0"/>
                        <a:pt x="101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53;p3"/>
                <p:cNvSpPr/>
                <p:nvPr/>
              </p:nvSpPr>
              <p:spPr>
                <a:xfrm>
                  <a:off x="1826019" y="4374983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1" y="4948"/>
                        <a:pt x="161" y="4948"/>
                      </a:cubicBezTo>
                      <a:cubicBezTo>
                        <a:pt x="161" y="4948"/>
                        <a:pt x="1682" y="5242"/>
                        <a:pt x="3317" y="5242"/>
                      </a:cubicBezTo>
                      <a:cubicBezTo>
                        <a:pt x="5114" y="5242"/>
                        <a:pt x="7049" y="4887"/>
                        <a:pt x="7254" y="3395"/>
                      </a:cubicBezTo>
                      <a:cubicBezTo>
                        <a:pt x="7334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3"/>
                <p:cNvSpPr/>
                <p:nvPr/>
              </p:nvSpPr>
              <p:spPr>
                <a:xfrm>
                  <a:off x="1929096" y="4056498"/>
                  <a:ext cx="23996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4" h="22352" extrusionOk="0">
                      <a:moveTo>
                        <a:pt x="1" y="1"/>
                      </a:moveTo>
                      <a:cubicBezTo>
                        <a:pt x="1" y="1"/>
                        <a:pt x="2170" y="8727"/>
                        <a:pt x="3861" y="13331"/>
                      </a:cubicBezTo>
                      <a:cubicBezTo>
                        <a:pt x="5552" y="17934"/>
                        <a:pt x="4992" y="22057"/>
                        <a:pt x="4992" y="22057"/>
                      </a:cubicBezTo>
                      <a:cubicBezTo>
                        <a:pt x="4992" y="22057"/>
                        <a:pt x="6513" y="22352"/>
                        <a:pt x="8148" y="22352"/>
                      </a:cubicBezTo>
                      <a:cubicBezTo>
                        <a:pt x="9945" y="22352"/>
                        <a:pt x="11879" y="21996"/>
                        <a:pt x="12084" y="20504"/>
                      </a:cubicBezTo>
                      <a:cubicBezTo>
                        <a:pt x="12474" y="17652"/>
                        <a:pt x="10174" y="1"/>
                        <a:pt x="1017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3"/>
                <p:cNvSpPr/>
                <p:nvPr/>
              </p:nvSpPr>
              <p:spPr>
                <a:xfrm>
                  <a:off x="2022016" y="4385660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49"/>
                        <a:pt x="163" y="4949"/>
                      </a:cubicBezTo>
                      <a:cubicBezTo>
                        <a:pt x="163" y="4949"/>
                        <a:pt x="1683" y="5243"/>
                        <a:pt x="3318" y="5243"/>
                      </a:cubicBezTo>
                      <a:cubicBezTo>
                        <a:pt x="5115" y="5243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3"/>
                <p:cNvSpPr/>
                <p:nvPr/>
              </p:nvSpPr>
              <p:spPr>
                <a:xfrm>
                  <a:off x="2103681" y="3725989"/>
                  <a:ext cx="302587" cy="229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9" h="11932" extrusionOk="0">
                      <a:moveTo>
                        <a:pt x="9425" y="1"/>
                      </a:moveTo>
                      <a:lnTo>
                        <a:pt x="8054" y="1131"/>
                      </a:lnTo>
                      <a:cubicBezTo>
                        <a:pt x="8054" y="1131"/>
                        <a:pt x="11451" y="6321"/>
                        <a:pt x="7551" y="9107"/>
                      </a:cubicBezTo>
                      <a:cubicBezTo>
                        <a:pt x="6598" y="9788"/>
                        <a:pt x="5742" y="10045"/>
                        <a:pt x="4990" y="10045"/>
                      </a:cubicBezTo>
                      <a:cubicBezTo>
                        <a:pt x="2665" y="10045"/>
                        <a:pt x="1352" y="7579"/>
                        <a:pt x="1352" y="7579"/>
                      </a:cubicBezTo>
                      <a:lnTo>
                        <a:pt x="1" y="8441"/>
                      </a:lnTo>
                      <a:cubicBezTo>
                        <a:pt x="1" y="8441"/>
                        <a:pt x="1052" y="11931"/>
                        <a:pt x="5102" y="11931"/>
                      </a:cubicBezTo>
                      <a:cubicBezTo>
                        <a:pt x="6102" y="11931"/>
                        <a:pt x="7286" y="11718"/>
                        <a:pt x="8682" y="11186"/>
                      </a:cubicBezTo>
                      <a:cubicBezTo>
                        <a:pt x="15728" y="8503"/>
                        <a:pt x="9425" y="1"/>
                        <a:pt x="94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3"/>
                <p:cNvSpPr/>
                <p:nvPr/>
              </p:nvSpPr>
              <p:spPr>
                <a:xfrm>
                  <a:off x="1192512" y="3700095"/>
                  <a:ext cx="1036670" cy="547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88" h="28438" extrusionOk="0">
                      <a:moveTo>
                        <a:pt x="18989" y="1"/>
                      </a:moveTo>
                      <a:cubicBezTo>
                        <a:pt x="12067" y="1"/>
                        <a:pt x="6448" y="816"/>
                        <a:pt x="5613" y="2709"/>
                      </a:cubicBezTo>
                      <a:cubicBezTo>
                        <a:pt x="3841" y="6725"/>
                        <a:pt x="3492" y="10402"/>
                        <a:pt x="3492" y="10402"/>
                      </a:cubicBezTo>
                      <a:cubicBezTo>
                        <a:pt x="3492" y="10402"/>
                        <a:pt x="1" y="23104"/>
                        <a:pt x="8449" y="26491"/>
                      </a:cubicBezTo>
                      <a:cubicBezTo>
                        <a:pt x="11812" y="27839"/>
                        <a:pt x="18078" y="28438"/>
                        <a:pt x="24628" y="28438"/>
                      </a:cubicBezTo>
                      <a:cubicBezTo>
                        <a:pt x="34528" y="28438"/>
                        <a:pt x="45077" y="27072"/>
                        <a:pt x="47245" y="24864"/>
                      </a:cubicBezTo>
                      <a:cubicBezTo>
                        <a:pt x="51290" y="20745"/>
                        <a:pt x="53887" y="5889"/>
                        <a:pt x="42296" y="2709"/>
                      </a:cubicBezTo>
                      <a:cubicBezTo>
                        <a:pt x="36166" y="1027"/>
                        <a:pt x="26757" y="1"/>
                        <a:pt x="189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3"/>
                <p:cNvSpPr/>
                <p:nvPr/>
              </p:nvSpPr>
              <p:spPr>
                <a:xfrm>
                  <a:off x="1612112" y="3700903"/>
                  <a:ext cx="344563" cy="220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145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92" y="3738"/>
                        <a:pt x="1913" y="10591"/>
                        <a:pt x="5761" y="11317"/>
                      </a:cubicBezTo>
                      <a:cubicBezTo>
                        <a:pt x="6262" y="11411"/>
                        <a:pt x="6712" y="11454"/>
                        <a:pt x="7118" y="11454"/>
                      </a:cubicBezTo>
                      <a:cubicBezTo>
                        <a:pt x="11028" y="11454"/>
                        <a:pt x="10935" y="7446"/>
                        <a:pt x="14356" y="6533"/>
                      </a:cubicBezTo>
                      <a:cubicBezTo>
                        <a:pt x="16002" y="6094"/>
                        <a:pt x="17145" y="4123"/>
                        <a:pt x="17911" y="2041"/>
                      </a:cubicBezTo>
                      <a:cubicBezTo>
                        <a:pt x="12729" y="912"/>
                        <a:pt x="6071" y="180"/>
                        <a:pt x="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" name="Google Shape;259;p3"/>
                <p:cNvSpPr/>
                <p:nvPr/>
              </p:nvSpPr>
              <p:spPr>
                <a:xfrm>
                  <a:off x="1870844" y="3851440"/>
                  <a:ext cx="131527" cy="98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7" h="5143" extrusionOk="0">
                      <a:moveTo>
                        <a:pt x="3005" y="1"/>
                      </a:moveTo>
                      <a:cubicBezTo>
                        <a:pt x="731" y="1"/>
                        <a:pt x="1" y="4443"/>
                        <a:pt x="2542" y="5072"/>
                      </a:cubicBezTo>
                      <a:cubicBezTo>
                        <a:pt x="2736" y="5120"/>
                        <a:pt x="2925" y="5142"/>
                        <a:pt x="3108" y="5142"/>
                      </a:cubicBezTo>
                      <a:cubicBezTo>
                        <a:pt x="5533" y="5142"/>
                        <a:pt x="6837" y="1186"/>
                        <a:pt x="3644" y="111"/>
                      </a:cubicBezTo>
                      <a:cubicBezTo>
                        <a:pt x="3420" y="35"/>
                        <a:pt x="3206" y="1"/>
                        <a:pt x="300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0" name="Google Shape;260;p3"/>
                <p:cNvSpPr/>
                <p:nvPr/>
              </p:nvSpPr>
              <p:spPr>
                <a:xfrm>
                  <a:off x="2026629" y="3766940"/>
                  <a:ext cx="131969" cy="14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0" h="7428" extrusionOk="0">
                      <a:moveTo>
                        <a:pt x="1045" y="1"/>
                      </a:moveTo>
                      <a:lnTo>
                        <a:pt x="1045" y="1"/>
                      </a:lnTo>
                      <a:cubicBezTo>
                        <a:pt x="315" y="1027"/>
                        <a:pt x="1" y="2545"/>
                        <a:pt x="1114" y="4761"/>
                      </a:cubicBezTo>
                      <a:cubicBezTo>
                        <a:pt x="2139" y="6804"/>
                        <a:pt x="3693" y="7428"/>
                        <a:pt x="5212" y="7428"/>
                      </a:cubicBezTo>
                      <a:cubicBezTo>
                        <a:pt x="5775" y="7428"/>
                        <a:pt x="6334" y="7342"/>
                        <a:pt x="6859" y="7211"/>
                      </a:cubicBezTo>
                      <a:cubicBezTo>
                        <a:pt x="6273" y="4153"/>
                        <a:pt x="4607" y="1457"/>
                        <a:pt x="104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1" name="Google Shape;261;p3"/>
                <p:cNvSpPr/>
                <p:nvPr/>
              </p:nvSpPr>
              <p:spPr>
                <a:xfrm>
                  <a:off x="1246090" y="3953190"/>
                  <a:ext cx="344563" cy="292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5179" extrusionOk="0">
                      <a:moveTo>
                        <a:pt x="5203" y="0"/>
                      </a:moveTo>
                      <a:cubicBezTo>
                        <a:pt x="2775" y="0"/>
                        <a:pt x="2304" y="1842"/>
                        <a:pt x="0" y="3532"/>
                      </a:cubicBezTo>
                      <a:cubicBezTo>
                        <a:pt x="95" y="7250"/>
                        <a:pt x="1246" y="11567"/>
                        <a:pt x="5662" y="13337"/>
                      </a:cubicBezTo>
                      <a:cubicBezTo>
                        <a:pt x="7773" y="14183"/>
                        <a:pt x="11130" y="14801"/>
                        <a:pt x="15009" y="15179"/>
                      </a:cubicBezTo>
                      <a:cubicBezTo>
                        <a:pt x="17910" y="14167"/>
                        <a:pt x="8839" y="12719"/>
                        <a:pt x="10001" y="10476"/>
                      </a:cubicBezTo>
                      <a:cubicBezTo>
                        <a:pt x="11689" y="7218"/>
                        <a:pt x="12283" y="1220"/>
                        <a:pt x="6391" y="122"/>
                      </a:cubicBezTo>
                      <a:cubicBezTo>
                        <a:pt x="5946" y="39"/>
                        <a:pt x="5554" y="0"/>
                        <a:pt x="52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262;p3"/>
                <p:cNvSpPr/>
                <p:nvPr/>
              </p:nvSpPr>
              <p:spPr>
                <a:xfrm>
                  <a:off x="1615267" y="4015386"/>
                  <a:ext cx="121023" cy="78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4101" extrusionOk="0">
                      <a:moveTo>
                        <a:pt x="2384" y="0"/>
                      </a:moveTo>
                      <a:cubicBezTo>
                        <a:pt x="1421" y="0"/>
                        <a:pt x="0" y="1723"/>
                        <a:pt x="2261" y="3601"/>
                      </a:cubicBezTo>
                      <a:cubicBezTo>
                        <a:pt x="2684" y="3953"/>
                        <a:pt x="3109" y="4101"/>
                        <a:pt x="3496" y="4101"/>
                      </a:cubicBezTo>
                      <a:cubicBezTo>
                        <a:pt x="5298" y="4101"/>
                        <a:pt x="6291" y="889"/>
                        <a:pt x="2549" y="19"/>
                      </a:cubicBezTo>
                      <a:cubicBezTo>
                        <a:pt x="2496" y="6"/>
                        <a:pt x="2441" y="0"/>
                        <a:pt x="238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263;p3"/>
                <p:cNvSpPr/>
                <p:nvPr/>
              </p:nvSpPr>
              <p:spPr>
                <a:xfrm>
                  <a:off x="1466942" y="4088491"/>
                  <a:ext cx="226233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0" h="22352" extrusionOk="0">
                      <a:moveTo>
                        <a:pt x="5021" y="1"/>
                      </a:moveTo>
                      <a:lnTo>
                        <a:pt x="4233" y="2"/>
                      </a:lnTo>
                      <a:cubicBezTo>
                        <a:pt x="1781" y="2"/>
                        <a:pt x="1" y="2330"/>
                        <a:pt x="644" y="4695"/>
                      </a:cubicBezTo>
                      <a:cubicBezTo>
                        <a:pt x="1407" y="7498"/>
                        <a:pt x="2404" y="10961"/>
                        <a:pt x="3275" y="13331"/>
                      </a:cubicBezTo>
                      <a:cubicBezTo>
                        <a:pt x="4966" y="17934"/>
                        <a:pt x="4406" y="22057"/>
                        <a:pt x="4406" y="22057"/>
                      </a:cubicBezTo>
                      <a:cubicBezTo>
                        <a:pt x="4406" y="22057"/>
                        <a:pt x="5927" y="22352"/>
                        <a:pt x="7562" y="22352"/>
                      </a:cubicBezTo>
                      <a:cubicBezTo>
                        <a:pt x="9359" y="22352"/>
                        <a:pt x="11293" y="21996"/>
                        <a:pt x="11498" y="20504"/>
                      </a:cubicBezTo>
                      <a:cubicBezTo>
                        <a:pt x="11760" y="18587"/>
                        <a:pt x="10806" y="9984"/>
                        <a:pt x="10153" y="4550"/>
                      </a:cubicBezTo>
                      <a:cubicBezTo>
                        <a:pt x="9841" y="1953"/>
                        <a:pt x="7638" y="1"/>
                        <a:pt x="50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3"/>
                <p:cNvSpPr/>
                <p:nvPr/>
              </p:nvSpPr>
              <p:spPr>
                <a:xfrm>
                  <a:off x="1548569" y="4417672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50"/>
                        <a:pt x="163" y="4950"/>
                      </a:cubicBezTo>
                      <a:cubicBezTo>
                        <a:pt x="163" y="4950"/>
                        <a:pt x="1683" y="5244"/>
                        <a:pt x="3318" y="5244"/>
                      </a:cubicBezTo>
                      <a:cubicBezTo>
                        <a:pt x="5115" y="5244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3"/>
                <p:cNvSpPr/>
                <p:nvPr/>
              </p:nvSpPr>
              <p:spPr>
                <a:xfrm>
                  <a:off x="1233624" y="3788551"/>
                  <a:ext cx="312109" cy="13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4" h="6761" extrusionOk="0">
                      <a:moveTo>
                        <a:pt x="14897" y="0"/>
                      </a:moveTo>
                      <a:lnTo>
                        <a:pt x="661" y="4506"/>
                      </a:lnTo>
                      <a:cubicBezTo>
                        <a:pt x="661" y="4506"/>
                        <a:pt x="0" y="6264"/>
                        <a:pt x="1388" y="6654"/>
                      </a:cubicBezTo>
                      <a:cubicBezTo>
                        <a:pt x="1640" y="6725"/>
                        <a:pt x="2287" y="6761"/>
                        <a:pt x="3177" y="6761"/>
                      </a:cubicBezTo>
                      <a:cubicBezTo>
                        <a:pt x="7194" y="6761"/>
                        <a:pt x="16166" y="6031"/>
                        <a:pt x="16192" y="4506"/>
                      </a:cubicBezTo>
                      <a:cubicBezTo>
                        <a:pt x="16223" y="2644"/>
                        <a:pt x="14897" y="0"/>
                        <a:pt x="1489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3"/>
                <p:cNvSpPr/>
                <p:nvPr/>
              </p:nvSpPr>
              <p:spPr>
                <a:xfrm>
                  <a:off x="1288260" y="3904887"/>
                  <a:ext cx="149745" cy="147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4" h="7669" extrusionOk="0">
                      <a:moveTo>
                        <a:pt x="3762" y="0"/>
                      </a:moveTo>
                      <a:cubicBezTo>
                        <a:pt x="3692" y="0"/>
                        <a:pt x="3620" y="2"/>
                        <a:pt x="3547" y="6"/>
                      </a:cubicBezTo>
                      <a:cubicBezTo>
                        <a:pt x="2122" y="77"/>
                        <a:pt x="817" y="646"/>
                        <a:pt x="509" y="3421"/>
                      </a:cubicBezTo>
                      <a:cubicBezTo>
                        <a:pt x="201" y="6197"/>
                        <a:pt x="1" y="6197"/>
                        <a:pt x="100" y="6480"/>
                      </a:cubicBezTo>
                      <a:cubicBezTo>
                        <a:pt x="196" y="6750"/>
                        <a:pt x="1387" y="7668"/>
                        <a:pt x="3498" y="7668"/>
                      </a:cubicBezTo>
                      <a:cubicBezTo>
                        <a:pt x="3612" y="7668"/>
                        <a:pt x="3729" y="7666"/>
                        <a:pt x="3849" y="7660"/>
                      </a:cubicBezTo>
                      <a:cubicBezTo>
                        <a:pt x="6179" y="7548"/>
                        <a:pt x="6911" y="7192"/>
                        <a:pt x="6865" y="6552"/>
                      </a:cubicBezTo>
                      <a:cubicBezTo>
                        <a:pt x="6819" y="5923"/>
                        <a:pt x="7783" y="0"/>
                        <a:pt x="37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3"/>
                <p:cNvSpPr/>
                <p:nvPr/>
              </p:nvSpPr>
              <p:spPr>
                <a:xfrm>
                  <a:off x="1289625" y="4023547"/>
                  <a:ext cx="131623" cy="2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2" h="1502" extrusionOk="0">
                      <a:moveTo>
                        <a:pt x="2805" y="0"/>
                      </a:moveTo>
                      <a:cubicBezTo>
                        <a:pt x="1752" y="0"/>
                        <a:pt x="766" y="52"/>
                        <a:pt x="9" y="107"/>
                      </a:cubicBezTo>
                      <a:cubicBezTo>
                        <a:pt x="1" y="189"/>
                        <a:pt x="7" y="244"/>
                        <a:pt x="31" y="314"/>
                      </a:cubicBezTo>
                      <a:cubicBezTo>
                        <a:pt x="126" y="583"/>
                        <a:pt x="1318" y="1501"/>
                        <a:pt x="3429" y="1501"/>
                      </a:cubicBezTo>
                      <a:cubicBezTo>
                        <a:pt x="3543" y="1501"/>
                        <a:pt x="3660" y="1499"/>
                        <a:pt x="3780" y="1493"/>
                      </a:cubicBezTo>
                      <a:cubicBezTo>
                        <a:pt x="6110" y="1381"/>
                        <a:pt x="6842" y="1026"/>
                        <a:pt x="6796" y="386"/>
                      </a:cubicBezTo>
                      <a:cubicBezTo>
                        <a:pt x="6794" y="376"/>
                        <a:pt x="6796" y="358"/>
                        <a:pt x="6794" y="345"/>
                      </a:cubicBezTo>
                      <a:cubicBezTo>
                        <a:pt x="5577" y="83"/>
                        <a:pt x="4138" y="0"/>
                        <a:pt x="28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3"/>
                <p:cNvSpPr/>
                <p:nvPr/>
              </p:nvSpPr>
              <p:spPr>
                <a:xfrm>
                  <a:off x="1337239" y="4023528"/>
                  <a:ext cx="28952" cy="21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" h="1096" extrusionOk="0">
                      <a:moveTo>
                        <a:pt x="442" y="1"/>
                      </a:moveTo>
                      <a:lnTo>
                        <a:pt x="442" y="520"/>
                      </a:lnTo>
                      <a:cubicBezTo>
                        <a:pt x="442" y="520"/>
                        <a:pt x="1" y="1049"/>
                        <a:pt x="773" y="1094"/>
                      </a:cubicBezTo>
                      <a:cubicBezTo>
                        <a:pt x="799" y="1095"/>
                        <a:pt x="824" y="1096"/>
                        <a:pt x="847" y="1096"/>
                      </a:cubicBezTo>
                      <a:cubicBezTo>
                        <a:pt x="1504" y="1096"/>
                        <a:pt x="924" y="520"/>
                        <a:pt x="924" y="520"/>
                      </a:cubicBezTo>
                      <a:lnTo>
                        <a:pt x="95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3"/>
                <p:cNvSpPr/>
                <p:nvPr/>
              </p:nvSpPr>
              <p:spPr>
                <a:xfrm>
                  <a:off x="1446704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6085" y="0"/>
                      </a:moveTo>
                      <a:cubicBezTo>
                        <a:pt x="4150" y="0"/>
                        <a:pt x="2011" y="1990"/>
                        <a:pt x="2011" y="1990"/>
                      </a:cubicBezTo>
                      <a:cubicBezTo>
                        <a:pt x="2011" y="1990"/>
                        <a:pt x="0" y="3661"/>
                        <a:pt x="2012" y="5111"/>
                      </a:cubicBezTo>
                      <a:cubicBezTo>
                        <a:pt x="2464" y="5436"/>
                        <a:pt x="3115" y="5569"/>
                        <a:pt x="3861" y="5569"/>
                      </a:cubicBezTo>
                      <a:cubicBezTo>
                        <a:pt x="6431" y="5569"/>
                        <a:pt x="10127" y="3993"/>
                        <a:pt x="10668" y="3322"/>
                      </a:cubicBezTo>
                      <a:cubicBezTo>
                        <a:pt x="11368" y="2460"/>
                        <a:pt x="9094" y="1039"/>
                        <a:pt x="6996" y="172"/>
                      </a:cubicBezTo>
                      <a:cubicBezTo>
                        <a:pt x="6704" y="52"/>
                        <a:pt x="6397" y="0"/>
                        <a:pt x="608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3"/>
                <p:cNvSpPr/>
                <p:nvPr/>
              </p:nvSpPr>
              <p:spPr>
                <a:xfrm>
                  <a:off x="1492105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4298" y="0"/>
                      </a:moveTo>
                      <a:cubicBezTo>
                        <a:pt x="4071" y="0"/>
                        <a:pt x="3836" y="23"/>
                        <a:pt x="3596" y="76"/>
                      </a:cubicBezTo>
                      <a:cubicBezTo>
                        <a:pt x="1901" y="450"/>
                        <a:pt x="1" y="2194"/>
                        <a:pt x="1" y="2194"/>
                      </a:cubicBezTo>
                      <a:lnTo>
                        <a:pt x="656" y="3439"/>
                      </a:lnTo>
                      <a:cubicBezTo>
                        <a:pt x="656" y="3438"/>
                        <a:pt x="1431" y="809"/>
                        <a:pt x="5903" y="809"/>
                      </a:cubicBezTo>
                      <a:cubicBezTo>
                        <a:pt x="6174" y="809"/>
                        <a:pt x="6458" y="818"/>
                        <a:pt x="6757" y="839"/>
                      </a:cubicBezTo>
                      <a:cubicBezTo>
                        <a:pt x="6757" y="839"/>
                        <a:pt x="5677" y="0"/>
                        <a:pt x="429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3"/>
                <p:cNvSpPr/>
                <p:nvPr/>
              </p:nvSpPr>
              <p:spPr>
                <a:xfrm>
                  <a:off x="1056422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5283" y="0"/>
                      </a:moveTo>
                      <a:cubicBezTo>
                        <a:pt x="4971" y="0"/>
                        <a:pt x="4664" y="52"/>
                        <a:pt x="4372" y="172"/>
                      </a:cubicBezTo>
                      <a:cubicBezTo>
                        <a:pt x="2274" y="1039"/>
                        <a:pt x="0" y="2460"/>
                        <a:pt x="699" y="3322"/>
                      </a:cubicBezTo>
                      <a:cubicBezTo>
                        <a:pt x="1241" y="3993"/>
                        <a:pt x="4937" y="5569"/>
                        <a:pt x="7507" y="5569"/>
                      </a:cubicBezTo>
                      <a:cubicBezTo>
                        <a:pt x="8253" y="5569"/>
                        <a:pt x="8904" y="5436"/>
                        <a:pt x="9355" y="5111"/>
                      </a:cubicBezTo>
                      <a:cubicBezTo>
                        <a:pt x="11368" y="3661"/>
                        <a:pt x="9358" y="1990"/>
                        <a:pt x="9358" y="1990"/>
                      </a:cubicBezTo>
                      <a:cubicBezTo>
                        <a:pt x="9358" y="1990"/>
                        <a:pt x="7218" y="0"/>
                        <a:pt x="528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3"/>
                <p:cNvSpPr/>
                <p:nvPr/>
              </p:nvSpPr>
              <p:spPr>
                <a:xfrm>
                  <a:off x="1099727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2459" y="0"/>
                      </a:moveTo>
                      <a:cubicBezTo>
                        <a:pt x="1080" y="0"/>
                        <a:pt x="0" y="839"/>
                        <a:pt x="0" y="839"/>
                      </a:cubicBezTo>
                      <a:cubicBezTo>
                        <a:pt x="299" y="818"/>
                        <a:pt x="583" y="809"/>
                        <a:pt x="854" y="809"/>
                      </a:cubicBezTo>
                      <a:cubicBezTo>
                        <a:pt x="5326" y="809"/>
                        <a:pt x="6101" y="3438"/>
                        <a:pt x="6101" y="3439"/>
                      </a:cubicBezTo>
                      <a:lnTo>
                        <a:pt x="6756" y="2194"/>
                      </a:lnTo>
                      <a:cubicBezTo>
                        <a:pt x="6756" y="2194"/>
                        <a:pt x="4855" y="450"/>
                        <a:pt x="3161" y="76"/>
                      </a:cubicBezTo>
                      <a:cubicBezTo>
                        <a:pt x="2921" y="23"/>
                        <a:pt x="2686" y="0"/>
                        <a:pt x="245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3"/>
                <p:cNvSpPr/>
                <p:nvPr/>
              </p:nvSpPr>
              <p:spPr>
                <a:xfrm>
                  <a:off x="1187972" y="3416835"/>
                  <a:ext cx="72352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1" h="6302" extrusionOk="0">
                      <a:moveTo>
                        <a:pt x="986" y="0"/>
                      </a:moveTo>
                      <a:cubicBezTo>
                        <a:pt x="938" y="0"/>
                        <a:pt x="893" y="14"/>
                        <a:pt x="851" y="42"/>
                      </a:cubicBezTo>
                      <a:cubicBezTo>
                        <a:pt x="0" y="613"/>
                        <a:pt x="1084" y="5831"/>
                        <a:pt x="851" y="6301"/>
                      </a:cubicBezTo>
                      <a:lnTo>
                        <a:pt x="3761" y="4968"/>
                      </a:lnTo>
                      <a:cubicBezTo>
                        <a:pt x="3761" y="4968"/>
                        <a:pt x="1901" y="0"/>
                        <a:pt x="9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3"/>
                <p:cNvSpPr/>
                <p:nvPr/>
              </p:nvSpPr>
              <p:spPr>
                <a:xfrm>
                  <a:off x="1457862" y="3416835"/>
                  <a:ext cx="72391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3" h="6302" extrusionOk="0">
                      <a:moveTo>
                        <a:pt x="2777" y="0"/>
                      </a:moveTo>
                      <a:cubicBezTo>
                        <a:pt x="1861" y="0"/>
                        <a:pt x="1" y="4968"/>
                        <a:pt x="1" y="4968"/>
                      </a:cubicBezTo>
                      <a:lnTo>
                        <a:pt x="2911" y="6301"/>
                      </a:lnTo>
                      <a:cubicBezTo>
                        <a:pt x="2678" y="5831"/>
                        <a:pt x="3762" y="613"/>
                        <a:pt x="2911" y="42"/>
                      </a:cubicBezTo>
                      <a:cubicBezTo>
                        <a:pt x="2869" y="14"/>
                        <a:pt x="2824" y="0"/>
                        <a:pt x="27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3"/>
                <p:cNvSpPr/>
                <p:nvPr/>
              </p:nvSpPr>
              <p:spPr>
                <a:xfrm>
                  <a:off x="1183008" y="3459158"/>
                  <a:ext cx="350796" cy="434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35" h="22581" extrusionOk="0">
                      <a:moveTo>
                        <a:pt x="10816" y="1"/>
                      </a:moveTo>
                      <a:cubicBezTo>
                        <a:pt x="10288" y="1"/>
                        <a:pt x="9723" y="32"/>
                        <a:pt x="9118" y="95"/>
                      </a:cubicBezTo>
                      <a:cubicBezTo>
                        <a:pt x="2942" y="742"/>
                        <a:pt x="0" y="1787"/>
                        <a:pt x="76" y="11315"/>
                      </a:cubicBezTo>
                      <a:cubicBezTo>
                        <a:pt x="132" y="18384"/>
                        <a:pt x="5170" y="22581"/>
                        <a:pt x="9924" y="22581"/>
                      </a:cubicBezTo>
                      <a:cubicBezTo>
                        <a:pt x="14193" y="22581"/>
                        <a:pt x="18234" y="19196"/>
                        <a:pt x="18234" y="11468"/>
                      </a:cubicBezTo>
                      <a:cubicBezTo>
                        <a:pt x="18235" y="5270"/>
                        <a:pt x="17725" y="1"/>
                        <a:pt x="108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3"/>
                <p:cNvSpPr/>
                <p:nvPr/>
              </p:nvSpPr>
              <p:spPr>
                <a:xfrm>
                  <a:off x="1394588" y="3460543"/>
                  <a:ext cx="139222" cy="21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7" h="11429" extrusionOk="0">
                      <a:moveTo>
                        <a:pt x="1084" y="1"/>
                      </a:moveTo>
                      <a:cubicBezTo>
                        <a:pt x="370" y="1380"/>
                        <a:pt x="0" y="3063"/>
                        <a:pt x="915" y="4724"/>
                      </a:cubicBezTo>
                      <a:cubicBezTo>
                        <a:pt x="2914" y="8357"/>
                        <a:pt x="2731" y="11428"/>
                        <a:pt x="6538" y="11428"/>
                      </a:cubicBezTo>
                      <a:cubicBezTo>
                        <a:pt x="6757" y="11428"/>
                        <a:pt x="6990" y="11418"/>
                        <a:pt x="7237" y="11397"/>
                      </a:cubicBezTo>
                      <a:cubicBezTo>
                        <a:pt x="7237" y="5602"/>
                        <a:pt x="6784" y="627"/>
                        <a:pt x="108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3"/>
                <p:cNvSpPr/>
                <p:nvPr/>
              </p:nvSpPr>
              <p:spPr>
                <a:xfrm>
                  <a:off x="1184220" y="3598249"/>
                  <a:ext cx="80220" cy="160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0" h="8330" extrusionOk="0">
                      <a:moveTo>
                        <a:pt x="237" y="0"/>
                      </a:moveTo>
                      <a:cubicBezTo>
                        <a:pt x="80" y="1156"/>
                        <a:pt x="1" y="2494"/>
                        <a:pt x="13" y="4086"/>
                      </a:cubicBezTo>
                      <a:cubicBezTo>
                        <a:pt x="26" y="5647"/>
                        <a:pt x="289" y="7062"/>
                        <a:pt x="731" y="8329"/>
                      </a:cubicBezTo>
                      <a:cubicBezTo>
                        <a:pt x="3013" y="8039"/>
                        <a:pt x="4170" y="3854"/>
                        <a:pt x="3923" y="1742"/>
                      </a:cubicBezTo>
                      <a:cubicBezTo>
                        <a:pt x="3783" y="547"/>
                        <a:pt x="1923" y="93"/>
                        <a:pt x="23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3"/>
                <p:cNvSpPr/>
                <p:nvPr/>
              </p:nvSpPr>
              <p:spPr>
                <a:xfrm>
                  <a:off x="1148996" y="3676855"/>
                  <a:ext cx="412337" cy="223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4" h="11612" extrusionOk="0">
                      <a:moveTo>
                        <a:pt x="10915" y="0"/>
                      </a:moveTo>
                      <a:cubicBezTo>
                        <a:pt x="7045" y="0"/>
                        <a:pt x="1" y="2310"/>
                        <a:pt x="57" y="5509"/>
                      </a:cubicBezTo>
                      <a:cubicBezTo>
                        <a:pt x="113" y="8651"/>
                        <a:pt x="2540" y="11612"/>
                        <a:pt x="8890" y="11612"/>
                      </a:cubicBezTo>
                      <a:cubicBezTo>
                        <a:pt x="9257" y="11612"/>
                        <a:pt x="9637" y="11602"/>
                        <a:pt x="10031" y="11581"/>
                      </a:cubicBezTo>
                      <a:cubicBezTo>
                        <a:pt x="17231" y="11209"/>
                        <a:pt x="21433" y="9944"/>
                        <a:pt x="21433" y="5806"/>
                      </a:cubicBezTo>
                      <a:cubicBezTo>
                        <a:pt x="21433" y="3932"/>
                        <a:pt x="20279" y="460"/>
                        <a:pt x="11351" y="11"/>
                      </a:cubicBezTo>
                      <a:cubicBezTo>
                        <a:pt x="11211" y="4"/>
                        <a:pt x="11065" y="0"/>
                        <a:pt x="109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3"/>
                <p:cNvSpPr/>
                <p:nvPr/>
              </p:nvSpPr>
              <p:spPr>
                <a:xfrm>
                  <a:off x="1312192" y="3562370"/>
                  <a:ext cx="16833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4225" extrusionOk="0">
                      <a:moveTo>
                        <a:pt x="438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8" y="4225"/>
                      </a:cubicBezTo>
                      <a:cubicBezTo>
                        <a:pt x="678" y="4225"/>
                        <a:pt x="874" y="4029"/>
                        <a:pt x="875" y="3786"/>
                      </a:cubicBezTo>
                      <a:lnTo>
                        <a:pt x="875" y="438"/>
                      </a:lnTo>
                      <a:cubicBezTo>
                        <a:pt x="875" y="196"/>
                        <a:pt x="679" y="0"/>
                        <a:pt x="43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3"/>
                <p:cNvSpPr/>
                <p:nvPr/>
              </p:nvSpPr>
              <p:spPr>
                <a:xfrm>
                  <a:off x="1377447" y="3562370"/>
                  <a:ext cx="16852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4225" extrusionOk="0">
                      <a:moveTo>
                        <a:pt x="439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9" y="4225"/>
                      </a:cubicBezTo>
                      <a:cubicBezTo>
                        <a:pt x="679" y="4225"/>
                        <a:pt x="875" y="4029"/>
                        <a:pt x="876" y="3786"/>
                      </a:cubicBezTo>
                      <a:lnTo>
                        <a:pt x="876" y="438"/>
                      </a:lnTo>
                      <a:cubicBezTo>
                        <a:pt x="876" y="196"/>
                        <a:pt x="680" y="0"/>
                        <a:pt x="43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3"/>
                <p:cNvSpPr/>
                <p:nvPr/>
              </p:nvSpPr>
              <p:spPr>
                <a:xfrm>
                  <a:off x="1261576" y="3752287"/>
                  <a:ext cx="64003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" h="4598" extrusionOk="0">
                      <a:moveTo>
                        <a:pt x="1335" y="1"/>
                      </a:moveTo>
                      <a:cubicBezTo>
                        <a:pt x="1329" y="1"/>
                        <a:pt x="1322" y="1"/>
                        <a:pt x="1315" y="1"/>
                      </a:cubicBezTo>
                      <a:cubicBezTo>
                        <a:pt x="0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1" y="4598"/>
                      </a:cubicBezTo>
                      <a:cubicBezTo>
                        <a:pt x="2564" y="4598"/>
                        <a:pt x="3327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282;p3"/>
                <p:cNvSpPr/>
                <p:nvPr/>
              </p:nvSpPr>
              <p:spPr>
                <a:xfrm>
                  <a:off x="1378870" y="3752287"/>
                  <a:ext cx="64042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" h="4598" extrusionOk="0">
                      <a:moveTo>
                        <a:pt x="1335" y="1"/>
                      </a:moveTo>
                      <a:cubicBezTo>
                        <a:pt x="1328" y="1"/>
                        <a:pt x="1322" y="1"/>
                        <a:pt x="1315" y="1"/>
                      </a:cubicBezTo>
                      <a:cubicBezTo>
                        <a:pt x="1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0" y="4598"/>
                      </a:cubicBezTo>
                      <a:cubicBezTo>
                        <a:pt x="2566" y="4598"/>
                        <a:pt x="3328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283;p3"/>
                <p:cNvSpPr/>
                <p:nvPr/>
              </p:nvSpPr>
              <p:spPr>
                <a:xfrm>
                  <a:off x="2195677" y="3613601"/>
                  <a:ext cx="121023" cy="139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7260" extrusionOk="0">
                      <a:moveTo>
                        <a:pt x="0" y="0"/>
                      </a:moveTo>
                      <a:cubicBezTo>
                        <a:pt x="0" y="0"/>
                        <a:pt x="1" y="7260"/>
                        <a:pt x="3812" y="7260"/>
                      </a:cubicBezTo>
                      <a:cubicBezTo>
                        <a:pt x="4000" y="7260"/>
                        <a:pt x="4197" y="7242"/>
                        <a:pt x="4404" y="7205"/>
                      </a:cubicBezTo>
                      <a:cubicBezTo>
                        <a:pt x="4404" y="7205"/>
                        <a:pt x="6291" y="5017"/>
                        <a:pt x="4026" y="3263"/>
                      </a:cubicBezTo>
                      <a:cubicBezTo>
                        <a:pt x="1762" y="150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284;p3"/>
                <p:cNvSpPr/>
                <p:nvPr/>
              </p:nvSpPr>
              <p:spPr>
                <a:xfrm>
                  <a:off x="1798893" y="3971350"/>
                  <a:ext cx="265785" cy="234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6" h="12164" extrusionOk="0">
                      <a:moveTo>
                        <a:pt x="9553" y="1"/>
                      </a:moveTo>
                      <a:cubicBezTo>
                        <a:pt x="9023" y="1"/>
                        <a:pt x="8334" y="103"/>
                        <a:pt x="7420" y="286"/>
                      </a:cubicBezTo>
                      <a:cubicBezTo>
                        <a:pt x="7420" y="286"/>
                        <a:pt x="2379" y="1354"/>
                        <a:pt x="2519" y="4427"/>
                      </a:cubicBezTo>
                      <a:cubicBezTo>
                        <a:pt x="2658" y="7499"/>
                        <a:pt x="0" y="10593"/>
                        <a:pt x="1050" y="11700"/>
                      </a:cubicBezTo>
                      <a:cubicBezTo>
                        <a:pt x="1323" y="11987"/>
                        <a:pt x="2346" y="12164"/>
                        <a:pt x="3681" y="12164"/>
                      </a:cubicBezTo>
                      <a:cubicBezTo>
                        <a:pt x="7483" y="12164"/>
                        <a:pt x="13816" y="10736"/>
                        <a:pt x="12576" y="6389"/>
                      </a:cubicBezTo>
                      <a:cubicBezTo>
                        <a:pt x="11232" y="1677"/>
                        <a:pt x="11701" y="1"/>
                        <a:pt x="95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85" name="Google Shape;285;p3"/>
            <p:cNvSpPr/>
            <p:nvPr/>
          </p:nvSpPr>
          <p:spPr>
            <a:xfrm>
              <a:off x="758225" y="30692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7401100" y="41348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179150" y="29425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83275" y="26674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"/>
          <p:cNvSpPr txBox="1">
            <a:spLocks noGrp="1"/>
          </p:cNvSpPr>
          <p:nvPr>
            <p:ph type="subTitle" idx="1"/>
          </p:nvPr>
        </p:nvSpPr>
        <p:spPr>
          <a:xfrm>
            <a:off x="1404000" y="2827335"/>
            <a:ext cx="29817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5"/>
          <p:cNvSpPr txBox="1">
            <a:spLocks noGrp="1"/>
          </p:cNvSpPr>
          <p:nvPr>
            <p:ph type="subTitle" idx="2"/>
          </p:nvPr>
        </p:nvSpPr>
        <p:spPr>
          <a:xfrm>
            <a:off x="4660776" y="2827035"/>
            <a:ext cx="29817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5"/>
          <p:cNvSpPr txBox="1">
            <a:spLocks noGrp="1"/>
          </p:cNvSpPr>
          <p:nvPr>
            <p:ph type="subTitle" idx="3"/>
          </p:nvPr>
        </p:nvSpPr>
        <p:spPr>
          <a:xfrm>
            <a:off x="1404000" y="2443498"/>
            <a:ext cx="2981700" cy="2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3" name="Google Shape;303;p5"/>
          <p:cNvSpPr/>
          <p:nvPr/>
        </p:nvSpPr>
        <p:spPr>
          <a:xfrm>
            <a:off x="7841924" y="3105536"/>
            <a:ext cx="94643" cy="93369"/>
          </a:xfrm>
          <a:custGeom>
            <a:avLst/>
            <a:gdLst/>
            <a:ahLst/>
            <a:cxnLst/>
            <a:rect l="l" t="t" r="r" b="b"/>
            <a:pathLst>
              <a:path w="2210" h="2203" extrusionOk="0">
                <a:moveTo>
                  <a:pt x="2209" y="2203"/>
                </a:moveTo>
                <a:lnTo>
                  <a:pt x="0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04" name="Google Shape;304;p5"/>
          <p:cNvSpPr/>
          <p:nvPr/>
        </p:nvSpPr>
        <p:spPr>
          <a:xfrm>
            <a:off x="7936525" y="2988349"/>
            <a:ext cx="109375" cy="101464"/>
          </a:xfrm>
          <a:custGeom>
            <a:avLst/>
            <a:gdLst/>
            <a:ahLst/>
            <a:cxnLst/>
            <a:rect l="l" t="t" r="r" b="b"/>
            <a:pathLst>
              <a:path w="2554" h="2394" extrusionOk="0">
                <a:moveTo>
                  <a:pt x="0" y="2393"/>
                </a:moveTo>
                <a:lnTo>
                  <a:pt x="2553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05" name="Google Shape;305;p5"/>
          <p:cNvSpPr/>
          <p:nvPr/>
        </p:nvSpPr>
        <p:spPr>
          <a:xfrm>
            <a:off x="7936525" y="3219800"/>
            <a:ext cx="97984" cy="72093"/>
          </a:xfrm>
          <a:custGeom>
            <a:avLst/>
            <a:gdLst/>
            <a:ahLst/>
            <a:cxnLst/>
            <a:rect l="l" t="t" r="r" b="b"/>
            <a:pathLst>
              <a:path w="2288" h="1701" extrusionOk="0">
                <a:moveTo>
                  <a:pt x="0" y="1701"/>
                </a:moveTo>
                <a:lnTo>
                  <a:pt x="2287" y="0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06" name="Google Shape;306;p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 One"/>
              <a:buNone/>
              <a:defRPr sz="2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7" name="Google Shape;307;p5"/>
          <p:cNvSpPr txBox="1">
            <a:spLocks noGrp="1"/>
          </p:cNvSpPr>
          <p:nvPr>
            <p:ph type="subTitle" idx="4"/>
          </p:nvPr>
        </p:nvSpPr>
        <p:spPr>
          <a:xfrm>
            <a:off x="4660776" y="2443151"/>
            <a:ext cx="2981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 One"/>
              <a:buNone/>
              <a:defRPr sz="21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308" name="Google Shape;308;p5"/>
          <p:cNvGrpSpPr/>
          <p:nvPr/>
        </p:nvGrpSpPr>
        <p:grpSpPr>
          <a:xfrm>
            <a:off x="-277650" y="2495525"/>
            <a:ext cx="9598734" cy="3027971"/>
            <a:chOff x="-277650" y="2495525"/>
            <a:chExt cx="9598734" cy="3027971"/>
          </a:xfrm>
        </p:grpSpPr>
        <p:sp>
          <p:nvSpPr>
            <p:cNvPr id="309" name="Google Shape;309;p5"/>
            <p:cNvSpPr/>
            <p:nvPr/>
          </p:nvSpPr>
          <p:spPr>
            <a:xfrm>
              <a:off x="600282" y="2995640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-277650" y="2755452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245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3" name="Google Shape;313;p5"/>
            <p:cNvGrpSpPr/>
            <p:nvPr/>
          </p:nvGrpSpPr>
          <p:grpSpPr>
            <a:xfrm>
              <a:off x="-161810" y="2495525"/>
              <a:ext cx="9482894" cy="3027971"/>
              <a:chOff x="-161810" y="2495525"/>
              <a:chExt cx="9482894" cy="3027971"/>
            </a:xfrm>
          </p:grpSpPr>
          <p:sp>
            <p:nvSpPr>
              <p:cNvPr id="314" name="Google Shape;314;p5"/>
              <p:cNvSpPr/>
              <p:nvPr/>
            </p:nvSpPr>
            <p:spPr>
              <a:xfrm>
                <a:off x="7936525" y="2946094"/>
                <a:ext cx="43" cy="1030954"/>
              </a:xfrm>
              <a:custGeom>
                <a:avLst/>
                <a:gdLst/>
                <a:ahLst/>
                <a:cxnLst/>
                <a:rect l="l" t="t" r="r" b="b"/>
                <a:pathLst>
                  <a:path w="1" h="24325" extrusionOk="0">
                    <a:moveTo>
                      <a:pt x="0" y="0"/>
                    </a:moveTo>
                    <a:lnTo>
                      <a:pt x="0" y="24325"/>
                    </a:lnTo>
                  </a:path>
                </a:pathLst>
              </a:custGeom>
              <a:solidFill>
                <a:srgbClr val="E170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2"/>
                  </a:solidFill>
                </a:endParaRPr>
              </a:p>
            </p:txBody>
          </p:sp>
          <p:grpSp>
            <p:nvGrpSpPr>
              <p:cNvPr id="315" name="Google Shape;315;p5"/>
              <p:cNvGrpSpPr/>
              <p:nvPr/>
            </p:nvGrpSpPr>
            <p:grpSpPr>
              <a:xfrm>
                <a:off x="7380196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316" name="Google Shape;316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317" name="Google Shape;317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" name="Google Shape;318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19" name="Google Shape;319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320" name="Google Shape;320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321" name="Google Shape;321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2" name="Google Shape;322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23" name="Google Shape;323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324" name="Google Shape;324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5" name="Google Shape;325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6" name="Google Shape;326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27" name="Google Shape;327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328" name="Google Shape;328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9" name="Google Shape;329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0" name="Google Shape;330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1" name="Google Shape;331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2" name="Google Shape;332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333" name="Google Shape;333;p5"/>
              <p:cNvGrpSpPr/>
              <p:nvPr/>
            </p:nvGrpSpPr>
            <p:grpSpPr>
              <a:xfrm>
                <a:off x="-4750" y="2495525"/>
                <a:ext cx="8889870" cy="2486047"/>
                <a:chOff x="-4750" y="2495525"/>
                <a:chExt cx="8889870" cy="2486047"/>
              </a:xfrm>
            </p:grpSpPr>
            <p:sp>
              <p:nvSpPr>
                <p:cNvPr id="334" name="Google Shape;334;p5"/>
                <p:cNvSpPr/>
                <p:nvPr/>
              </p:nvSpPr>
              <p:spPr>
                <a:xfrm rot="-658909">
                  <a:off x="54483" y="3444377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1"/>
                    </a:solidFill>
                  </a:endParaRPr>
                </a:p>
              </p:txBody>
            </p:sp>
            <p:grpSp>
              <p:nvGrpSpPr>
                <p:cNvPr id="335" name="Google Shape;335;p5"/>
                <p:cNvGrpSpPr/>
                <p:nvPr/>
              </p:nvGrpSpPr>
              <p:grpSpPr>
                <a:xfrm>
                  <a:off x="7653537" y="2495525"/>
                  <a:ext cx="1231583" cy="1612230"/>
                  <a:chOff x="7653537" y="2495525"/>
                  <a:chExt cx="1231583" cy="1612230"/>
                </a:xfrm>
              </p:grpSpPr>
              <p:sp>
                <p:nvSpPr>
                  <p:cNvPr id="336" name="Google Shape;336;p5"/>
                  <p:cNvSpPr/>
                  <p:nvPr/>
                </p:nvSpPr>
                <p:spPr>
                  <a:xfrm>
                    <a:off x="8581234" y="2777581"/>
                    <a:ext cx="43" cy="132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31154" extrusionOk="0">
                        <a:moveTo>
                          <a:pt x="0" y="0"/>
                        </a:moveTo>
                        <a:lnTo>
                          <a:pt x="0" y="31154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37" name="Google Shape;337;p5"/>
                  <p:cNvSpPr/>
                  <p:nvPr/>
                </p:nvSpPr>
                <p:spPr>
                  <a:xfrm>
                    <a:off x="8434730" y="3257817"/>
                    <a:ext cx="146547" cy="1196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2" h="2822" extrusionOk="0">
                        <a:moveTo>
                          <a:pt x="3421" y="282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38" name="Google Shape;338;p5"/>
                  <p:cNvSpPr/>
                  <p:nvPr/>
                </p:nvSpPr>
                <p:spPr>
                  <a:xfrm>
                    <a:off x="8484792" y="2940033"/>
                    <a:ext cx="96485" cy="95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3" h="2244" extrusionOk="0">
                        <a:moveTo>
                          <a:pt x="2252" y="2244"/>
                        </a:moveTo>
                        <a:lnTo>
                          <a:pt x="1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39" name="Google Shape;339;p5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340" name="Google Shape;340;p5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2"/>
                      </a:solidFill>
                    </a:endParaRPr>
                  </a:p>
                </p:txBody>
              </p:sp>
              <p:grpSp>
                <p:nvGrpSpPr>
                  <p:cNvPr id="341" name="Google Shape;341;p5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342" name="Google Shape;342;p5"/>
                    <p:cNvSpPr/>
                    <p:nvPr/>
                  </p:nvSpPr>
                  <p:spPr>
                    <a:xfrm>
                      <a:off x="8564575" y="2768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343" name="Google Shape;343;p5"/>
                    <p:cNvSpPr/>
                    <p:nvPr/>
                  </p:nvSpPr>
                  <p:spPr>
                    <a:xfrm>
                      <a:off x="7923249" y="2938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344" name="Google Shape;344;p5"/>
                    <p:cNvSpPr/>
                    <p:nvPr/>
                  </p:nvSpPr>
                  <p:spPr>
                    <a:xfrm>
                      <a:off x="8288739" y="2495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345" name="Google Shape;345;p5"/>
                    <p:cNvSpPr/>
                    <p:nvPr/>
                  </p:nvSpPr>
                  <p:spPr>
                    <a:xfrm>
                      <a:off x="7653537" y="2770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46" name="Google Shape;346;p5"/>
              <p:cNvGrpSpPr/>
              <p:nvPr/>
            </p:nvGrpSpPr>
            <p:grpSpPr>
              <a:xfrm>
                <a:off x="-161810" y="3491304"/>
                <a:ext cx="9482894" cy="2032192"/>
                <a:chOff x="-161810" y="3491304"/>
                <a:chExt cx="9482894" cy="2032192"/>
              </a:xfrm>
            </p:grpSpPr>
            <p:sp>
              <p:nvSpPr>
                <p:cNvPr id="347" name="Google Shape;347;p5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348" name="Google Shape;348;p5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349" name="Google Shape;349;p5"/>
                <p:cNvSpPr/>
                <p:nvPr/>
              </p:nvSpPr>
              <p:spPr>
                <a:xfrm>
                  <a:off x="-141796" y="3682019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350" name="Google Shape;350;p5"/>
              <p:cNvGrpSpPr/>
              <p:nvPr/>
            </p:nvGrpSpPr>
            <p:grpSpPr>
              <a:xfrm>
                <a:off x="34379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351" name="Google Shape;351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352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3" name="Google Shape;353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54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55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56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57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" name="Google Shape;358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9" name="Google Shape;359;p5"/>
              <p:cNvGrpSpPr/>
              <p:nvPr/>
            </p:nvGrpSpPr>
            <p:grpSpPr>
              <a:xfrm>
                <a:off x="-111327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360" name="Google Shape;360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362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363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5" name="Google Shape;365;p5"/>
              <p:cNvGrpSpPr/>
              <p:nvPr/>
            </p:nvGrpSpPr>
            <p:grpSpPr>
              <a:xfrm>
                <a:off x="1369121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366" name="Google Shape;366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367" name="Google Shape;367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8" name="Google Shape;368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69" name="Google Shape;369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370" name="Google Shape;370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371" name="Google Shape;371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2" name="Google Shape;372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73" name="Google Shape;373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374" name="Google Shape;374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5" name="Google Shape;375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6" name="Google Shape;376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77" name="Google Shape;377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378" name="Google Shape;378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9" name="Google Shape;379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80" name="Google Shape;380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81" name="Google Shape;381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82" name="Google Shape;382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383" name="Google Shape;383;p5"/>
              <p:cNvGrpSpPr/>
              <p:nvPr/>
            </p:nvGrpSpPr>
            <p:grpSpPr>
              <a:xfrm>
                <a:off x="23543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384" name="Google Shape;384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" name="Google Shape;385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" name="Google Shape;386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" name="Google Shape;387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" name="Google Shape;388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" name="Google Shape;389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" name="Google Shape;390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" name="Google Shape;391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2" name="Google Shape;392;p5"/>
              <p:cNvGrpSpPr/>
              <p:nvPr/>
            </p:nvGrpSpPr>
            <p:grpSpPr>
              <a:xfrm>
                <a:off x="18992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393" name="Google Shape;393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" name="Google Shape;394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" name="Google Shape;395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" name="Google Shape;396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" name="Google Shape;397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8" name="Google Shape;398;p5"/>
              <p:cNvGrpSpPr/>
              <p:nvPr/>
            </p:nvGrpSpPr>
            <p:grpSpPr>
              <a:xfrm>
                <a:off x="3379696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399" name="Google Shape;399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400" name="Google Shape;400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1" name="Google Shape;401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02" name="Google Shape;402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403" name="Google Shape;403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404" name="Google Shape;404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" name="Google Shape;405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06" name="Google Shape;406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407" name="Google Shape;407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8" name="Google Shape;408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9" name="Google Shape;409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10" name="Google Shape;410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411" name="Google Shape;411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2" name="Google Shape;412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3" name="Google Shape;413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4" name="Google Shape;414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5" name="Google Shape;415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416" name="Google Shape;416;p5"/>
              <p:cNvGrpSpPr/>
              <p:nvPr/>
            </p:nvGrpSpPr>
            <p:grpSpPr>
              <a:xfrm>
                <a:off x="43580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417" name="Google Shape;417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" name="Google Shape;418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" name="Google Shape;419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" name="Google Shape;420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" name="Google Shape;421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" name="Google Shape;422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" name="Google Shape;423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" name="Google Shape;424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5" name="Google Shape;425;p5"/>
              <p:cNvGrpSpPr/>
              <p:nvPr/>
            </p:nvGrpSpPr>
            <p:grpSpPr>
              <a:xfrm>
                <a:off x="39029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426" name="Google Shape;426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" name="Google Shape;427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" name="Google Shape;428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" name="Google Shape;429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" name="Google Shape;430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1" name="Google Shape;431;p5"/>
              <p:cNvGrpSpPr/>
              <p:nvPr/>
            </p:nvGrpSpPr>
            <p:grpSpPr>
              <a:xfrm>
                <a:off x="5383371" y="455628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432" name="Google Shape;432;p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433" name="Google Shape;433;p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4" name="Google Shape;434;p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35" name="Google Shape;435;p5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436" name="Google Shape;436;p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437" name="Google Shape;437;p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38" name="Google Shape;438;p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39" name="Google Shape;439;p5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440" name="Google Shape;440;p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1" name="Google Shape;441;p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2" name="Google Shape;442;p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43" name="Google Shape;443;p5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444" name="Google Shape;444;p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5" name="Google Shape;445;p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6" name="Google Shape;446;p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7" name="Google Shape;447;p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48" name="Google Shape;448;p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449" name="Google Shape;449;p5"/>
              <p:cNvGrpSpPr/>
              <p:nvPr/>
            </p:nvGrpSpPr>
            <p:grpSpPr>
              <a:xfrm>
                <a:off x="63548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450" name="Google Shape;450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" name="Google Shape;451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452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453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454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" name="Google Shape;455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456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457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58" name="Google Shape;458;p5"/>
              <p:cNvGrpSpPr/>
              <p:nvPr/>
            </p:nvGrpSpPr>
            <p:grpSpPr>
              <a:xfrm>
                <a:off x="58997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459" name="Google Shape;459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0" name="Google Shape;460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1" name="Google Shape;461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2" name="Google Shape;462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" name="Google Shape;463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64" name="Google Shape;464;p5"/>
              <p:cNvGrpSpPr/>
              <p:nvPr/>
            </p:nvGrpSpPr>
            <p:grpSpPr>
              <a:xfrm>
                <a:off x="81086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465" name="Google Shape;465;p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" name="Google Shape;466;p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" name="Google Shape;467;p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" name="Google Shape;468;p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" name="Google Shape;469;p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70;p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71;p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72;p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73" name="Google Shape;473;p5"/>
              <p:cNvGrpSpPr/>
              <p:nvPr/>
            </p:nvGrpSpPr>
            <p:grpSpPr>
              <a:xfrm>
                <a:off x="76535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474" name="Google Shape;474;p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" name="Google Shape;475;p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76;p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77;p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" name="Google Shape;478;p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9"/>
          <p:cNvSpPr txBox="1">
            <a:spLocks noGrp="1"/>
          </p:cNvSpPr>
          <p:nvPr>
            <p:ph type="subTitle" idx="1"/>
          </p:nvPr>
        </p:nvSpPr>
        <p:spPr>
          <a:xfrm>
            <a:off x="719550" y="3002450"/>
            <a:ext cx="3929400" cy="12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fortaa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46" name="Google Shape;546;p9"/>
          <p:cNvSpPr txBox="1">
            <a:spLocks noGrp="1"/>
          </p:cNvSpPr>
          <p:nvPr>
            <p:ph type="title"/>
          </p:nvPr>
        </p:nvSpPr>
        <p:spPr>
          <a:xfrm>
            <a:off x="719550" y="1212950"/>
            <a:ext cx="39294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 One"/>
              <a:buNone/>
              <a:defRPr sz="35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547" name="Google Shape;547;p9"/>
          <p:cNvGrpSpPr/>
          <p:nvPr/>
        </p:nvGrpSpPr>
        <p:grpSpPr>
          <a:xfrm>
            <a:off x="-128156" y="4562548"/>
            <a:ext cx="9448682" cy="624901"/>
            <a:chOff x="-128156" y="4562548"/>
            <a:chExt cx="9448682" cy="624901"/>
          </a:xfrm>
        </p:grpSpPr>
        <p:sp>
          <p:nvSpPr>
            <p:cNvPr id="548" name="Google Shape;548;p9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5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0" name="Google Shape;550;p9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551" name="Google Shape;551;p9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9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5">
    <p:bg>
      <p:bgPr>
        <a:solidFill>
          <a:schemeClr val="dk2"/>
        </a:solidFill>
        <a:effectLst/>
      </p:bgPr>
    </p:bg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24"/>
          <p:cNvGrpSpPr/>
          <p:nvPr/>
        </p:nvGrpSpPr>
        <p:grpSpPr>
          <a:xfrm>
            <a:off x="-307625" y="3166647"/>
            <a:ext cx="13352488" cy="2393065"/>
            <a:chOff x="-307625" y="3166647"/>
            <a:chExt cx="13352488" cy="2393065"/>
          </a:xfrm>
        </p:grpSpPr>
        <p:grpSp>
          <p:nvGrpSpPr>
            <p:cNvPr id="880" name="Google Shape;880;p24"/>
            <p:cNvGrpSpPr/>
            <p:nvPr/>
          </p:nvGrpSpPr>
          <p:grpSpPr>
            <a:xfrm>
              <a:off x="3946330" y="4461080"/>
              <a:ext cx="610518" cy="764739"/>
              <a:chOff x="2452850" y="4341150"/>
              <a:chExt cx="788375" cy="987525"/>
            </a:xfrm>
          </p:grpSpPr>
          <p:sp>
            <p:nvSpPr>
              <p:cNvPr id="881" name="Google Shape;881;p24"/>
              <p:cNvSpPr/>
              <p:nvPr/>
            </p:nvSpPr>
            <p:spPr>
              <a:xfrm>
                <a:off x="3051700" y="4435575"/>
                <a:ext cx="189525" cy="893100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24"/>
              <p:cNvSpPr/>
              <p:nvPr/>
            </p:nvSpPr>
            <p:spPr>
              <a:xfrm>
                <a:off x="2452850" y="4557225"/>
                <a:ext cx="343450" cy="739400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24"/>
              <p:cNvSpPr/>
              <p:nvPr/>
            </p:nvSpPr>
            <p:spPr>
              <a:xfrm>
                <a:off x="2867775" y="4341150"/>
                <a:ext cx="250850" cy="985200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24"/>
              <p:cNvSpPr/>
              <p:nvPr/>
            </p:nvSpPr>
            <p:spPr>
              <a:xfrm>
                <a:off x="2605875" y="4491675"/>
                <a:ext cx="330175" cy="823950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5" name="Google Shape;885;p24"/>
            <p:cNvGrpSpPr/>
            <p:nvPr/>
          </p:nvGrpSpPr>
          <p:grpSpPr>
            <a:xfrm>
              <a:off x="354734" y="4444469"/>
              <a:ext cx="610500" cy="740080"/>
              <a:chOff x="3715825" y="4056300"/>
              <a:chExt cx="858650" cy="1040900"/>
            </a:xfrm>
          </p:grpSpPr>
          <p:sp>
            <p:nvSpPr>
              <p:cNvPr id="886" name="Google Shape;886;p24"/>
              <p:cNvSpPr/>
              <p:nvPr/>
            </p:nvSpPr>
            <p:spPr>
              <a:xfrm>
                <a:off x="4129550" y="4416550"/>
                <a:ext cx="444925" cy="679400"/>
              </a:xfrm>
              <a:custGeom>
                <a:avLst/>
                <a:gdLst/>
                <a:ahLst/>
                <a:cxnLst/>
                <a:rect l="l" t="t" r="r" b="b"/>
                <a:pathLst>
                  <a:path w="17797" h="27176" extrusionOk="0">
                    <a:moveTo>
                      <a:pt x="7774" y="0"/>
                    </a:moveTo>
                    <a:cubicBezTo>
                      <a:pt x="2014" y="0"/>
                      <a:pt x="4767" y="10761"/>
                      <a:pt x="3922" y="13927"/>
                    </a:cubicBezTo>
                    <a:cubicBezTo>
                      <a:pt x="2808" y="19124"/>
                      <a:pt x="1" y="23240"/>
                      <a:pt x="3209" y="27175"/>
                    </a:cubicBezTo>
                    <a:cubicBezTo>
                      <a:pt x="3745" y="26911"/>
                      <a:pt x="4279" y="26644"/>
                      <a:pt x="4810" y="26370"/>
                    </a:cubicBezTo>
                    <a:cubicBezTo>
                      <a:pt x="4422" y="18575"/>
                      <a:pt x="17796" y="1666"/>
                      <a:pt x="8827" y="105"/>
                    </a:cubicBezTo>
                    <a:cubicBezTo>
                      <a:pt x="8448" y="34"/>
                      <a:pt x="8097" y="0"/>
                      <a:pt x="77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24"/>
              <p:cNvSpPr/>
              <p:nvPr/>
            </p:nvSpPr>
            <p:spPr>
              <a:xfrm>
                <a:off x="3937775" y="4056300"/>
                <a:ext cx="390125" cy="1038850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24"/>
              <p:cNvSpPr/>
              <p:nvPr/>
            </p:nvSpPr>
            <p:spPr>
              <a:xfrm>
                <a:off x="3715825" y="4363750"/>
                <a:ext cx="513225" cy="733450"/>
              </a:xfrm>
              <a:custGeom>
                <a:avLst/>
                <a:gdLst/>
                <a:ahLst/>
                <a:cxnLst/>
                <a:rect l="l" t="t" r="r" b="b"/>
                <a:pathLst>
                  <a:path w="20529" h="29338" extrusionOk="0">
                    <a:moveTo>
                      <a:pt x="3777" y="0"/>
                    </a:moveTo>
                    <a:cubicBezTo>
                      <a:pt x="2739" y="0"/>
                      <a:pt x="1949" y="2071"/>
                      <a:pt x="1522" y="3778"/>
                    </a:cubicBezTo>
                    <a:cubicBezTo>
                      <a:pt x="855" y="6453"/>
                      <a:pt x="185" y="8905"/>
                      <a:pt x="185" y="11804"/>
                    </a:cubicBezTo>
                    <a:cubicBezTo>
                      <a:pt x="1" y="21809"/>
                      <a:pt x="15357" y="22580"/>
                      <a:pt x="19655" y="29337"/>
                    </a:cubicBezTo>
                    <a:cubicBezTo>
                      <a:pt x="19947" y="29195"/>
                      <a:pt x="20238" y="29051"/>
                      <a:pt x="20529" y="28903"/>
                    </a:cubicBezTo>
                    <a:cubicBezTo>
                      <a:pt x="19845" y="27333"/>
                      <a:pt x="18872" y="25710"/>
                      <a:pt x="18019" y="24286"/>
                    </a:cubicBezTo>
                    <a:cubicBezTo>
                      <a:pt x="16681" y="21835"/>
                      <a:pt x="12446" y="19828"/>
                      <a:pt x="10217" y="18045"/>
                    </a:cubicBezTo>
                    <a:cubicBezTo>
                      <a:pt x="7320" y="16039"/>
                      <a:pt x="5314" y="13810"/>
                      <a:pt x="5089" y="10243"/>
                    </a:cubicBezTo>
                    <a:cubicBezTo>
                      <a:pt x="4867" y="7790"/>
                      <a:pt x="6650" y="4670"/>
                      <a:pt x="5758" y="2440"/>
                    </a:cubicBezTo>
                    <a:cubicBezTo>
                      <a:pt x="5032" y="666"/>
                      <a:pt x="4365" y="0"/>
                      <a:pt x="37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9" name="Google Shape;889;p24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4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4"/>
            <p:cNvSpPr/>
            <p:nvPr/>
          </p:nvSpPr>
          <p:spPr>
            <a:xfrm rot="958424">
              <a:off x="8451125" y="3272705"/>
              <a:ext cx="902061" cy="935712"/>
            </a:xfrm>
            <a:custGeom>
              <a:avLst/>
              <a:gdLst/>
              <a:ahLst/>
              <a:cxnLst/>
              <a:rect l="l" t="t" r="r" b="b"/>
              <a:pathLst>
                <a:path w="36082" h="37428" extrusionOk="0">
                  <a:moveTo>
                    <a:pt x="22721" y="0"/>
                  </a:moveTo>
                  <a:cubicBezTo>
                    <a:pt x="20923" y="0"/>
                    <a:pt x="18982" y="1026"/>
                    <a:pt x="17113" y="3973"/>
                  </a:cubicBezTo>
                  <a:cubicBezTo>
                    <a:pt x="17113" y="3973"/>
                    <a:pt x="15486" y="2850"/>
                    <a:pt x="13444" y="2850"/>
                  </a:cubicBezTo>
                  <a:cubicBezTo>
                    <a:pt x="12227" y="2850"/>
                    <a:pt x="10862" y="3249"/>
                    <a:pt x="9606" y="4522"/>
                  </a:cubicBezTo>
                  <a:cubicBezTo>
                    <a:pt x="6244" y="7928"/>
                    <a:pt x="8900" y="12495"/>
                    <a:pt x="8900" y="12495"/>
                  </a:cubicBezTo>
                  <a:cubicBezTo>
                    <a:pt x="8900" y="12495"/>
                    <a:pt x="8900" y="12495"/>
                    <a:pt x="8900" y="12495"/>
                  </a:cubicBezTo>
                  <a:cubicBezTo>
                    <a:pt x="8866" y="12495"/>
                    <a:pt x="2544" y="12500"/>
                    <a:pt x="1274" y="16340"/>
                  </a:cubicBezTo>
                  <a:cubicBezTo>
                    <a:pt x="0" y="20189"/>
                    <a:pt x="6480" y="23281"/>
                    <a:pt x="6480" y="23281"/>
                  </a:cubicBezTo>
                  <a:cubicBezTo>
                    <a:pt x="6480" y="23281"/>
                    <a:pt x="6434" y="23278"/>
                    <a:pt x="6351" y="23278"/>
                  </a:cubicBezTo>
                  <a:cubicBezTo>
                    <a:pt x="5634" y="23278"/>
                    <a:pt x="2137" y="23434"/>
                    <a:pt x="1339" y="26431"/>
                  </a:cubicBezTo>
                  <a:cubicBezTo>
                    <a:pt x="509" y="29546"/>
                    <a:pt x="3543" y="32272"/>
                    <a:pt x="6486" y="32272"/>
                  </a:cubicBezTo>
                  <a:cubicBezTo>
                    <a:pt x="6703" y="32272"/>
                    <a:pt x="6920" y="32257"/>
                    <a:pt x="7135" y="32226"/>
                  </a:cubicBezTo>
                  <a:lnTo>
                    <a:pt x="7135" y="32226"/>
                  </a:lnTo>
                  <a:cubicBezTo>
                    <a:pt x="7135" y="32227"/>
                    <a:pt x="6198" y="36741"/>
                    <a:pt x="12039" y="37354"/>
                  </a:cubicBezTo>
                  <a:cubicBezTo>
                    <a:pt x="12492" y="37402"/>
                    <a:pt x="13007" y="37427"/>
                    <a:pt x="13571" y="37427"/>
                  </a:cubicBezTo>
                  <a:cubicBezTo>
                    <a:pt x="20065" y="37427"/>
                    <a:pt x="33188" y="34043"/>
                    <a:pt x="36081" y="22089"/>
                  </a:cubicBezTo>
                  <a:cubicBezTo>
                    <a:pt x="33101" y="14224"/>
                    <a:pt x="29072" y="6877"/>
                    <a:pt x="24164" y="213"/>
                  </a:cubicBezTo>
                  <a:cubicBezTo>
                    <a:pt x="23697" y="77"/>
                    <a:pt x="23214" y="0"/>
                    <a:pt x="227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4"/>
            <p:cNvSpPr/>
            <p:nvPr/>
          </p:nvSpPr>
          <p:spPr>
            <a:xfrm>
              <a:off x="5875775" y="3992211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3" name="Google Shape;893;p24"/>
            <p:cNvGrpSpPr/>
            <p:nvPr/>
          </p:nvGrpSpPr>
          <p:grpSpPr>
            <a:xfrm>
              <a:off x="8289176" y="4143494"/>
              <a:ext cx="854818" cy="267538"/>
              <a:chOff x="8405713" y="4127075"/>
              <a:chExt cx="391741" cy="122600"/>
            </a:xfrm>
          </p:grpSpPr>
          <p:sp>
            <p:nvSpPr>
              <p:cNvPr id="894" name="Google Shape;894;p24"/>
              <p:cNvSpPr/>
              <p:nvPr/>
            </p:nvSpPr>
            <p:spPr>
              <a:xfrm>
                <a:off x="8602463" y="4144150"/>
                <a:ext cx="54075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008" extrusionOk="0">
                    <a:moveTo>
                      <a:pt x="1081" y="1"/>
                    </a:moveTo>
                    <a:cubicBezTo>
                      <a:pt x="897" y="1"/>
                      <a:pt x="738" y="83"/>
                      <a:pt x="631" y="205"/>
                    </a:cubicBezTo>
                    <a:cubicBezTo>
                      <a:pt x="458" y="212"/>
                      <a:pt x="293" y="280"/>
                      <a:pt x="185" y="415"/>
                    </a:cubicBezTo>
                    <a:cubicBezTo>
                      <a:pt x="57" y="575"/>
                      <a:pt x="51" y="777"/>
                      <a:pt x="135" y="944"/>
                    </a:cubicBezTo>
                    <a:cubicBezTo>
                      <a:pt x="25" y="1100"/>
                      <a:pt x="1" y="1300"/>
                      <a:pt x="103" y="1474"/>
                    </a:cubicBezTo>
                    <a:cubicBezTo>
                      <a:pt x="202" y="1644"/>
                      <a:pt x="391" y="1736"/>
                      <a:pt x="588" y="1746"/>
                    </a:cubicBezTo>
                    <a:cubicBezTo>
                      <a:pt x="691" y="1900"/>
                      <a:pt x="868" y="2007"/>
                      <a:pt x="1081" y="2007"/>
                    </a:cubicBezTo>
                    <a:cubicBezTo>
                      <a:pt x="1266" y="2007"/>
                      <a:pt x="1424" y="1926"/>
                      <a:pt x="1531" y="1804"/>
                    </a:cubicBezTo>
                    <a:cubicBezTo>
                      <a:pt x="1702" y="1797"/>
                      <a:pt x="1869" y="1729"/>
                      <a:pt x="1978" y="1593"/>
                    </a:cubicBezTo>
                    <a:cubicBezTo>
                      <a:pt x="2106" y="1433"/>
                      <a:pt x="2112" y="1233"/>
                      <a:pt x="2028" y="1064"/>
                    </a:cubicBezTo>
                    <a:cubicBezTo>
                      <a:pt x="2136" y="907"/>
                      <a:pt x="2162" y="707"/>
                      <a:pt x="2059" y="533"/>
                    </a:cubicBezTo>
                    <a:cubicBezTo>
                      <a:pt x="1959" y="363"/>
                      <a:pt x="1772" y="272"/>
                      <a:pt x="1573" y="262"/>
                    </a:cubicBezTo>
                    <a:cubicBezTo>
                      <a:pt x="1471" y="108"/>
                      <a:pt x="1293" y="1"/>
                      <a:pt x="10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24"/>
              <p:cNvSpPr/>
              <p:nvPr/>
            </p:nvSpPr>
            <p:spPr>
              <a:xfrm>
                <a:off x="8620063" y="4158375"/>
                <a:ext cx="188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753" h="754" extrusionOk="0">
                    <a:moveTo>
                      <a:pt x="377" y="1"/>
                    </a:moveTo>
                    <a:cubicBezTo>
                      <a:pt x="169" y="1"/>
                      <a:pt x="0" y="169"/>
                      <a:pt x="0" y="378"/>
                    </a:cubicBezTo>
                    <a:cubicBezTo>
                      <a:pt x="0" y="585"/>
                      <a:pt x="169" y="753"/>
                      <a:pt x="377" y="753"/>
                    </a:cubicBezTo>
                    <a:cubicBezTo>
                      <a:pt x="584" y="753"/>
                      <a:pt x="753" y="585"/>
                      <a:pt x="753" y="378"/>
                    </a:cubicBezTo>
                    <a:cubicBezTo>
                      <a:pt x="753" y="169"/>
                      <a:pt x="584" y="1"/>
                      <a:pt x="3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24"/>
              <p:cNvSpPr/>
              <p:nvPr/>
            </p:nvSpPr>
            <p:spPr>
              <a:xfrm>
                <a:off x="8729138" y="4147650"/>
                <a:ext cx="5355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1" extrusionOk="0">
                    <a:moveTo>
                      <a:pt x="1323" y="0"/>
                    </a:moveTo>
                    <a:cubicBezTo>
                      <a:pt x="1183" y="0"/>
                      <a:pt x="1044" y="58"/>
                      <a:pt x="933" y="151"/>
                    </a:cubicBezTo>
                    <a:cubicBezTo>
                      <a:pt x="887" y="140"/>
                      <a:pt x="841" y="135"/>
                      <a:pt x="793" y="135"/>
                    </a:cubicBezTo>
                    <a:cubicBezTo>
                      <a:pt x="653" y="135"/>
                      <a:pt x="510" y="185"/>
                      <a:pt x="392" y="292"/>
                    </a:cubicBezTo>
                    <a:cubicBezTo>
                      <a:pt x="257" y="418"/>
                      <a:pt x="196" y="583"/>
                      <a:pt x="198" y="746"/>
                    </a:cubicBezTo>
                    <a:cubicBezTo>
                      <a:pt x="78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4" y="1627"/>
                    </a:cubicBezTo>
                    <a:cubicBezTo>
                      <a:pt x="359" y="1815"/>
                      <a:pt x="475" y="1979"/>
                      <a:pt x="668" y="2037"/>
                    </a:cubicBezTo>
                    <a:cubicBezTo>
                      <a:pt x="718" y="2053"/>
                      <a:pt x="769" y="2060"/>
                      <a:pt x="819" y="2060"/>
                    </a:cubicBezTo>
                    <a:cubicBezTo>
                      <a:pt x="959" y="2060"/>
                      <a:pt x="1098" y="2003"/>
                      <a:pt x="1210" y="1909"/>
                    </a:cubicBezTo>
                    <a:cubicBezTo>
                      <a:pt x="1255" y="1921"/>
                      <a:pt x="1302" y="1926"/>
                      <a:pt x="1350" y="1926"/>
                    </a:cubicBezTo>
                    <a:cubicBezTo>
                      <a:pt x="1490" y="1926"/>
                      <a:pt x="1633" y="1876"/>
                      <a:pt x="1750" y="1769"/>
                    </a:cubicBezTo>
                    <a:cubicBezTo>
                      <a:pt x="1886" y="1643"/>
                      <a:pt x="1947" y="1476"/>
                      <a:pt x="1943" y="1315"/>
                    </a:cubicBezTo>
                    <a:cubicBezTo>
                      <a:pt x="2065" y="1193"/>
                      <a:pt x="2142" y="1032"/>
                      <a:pt x="2131" y="858"/>
                    </a:cubicBezTo>
                    <a:cubicBezTo>
                      <a:pt x="2116" y="653"/>
                      <a:pt x="1985" y="502"/>
                      <a:pt x="1809" y="434"/>
                    </a:cubicBezTo>
                    <a:cubicBezTo>
                      <a:pt x="1785" y="245"/>
                      <a:pt x="1667" y="82"/>
                      <a:pt x="1473" y="23"/>
                    </a:cubicBezTo>
                    <a:cubicBezTo>
                      <a:pt x="1424" y="8"/>
                      <a:pt x="1374" y="0"/>
                      <a:pt x="13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24"/>
              <p:cNvSpPr/>
              <p:nvPr/>
            </p:nvSpPr>
            <p:spPr>
              <a:xfrm>
                <a:off x="8744463" y="4162950"/>
                <a:ext cx="20925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3" extrusionOk="0">
                    <a:moveTo>
                      <a:pt x="418" y="0"/>
                    </a:moveTo>
                    <a:cubicBezTo>
                      <a:pt x="328" y="0"/>
                      <a:pt x="236" y="33"/>
                      <a:pt x="164" y="98"/>
                    </a:cubicBezTo>
                    <a:cubicBezTo>
                      <a:pt x="10" y="240"/>
                      <a:pt x="0" y="477"/>
                      <a:pt x="141" y="630"/>
                    </a:cubicBezTo>
                    <a:cubicBezTo>
                      <a:pt x="215" y="711"/>
                      <a:pt x="316" y="752"/>
                      <a:pt x="418" y="752"/>
                    </a:cubicBezTo>
                    <a:cubicBezTo>
                      <a:pt x="509" y="752"/>
                      <a:pt x="600" y="719"/>
                      <a:pt x="673" y="652"/>
                    </a:cubicBezTo>
                    <a:cubicBezTo>
                      <a:pt x="826" y="513"/>
                      <a:pt x="837" y="276"/>
                      <a:pt x="695" y="122"/>
                    </a:cubicBezTo>
                    <a:cubicBezTo>
                      <a:pt x="622" y="41"/>
                      <a:pt x="52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24"/>
              <p:cNvSpPr/>
              <p:nvPr/>
            </p:nvSpPr>
            <p:spPr>
              <a:xfrm>
                <a:off x="8502738" y="4198175"/>
                <a:ext cx="535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0" extrusionOk="0">
                    <a:moveTo>
                      <a:pt x="1323" y="1"/>
                    </a:moveTo>
                    <a:cubicBezTo>
                      <a:pt x="1183" y="1"/>
                      <a:pt x="1043" y="58"/>
                      <a:pt x="930" y="152"/>
                    </a:cubicBezTo>
                    <a:cubicBezTo>
                      <a:pt x="885" y="140"/>
                      <a:pt x="838" y="135"/>
                      <a:pt x="791" y="135"/>
                    </a:cubicBezTo>
                    <a:cubicBezTo>
                      <a:pt x="652" y="135"/>
                      <a:pt x="509" y="185"/>
                      <a:pt x="392" y="292"/>
                    </a:cubicBezTo>
                    <a:cubicBezTo>
                      <a:pt x="256" y="418"/>
                      <a:pt x="196" y="585"/>
                      <a:pt x="198" y="746"/>
                    </a:cubicBezTo>
                    <a:cubicBezTo>
                      <a:pt x="77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3" y="1627"/>
                    </a:cubicBezTo>
                    <a:cubicBezTo>
                      <a:pt x="357" y="1815"/>
                      <a:pt x="475" y="1979"/>
                      <a:pt x="668" y="2038"/>
                    </a:cubicBezTo>
                    <a:cubicBezTo>
                      <a:pt x="717" y="2053"/>
                      <a:pt x="767" y="2060"/>
                      <a:pt x="817" y="2060"/>
                    </a:cubicBezTo>
                    <a:cubicBezTo>
                      <a:pt x="958" y="2060"/>
                      <a:pt x="1098" y="2003"/>
                      <a:pt x="1210" y="1910"/>
                    </a:cubicBezTo>
                    <a:cubicBezTo>
                      <a:pt x="1255" y="1921"/>
                      <a:pt x="1302" y="1926"/>
                      <a:pt x="1349" y="1926"/>
                    </a:cubicBezTo>
                    <a:cubicBezTo>
                      <a:pt x="1489" y="1926"/>
                      <a:pt x="1632" y="1876"/>
                      <a:pt x="1749" y="1769"/>
                    </a:cubicBezTo>
                    <a:cubicBezTo>
                      <a:pt x="1886" y="1643"/>
                      <a:pt x="1946" y="1475"/>
                      <a:pt x="1943" y="1315"/>
                    </a:cubicBezTo>
                    <a:cubicBezTo>
                      <a:pt x="2065" y="1193"/>
                      <a:pt x="2141" y="1030"/>
                      <a:pt x="2130" y="858"/>
                    </a:cubicBezTo>
                    <a:cubicBezTo>
                      <a:pt x="2116" y="653"/>
                      <a:pt x="1985" y="501"/>
                      <a:pt x="1809" y="434"/>
                    </a:cubicBezTo>
                    <a:cubicBezTo>
                      <a:pt x="1784" y="246"/>
                      <a:pt x="1666" y="82"/>
                      <a:pt x="1473" y="24"/>
                    </a:cubicBezTo>
                    <a:cubicBezTo>
                      <a:pt x="1424" y="8"/>
                      <a:pt x="1373" y="1"/>
                      <a:pt x="13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24"/>
              <p:cNvSpPr/>
              <p:nvPr/>
            </p:nvSpPr>
            <p:spPr>
              <a:xfrm>
                <a:off x="8518088" y="4213500"/>
                <a:ext cx="209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4" extrusionOk="0">
                    <a:moveTo>
                      <a:pt x="418" y="0"/>
                    </a:moveTo>
                    <a:cubicBezTo>
                      <a:pt x="327" y="0"/>
                      <a:pt x="236" y="33"/>
                      <a:pt x="165" y="100"/>
                    </a:cubicBezTo>
                    <a:cubicBezTo>
                      <a:pt x="11" y="241"/>
                      <a:pt x="1" y="479"/>
                      <a:pt x="141" y="631"/>
                    </a:cubicBezTo>
                    <a:cubicBezTo>
                      <a:pt x="216" y="712"/>
                      <a:pt x="317" y="753"/>
                      <a:pt x="419" y="753"/>
                    </a:cubicBezTo>
                    <a:cubicBezTo>
                      <a:pt x="509" y="753"/>
                      <a:pt x="600" y="721"/>
                      <a:pt x="673" y="655"/>
                    </a:cubicBezTo>
                    <a:cubicBezTo>
                      <a:pt x="826" y="513"/>
                      <a:pt x="836" y="276"/>
                      <a:pt x="695" y="122"/>
                    </a:cubicBezTo>
                    <a:cubicBezTo>
                      <a:pt x="621" y="42"/>
                      <a:pt x="519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24"/>
              <p:cNvSpPr/>
              <p:nvPr/>
            </p:nvSpPr>
            <p:spPr>
              <a:xfrm>
                <a:off x="8405713" y="4177275"/>
                <a:ext cx="29050" cy="27900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116" extrusionOk="0">
                    <a:moveTo>
                      <a:pt x="721" y="1"/>
                    </a:moveTo>
                    <a:cubicBezTo>
                      <a:pt x="644" y="1"/>
                      <a:pt x="568" y="33"/>
                      <a:pt x="506" y="83"/>
                    </a:cubicBezTo>
                    <a:cubicBezTo>
                      <a:pt x="481" y="77"/>
                      <a:pt x="456" y="74"/>
                      <a:pt x="430" y="74"/>
                    </a:cubicBezTo>
                    <a:cubicBezTo>
                      <a:pt x="355" y="74"/>
                      <a:pt x="277" y="102"/>
                      <a:pt x="214" y="159"/>
                    </a:cubicBezTo>
                    <a:cubicBezTo>
                      <a:pt x="140" y="227"/>
                      <a:pt x="108" y="318"/>
                      <a:pt x="109" y="405"/>
                    </a:cubicBezTo>
                    <a:cubicBezTo>
                      <a:pt x="43" y="471"/>
                      <a:pt x="1" y="559"/>
                      <a:pt x="8" y="652"/>
                    </a:cubicBezTo>
                    <a:cubicBezTo>
                      <a:pt x="16" y="763"/>
                      <a:pt x="88" y="845"/>
                      <a:pt x="182" y="881"/>
                    </a:cubicBezTo>
                    <a:cubicBezTo>
                      <a:pt x="195" y="983"/>
                      <a:pt x="259" y="1072"/>
                      <a:pt x="364" y="1103"/>
                    </a:cubicBezTo>
                    <a:cubicBezTo>
                      <a:pt x="391" y="1112"/>
                      <a:pt x="418" y="1115"/>
                      <a:pt x="445" y="1115"/>
                    </a:cubicBezTo>
                    <a:cubicBezTo>
                      <a:pt x="521" y="1115"/>
                      <a:pt x="596" y="1085"/>
                      <a:pt x="657" y="1035"/>
                    </a:cubicBezTo>
                    <a:cubicBezTo>
                      <a:pt x="681" y="1040"/>
                      <a:pt x="706" y="1043"/>
                      <a:pt x="731" y="1043"/>
                    </a:cubicBezTo>
                    <a:cubicBezTo>
                      <a:pt x="807" y="1043"/>
                      <a:pt x="885" y="1016"/>
                      <a:pt x="949" y="958"/>
                    </a:cubicBezTo>
                    <a:cubicBezTo>
                      <a:pt x="1023" y="889"/>
                      <a:pt x="1056" y="799"/>
                      <a:pt x="1054" y="710"/>
                    </a:cubicBezTo>
                    <a:cubicBezTo>
                      <a:pt x="1119" y="646"/>
                      <a:pt x="1161" y="557"/>
                      <a:pt x="1155" y="463"/>
                    </a:cubicBezTo>
                    <a:cubicBezTo>
                      <a:pt x="1148" y="352"/>
                      <a:pt x="1077" y="270"/>
                      <a:pt x="982" y="234"/>
                    </a:cubicBezTo>
                    <a:cubicBezTo>
                      <a:pt x="969" y="134"/>
                      <a:pt x="904" y="46"/>
                      <a:pt x="801" y="13"/>
                    </a:cubicBezTo>
                    <a:cubicBezTo>
                      <a:pt x="774" y="5"/>
                      <a:pt x="747" y="1"/>
                      <a:pt x="7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24"/>
              <p:cNvSpPr/>
              <p:nvPr/>
            </p:nvSpPr>
            <p:spPr>
              <a:xfrm>
                <a:off x="8414063" y="4185575"/>
                <a:ext cx="1132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08" extrusionOk="0">
                    <a:moveTo>
                      <a:pt x="225" y="1"/>
                    </a:moveTo>
                    <a:cubicBezTo>
                      <a:pt x="176" y="1"/>
                      <a:pt x="127" y="18"/>
                      <a:pt x="88" y="54"/>
                    </a:cubicBezTo>
                    <a:cubicBezTo>
                      <a:pt x="5" y="130"/>
                      <a:pt x="1" y="259"/>
                      <a:pt x="77" y="341"/>
                    </a:cubicBezTo>
                    <a:cubicBezTo>
                      <a:pt x="117" y="386"/>
                      <a:pt x="172" y="408"/>
                      <a:pt x="227" y="408"/>
                    </a:cubicBezTo>
                    <a:cubicBezTo>
                      <a:pt x="276" y="408"/>
                      <a:pt x="325" y="390"/>
                      <a:pt x="364" y="355"/>
                    </a:cubicBezTo>
                    <a:cubicBezTo>
                      <a:pt x="447" y="279"/>
                      <a:pt x="452" y="150"/>
                      <a:pt x="377" y="67"/>
                    </a:cubicBezTo>
                    <a:cubicBezTo>
                      <a:pt x="337" y="23"/>
                      <a:pt x="281" y="1"/>
                      <a:pt x="2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24"/>
              <p:cNvSpPr/>
              <p:nvPr/>
            </p:nvSpPr>
            <p:spPr>
              <a:xfrm>
                <a:off x="8672863" y="4127075"/>
                <a:ext cx="39700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395" extrusionOk="0">
                    <a:moveTo>
                      <a:pt x="882" y="1"/>
                    </a:moveTo>
                    <a:cubicBezTo>
                      <a:pt x="803" y="1"/>
                      <a:pt x="728" y="23"/>
                      <a:pt x="663" y="62"/>
                    </a:cubicBezTo>
                    <a:cubicBezTo>
                      <a:pt x="620" y="50"/>
                      <a:pt x="576" y="44"/>
                      <a:pt x="532" y="44"/>
                    </a:cubicBezTo>
                    <a:cubicBezTo>
                      <a:pt x="457" y="44"/>
                      <a:pt x="382" y="63"/>
                      <a:pt x="318" y="106"/>
                    </a:cubicBezTo>
                    <a:cubicBezTo>
                      <a:pt x="195" y="187"/>
                      <a:pt x="149" y="321"/>
                      <a:pt x="167" y="452"/>
                    </a:cubicBezTo>
                    <a:cubicBezTo>
                      <a:pt x="61" y="534"/>
                      <a:pt x="0" y="662"/>
                      <a:pt x="32" y="802"/>
                    </a:cubicBezTo>
                    <a:cubicBezTo>
                      <a:pt x="63" y="939"/>
                      <a:pt x="169" y="1042"/>
                      <a:pt x="299" y="1090"/>
                    </a:cubicBezTo>
                    <a:cubicBezTo>
                      <a:pt x="335" y="1216"/>
                      <a:pt x="432" y="1328"/>
                      <a:pt x="576" y="1374"/>
                    </a:cubicBezTo>
                    <a:cubicBezTo>
                      <a:pt x="620" y="1388"/>
                      <a:pt x="664" y="1394"/>
                      <a:pt x="707" y="1394"/>
                    </a:cubicBezTo>
                    <a:cubicBezTo>
                      <a:pt x="786" y="1394"/>
                      <a:pt x="860" y="1372"/>
                      <a:pt x="924" y="1333"/>
                    </a:cubicBezTo>
                    <a:cubicBezTo>
                      <a:pt x="966" y="1345"/>
                      <a:pt x="1009" y="1351"/>
                      <a:pt x="1052" y="1351"/>
                    </a:cubicBezTo>
                    <a:cubicBezTo>
                      <a:pt x="1129" y="1351"/>
                      <a:pt x="1205" y="1331"/>
                      <a:pt x="1271" y="1287"/>
                    </a:cubicBezTo>
                    <a:cubicBezTo>
                      <a:pt x="1392" y="1207"/>
                      <a:pt x="1440" y="1073"/>
                      <a:pt x="1418" y="941"/>
                    </a:cubicBezTo>
                    <a:cubicBezTo>
                      <a:pt x="1526" y="862"/>
                      <a:pt x="1587" y="733"/>
                      <a:pt x="1554" y="592"/>
                    </a:cubicBezTo>
                    <a:cubicBezTo>
                      <a:pt x="1525" y="456"/>
                      <a:pt x="1417" y="354"/>
                      <a:pt x="1285" y="304"/>
                    </a:cubicBezTo>
                    <a:cubicBezTo>
                      <a:pt x="1251" y="178"/>
                      <a:pt x="1152" y="67"/>
                      <a:pt x="1010" y="21"/>
                    </a:cubicBezTo>
                    <a:cubicBezTo>
                      <a:pt x="967" y="7"/>
                      <a:pt x="924" y="1"/>
                      <a:pt x="8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24"/>
              <p:cNvSpPr/>
              <p:nvPr/>
            </p:nvSpPr>
            <p:spPr>
              <a:xfrm>
                <a:off x="8685538" y="4136875"/>
                <a:ext cx="149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535" extrusionOk="0">
                    <a:moveTo>
                      <a:pt x="297" y="0"/>
                    </a:moveTo>
                    <a:cubicBezTo>
                      <a:pt x="184" y="0"/>
                      <a:pt x="80" y="73"/>
                      <a:pt x="43" y="185"/>
                    </a:cubicBezTo>
                    <a:cubicBezTo>
                      <a:pt x="0" y="326"/>
                      <a:pt x="77" y="476"/>
                      <a:pt x="216" y="521"/>
                    </a:cubicBezTo>
                    <a:cubicBezTo>
                      <a:pt x="243" y="530"/>
                      <a:pt x="271" y="534"/>
                      <a:pt x="298" y="534"/>
                    </a:cubicBezTo>
                    <a:cubicBezTo>
                      <a:pt x="411" y="534"/>
                      <a:pt x="516" y="462"/>
                      <a:pt x="552" y="349"/>
                    </a:cubicBezTo>
                    <a:cubicBezTo>
                      <a:pt x="596" y="209"/>
                      <a:pt x="519" y="59"/>
                      <a:pt x="379" y="13"/>
                    </a:cubicBezTo>
                    <a:cubicBezTo>
                      <a:pt x="352" y="4"/>
                      <a:pt x="324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24"/>
              <p:cNvSpPr/>
              <p:nvPr/>
            </p:nvSpPr>
            <p:spPr>
              <a:xfrm>
                <a:off x="8577363" y="4213125"/>
                <a:ext cx="33625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162" extrusionOk="0">
                    <a:moveTo>
                      <a:pt x="553" y="1"/>
                    </a:moveTo>
                    <a:cubicBezTo>
                      <a:pt x="495" y="1"/>
                      <a:pt x="436" y="15"/>
                      <a:pt x="379" y="46"/>
                    </a:cubicBezTo>
                    <a:cubicBezTo>
                      <a:pt x="280" y="99"/>
                      <a:pt x="220" y="189"/>
                      <a:pt x="198" y="287"/>
                    </a:cubicBezTo>
                    <a:cubicBezTo>
                      <a:pt x="110" y="340"/>
                      <a:pt x="39" y="425"/>
                      <a:pt x="23" y="527"/>
                    </a:cubicBezTo>
                    <a:cubicBezTo>
                      <a:pt x="0" y="651"/>
                      <a:pt x="54" y="759"/>
                      <a:pt x="150" y="824"/>
                    </a:cubicBezTo>
                    <a:cubicBezTo>
                      <a:pt x="138" y="938"/>
                      <a:pt x="181" y="1052"/>
                      <a:pt x="288" y="1116"/>
                    </a:cubicBezTo>
                    <a:cubicBezTo>
                      <a:pt x="339" y="1147"/>
                      <a:pt x="396" y="1161"/>
                      <a:pt x="453" y="1161"/>
                    </a:cubicBezTo>
                    <a:cubicBezTo>
                      <a:pt x="512" y="1161"/>
                      <a:pt x="571" y="1146"/>
                      <a:pt x="626" y="1120"/>
                    </a:cubicBezTo>
                    <a:cubicBezTo>
                      <a:pt x="676" y="1146"/>
                      <a:pt x="733" y="1161"/>
                      <a:pt x="791" y="1161"/>
                    </a:cubicBezTo>
                    <a:cubicBezTo>
                      <a:pt x="849" y="1161"/>
                      <a:pt x="908" y="1147"/>
                      <a:pt x="965" y="1116"/>
                    </a:cubicBezTo>
                    <a:cubicBezTo>
                      <a:pt x="1064" y="1062"/>
                      <a:pt x="1124" y="973"/>
                      <a:pt x="1145" y="876"/>
                    </a:cubicBezTo>
                    <a:cubicBezTo>
                      <a:pt x="1235" y="823"/>
                      <a:pt x="1304" y="738"/>
                      <a:pt x="1323" y="634"/>
                    </a:cubicBezTo>
                    <a:cubicBezTo>
                      <a:pt x="1345" y="512"/>
                      <a:pt x="1291" y="403"/>
                      <a:pt x="1196" y="338"/>
                    </a:cubicBezTo>
                    <a:cubicBezTo>
                      <a:pt x="1206" y="222"/>
                      <a:pt x="1162" y="109"/>
                      <a:pt x="1056" y="46"/>
                    </a:cubicBezTo>
                    <a:cubicBezTo>
                      <a:pt x="1005" y="15"/>
                      <a:pt x="948" y="1"/>
                      <a:pt x="890" y="1"/>
                    </a:cubicBezTo>
                    <a:cubicBezTo>
                      <a:pt x="832" y="1"/>
                      <a:pt x="772" y="15"/>
                      <a:pt x="718" y="41"/>
                    </a:cubicBezTo>
                    <a:cubicBezTo>
                      <a:pt x="668" y="15"/>
                      <a:pt x="611" y="1"/>
                      <a:pt x="5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24"/>
              <p:cNvSpPr/>
              <p:nvPr/>
            </p:nvSpPr>
            <p:spPr>
              <a:xfrm>
                <a:off x="8587213" y="4221150"/>
                <a:ext cx="13050" cy="11450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58" extrusionOk="0">
                    <a:moveTo>
                      <a:pt x="261" y="1"/>
                    </a:moveTo>
                    <a:cubicBezTo>
                      <a:pt x="224" y="1"/>
                      <a:pt x="186" y="10"/>
                      <a:pt x="151" y="29"/>
                    </a:cubicBezTo>
                    <a:cubicBezTo>
                      <a:pt x="39" y="90"/>
                      <a:pt x="0" y="228"/>
                      <a:pt x="59" y="339"/>
                    </a:cubicBezTo>
                    <a:cubicBezTo>
                      <a:pt x="102" y="415"/>
                      <a:pt x="181" y="458"/>
                      <a:pt x="262" y="458"/>
                    </a:cubicBezTo>
                    <a:cubicBezTo>
                      <a:pt x="298" y="458"/>
                      <a:pt x="336" y="449"/>
                      <a:pt x="370" y="431"/>
                    </a:cubicBezTo>
                    <a:cubicBezTo>
                      <a:pt x="482" y="370"/>
                      <a:pt x="522" y="231"/>
                      <a:pt x="461" y="120"/>
                    </a:cubicBezTo>
                    <a:cubicBezTo>
                      <a:pt x="420" y="44"/>
                      <a:pt x="342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24"/>
              <p:cNvSpPr/>
              <p:nvPr/>
            </p:nvSpPr>
            <p:spPr>
              <a:xfrm>
                <a:off x="8669588" y="4177000"/>
                <a:ext cx="37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1466" extrusionOk="0">
                    <a:moveTo>
                      <a:pt x="932" y="0"/>
                    </a:moveTo>
                    <a:cubicBezTo>
                      <a:pt x="829" y="0"/>
                      <a:pt x="727" y="43"/>
                      <a:pt x="647" y="113"/>
                    </a:cubicBezTo>
                    <a:cubicBezTo>
                      <a:pt x="617" y="106"/>
                      <a:pt x="586" y="102"/>
                      <a:pt x="555" y="102"/>
                    </a:cubicBezTo>
                    <a:cubicBezTo>
                      <a:pt x="454" y="102"/>
                      <a:pt x="351" y="139"/>
                      <a:pt x="269" y="218"/>
                    </a:cubicBezTo>
                    <a:cubicBezTo>
                      <a:pt x="173" y="308"/>
                      <a:pt x="131" y="428"/>
                      <a:pt x="137" y="543"/>
                    </a:cubicBezTo>
                    <a:cubicBezTo>
                      <a:pt x="54" y="630"/>
                      <a:pt x="0" y="746"/>
                      <a:pt x="11" y="869"/>
                    </a:cubicBezTo>
                    <a:cubicBezTo>
                      <a:pt x="24" y="1015"/>
                      <a:pt x="118" y="1119"/>
                      <a:pt x="244" y="1164"/>
                    </a:cubicBezTo>
                    <a:cubicBezTo>
                      <a:pt x="264" y="1298"/>
                      <a:pt x="347" y="1411"/>
                      <a:pt x="486" y="1451"/>
                    </a:cubicBezTo>
                    <a:cubicBezTo>
                      <a:pt x="519" y="1461"/>
                      <a:pt x="552" y="1465"/>
                      <a:pt x="585" y="1465"/>
                    </a:cubicBezTo>
                    <a:cubicBezTo>
                      <a:pt x="687" y="1465"/>
                      <a:pt x="787" y="1423"/>
                      <a:pt x="869" y="1354"/>
                    </a:cubicBezTo>
                    <a:cubicBezTo>
                      <a:pt x="899" y="1361"/>
                      <a:pt x="930" y="1364"/>
                      <a:pt x="961" y="1364"/>
                    </a:cubicBezTo>
                    <a:cubicBezTo>
                      <a:pt x="1062" y="1364"/>
                      <a:pt x="1165" y="1327"/>
                      <a:pt x="1248" y="1246"/>
                    </a:cubicBezTo>
                    <a:cubicBezTo>
                      <a:pt x="1344" y="1155"/>
                      <a:pt x="1385" y="1036"/>
                      <a:pt x="1379" y="922"/>
                    </a:cubicBezTo>
                    <a:cubicBezTo>
                      <a:pt x="1464" y="835"/>
                      <a:pt x="1516" y="718"/>
                      <a:pt x="1505" y="595"/>
                    </a:cubicBezTo>
                    <a:cubicBezTo>
                      <a:pt x="1493" y="449"/>
                      <a:pt x="1398" y="344"/>
                      <a:pt x="1273" y="299"/>
                    </a:cubicBezTo>
                    <a:cubicBezTo>
                      <a:pt x="1251" y="166"/>
                      <a:pt x="1168" y="53"/>
                      <a:pt x="1029" y="14"/>
                    </a:cubicBezTo>
                    <a:cubicBezTo>
                      <a:pt x="997" y="4"/>
                      <a:pt x="965" y="0"/>
                      <a:pt x="9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24"/>
              <p:cNvSpPr/>
              <p:nvPr/>
            </p:nvSpPr>
            <p:spPr>
              <a:xfrm>
                <a:off x="8782678" y="4161140"/>
                <a:ext cx="14775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33" extrusionOk="0">
                    <a:moveTo>
                      <a:pt x="296" y="0"/>
                    </a:moveTo>
                    <a:cubicBezTo>
                      <a:pt x="230" y="0"/>
                      <a:pt x="163" y="25"/>
                      <a:pt x="111" y="73"/>
                    </a:cubicBezTo>
                    <a:cubicBezTo>
                      <a:pt x="5" y="175"/>
                      <a:pt x="0" y="343"/>
                      <a:pt x="102" y="450"/>
                    </a:cubicBezTo>
                    <a:cubicBezTo>
                      <a:pt x="154" y="505"/>
                      <a:pt x="224" y="532"/>
                      <a:pt x="295" y="532"/>
                    </a:cubicBezTo>
                    <a:cubicBezTo>
                      <a:pt x="361" y="532"/>
                      <a:pt x="427" y="507"/>
                      <a:pt x="479" y="458"/>
                    </a:cubicBezTo>
                    <a:cubicBezTo>
                      <a:pt x="585" y="358"/>
                      <a:pt x="590" y="189"/>
                      <a:pt x="488" y="82"/>
                    </a:cubicBezTo>
                    <a:cubicBezTo>
                      <a:pt x="436" y="28"/>
                      <a:pt x="366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24"/>
              <p:cNvSpPr/>
              <p:nvPr/>
            </p:nvSpPr>
            <p:spPr>
              <a:xfrm>
                <a:off x="8525513" y="4156600"/>
                <a:ext cx="37875" cy="3670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8" extrusionOk="0">
                    <a:moveTo>
                      <a:pt x="931" y="0"/>
                    </a:moveTo>
                    <a:cubicBezTo>
                      <a:pt x="829" y="0"/>
                      <a:pt x="729" y="43"/>
                      <a:pt x="649" y="113"/>
                    </a:cubicBezTo>
                    <a:cubicBezTo>
                      <a:pt x="620" y="106"/>
                      <a:pt x="589" y="103"/>
                      <a:pt x="559" y="103"/>
                    </a:cubicBezTo>
                    <a:cubicBezTo>
                      <a:pt x="457" y="103"/>
                      <a:pt x="351" y="140"/>
                      <a:pt x="268" y="219"/>
                    </a:cubicBezTo>
                    <a:cubicBezTo>
                      <a:pt x="173" y="309"/>
                      <a:pt x="132" y="429"/>
                      <a:pt x="137" y="545"/>
                    </a:cubicBezTo>
                    <a:cubicBezTo>
                      <a:pt x="53" y="632"/>
                      <a:pt x="1" y="748"/>
                      <a:pt x="11" y="871"/>
                    </a:cubicBezTo>
                    <a:cubicBezTo>
                      <a:pt x="23" y="1017"/>
                      <a:pt x="119" y="1121"/>
                      <a:pt x="243" y="1166"/>
                    </a:cubicBezTo>
                    <a:cubicBezTo>
                      <a:pt x="263" y="1300"/>
                      <a:pt x="347" y="1413"/>
                      <a:pt x="485" y="1453"/>
                    </a:cubicBezTo>
                    <a:cubicBezTo>
                      <a:pt x="518" y="1463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7" y="1356"/>
                    </a:cubicBezTo>
                    <a:cubicBezTo>
                      <a:pt x="897" y="1363"/>
                      <a:pt x="928" y="1366"/>
                      <a:pt x="959" y="1366"/>
                    </a:cubicBezTo>
                    <a:cubicBezTo>
                      <a:pt x="1060" y="1366"/>
                      <a:pt x="1164" y="1329"/>
                      <a:pt x="1247" y="1249"/>
                    </a:cubicBezTo>
                    <a:cubicBezTo>
                      <a:pt x="1342" y="1158"/>
                      <a:pt x="1383" y="1039"/>
                      <a:pt x="1378" y="925"/>
                    </a:cubicBezTo>
                    <a:cubicBezTo>
                      <a:pt x="1463" y="838"/>
                      <a:pt x="1514" y="721"/>
                      <a:pt x="1504" y="598"/>
                    </a:cubicBezTo>
                    <a:cubicBezTo>
                      <a:pt x="1492" y="454"/>
                      <a:pt x="1398" y="347"/>
                      <a:pt x="1271" y="302"/>
                    </a:cubicBezTo>
                    <a:cubicBezTo>
                      <a:pt x="1252" y="168"/>
                      <a:pt x="1169" y="53"/>
                      <a:pt x="1031" y="15"/>
                    </a:cubicBezTo>
                    <a:cubicBezTo>
                      <a:pt x="998" y="5"/>
                      <a:pt x="964" y="0"/>
                      <a:pt x="9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24"/>
              <p:cNvSpPr/>
              <p:nvPr/>
            </p:nvSpPr>
            <p:spPr>
              <a:xfrm>
                <a:off x="8536388" y="4167525"/>
                <a:ext cx="1475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33" extrusionOk="0">
                    <a:moveTo>
                      <a:pt x="295" y="1"/>
                    </a:moveTo>
                    <a:cubicBezTo>
                      <a:pt x="229" y="1"/>
                      <a:pt x="163" y="25"/>
                      <a:pt x="110" y="74"/>
                    </a:cubicBezTo>
                    <a:cubicBezTo>
                      <a:pt x="4" y="176"/>
                      <a:pt x="1" y="344"/>
                      <a:pt x="101" y="451"/>
                    </a:cubicBezTo>
                    <a:cubicBezTo>
                      <a:pt x="154" y="505"/>
                      <a:pt x="224" y="533"/>
                      <a:pt x="295" y="533"/>
                    </a:cubicBezTo>
                    <a:cubicBezTo>
                      <a:pt x="361" y="533"/>
                      <a:pt x="427" y="508"/>
                      <a:pt x="479" y="459"/>
                    </a:cubicBezTo>
                    <a:cubicBezTo>
                      <a:pt x="586" y="359"/>
                      <a:pt x="590" y="190"/>
                      <a:pt x="488" y="83"/>
                    </a:cubicBezTo>
                    <a:cubicBezTo>
                      <a:pt x="436" y="28"/>
                      <a:pt x="366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24"/>
              <p:cNvSpPr/>
              <p:nvPr/>
            </p:nvSpPr>
            <p:spPr>
              <a:xfrm>
                <a:off x="8468538" y="4181025"/>
                <a:ext cx="37875" cy="366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7" extrusionOk="0">
                    <a:moveTo>
                      <a:pt x="930" y="1"/>
                    </a:moveTo>
                    <a:cubicBezTo>
                      <a:pt x="828" y="1"/>
                      <a:pt x="729" y="44"/>
                      <a:pt x="649" y="114"/>
                    </a:cubicBezTo>
                    <a:cubicBezTo>
                      <a:pt x="619" y="107"/>
                      <a:pt x="589" y="104"/>
                      <a:pt x="558" y="104"/>
                    </a:cubicBezTo>
                    <a:cubicBezTo>
                      <a:pt x="456" y="104"/>
                      <a:pt x="351" y="141"/>
                      <a:pt x="269" y="220"/>
                    </a:cubicBezTo>
                    <a:cubicBezTo>
                      <a:pt x="174" y="310"/>
                      <a:pt x="133" y="430"/>
                      <a:pt x="138" y="546"/>
                    </a:cubicBezTo>
                    <a:cubicBezTo>
                      <a:pt x="52" y="633"/>
                      <a:pt x="1" y="749"/>
                      <a:pt x="12" y="870"/>
                    </a:cubicBezTo>
                    <a:cubicBezTo>
                      <a:pt x="23" y="1016"/>
                      <a:pt x="119" y="1121"/>
                      <a:pt x="244" y="1166"/>
                    </a:cubicBezTo>
                    <a:cubicBezTo>
                      <a:pt x="264" y="1299"/>
                      <a:pt x="348" y="1413"/>
                      <a:pt x="486" y="1453"/>
                    </a:cubicBezTo>
                    <a:cubicBezTo>
                      <a:pt x="519" y="1462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8" y="1356"/>
                    </a:cubicBezTo>
                    <a:cubicBezTo>
                      <a:pt x="897" y="1362"/>
                      <a:pt x="927" y="1365"/>
                      <a:pt x="958" y="1365"/>
                    </a:cubicBezTo>
                    <a:cubicBezTo>
                      <a:pt x="1060" y="1365"/>
                      <a:pt x="1164" y="1329"/>
                      <a:pt x="1248" y="1248"/>
                    </a:cubicBezTo>
                    <a:cubicBezTo>
                      <a:pt x="1343" y="1157"/>
                      <a:pt x="1384" y="1038"/>
                      <a:pt x="1379" y="923"/>
                    </a:cubicBezTo>
                    <a:cubicBezTo>
                      <a:pt x="1463" y="836"/>
                      <a:pt x="1515" y="720"/>
                      <a:pt x="1505" y="597"/>
                    </a:cubicBezTo>
                    <a:cubicBezTo>
                      <a:pt x="1492" y="452"/>
                      <a:pt x="1397" y="346"/>
                      <a:pt x="1272" y="301"/>
                    </a:cubicBezTo>
                    <a:cubicBezTo>
                      <a:pt x="1253" y="169"/>
                      <a:pt x="1169" y="54"/>
                      <a:pt x="1031" y="15"/>
                    </a:cubicBezTo>
                    <a:cubicBezTo>
                      <a:pt x="997" y="6"/>
                      <a:pt x="964" y="1"/>
                      <a:pt x="9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24"/>
              <p:cNvSpPr/>
              <p:nvPr/>
            </p:nvSpPr>
            <p:spPr>
              <a:xfrm>
                <a:off x="8479388" y="4191975"/>
                <a:ext cx="1480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33" extrusionOk="0">
                    <a:moveTo>
                      <a:pt x="296" y="1"/>
                    </a:moveTo>
                    <a:cubicBezTo>
                      <a:pt x="230" y="1"/>
                      <a:pt x="163" y="25"/>
                      <a:pt x="111" y="74"/>
                    </a:cubicBezTo>
                    <a:cubicBezTo>
                      <a:pt x="5" y="175"/>
                      <a:pt x="1" y="344"/>
                      <a:pt x="102" y="451"/>
                    </a:cubicBezTo>
                    <a:cubicBezTo>
                      <a:pt x="154" y="505"/>
                      <a:pt x="225" y="533"/>
                      <a:pt x="295" y="533"/>
                    </a:cubicBezTo>
                    <a:cubicBezTo>
                      <a:pt x="362" y="533"/>
                      <a:pt x="428" y="508"/>
                      <a:pt x="480" y="459"/>
                    </a:cubicBezTo>
                    <a:cubicBezTo>
                      <a:pt x="586" y="359"/>
                      <a:pt x="592" y="190"/>
                      <a:pt x="489" y="83"/>
                    </a:cubicBezTo>
                    <a:cubicBezTo>
                      <a:pt x="437" y="28"/>
                      <a:pt x="367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24"/>
              <p:cNvSpPr/>
              <p:nvPr/>
            </p:nvSpPr>
            <p:spPr>
              <a:xfrm>
                <a:off x="8717288" y="4214000"/>
                <a:ext cx="28650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106" extrusionOk="0">
                    <a:moveTo>
                      <a:pt x="703" y="0"/>
                    </a:moveTo>
                    <a:cubicBezTo>
                      <a:pt x="627" y="0"/>
                      <a:pt x="552" y="32"/>
                      <a:pt x="491" y="85"/>
                    </a:cubicBezTo>
                    <a:cubicBezTo>
                      <a:pt x="469" y="80"/>
                      <a:pt x="446" y="77"/>
                      <a:pt x="424" y="77"/>
                    </a:cubicBezTo>
                    <a:cubicBezTo>
                      <a:pt x="347" y="77"/>
                      <a:pt x="268" y="106"/>
                      <a:pt x="205" y="166"/>
                    </a:cubicBezTo>
                    <a:cubicBezTo>
                      <a:pt x="133" y="233"/>
                      <a:pt x="102" y="323"/>
                      <a:pt x="106" y="410"/>
                    </a:cubicBezTo>
                    <a:cubicBezTo>
                      <a:pt x="42" y="476"/>
                      <a:pt x="1" y="564"/>
                      <a:pt x="10" y="656"/>
                    </a:cubicBezTo>
                    <a:cubicBezTo>
                      <a:pt x="19" y="766"/>
                      <a:pt x="91" y="846"/>
                      <a:pt x="185" y="878"/>
                    </a:cubicBezTo>
                    <a:cubicBezTo>
                      <a:pt x="200" y="980"/>
                      <a:pt x="265" y="1066"/>
                      <a:pt x="368" y="1095"/>
                    </a:cubicBezTo>
                    <a:cubicBezTo>
                      <a:pt x="393" y="1102"/>
                      <a:pt x="418" y="1106"/>
                      <a:pt x="442" y="1106"/>
                    </a:cubicBezTo>
                    <a:cubicBezTo>
                      <a:pt x="519" y="1106"/>
                      <a:pt x="595" y="1073"/>
                      <a:pt x="656" y="1021"/>
                    </a:cubicBezTo>
                    <a:cubicBezTo>
                      <a:pt x="679" y="1026"/>
                      <a:pt x="702" y="1028"/>
                      <a:pt x="726" y="1028"/>
                    </a:cubicBezTo>
                    <a:cubicBezTo>
                      <a:pt x="802" y="1028"/>
                      <a:pt x="880" y="1001"/>
                      <a:pt x="943" y="940"/>
                    </a:cubicBezTo>
                    <a:cubicBezTo>
                      <a:pt x="1014" y="872"/>
                      <a:pt x="1045" y="783"/>
                      <a:pt x="1041" y="694"/>
                    </a:cubicBezTo>
                    <a:cubicBezTo>
                      <a:pt x="1106" y="630"/>
                      <a:pt x="1146" y="540"/>
                      <a:pt x="1137" y="448"/>
                    </a:cubicBezTo>
                    <a:cubicBezTo>
                      <a:pt x="1127" y="340"/>
                      <a:pt x="1056" y="259"/>
                      <a:pt x="962" y="226"/>
                    </a:cubicBezTo>
                    <a:cubicBezTo>
                      <a:pt x="947" y="126"/>
                      <a:pt x="884" y="41"/>
                      <a:pt x="779" y="11"/>
                    </a:cubicBezTo>
                    <a:cubicBezTo>
                      <a:pt x="754" y="4"/>
                      <a:pt x="729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24"/>
              <p:cNvSpPr/>
              <p:nvPr/>
            </p:nvSpPr>
            <p:spPr>
              <a:xfrm>
                <a:off x="8725563" y="4222250"/>
                <a:ext cx="110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403" extrusionOk="0">
                    <a:moveTo>
                      <a:pt x="222" y="0"/>
                    </a:moveTo>
                    <a:cubicBezTo>
                      <a:pt x="173" y="0"/>
                      <a:pt x="123" y="19"/>
                      <a:pt x="83" y="56"/>
                    </a:cubicBezTo>
                    <a:cubicBezTo>
                      <a:pt x="3" y="133"/>
                      <a:pt x="1" y="260"/>
                      <a:pt x="75" y="340"/>
                    </a:cubicBezTo>
                    <a:cubicBezTo>
                      <a:pt x="114" y="382"/>
                      <a:pt x="167" y="402"/>
                      <a:pt x="220" y="402"/>
                    </a:cubicBezTo>
                    <a:cubicBezTo>
                      <a:pt x="270" y="402"/>
                      <a:pt x="321" y="384"/>
                      <a:pt x="360" y="347"/>
                    </a:cubicBezTo>
                    <a:cubicBezTo>
                      <a:pt x="441" y="270"/>
                      <a:pt x="443" y="143"/>
                      <a:pt x="367" y="62"/>
                    </a:cubicBezTo>
                    <a:cubicBezTo>
                      <a:pt x="328" y="21"/>
                      <a:pt x="275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24"/>
              <p:cNvSpPr/>
              <p:nvPr/>
            </p:nvSpPr>
            <p:spPr>
              <a:xfrm>
                <a:off x="8433363" y="4220725"/>
                <a:ext cx="28625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1105" extrusionOk="0">
                    <a:moveTo>
                      <a:pt x="703" y="0"/>
                    </a:moveTo>
                    <a:cubicBezTo>
                      <a:pt x="626" y="0"/>
                      <a:pt x="550" y="32"/>
                      <a:pt x="489" y="85"/>
                    </a:cubicBezTo>
                    <a:cubicBezTo>
                      <a:pt x="467" y="80"/>
                      <a:pt x="444" y="78"/>
                      <a:pt x="421" y="78"/>
                    </a:cubicBezTo>
                    <a:cubicBezTo>
                      <a:pt x="344" y="78"/>
                      <a:pt x="265" y="105"/>
                      <a:pt x="202" y="166"/>
                    </a:cubicBezTo>
                    <a:cubicBezTo>
                      <a:pt x="131" y="234"/>
                      <a:pt x="100" y="325"/>
                      <a:pt x="104" y="410"/>
                    </a:cubicBezTo>
                    <a:cubicBezTo>
                      <a:pt x="40" y="475"/>
                      <a:pt x="1" y="563"/>
                      <a:pt x="9" y="655"/>
                    </a:cubicBezTo>
                    <a:cubicBezTo>
                      <a:pt x="18" y="766"/>
                      <a:pt x="90" y="845"/>
                      <a:pt x="185" y="879"/>
                    </a:cubicBezTo>
                    <a:cubicBezTo>
                      <a:pt x="200" y="978"/>
                      <a:pt x="263" y="1065"/>
                      <a:pt x="367" y="1095"/>
                    </a:cubicBezTo>
                    <a:cubicBezTo>
                      <a:pt x="392" y="1102"/>
                      <a:pt x="417" y="1105"/>
                      <a:pt x="442" y="1105"/>
                    </a:cubicBezTo>
                    <a:cubicBezTo>
                      <a:pt x="520" y="1105"/>
                      <a:pt x="596" y="1073"/>
                      <a:pt x="656" y="1021"/>
                    </a:cubicBezTo>
                    <a:cubicBezTo>
                      <a:pt x="678" y="1026"/>
                      <a:pt x="701" y="1028"/>
                      <a:pt x="724" y="1028"/>
                    </a:cubicBezTo>
                    <a:cubicBezTo>
                      <a:pt x="801" y="1028"/>
                      <a:pt x="880" y="1001"/>
                      <a:pt x="943" y="940"/>
                    </a:cubicBezTo>
                    <a:cubicBezTo>
                      <a:pt x="1014" y="872"/>
                      <a:pt x="1045" y="782"/>
                      <a:pt x="1041" y="695"/>
                    </a:cubicBezTo>
                    <a:cubicBezTo>
                      <a:pt x="1107" y="630"/>
                      <a:pt x="1144" y="542"/>
                      <a:pt x="1137" y="450"/>
                    </a:cubicBezTo>
                    <a:cubicBezTo>
                      <a:pt x="1127" y="339"/>
                      <a:pt x="1056" y="260"/>
                      <a:pt x="961" y="227"/>
                    </a:cubicBezTo>
                    <a:cubicBezTo>
                      <a:pt x="946" y="127"/>
                      <a:pt x="882" y="40"/>
                      <a:pt x="777" y="10"/>
                    </a:cubicBezTo>
                    <a:cubicBezTo>
                      <a:pt x="753" y="3"/>
                      <a:pt x="728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24"/>
              <p:cNvSpPr/>
              <p:nvPr/>
            </p:nvSpPr>
            <p:spPr>
              <a:xfrm>
                <a:off x="8441538" y="4228975"/>
                <a:ext cx="11100" cy="100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02" extrusionOk="0">
                    <a:moveTo>
                      <a:pt x="224" y="0"/>
                    </a:moveTo>
                    <a:cubicBezTo>
                      <a:pt x="174" y="0"/>
                      <a:pt x="124" y="19"/>
                      <a:pt x="84" y="56"/>
                    </a:cubicBezTo>
                    <a:cubicBezTo>
                      <a:pt x="4" y="133"/>
                      <a:pt x="0" y="259"/>
                      <a:pt x="77" y="340"/>
                    </a:cubicBezTo>
                    <a:cubicBezTo>
                      <a:pt x="116" y="381"/>
                      <a:pt x="169" y="402"/>
                      <a:pt x="221" y="402"/>
                    </a:cubicBezTo>
                    <a:cubicBezTo>
                      <a:pt x="272" y="402"/>
                      <a:pt x="322" y="383"/>
                      <a:pt x="361" y="346"/>
                    </a:cubicBezTo>
                    <a:cubicBezTo>
                      <a:pt x="442" y="269"/>
                      <a:pt x="444" y="143"/>
                      <a:pt x="368" y="62"/>
                    </a:cubicBezTo>
                    <a:cubicBezTo>
                      <a:pt x="329" y="21"/>
                      <a:pt x="277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16" name="Google Shape;916;p24"/>
            <p:cNvSpPr/>
            <p:nvPr/>
          </p:nvSpPr>
          <p:spPr>
            <a:xfrm>
              <a:off x="-307625" y="4382813"/>
              <a:ext cx="10194000" cy="11769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7" name="Google Shape;917;p24"/>
            <p:cNvGrpSpPr/>
            <p:nvPr/>
          </p:nvGrpSpPr>
          <p:grpSpPr>
            <a:xfrm>
              <a:off x="5469538" y="4546719"/>
              <a:ext cx="822600" cy="370431"/>
              <a:chOff x="2169313" y="5452144"/>
              <a:chExt cx="822600" cy="370431"/>
            </a:xfrm>
          </p:grpSpPr>
          <p:sp>
            <p:nvSpPr>
              <p:cNvPr id="918" name="Google Shape;918;p24"/>
              <p:cNvSpPr/>
              <p:nvPr/>
            </p:nvSpPr>
            <p:spPr>
              <a:xfrm>
                <a:off x="2169313" y="5452144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24"/>
              <p:cNvSpPr/>
              <p:nvPr/>
            </p:nvSpPr>
            <p:spPr>
              <a:xfrm>
                <a:off x="2171388" y="5619063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24"/>
              <p:cNvSpPr/>
              <p:nvPr/>
            </p:nvSpPr>
            <p:spPr>
              <a:xfrm>
                <a:off x="2377238" y="5457450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21" name="Google Shape;921;p24"/>
              <p:cNvGrpSpPr/>
              <p:nvPr/>
            </p:nvGrpSpPr>
            <p:grpSpPr>
              <a:xfrm>
                <a:off x="2488163" y="5457650"/>
                <a:ext cx="258000" cy="321800"/>
                <a:chOff x="2488163" y="5457650"/>
                <a:chExt cx="258000" cy="321800"/>
              </a:xfrm>
            </p:grpSpPr>
            <p:sp>
              <p:nvSpPr>
                <p:cNvPr id="922" name="Google Shape;922;p24"/>
                <p:cNvSpPr/>
                <p:nvPr/>
              </p:nvSpPr>
              <p:spPr>
                <a:xfrm>
                  <a:off x="2658688" y="5457650"/>
                  <a:ext cx="87475" cy="3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" h="12872" extrusionOk="0">
                      <a:moveTo>
                        <a:pt x="2670" y="0"/>
                      </a:moveTo>
                      <a:cubicBezTo>
                        <a:pt x="2354" y="0"/>
                        <a:pt x="2033" y="11"/>
                        <a:pt x="1707" y="34"/>
                      </a:cubicBezTo>
                      <a:cubicBezTo>
                        <a:pt x="280" y="4244"/>
                        <a:pt x="0" y="8482"/>
                        <a:pt x="1036" y="12718"/>
                      </a:cubicBezTo>
                      <a:cubicBezTo>
                        <a:pt x="1641" y="12815"/>
                        <a:pt x="2233" y="12861"/>
                        <a:pt x="2813" y="12872"/>
                      </a:cubicBezTo>
                      <a:cubicBezTo>
                        <a:pt x="1626" y="8574"/>
                        <a:pt x="1935" y="4288"/>
                        <a:pt x="3499" y="24"/>
                      </a:cubicBezTo>
                      <a:cubicBezTo>
                        <a:pt x="3227" y="8"/>
                        <a:pt x="2951" y="0"/>
                        <a:pt x="267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24"/>
                <p:cNvSpPr/>
                <p:nvPr/>
              </p:nvSpPr>
              <p:spPr>
                <a:xfrm>
                  <a:off x="2568788" y="5466550"/>
                  <a:ext cx="78200" cy="29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8" h="11890" extrusionOk="0">
                      <a:moveTo>
                        <a:pt x="3127" y="1"/>
                      </a:moveTo>
                      <a:lnTo>
                        <a:pt x="3127" y="1"/>
                      </a:lnTo>
                      <a:cubicBezTo>
                        <a:pt x="2472" y="145"/>
                        <a:pt x="1831" y="330"/>
                        <a:pt x="1205" y="547"/>
                      </a:cubicBezTo>
                      <a:cubicBezTo>
                        <a:pt x="189" y="4098"/>
                        <a:pt x="0" y="7665"/>
                        <a:pt x="736" y="11232"/>
                      </a:cubicBezTo>
                      <a:cubicBezTo>
                        <a:pt x="1346" y="11481"/>
                        <a:pt x="1970" y="11701"/>
                        <a:pt x="2608" y="11889"/>
                      </a:cubicBezTo>
                      <a:cubicBezTo>
                        <a:pt x="1572" y="7913"/>
                        <a:pt x="1802" y="3947"/>
                        <a:pt x="31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24"/>
                <p:cNvSpPr/>
                <p:nvPr/>
              </p:nvSpPr>
              <p:spPr>
                <a:xfrm>
                  <a:off x="2488163" y="5499475"/>
                  <a:ext cx="63100" cy="2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" h="9100" extrusionOk="0">
                      <a:moveTo>
                        <a:pt x="2524" y="0"/>
                      </a:moveTo>
                      <a:lnTo>
                        <a:pt x="2524" y="0"/>
                      </a:lnTo>
                      <a:cubicBezTo>
                        <a:pt x="1837" y="319"/>
                        <a:pt x="1183" y="662"/>
                        <a:pt x="570" y="1016"/>
                      </a:cubicBezTo>
                      <a:cubicBezTo>
                        <a:pt x="100" y="3366"/>
                        <a:pt x="0" y="5724"/>
                        <a:pt x="297" y="8081"/>
                      </a:cubicBezTo>
                      <a:cubicBezTo>
                        <a:pt x="881" y="8429"/>
                        <a:pt x="1500" y="8772"/>
                        <a:pt x="2152" y="9100"/>
                      </a:cubicBezTo>
                      <a:cubicBezTo>
                        <a:pt x="1572" y="6059"/>
                        <a:pt x="1722" y="3025"/>
                        <a:pt x="252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25" name="Google Shape;925;p24"/>
              <p:cNvSpPr/>
              <p:nvPr/>
            </p:nvSpPr>
            <p:spPr>
              <a:xfrm>
                <a:off x="2540238" y="5706600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24"/>
              <p:cNvSpPr/>
              <p:nvPr/>
            </p:nvSpPr>
            <p:spPr>
              <a:xfrm>
                <a:off x="2766613" y="5464525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24"/>
              <p:cNvSpPr/>
              <p:nvPr/>
            </p:nvSpPr>
            <p:spPr>
              <a:xfrm>
                <a:off x="2927113" y="5586900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24"/>
              <p:cNvSpPr/>
              <p:nvPr/>
            </p:nvSpPr>
            <p:spPr>
              <a:xfrm>
                <a:off x="2849813" y="5574350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9" name="Google Shape;929;p24"/>
            <p:cNvGrpSpPr/>
            <p:nvPr/>
          </p:nvGrpSpPr>
          <p:grpSpPr>
            <a:xfrm>
              <a:off x="2918888" y="4868625"/>
              <a:ext cx="463825" cy="205300"/>
              <a:chOff x="2955313" y="5883350"/>
              <a:chExt cx="463825" cy="205300"/>
            </a:xfrm>
          </p:grpSpPr>
          <p:sp>
            <p:nvSpPr>
              <p:cNvPr id="930" name="Google Shape;930;p24"/>
              <p:cNvSpPr/>
              <p:nvPr/>
            </p:nvSpPr>
            <p:spPr>
              <a:xfrm>
                <a:off x="3249113" y="5883350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24"/>
              <p:cNvSpPr/>
              <p:nvPr/>
            </p:nvSpPr>
            <p:spPr>
              <a:xfrm>
                <a:off x="3247863" y="5975419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24"/>
              <p:cNvSpPr/>
              <p:nvPr/>
            </p:nvSpPr>
            <p:spPr>
              <a:xfrm>
                <a:off x="2979588" y="5888400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33" name="Google Shape;933;p24"/>
              <p:cNvGrpSpPr/>
              <p:nvPr/>
            </p:nvGrpSpPr>
            <p:grpSpPr>
              <a:xfrm>
                <a:off x="3097238" y="5888525"/>
                <a:ext cx="143950" cy="179550"/>
                <a:chOff x="3097238" y="5888525"/>
                <a:chExt cx="143950" cy="179550"/>
              </a:xfrm>
            </p:grpSpPr>
            <p:sp>
              <p:nvSpPr>
                <p:cNvPr id="934" name="Google Shape;934;p24"/>
                <p:cNvSpPr/>
                <p:nvPr/>
              </p:nvSpPr>
              <p:spPr>
                <a:xfrm>
                  <a:off x="3097238" y="5888525"/>
                  <a:ext cx="48800" cy="1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" h="7182" extrusionOk="0">
                      <a:moveTo>
                        <a:pt x="474" y="0"/>
                      </a:moveTo>
                      <a:cubicBezTo>
                        <a:pt x="314" y="0"/>
                        <a:pt x="156" y="5"/>
                        <a:pt x="0" y="13"/>
                      </a:cubicBezTo>
                      <a:cubicBezTo>
                        <a:pt x="874" y="2393"/>
                        <a:pt x="1045" y="4784"/>
                        <a:pt x="383" y="7182"/>
                      </a:cubicBezTo>
                      <a:cubicBezTo>
                        <a:pt x="707" y="7177"/>
                        <a:pt x="1037" y="7150"/>
                        <a:pt x="1375" y="7097"/>
                      </a:cubicBezTo>
                      <a:cubicBezTo>
                        <a:pt x="1952" y="4734"/>
                        <a:pt x="1796" y="2368"/>
                        <a:pt x="1000" y="19"/>
                      </a:cubicBezTo>
                      <a:cubicBezTo>
                        <a:pt x="822" y="6"/>
                        <a:pt x="647" y="0"/>
                        <a:pt x="4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24"/>
                <p:cNvSpPr/>
                <p:nvPr/>
              </p:nvSpPr>
              <p:spPr>
                <a:xfrm>
                  <a:off x="3152538" y="5893450"/>
                  <a:ext cx="43675" cy="16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7" h="663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41" y="2205"/>
                        <a:pt x="870" y="4418"/>
                        <a:pt x="291" y="6635"/>
                      </a:cubicBezTo>
                      <a:cubicBezTo>
                        <a:pt x="646" y="6529"/>
                        <a:pt x="996" y="6406"/>
                        <a:pt x="1336" y="6268"/>
                      </a:cubicBezTo>
                      <a:cubicBezTo>
                        <a:pt x="1747" y="4279"/>
                        <a:pt x="1641" y="2288"/>
                        <a:pt x="1074" y="307"/>
                      </a:cubicBezTo>
                      <a:cubicBezTo>
                        <a:pt x="726" y="186"/>
                        <a:pt x="367" y="83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6" name="Google Shape;936;p24"/>
                <p:cNvSpPr/>
                <p:nvPr/>
              </p:nvSpPr>
              <p:spPr>
                <a:xfrm>
                  <a:off x="3205963" y="5911850"/>
                  <a:ext cx="35225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" h="5080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49" y="1687"/>
                        <a:pt x="533" y="3381"/>
                        <a:pt x="208" y="5079"/>
                      </a:cubicBezTo>
                      <a:cubicBezTo>
                        <a:pt x="572" y="4896"/>
                        <a:pt x="918" y="4705"/>
                        <a:pt x="1243" y="4511"/>
                      </a:cubicBezTo>
                      <a:cubicBezTo>
                        <a:pt x="1409" y="3194"/>
                        <a:pt x="1353" y="1880"/>
                        <a:pt x="1091" y="568"/>
                      </a:cubicBezTo>
                      <a:cubicBezTo>
                        <a:pt x="749" y="370"/>
                        <a:pt x="385" y="179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37" name="Google Shape;937;p24"/>
              <p:cNvSpPr/>
              <p:nvPr/>
            </p:nvSpPr>
            <p:spPr>
              <a:xfrm>
                <a:off x="3095663" y="6023950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24"/>
              <p:cNvSpPr/>
              <p:nvPr/>
            </p:nvSpPr>
            <p:spPr>
              <a:xfrm>
                <a:off x="2979588" y="5892325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24"/>
              <p:cNvSpPr/>
              <p:nvPr/>
            </p:nvSpPr>
            <p:spPr>
              <a:xfrm>
                <a:off x="2955313" y="5957200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24"/>
              <p:cNvSpPr/>
              <p:nvPr/>
            </p:nvSpPr>
            <p:spPr>
              <a:xfrm>
                <a:off x="3029163" y="5961400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41" name="Google Shape;941;p2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22">
    <p:bg>
      <p:bgPr>
        <a:solidFill>
          <a:schemeClr val="dk2"/>
        </a:solidFill>
        <a:effectLst/>
      </p:bgPr>
    </p:bg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2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950" name="Google Shape;950;p26"/>
          <p:cNvSpPr/>
          <p:nvPr/>
        </p:nvSpPr>
        <p:spPr>
          <a:xfrm>
            <a:off x="-1799989" y="4592250"/>
            <a:ext cx="11066392" cy="789902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25">
    <p:bg>
      <p:bgPr>
        <a:solidFill>
          <a:schemeClr val="dk2"/>
        </a:solidFill>
        <a:effectLst/>
      </p:bgPr>
    </p:bg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2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21">
    <p:bg>
      <p:bgPr>
        <a:solidFill>
          <a:schemeClr val="dk2"/>
        </a:solidFill>
        <a:effectLst/>
      </p:bgPr>
    </p:bg>
    <p:spTree>
      <p:nvGrpSpPr>
        <p:cNvPr id="1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p47"/>
          <p:cNvSpPr txBox="1">
            <a:spLocks noGrp="1"/>
          </p:cNvSpPr>
          <p:nvPr>
            <p:ph type="subTitle" idx="1"/>
          </p:nvPr>
        </p:nvSpPr>
        <p:spPr>
          <a:xfrm>
            <a:off x="1590425" y="1920994"/>
            <a:ext cx="29817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150" name="Google Shape;2150;p47"/>
          <p:cNvSpPr txBox="1">
            <a:spLocks noGrp="1"/>
          </p:cNvSpPr>
          <p:nvPr>
            <p:ph type="subTitle" idx="2"/>
          </p:nvPr>
        </p:nvSpPr>
        <p:spPr>
          <a:xfrm>
            <a:off x="1590425" y="1575704"/>
            <a:ext cx="29817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151" name="Google Shape;2151;p47"/>
          <p:cNvSpPr txBox="1">
            <a:spLocks noGrp="1"/>
          </p:cNvSpPr>
          <p:nvPr>
            <p:ph type="subTitle" idx="3"/>
          </p:nvPr>
        </p:nvSpPr>
        <p:spPr>
          <a:xfrm>
            <a:off x="4572010" y="3616619"/>
            <a:ext cx="29817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152" name="Google Shape;2152;p47"/>
          <p:cNvSpPr txBox="1">
            <a:spLocks noGrp="1"/>
          </p:cNvSpPr>
          <p:nvPr>
            <p:ph type="subTitle" idx="4"/>
          </p:nvPr>
        </p:nvSpPr>
        <p:spPr>
          <a:xfrm>
            <a:off x="4572000" y="3271175"/>
            <a:ext cx="29817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153" name="Google Shape;2153;p4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35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2154" name="Google Shape;2154;p47"/>
          <p:cNvGrpSpPr/>
          <p:nvPr/>
        </p:nvGrpSpPr>
        <p:grpSpPr>
          <a:xfrm>
            <a:off x="1076400" y="157325"/>
            <a:ext cx="1235225" cy="283075"/>
            <a:chOff x="3763450" y="967075"/>
            <a:chExt cx="1235225" cy="283075"/>
          </a:xfrm>
        </p:grpSpPr>
        <p:sp>
          <p:nvSpPr>
            <p:cNvPr id="2155" name="Google Shape;2155;p47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7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7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7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9" name="Google Shape;2159;p47"/>
          <p:cNvGrpSpPr/>
          <p:nvPr/>
        </p:nvGrpSpPr>
        <p:grpSpPr>
          <a:xfrm>
            <a:off x="-374287" y="2450537"/>
            <a:ext cx="4946288" cy="2891500"/>
            <a:chOff x="-374287" y="2450537"/>
            <a:chExt cx="4946288" cy="2891500"/>
          </a:xfrm>
        </p:grpSpPr>
        <p:sp>
          <p:nvSpPr>
            <p:cNvPr id="2160" name="Google Shape;2160;p47"/>
            <p:cNvSpPr/>
            <p:nvPr/>
          </p:nvSpPr>
          <p:spPr>
            <a:xfrm flipH="1">
              <a:off x="-374287" y="2670949"/>
              <a:ext cx="4946288" cy="2671088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7"/>
            <p:cNvSpPr/>
            <p:nvPr/>
          </p:nvSpPr>
          <p:spPr>
            <a:xfrm flipH="1">
              <a:off x="65190" y="2695637"/>
              <a:ext cx="1683292" cy="1266438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7"/>
            <p:cNvSpPr/>
            <p:nvPr/>
          </p:nvSpPr>
          <p:spPr>
            <a:xfrm flipH="1">
              <a:off x="-374229" y="2450537"/>
              <a:ext cx="544421" cy="138406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7"/>
            <p:cNvSpPr/>
            <p:nvPr/>
          </p:nvSpPr>
          <p:spPr>
            <a:xfrm flipH="1">
              <a:off x="326966" y="2994440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7"/>
            <p:cNvSpPr/>
            <p:nvPr/>
          </p:nvSpPr>
          <p:spPr>
            <a:xfrm flipH="1">
              <a:off x="2276369" y="3336016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7"/>
            <p:cNvSpPr/>
            <p:nvPr/>
          </p:nvSpPr>
          <p:spPr>
            <a:xfrm flipH="1">
              <a:off x="1088742" y="2954540"/>
              <a:ext cx="507395" cy="1006546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7"/>
            <p:cNvSpPr/>
            <p:nvPr/>
          </p:nvSpPr>
          <p:spPr>
            <a:xfrm flipH="1">
              <a:off x="643058" y="2673544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7"/>
            <p:cNvSpPr/>
            <p:nvPr/>
          </p:nvSpPr>
          <p:spPr>
            <a:xfrm flipH="1">
              <a:off x="2498669" y="3122949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7"/>
            <p:cNvSpPr/>
            <p:nvPr/>
          </p:nvSpPr>
          <p:spPr>
            <a:xfrm flipH="1">
              <a:off x="-374229" y="3776095"/>
              <a:ext cx="4818344" cy="1424389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7"/>
            <p:cNvSpPr/>
            <p:nvPr/>
          </p:nvSpPr>
          <p:spPr>
            <a:xfrm flipH="1">
              <a:off x="1904832" y="3952889"/>
              <a:ext cx="1169773" cy="1166005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47"/>
            <p:cNvSpPr/>
            <p:nvPr/>
          </p:nvSpPr>
          <p:spPr>
            <a:xfrm flipH="1">
              <a:off x="-374229" y="4239397"/>
              <a:ext cx="3536831" cy="961087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47"/>
            <p:cNvSpPr/>
            <p:nvPr/>
          </p:nvSpPr>
          <p:spPr>
            <a:xfrm flipH="1">
              <a:off x="2243959" y="4816370"/>
              <a:ext cx="203033" cy="145892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7"/>
            <p:cNvSpPr/>
            <p:nvPr/>
          </p:nvSpPr>
          <p:spPr>
            <a:xfrm flipH="1">
              <a:off x="420381" y="4978796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7"/>
            <p:cNvSpPr/>
            <p:nvPr/>
          </p:nvSpPr>
          <p:spPr>
            <a:xfrm flipH="1">
              <a:off x="-131672" y="4533725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7"/>
            <p:cNvSpPr/>
            <p:nvPr/>
          </p:nvSpPr>
          <p:spPr>
            <a:xfrm flipH="1">
              <a:off x="1177634" y="4889292"/>
              <a:ext cx="203033" cy="145939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7"/>
            <p:cNvSpPr/>
            <p:nvPr/>
          </p:nvSpPr>
          <p:spPr>
            <a:xfrm flipH="1">
              <a:off x="2054822" y="4996556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7"/>
            <p:cNvSpPr/>
            <p:nvPr/>
          </p:nvSpPr>
          <p:spPr>
            <a:xfrm flipH="1">
              <a:off x="313871" y="4814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7"/>
            <p:cNvSpPr/>
            <p:nvPr/>
          </p:nvSpPr>
          <p:spPr>
            <a:xfrm flipH="1">
              <a:off x="944876" y="5035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7"/>
            <p:cNvSpPr/>
            <p:nvPr/>
          </p:nvSpPr>
          <p:spPr>
            <a:xfrm flipH="1">
              <a:off x="1664537" y="5088510"/>
              <a:ext cx="66422" cy="47673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7"/>
            <p:cNvSpPr/>
            <p:nvPr/>
          </p:nvSpPr>
          <p:spPr>
            <a:xfrm flipH="1">
              <a:off x="143294" y="4938378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7"/>
            <p:cNvSpPr/>
            <p:nvPr/>
          </p:nvSpPr>
          <p:spPr>
            <a:xfrm flipH="1">
              <a:off x="797712" y="4972719"/>
              <a:ext cx="66374" cy="47720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7"/>
            <p:cNvSpPr/>
            <p:nvPr/>
          </p:nvSpPr>
          <p:spPr>
            <a:xfrm flipH="1">
              <a:off x="1777265" y="4828759"/>
              <a:ext cx="66422" cy="47720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7"/>
            <p:cNvSpPr/>
            <p:nvPr/>
          </p:nvSpPr>
          <p:spPr>
            <a:xfrm flipH="1">
              <a:off x="2120349" y="481632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7"/>
            <p:cNvSpPr/>
            <p:nvPr/>
          </p:nvSpPr>
          <p:spPr>
            <a:xfrm flipH="1">
              <a:off x="673207" y="4852548"/>
              <a:ext cx="52148" cy="47767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7"/>
            <p:cNvSpPr/>
            <p:nvPr/>
          </p:nvSpPr>
          <p:spPr>
            <a:xfrm flipH="1">
              <a:off x="1756962" y="5047291"/>
              <a:ext cx="26616" cy="2435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7"/>
            <p:cNvSpPr/>
            <p:nvPr/>
          </p:nvSpPr>
          <p:spPr>
            <a:xfrm flipH="1">
              <a:off x="1969982" y="4938378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7"/>
            <p:cNvSpPr/>
            <p:nvPr/>
          </p:nvSpPr>
          <p:spPr>
            <a:xfrm flipH="1">
              <a:off x="-198188" y="491454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7"/>
            <p:cNvSpPr/>
            <p:nvPr/>
          </p:nvSpPr>
          <p:spPr>
            <a:xfrm flipH="1">
              <a:off x="641173" y="5127468"/>
              <a:ext cx="33211" cy="30431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7"/>
            <p:cNvSpPr/>
            <p:nvPr/>
          </p:nvSpPr>
          <p:spPr>
            <a:xfrm flipH="1">
              <a:off x="1912699" y="5097130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7"/>
            <p:cNvSpPr/>
            <p:nvPr/>
          </p:nvSpPr>
          <p:spPr>
            <a:xfrm flipH="1">
              <a:off x="127325" y="4679617"/>
              <a:ext cx="33164" cy="30384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7"/>
            <p:cNvSpPr/>
            <p:nvPr/>
          </p:nvSpPr>
          <p:spPr>
            <a:xfrm flipH="1">
              <a:off x="1146025" y="4793946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7"/>
            <p:cNvSpPr/>
            <p:nvPr/>
          </p:nvSpPr>
          <p:spPr>
            <a:xfrm flipH="1">
              <a:off x="23924" y="4981387"/>
              <a:ext cx="33211" cy="30384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7"/>
            <p:cNvSpPr/>
            <p:nvPr/>
          </p:nvSpPr>
          <p:spPr>
            <a:xfrm flipH="1">
              <a:off x="203309" y="506462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7"/>
            <p:cNvSpPr/>
            <p:nvPr/>
          </p:nvSpPr>
          <p:spPr>
            <a:xfrm flipH="1">
              <a:off x="14691" y="4785326"/>
              <a:ext cx="52148" cy="47673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7"/>
            <p:cNvSpPr/>
            <p:nvPr/>
          </p:nvSpPr>
          <p:spPr>
            <a:xfrm flipH="1">
              <a:off x="2440821" y="499655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7"/>
            <p:cNvSpPr/>
            <p:nvPr/>
          </p:nvSpPr>
          <p:spPr>
            <a:xfrm flipH="1">
              <a:off x="2228696" y="5058078"/>
              <a:ext cx="84746" cy="60910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7"/>
            <p:cNvSpPr/>
            <p:nvPr/>
          </p:nvSpPr>
          <p:spPr>
            <a:xfrm flipH="1">
              <a:off x="1687667" y="4942335"/>
              <a:ext cx="84794" cy="60910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7"/>
            <p:cNvSpPr/>
            <p:nvPr/>
          </p:nvSpPr>
          <p:spPr>
            <a:xfrm flipH="1">
              <a:off x="-280249" y="4625349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7"/>
            <p:cNvSpPr/>
            <p:nvPr/>
          </p:nvSpPr>
          <p:spPr>
            <a:xfrm flipH="1">
              <a:off x="436868" y="4701521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7"/>
            <p:cNvSpPr/>
            <p:nvPr/>
          </p:nvSpPr>
          <p:spPr>
            <a:xfrm flipH="1">
              <a:off x="228465" y="4655780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7"/>
            <p:cNvSpPr/>
            <p:nvPr/>
          </p:nvSpPr>
          <p:spPr>
            <a:xfrm flipH="1">
              <a:off x="829792" y="4792533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7"/>
            <p:cNvSpPr/>
            <p:nvPr/>
          </p:nvSpPr>
          <p:spPr>
            <a:xfrm flipH="1">
              <a:off x="-122722" y="5035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7"/>
            <p:cNvSpPr/>
            <p:nvPr/>
          </p:nvSpPr>
          <p:spPr>
            <a:xfrm flipH="1">
              <a:off x="1480205" y="4814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7"/>
            <p:cNvSpPr/>
            <p:nvPr/>
          </p:nvSpPr>
          <p:spPr>
            <a:xfrm flipH="1">
              <a:off x="-223532" y="4731953"/>
              <a:ext cx="104202" cy="77256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7"/>
            <p:cNvSpPr/>
            <p:nvPr/>
          </p:nvSpPr>
          <p:spPr>
            <a:xfrm flipH="1">
              <a:off x="-324201" y="4381897"/>
              <a:ext cx="104249" cy="77256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7"/>
            <p:cNvSpPr/>
            <p:nvPr/>
          </p:nvSpPr>
          <p:spPr>
            <a:xfrm flipH="1">
              <a:off x="2696568" y="4996556"/>
              <a:ext cx="107405" cy="77256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6" name="Google Shape;2206;p47"/>
          <p:cNvGrpSpPr/>
          <p:nvPr/>
        </p:nvGrpSpPr>
        <p:grpSpPr>
          <a:xfrm>
            <a:off x="5114739" y="3902528"/>
            <a:ext cx="5555258" cy="1330636"/>
            <a:chOff x="4842000" y="1926925"/>
            <a:chExt cx="1544500" cy="369950"/>
          </a:xfrm>
        </p:grpSpPr>
        <p:sp>
          <p:nvSpPr>
            <p:cNvPr id="2207" name="Google Shape;2207;p47"/>
            <p:cNvSpPr/>
            <p:nvPr/>
          </p:nvSpPr>
          <p:spPr>
            <a:xfrm>
              <a:off x="5860550" y="2029025"/>
              <a:ext cx="253625" cy="69750"/>
            </a:xfrm>
            <a:custGeom>
              <a:avLst/>
              <a:gdLst/>
              <a:ahLst/>
              <a:cxnLst/>
              <a:rect l="l" t="t" r="r" b="b"/>
              <a:pathLst>
                <a:path w="10145" h="2790" extrusionOk="0">
                  <a:moveTo>
                    <a:pt x="1041" y="0"/>
                  </a:moveTo>
                  <a:cubicBezTo>
                    <a:pt x="861" y="0"/>
                    <a:pt x="677" y="63"/>
                    <a:pt x="530" y="168"/>
                  </a:cubicBezTo>
                  <a:cubicBezTo>
                    <a:pt x="291" y="338"/>
                    <a:pt x="102" y="608"/>
                    <a:pt x="1" y="885"/>
                  </a:cubicBezTo>
                  <a:lnTo>
                    <a:pt x="10145" y="2789"/>
                  </a:lnTo>
                  <a:cubicBezTo>
                    <a:pt x="10037" y="2505"/>
                    <a:pt x="9986" y="2184"/>
                    <a:pt x="9794" y="1948"/>
                  </a:cubicBezTo>
                  <a:cubicBezTo>
                    <a:pt x="9605" y="1713"/>
                    <a:pt x="9326" y="1534"/>
                    <a:pt x="9025" y="1534"/>
                  </a:cubicBezTo>
                  <a:cubicBezTo>
                    <a:pt x="9023" y="1534"/>
                    <a:pt x="9020" y="1534"/>
                    <a:pt x="9018" y="1534"/>
                  </a:cubicBezTo>
                  <a:cubicBezTo>
                    <a:pt x="8951" y="1535"/>
                    <a:pt x="8884" y="1544"/>
                    <a:pt x="8818" y="1544"/>
                  </a:cubicBezTo>
                  <a:cubicBezTo>
                    <a:pt x="8786" y="1544"/>
                    <a:pt x="8754" y="1542"/>
                    <a:pt x="8722" y="1536"/>
                  </a:cubicBezTo>
                  <a:cubicBezTo>
                    <a:pt x="8626" y="1515"/>
                    <a:pt x="8543" y="1457"/>
                    <a:pt x="8457" y="1409"/>
                  </a:cubicBezTo>
                  <a:cubicBezTo>
                    <a:pt x="8207" y="1265"/>
                    <a:pt x="7920" y="1194"/>
                    <a:pt x="7632" y="1194"/>
                  </a:cubicBezTo>
                  <a:cubicBezTo>
                    <a:pt x="7261" y="1194"/>
                    <a:pt x="6889" y="1311"/>
                    <a:pt x="6596" y="1539"/>
                  </a:cubicBezTo>
                  <a:lnTo>
                    <a:pt x="6536" y="1529"/>
                  </a:lnTo>
                  <a:cubicBezTo>
                    <a:pt x="6433" y="1419"/>
                    <a:pt x="6274" y="1380"/>
                    <a:pt x="6123" y="1362"/>
                  </a:cubicBezTo>
                  <a:cubicBezTo>
                    <a:pt x="6073" y="1355"/>
                    <a:pt x="6022" y="1350"/>
                    <a:pt x="5972" y="1350"/>
                  </a:cubicBezTo>
                  <a:cubicBezTo>
                    <a:pt x="5927" y="1350"/>
                    <a:pt x="5883" y="1354"/>
                    <a:pt x="5839" y="1364"/>
                  </a:cubicBezTo>
                  <a:cubicBezTo>
                    <a:pt x="5747" y="1385"/>
                    <a:pt x="5652" y="1429"/>
                    <a:pt x="5604" y="1511"/>
                  </a:cubicBezTo>
                  <a:cubicBezTo>
                    <a:pt x="5525" y="1168"/>
                    <a:pt x="5326" y="856"/>
                    <a:pt x="5061" y="624"/>
                  </a:cubicBezTo>
                  <a:cubicBezTo>
                    <a:pt x="4796" y="391"/>
                    <a:pt x="4466" y="235"/>
                    <a:pt x="4123" y="157"/>
                  </a:cubicBezTo>
                  <a:cubicBezTo>
                    <a:pt x="3982" y="125"/>
                    <a:pt x="3837" y="106"/>
                    <a:pt x="3692" y="106"/>
                  </a:cubicBezTo>
                  <a:cubicBezTo>
                    <a:pt x="3597" y="106"/>
                    <a:pt x="3502" y="114"/>
                    <a:pt x="3409" y="133"/>
                  </a:cubicBezTo>
                  <a:cubicBezTo>
                    <a:pt x="3174" y="180"/>
                    <a:pt x="2908" y="314"/>
                    <a:pt x="2757" y="499"/>
                  </a:cubicBezTo>
                  <a:cubicBezTo>
                    <a:pt x="2613" y="364"/>
                    <a:pt x="2440" y="253"/>
                    <a:pt x="2246" y="217"/>
                  </a:cubicBezTo>
                  <a:cubicBezTo>
                    <a:pt x="2208" y="210"/>
                    <a:pt x="2170" y="206"/>
                    <a:pt x="2131" y="206"/>
                  </a:cubicBezTo>
                  <a:cubicBezTo>
                    <a:pt x="1971" y="206"/>
                    <a:pt x="1810" y="266"/>
                    <a:pt x="1703" y="384"/>
                  </a:cubicBezTo>
                  <a:cubicBezTo>
                    <a:pt x="1603" y="268"/>
                    <a:pt x="1498" y="152"/>
                    <a:pt x="1364" y="79"/>
                  </a:cubicBezTo>
                  <a:cubicBezTo>
                    <a:pt x="1264" y="25"/>
                    <a:pt x="1153" y="0"/>
                    <a:pt x="10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7"/>
            <p:cNvSpPr/>
            <p:nvPr/>
          </p:nvSpPr>
          <p:spPr>
            <a:xfrm>
              <a:off x="5490800" y="2022825"/>
              <a:ext cx="164500" cy="39100"/>
            </a:xfrm>
            <a:custGeom>
              <a:avLst/>
              <a:gdLst/>
              <a:ahLst/>
              <a:cxnLst/>
              <a:rect l="l" t="t" r="r" b="b"/>
              <a:pathLst>
                <a:path w="6580" h="1564" extrusionOk="0">
                  <a:moveTo>
                    <a:pt x="4739" y="0"/>
                  </a:moveTo>
                  <a:cubicBezTo>
                    <a:pt x="4531" y="0"/>
                    <a:pt x="4319" y="81"/>
                    <a:pt x="4161" y="219"/>
                  </a:cubicBezTo>
                  <a:cubicBezTo>
                    <a:pt x="4025" y="338"/>
                    <a:pt x="3932" y="510"/>
                    <a:pt x="3789" y="622"/>
                  </a:cubicBezTo>
                  <a:cubicBezTo>
                    <a:pt x="3730" y="546"/>
                    <a:pt x="3643" y="483"/>
                    <a:pt x="3548" y="483"/>
                  </a:cubicBezTo>
                  <a:cubicBezTo>
                    <a:pt x="3545" y="483"/>
                    <a:pt x="3541" y="483"/>
                    <a:pt x="3537" y="483"/>
                  </a:cubicBezTo>
                  <a:cubicBezTo>
                    <a:pt x="3437" y="487"/>
                    <a:pt x="3341" y="579"/>
                    <a:pt x="3367" y="675"/>
                  </a:cubicBezTo>
                  <a:cubicBezTo>
                    <a:pt x="3300" y="648"/>
                    <a:pt x="3227" y="634"/>
                    <a:pt x="3155" y="634"/>
                  </a:cubicBezTo>
                  <a:cubicBezTo>
                    <a:pt x="3082" y="634"/>
                    <a:pt x="3010" y="649"/>
                    <a:pt x="2945" y="681"/>
                  </a:cubicBezTo>
                  <a:cubicBezTo>
                    <a:pt x="2816" y="747"/>
                    <a:pt x="2729" y="883"/>
                    <a:pt x="2733" y="1028"/>
                  </a:cubicBezTo>
                  <a:cubicBezTo>
                    <a:pt x="2584" y="770"/>
                    <a:pt x="2396" y="534"/>
                    <a:pt x="2181" y="327"/>
                  </a:cubicBezTo>
                  <a:cubicBezTo>
                    <a:pt x="2065" y="214"/>
                    <a:pt x="1924" y="106"/>
                    <a:pt x="1762" y="106"/>
                  </a:cubicBezTo>
                  <a:cubicBezTo>
                    <a:pt x="1760" y="106"/>
                    <a:pt x="1759" y="106"/>
                    <a:pt x="1757" y="106"/>
                  </a:cubicBezTo>
                  <a:cubicBezTo>
                    <a:pt x="1611" y="108"/>
                    <a:pt x="1482" y="200"/>
                    <a:pt x="1381" y="305"/>
                  </a:cubicBezTo>
                  <a:cubicBezTo>
                    <a:pt x="1217" y="474"/>
                    <a:pt x="1109" y="678"/>
                    <a:pt x="1053" y="908"/>
                  </a:cubicBezTo>
                  <a:cubicBezTo>
                    <a:pt x="1000" y="831"/>
                    <a:pt x="946" y="755"/>
                    <a:pt x="894" y="678"/>
                  </a:cubicBezTo>
                  <a:cubicBezTo>
                    <a:pt x="822" y="575"/>
                    <a:pt x="734" y="460"/>
                    <a:pt x="608" y="454"/>
                  </a:cubicBezTo>
                  <a:cubicBezTo>
                    <a:pt x="604" y="453"/>
                    <a:pt x="601" y="453"/>
                    <a:pt x="597" y="453"/>
                  </a:cubicBezTo>
                  <a:cubicBezTo>
                    <a:pt x="487" y="453"/>
                    <a:pt x="394" y="540"/>
                    <a:pt x="324" y="628"/>
                  </a:cubicBezTo>
                  <a:cubicBezTo>
                    <a:pt x="121" y="885"/>
                    <a:pt x="14" y="1236"/>
                    <a:pt x="0" y="1564"/>
                  </a:cubicBezTo>
                  <a:lnTo>
                    <a:pt x="6580" y="1564"/>
                  </a:lnTo>
                  <a:cubicBezTo>
                    <a:pt x="6575" y="1436"/>
                    <a:pt x="6515" y="1268"/>
                    <a:pt x="6461" y="1156"/>
                  </a:cubicBezTo>
                  <a:cubicBezTo>
                    <a:pt x="6388" y="997"/>
                    <a:pt x="6232" y="877"/>
                    <a:pt x="6059" y="849"/>
                  </a:cubicBezTo>
                  <a:cubicBezTo>
                    <a:pt x="6033" y="845"/>
                    <a:pt x="6005" y="843"/>
                    <a:pt x="5978" y="843"/>
                  </a:cubicBezTo>
                  <a:cubicBezTo>
                    <a:pt x="5826" y="843"/>
                    <a:pt x="5670" y="905"/>
                    <a:pt x="5575" y="1018"/>
                  </a:cubicBezTo>
                  <a:cubicBezTo>
                    <a:pt x="5505" y="675"/>
                    <a:pt x="5408" y="295"/>
                    <a:pt x="5113" y="105"/>
                  </a:cubicBezTo>
                  <a:cubicBezTo>
                    <a:pt x="5001" y="33"/>
                    <a:pt x="4871" y="0"/>
                    <a:pt x="47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7"/>
            <p:cNvSpPr/>
            <p:nvPr/>
          </p:nvSpPr>
          <p:spPr>
            <a:xfrm>
              <a:off x="4842000" y="2047200"/>
              <a:ext cx="1544500" cy="249675"/>
            </a:xfrm>
            <a:custGeom>
              <a:avLst/>
              <a:gdLst/>
              <a:ahLst/>
              <a:cxnLst/>
              <a:rect l="l" t="t" r="r" b="b"/>
              <a:pathLst>
                <a:path w="61780" h="9987" extrusionOk="0">
                  <a:moveTo>
                    <a:pt x="34835" y="0"/>
                  </a:moveTo>
                  <a:cubicBezTo>
                    <a:pt x="27968" y="0"/>
                    <a:pt x="20307" y="907"/>
                    <a:pt x="12519" y="3058"/>
                  </a:cubicBezTo>
                  <a:cubicBezTo>
                    <a:pt x="8716" y="4109"/>
                    <a:pt x="2878" y="7217"/>
                    <a:pt x="0" y="9986"/>
                  </a:cubicBezTo>
                  <a:lnTo>
                    <a:pt x="61553" y="9986"/>
                  </a:lnTo>
                  <a:cubicBezTo>
                    <a:pt x="61779" y="4616"/>
                    <a:pt x="50326" y="0"/>
                    <a:pt x="34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7"/>
            <p:cNvSpPr/>
            <p:nvPr/>
          </p:nvSpPr>
          <p:spPr>
            <a:xfrm>
              <a:off x="5389225" y="2137150"/>
              <a:ext cx="991725" cy="159725"/>
            </a:xfrm>
            <a:custGeom>
              <a:avLst/>
              <a:gdLst/>
              <a:ahLst/>
              <a:cxnLst/>
              <a:rect l="l" t="t" r="r" b="b"/>
              <a:pathLst>
                <a:path w="39669" h="6389" extrusionOk="0">
                  <a:moveTo>
                    <a:pt x="27122" y="0"/>
                  </a:moveTo>
                  <a:cubicBezTo>
                    <a:pt x="14556" y="231"/>
                    <a:pt x="1" y="6388"/>
                    <a:pt x="1" y="6388"/>
                  </a:cubicBezTo>
                  <a:lnTo>
                    <a:pt x="39669" y="6388"/>
                  </a:lnTo>
                  <a:lnTo>
                    <a:pt x="35114" y="3115"/>
                  </a:lnTo>
                  <a:cubicBezTo>
                    <a:pt x="32756" y="1420"/>
                    <a:pt x="30005" y="349"/>
                    <a:pt x="27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7"/>
            <p:cNvSpPr/>
            <p:nvPr/>
          </p:nvSpPr>
          <p:spPr>
            <a:xfrm>
              <a:off x="5049150" y="2054575"/>
              <a:ext cx="278125" cy="124250"/>
            </a:xfrm>
            <a:custGeom>
              <a:avLst/>
              <a:gdLst/>
              <a:ahLst/>
              <a:cxnLst/>
              <a:rect l="l" t="t" r="r" b="b"/>
              <a:pathLst>
                <a:path w="11125" h="4970" extrusionOk="0">
                  <a:moveTo>
                    <a:pt x="9661" y="0"/>
                  </a:moveTo>
                  <a:cubicBezTo>
                    <a:pt x="9616" y="0"/>
                    <a:pt x="9571" y="7"/>
                    <a:pt x="9527" y="23"/>
                  </a:cubicBezTo>
                  <a:cubicBezTo>
                    <a:pt x="9320" y="99"/>
                    <a:pt x="9229" y="336"/>
                    <a:pt x="9162" y="547"/>
                  </a:cubicBezTo>
                  <a:cubicBezTo>
                    <a:pt x="9114" y="703"/>
                    <a:pt x="9064" y="858"/>
                    <a:pt x="9015" y="1014"/>
                  </a:cubicBezTo>
                  <a:cubicBezTo>
                    <a:pt x="8803" y="657"/>
                    <a:pt x="8517" y="371"/>
                    <a:pt x="8153" y="171"/>
                  </a:cubicBezTo>
                  <a:cubicBezTo>
                    <a:pt x="7984" y="77"/>
                    <a:pt x="7793" y="3"/>
                    <a:pt x="7603" y="3"/>
                  </a:cubicBezTo>
                  <a:cubicBezTo>
                    <a:pt x="7541" y="3"/>
                    <a:pt x="7479" y="11"/>
                    <a:pt x="7418" y="29"/>
                  </a:cubicBezTo>
                  <a:cubicBezTo>
                    <a:pt x="7141" y="109"/>
                    <a:pt x="6958" y="367"/>
                    <a:pt x="6818" y="617"/>
                  </a:cubicBezTo>
                  <a:cubicBezTo>
                    <a:pt x="6562" y="1074"/>
                    <a:pt x="6371" y="1569"/>
                    <a:pt x="6252" y="2080"/>
                  </a:cubicBezTo>
                  <a:cubicBezTo>
                    <a:pt x="6184" y="1834"/>
                    <a:pt x="5966" y="1651"/>
                    <a:pt x="5715" y="1608"/>
                  </a:cubicBezTo>
                  <a:cubicBezTo>
                    <a:pt x="5673" y="1601"/>
                    <a:pt x="5630" y="1598"/>
                    <a:pt x="5588" y="1598"/>
                  </a:cubicBezTo>
                  <a:cubicBezTo>
                    <a:pt x="5377" y="1598"/>
                    <a:pt x="5167" y="1682"/>
                    <a:pt x="5002" y="1816"/>
                  </a:cubicBezTo>
                  <a:cubicBezTo>
                    <a:pt x="4996" y="1668"/>
                    <a:pt x="4848" y="1570"/>
                    <a:pt x="4699" y="1570"/>
                  </a:cubicBezTo>
                  <a:cubicBezTo>
                    <a:pt x="4671" y="1570"/>
                    <a:pt x="4644" y="1574"/>
                    <a:pt x="4617" y="1581"/>
                  </a:cubicBezTo>
                  <a:cubicBezTo>
                    <a:pt x="4447" y="1626"/>
                    <a:pt x="4326" y="1780"/>
                    <a:pt x="4263" y="1945"/>
                  </a:cubicBezTo>
                  <a:cubicBezTo>
                    <a:pt x="3967" y="1829"/>
                    <a:pt x="3720" y="1588"/>
                    <a:pt x="3431" y="1459"/>
                  </a:cubicBezTo>
                  <a:cubicBezTo>
                    <a:pt x="3231" y="1369"/>
                    <a:pt x="3008" y="1324"/>
                    <a:pt x="2787" y="1324"/>
                  </a:cubicBezTo>
                  <a:cubicBezTo>
                    <a:pt x="2400" y="1324"/>
                    <a:pt x="2018" y="1464"/>
                    <a:pt x="1769" y="1757"/>
                  </a:cubicBezTo>
                  <a:cubicBezTo>
                    <a:pt x="1371" y="2228"/>
                    <a:pt x="1407" y="2917"/>
                    <a:pt x="1465" y="3532"/>
                  </a:cubicBezTo>
                  <a:cubicBezTo>
                    <a:pt x="1327" y="3443"/>
                    <a:pt x="1159" y="3400"/>
                    <a:pt x="991" y="3400"/>
                  </a:cubicBezTo>
                  <a:cubicBezTo>
                    <a:pt x="842" y="3400"/>
                    <a:pt x="693" y="3433"/>
                    <a:pt x="563" y="3497"/>
                  </a:cubicBezTo>
                  <a:cubicBezTo>
                    <a:pt x="285" y="3632"/>
                    <a:pt x="86" y="3913"/>
                    <a:pt x="42" y="4220"/>
                  </a:cubicBezTo>
                  <a:cubicBezTo>
                    <a:pt x="11" y="4441"/>
                    <a:pt x="0" y="4754"/>
                    <a:pt x="58" y="4970"/>
                  </a:cubicBezTo>
                  <a:lnTo>
                    <a:pt x="11125" y="1577"/>
                  </a:lnTo>
                  <a:cubicBezTo>
                    <a:pt x="10931" y="1033"/>
                    <a:pt x="10570" y="500"/>
                    <a:pt x="10096" y="171"/>
                  </a:cubicBezTo>
                  <a:cubicBezTo>
                    <a:pt x="9967" y="80"/>
                    <a:pt x="9812" y="0"/>
                    <a:pt x="9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7"/>
            <p:cNvSpPr/>
            <p:nvPr/>
          </p:nvSpPr>
          <p:spPr>
            <a:xfrm>
              <a:off x="5596675" y="1968500"/>
              <a:ext cx="181150" cy="122400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7"/>
            <p:cNvSpPr/>
            <p:nvPr/>
          </p:nvSpPr>
          <p:spPr>
            <a:xfrm>
              <a:off x="5748800" y="1933700"/>
              <a:ext cx="90375" cy="157200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7"/>
            <p:cNvSpPr/>
            <p:nvPr/>
          </p:nvSpPr>
          <p:spPr>
            <a:xfrm>
              <a:off x="5580525" y="1926925"/>
              <a:ext cx="270175" cy="67775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7"/>
            <p:cNvSpPr/>
            <p:nvPr/>
          </p:nvSpPr>
          <p:spPr>
            <a:xfrm>
              <a:off x="5580525" y="1926925"/>
              <a:ext cx="217325" cy="60600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7"/>
            <p:cNvSpPr/>
            <p:nvPr/>
          </p:nvSpPr>
          <p:spPr>
            <a:xfrm>
              <a:off x="5584075" y="1928475"/>
              <a:ext cx="172575" cy="57475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7"/>
            <p:cNvSpPr/>
            <p:nvPr/>
          </p:nvSpPr>
          <p:spPr>
            <a:xfrm>
              <a:off x="570597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7"/>
            <p:cNvSpPr/>
            <p:nvPr/>
          </p:nvSpPr>
          <p:spPr>
            <a:xfrm>
              <a:off x="567942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7"/>
            <p:cNvSpPr/>
            <p:nvPr/>
          </p:nvSpPr>
          <p:spPr>
            <a:xfrm>
              <a:off x="5748800" y="1937825"/>
              <a:ext cx="26575" cy="1937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7"/>
            <p:cNvSpPr/>
            <p:nvPr/>
          </p:nvSpPr>
          <p:spPr>
            <a:xfrm>
              <a:off x="5725500" y="1945625"/>
              <a:ext cx="26575" cy="19400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7"/>
            <p:cNvSpPr/>
            <p:nvPr/>
          </p:nvSpPr>
          <p:spPr>
            <a:xfrm>
              <a:off x="565287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7"/>
            <p:cNvSpPr/>
            <p:nvPr/>
          </p:nvSpPr>
          <p:spPr>
            <a:xfrm>
              <a:off x="5621675" y="1944125"/>
              <a:ext cx="26625" cy="1937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7"/>
            <p:cNvSpPr/>
            <p:nvPr/>
          </p:nvSpPr>
          <p:spPr>
            <a:xfrm>
              <a:off x="5596675" y="1966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7"/>
            <p:cNvSpPr/>
            <p:nvPr/>
          </p:nvSpPr>
          <p:spPr>
            <a:xfrm>
              <a:off x="5644675" y="1960900"/>
              <a:ext cx="16425" cy="12025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000000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7"/>
            <p:cNvSpPr/>
            <p:nvPr/>
          </p:nvSpPr>
          <p:spPr>
            <a:xfrm>
              <a:off x="5774225" y="2038200"/>
              <a:ext cx="30200" cy="4937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7"/>
            <p:cNvSpPr/>
            <p:nvPr/>
          </p:nvSpPr>
          <p:spPr>
            <a:xfrm>
              <a:off x="5700900" y="20151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7"/>
            <p:cNvSpPr/>
            <p:nvPr/>
          </p:nvSpPr>
          <p:spPr>
            <a:xfrm>
              <a:off x="5704200" y="20184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7"/>
            <p:cNvSpPr/>
            <p:nvPr/>
          </p:nvSpPr>
          <p:spPr>
            <a:xfrm>
              <a:off x="5676750" y="20151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7"/>
            <p:cNvSpPr/>
            <p:nvPr/>
          </p:nvSpPr>
          <p:spPr>
            <a:xfrm>
              <a:off x="5680075" y="20184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7"/>
            <p:cNvSpPr/>
            <p:nvPr/>
          </p:nvSpPr>
          <p:spPr>
            <a:xfrm>
              <a:off x="5633550" y="20151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7"/>
            <p:cNvSpPr/>
            <p:nvPr/>
          </p:nvSpPr>
          <p:spPr>
            <a:xfrm>
              <a:off x="5636900" y="2018475"/>
              <a:ext cx="14250" cy="36525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7"/>
            <p:cNvSpPr/>
            <p:nvPr/>
          </p:nvSpPr>
          <p:spPr>
            <a:xfrm>
              <a:off x="5609450" y="20151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7"/>
            <p:cNvSpPr/>
            <p:nvPr/>
          </p:nvSpPr>
          <p:spPr>
            <a:xfrm>
              <a:off x="5612800" y="2018475"/>
              <a:ext cx="14275" cy="36525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7"/>
            <p:cNvSpPr/>
            <p:nvPr/>
          </p:nvSpPr>
          <p:spPr>
            <a:xfrm>
              <a:off x="5561425" y="2061975"/>
              <a:ext cx="141500" cy="33675"/>
            </a:xfrm>
            <a:custGeom>
              <a:avLst/>
              <a:gdLst/>
              <a:ahLst/>
              <a:cxnLst/>
              <a:rect l="l" t="t" r="r" b="b"/>
              <a:pathLst>
                <a:path w="5660" h="1347" extrusionOk="0">
                  <a:moveTo>
                    <a:pt x="4076" y="1"/>
                  </a:moveTo>
                  <a:cubicBezTo>
                    <a:pt x="3898" y="1"/>
                    <a:pt x="3715" y="70"/>
                    <a:pt x="3579" y="189"/>
                  </a:cubicBezTo>
                  <a:cubicBezTo>
                    <a:pt x="3461" y="292"/>
                    <a:pt x="3381" y="439"/>
                    <a:pt x="3259" y="536"/>
                  </a:cubicBezTo>
                  <a:cubicBezTo>
                    <a:pt x="3208" y="469"/>
                    <a:pt x="3132" y="416"/>
                    <a:pt x="3050" y="416"/>
                  </a:cubicBezTo>
                  <a:cubicBezTo>
                    <a:pt x="3047" y="416"/>
                    <a:pt x="3045" y="416"/>
                    <a:pt x="3043" y="416"/>
                  </a:cubicBezTo>
                  <a:cubicBezTo>
                    <a:pt x="2957" y="420"/>
                    <a:pt x="2875" y="498"/>
                    <a:pt x="2896" y="582"/>
                  </a:cubicBezTo>
                  <a:cubicBezTo>
                    <a:pt x="2839" y="558"/>
                    <a:pt x="2777" y="545"/>
                    <a:pt x="2715" y="545"/>
                  </a:cubicBezTo>
                  <a:cubicBezTo>
                    <a:pt x="2652" y="545"/>
                    <a:pt x="2590" y="558"/>
                    <a:pt x="2533" y="587"/>
                  </a:cubicBezTo>
                  <a:cubicBezTo>
                    <a:pt x="2423" y="641"/>
                    <a:pt x="2347" y="759"/>
                    <a:pt x="2351" y="884"/>
                  </a:cubicBezTo>
                  <a:cubicBezTo>
                    <a:pt x="2223" y="661"/>
                    <a:pt x="2062" y="457"/>
                    <a:pt x="1876" y="280"/>
                  </a:cubicBezTo>
                  <a:cubicBezTo>
                    <a:pt x="1775" y="185"/>
                    <a:pt x="1656" y="91"/>
                    <a:pt x="1518" y="91"/>
                  </a:cubicBezTo>
                  <a:cubicBezTo>
                    <a:pt x="1516" y="91"/>
                    <a:pt x="1514" y="91"/>
                    <a:pt x="1512" y="91"/>
                  </a:cubicBezTo>
                  <a:cubicBezTo>
                    <a:pt x="1388" y="93"/>
                    <a:pt x="1276" y="173"/>
                    <a:pt x="1189" y="262"/>
                  </a:cubicBezTo>
                  <a:cubicBezTo>
                    <a:pt x="1047" y="410"/>
                    <a:pt x="954" y="584"/>
                    <a:pt x="907" y="781"/>
                  </a:cubicBezTo>
                  <a:cubicBezTo>
                    <a:pt x="862" y="716"/>
                    <a:pt x="816" y="649"/>
                    <a:pt x="771" y="584"/>
                  </a:cubicBezTo>
                  <a:cubicBezTo>
                    <a:pt x="709" y="496"/>
                    <a:pt x="632" y="396"/>
                    <a:pt x="525" y="392"/>
                  </a:cubicBezTo>
                  <a:cubicBezTo>
                    <a:pt x="521" y="392"/>
                    <a:pt x="517" y="392"/>
                    <a:pt x="514" y="392"/>
                  </a:cubicBezTo>
                  <a:cubicBezTo>
                    <a:pt x="420" y="392"/>
                    <a:pt x="339" y="466"/>
                    <a:pt x="281" y="542"/>
                  </a:cubicBezTo>
                  <a:cubicBezTo>
                    <a:pt x="106" y="763"/>
                    <a:pt x="14" y="1064"/>
                    <a:pt x="1" y="1346"/>
                  </a:cubicBezTo>
                  <a:lnTo>
                    <a:pt x="5659" y="1346"/>
                  </a:lnTo>
                  <a:cubicBezTo>
                    <a:pt x="5656" y="1238"/>
                    <a:pt x="5606" y="1092"/>
                    <a:pt x="5557" y="994"/>
                  </a:cubicBezTo>
                  <a:cubicBezTo>
                    <a:pt x="5494" y="856"/>
                    <a:pt x="5360" y="753"/>
                    <a:pt x="5211" y="730"/>
                  </a:cubicBezTo>
                  <a:cubicBezTo>
                    <a:pt x="5188" y="727"/>
                    <a:pt x="5165" y="725"/>
                    <a:pt x="5141" y="725"/>
                  </a:cubicBezTo>
                  <a:cubicBezTo>
                    <a:pt x="5012" y="725"/>
                    <a:pt x="4877" y="779"/>
                    <a:pt x="4795" y="876"/>
                  </a:cubicBezTo>
                  <a:cubicBezTo>
                    <a:pt x="4734" y="580"/>
                    <a:pt x="4651" y="254"/>
                    <a:pt x="4397" y="91"/>
                  </a:cubicBezTo>
                  <a:cubicBezTo>
                    <a:pt x="4301" y="29"/>
                    <a:pt x="4190" y="1"/>
                    <a:pt x="4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7"/>
            <p:cNvSpPr/>
            <p:nvPr/>
          </p:nvSpPr>
          <p:spPr>
            <a:xfrm>
              <a:off x="4992925" y="2246500"/>
              <a:ext cx="10825" cy="30675"/>
            </a:xfrm>
            <a:custGeom>
              <a:avLst/>
              <a:gdLst/>
              <a:ahLst/>
              <a:cxnLst/>
              <a:rect l="l" t="t" r="r" b="b"/>
              <a:pathLst>
                <a:path w="433" h="1227" extrusionOk="0">
                  <a:moveTo>
                    <a:pt x="72" y="0"/>
                  </a:moveTo>
                  <a:cubicBezTo>
                    <a:pt x="62" y="0"/>
                    <a:pt x="53" y="5"/>
                    <a:pt x="50" y="17"/>
                  </a:cubicBezTo>
                  <a:cubicBezTo>
                    <a:pt x="1" y="212"/>
                    <a:pt x="71" y="417"/>
                    <a:pt x="136" y="599"/>
                  </a:cubicBezTo>
                  <a:cubicBezTo>
                    <a:pt x="204" y="794"/>
                    <a:pt x="279" y="985"/>
                    <a:pt x="320" y="1187"/>
                  </a:cubicBezTo>
                  <a:cubicBezTo>
                    <a:pt x="325" y="1215"/>
                    <a:pt x="345" y="1226"/>
                    <a:pt x="366" y="1226"/>
                  </a:cubicBezTo>
                  <a:cubicBezTo>
                    <a:pt x="398" y="1226"/>
                    <a:pt x="433" y="1199"/>
                    <a:pt x="425" y="1159"/>
                  </a:cubicBezTo>
                  <a:cubicBezTo>
                    <a:pt x="388" y="962"/>
                    <a:pt x="316" y="775"/>
                    <a:pt x="252" y="587"/>
                  </a:cubicBezTo>
                  <a:cubicBezTo>
                    <a:pt x="188" y="398"/>
                    <a:pt x="153" y="204"/>
                    <a:pt x="96" y="17"/>
                  </a:cubicBezTo>
                  <a:cubicBezTo>
                    <a:pt x="93" y="6"/>
                    <a:pt x="82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7"/>
            <p:cNvSpPr/>
            <p:nvPr/>
          </p:nvSpPr>
          <p:spPr>
            <a:xfrm>
              <a:off x="5008100" y="224785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2" y="1"/>
                  </a:moveTo>
                  <a:cubicBezTo>
                    <a:pt x="108" y="1"/>
                    <a:pt x="103" y="2"/>
                    <a:pt x="100" y="6"/>
                  </a:cubicBezTo>
                  <a:cubicBezTo>
                    <a:pt x="64" y="41"/>
                    <a:pt x="44" y="100"/>
                    <a:pt x="31" y="146"/>
                  </a:cubicBezTo>
                  <a:cubicBezTo>
                    <a:pt x="13" y="205"/>
                    <a:pt x="9" y="270"/>
                    <a:pt x="6" y="332"/>
                  </a:cubicBezTo>
                  <a:cubicBezTo>
                    <a:pt x="0" y="461"/>
                    <a:pt x="11" y="590"/>
                    <a:pt x="12" y="720"/>
                  </a:cubicBezTo>
                  <a:cubicBezTo>
                    <a:pt x="13" y="752"/>
                    <a:pt x="38" y="768"/>
                    <a:pt x="64" y="768"/>
                  </a:cubicBezTo>
                  <a:cubicBezTo>
                    <a:pt x="89" y="768"/>
                    <a:pt x="115" y="751"/>
                    <a:pt x="115" y="718"/>
                  </a:cubicBezTo>
                  <a:cubicBezTo>
                    <a:pt x="116" y="595"/>
                    <a:pt x="113" y="471"/>
                    <a:pt x="114" y="348"/>
                  </a:cubicBezTo>
                  <a:cubicBezTo>
                    <a:pt x="114" y="290"/>
                    <a:pt x="118" y="231"/>
                    <a:pt x="120" y="173"/>
                  </a:cubicBezTo>
                  <a:cubicBezTo>
                    <a:pt x="123" y="123"/>
                    <a:pt x="134" y="70"/>
                    <a:pt x="132" y="19"/>
                  </a:cubicBezTo>
                  <a:cubicBezTo>
                    <a:pt x="132" y="8"/>
                    <a:pt x="122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7"/>
            <p:cNvSpPr/>
            <p:nvPr/>
          </p:nvSpPr>
          <p:spPr>
            <a:xfrm>
              <a:off x="5017125" y="2243850"/>
              <a:ext cx="10975" cy="19400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3" y="1"/>
                  </a:moveTo>
                  <a:cubicBezTo>
                    <a:pt x="396" y="1"/>
                    <a:pt x="389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6" y="775"/>
                    <a:pt x="93" y="765"/>
                    <a:pt x="98" y="742"/>
                  </a:cubicBezTo>
                  <a:cubicBezTo>
                    <a:pt x="128" y="615"/>
                    <a:pt x="174" y="493"/>
                    <a:pt x="235" y="378"/>
                  </a:cubicBezTo>
                  <a:cubicBezTo>
                    <a:pt x="293" y="263"/>
                    <a:pt x="374" y="161"/>
                    <a:pt x="428" y="45"/>
                  </a:cubicBezTo>
                  <a:cubicBezTo>
                    <a:pt x="438" y="22"/>
                    <a:pt x="422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7"/>
            <p:cNvSpPr/>
            <p:nvPr/>
          </p:nvSpPr>
          <p:spPr>
            <a:xfrm>
              <a:off x="5200350" y="2220450"/>
              <a:ext cx="7700" cy="31525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5" y="80"/>
                    <a:pt x="30" y="80"/>
                  </a:cubicBezTo>
                  <a:cubicBezTo>
                    <a:pt x="31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2" y="128"/>
                    <a:pt x="72" y="183"/>
                    <a:pt x="84" y="224"/>
                  </a:cubicBezTo>
                  <a:cubicBezTo>
                    <a:pt x="105" y="302"/>
                    <a:pt x="125" y="379"/>
                    <a:pt x="140" y="459"/>
                  </a:cubicBezTo>
                  <a:cubicBezTo>
                    <a:pt x="189" y="701"/>
                    <a:pt x="182" y="950"/>
                    <a:pt x="126" y="1191"/>
                  </a:cubicBezTo>
                  <a:cubicBezTo>
                    <a:pt x="116" y="1232"/>
                    <a:pt x="151" y="1260"/>
                    <a:pt x="184" y="1260"/>
                  </a:cubicBezTo>
                  <a:cubicBezTo>
                    <a:pt x="206" y="1260"/>
                    <a:pt x="227" y="1248"/>
                    <a:pt x="233" y="1220"/>
                  </a:cubicBezTo>
                  <a:cubicBezTo>
                    <a:pt x="307" y="922"/>
                    <a:pt x="304" y="623"/>
                    <a:pt x="237" y="325"/>
                  </a:cubicBezTo>
                  <a:cubicBezTo>
                    <a:pt x="217" y="234"/>
                    <a:pt x="198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7"/>
            <p:cNvSpPr/>
            <p:nvPr/>
          </p:nvSpPr>
          <p:spPr>
            <a:xfrm>
              <a:off x="5223325" y="2231100"/>
              <a:ext cx="3075" cy="18425"/>
            </a:xfrm>
            <a:custGeom>
              <a:avLst/>
              <a:gdLst/>
              <a:ahLst/>
              <a:cxnLst/>
              <a:rect l="l" t="t" r="r" b="b"/>
              <a:pathLst>
                <a:path w="123" h="737" extrusionOk="0">
                  <a:moveTo>
                    <a:pt x="60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2" y="59"/>
                    <a:pt x="6" y="115"/>
                    <a:pt x="3" y="169"/>
                  </a:cubicBezTo>
                  <a:cubicBezTo>
                    <a:pt x="0" y="227"/>
                    <a:pt x="0" y="283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1" y="717"/>
                    <a:pt x="31" y="737"/>
                    <a:pt x="60" y="737"/>
                  </a:cubicBezTo>
                  <a:cubicBezTo>
                    <a:pt x="90" y="737"/>
                    <a:pt x="120" y="717"/>
                    <a:pt x="120" y="679"/>
                  </a:cubicBezTo>
                  <a:cubicBezTo>
                    <a:pt x="120" y="566"/>
                    <a:pt x="121" y="454"/>
                    <a:pt x="121" y="341"/>
                  </a:cubicBezTo>
                  <a:cubicBezTo>
                    <a:pt x="121" y="286"/>
                    <a:pt x="123" y="230"/>
                    <a:pt x="119" y="176"/>
                  </a:cubicBezTo>
                  <a:cubicBezTo>
                    <a:pt x="115" y="121"/>
                    <a:pt x="120" y="61"/>
                    <a:pt x="85" y="14"/>
                  </a:cubicBezTo>
                  <a:cubicBezTo>
                    <a:pt x="78" y="5"/>
                    <a:pt x="69" y="1"/>
                    <a:pt x="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7"/>
            <p:cNvSpPr/>
            <p:nvPr/>
          </p:nvSpPr>
          <p:spPr>
            <a:xfrm>
              <a:off x="5229075" y="2229800"/>
              <a:ext cx="9175" cy="19975"/>
            </a:xfrm>
            <a:custGeom>
              <a:avLst/>
              <a:gdLst/>
              <a:ahLst/>
              <a:cxnLst/>
              <a:rect l="l" t="t" r="r" b="b"/>
              <a:pathLst>
                <a:path w="367" h="799" extrusionOk="0">
                  <a:moveTo>
                    <a:pt x="329" y="1"/>
                  </a:moveTo>
                  <a:cubicBezTo>
                    <a:pt x="322" y="1"/>
                    <a:pt x="315" y="3"/>
                    <a:pt x="308" y="9"/>
                  </a:cubicBezTo>
                  <a:cubicBezTo>
                    <a:pt x="206" y="91"/>
                    <a:pt x="150" y="210"/>
                    <a:pt x="109" y="333"/>
                  </a:cubicBezTo>
                  <a:cubicBezTo>
                    <a:pt x="68" y="456"/>
                    <a:pt x="44" y="587"/>
                    <a:pt x="13" y="712"/>
                  </a:cubicBezTo>
                  <a:cubicBezTo>
                    <a:pt x="0" y="764"/>
                    <a:pt x="45" y="799"/>
                    <a:pt x="86" y="799"/>
                  </a:cubicBezTo>
                  <a:cubicBezTo>
                    <a:pt x="113" y="799"/>
                    <a:pt x="138" y="784"/>
                    <a:pt x="146" y="751"/>
                  </a:cubicBezTo>
                  <a:cubicBezTo>
                    <a:pt x="175" y="629"/>
                    <a:pt x="198" y="507"/>
                    <a:pt x="232" y="387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7"/>
            <p:cNvSpPr/>
            <p:nvPr/>
          </p:nvSpPr>
          <p:spPr>
            <a:xfrm>
              <a:off x="5582000" y="2120100"/>
              <a:ext cx="9925" cy="25775"/>
            </a:xfrm>
            <a:custGeom>
              <a:avLst/>
              <a:gdLst/>
              <a:ahLst/>
              <a:cxnLst/>
              <a:rect l="l" t="t" r="r" b="b"/>
              <a:pathLst>
                <a:path w="397" h="1031" extrusionOk="0">
                  <a:moveTo>
                    <a:pt x="27" y="0"/>
                  </a:moveTo>
                  <a:cubicBezTo>
                    <a:pt x="13" y="0"/>
                    <a:pt x="0" y="14"/>
                    <a:pt x="11" y="28"/>
                  </a:cubicBezTo>
                  <a:cubicBezTo>
                    <a:pt x="105" y="169"/>
                    <a:pt x="146" y="320"/>
                    <a:pt x="180" y="486"/>
                  </a:cubicBezTo>
                  <a:cubicBezTo>
                    <a:pt x="214" y="651"/>
                    <a:pt x="237" y="819"/>
                    <a:pt x="267" y="985"/>
                  </a:cubicBezTo>
                  <a:cubicBezTo>
                    <a:pt x="273" y="1017"/>
                    <a:pt x="295" y="1031"/>
                    <a:pt x="320" y="1031"/>
                  </a:cubicBezTo>
                  <a:cubicBezTo>
                    <a:pt x="356" y="1031"/>
                    <a:pt x="397" y="999"/>
                    <a:pt x="388" y="952"/>
                  </a:cubicBezTo>
                  <a:cubicBezTo>
                    <a:pt x="357" y="779"/>
                    <a:pt x="341" y="601"/>
                    <a:pt x="289" y="432"/>
                  </a:cubicBezTo>
                  <a:cubicBezTo>
                    <a:pt x="242" y="281"/>
                    <a:pt x="171" y="108"/>
                    <a:pt x="40" y="5"/>
                  </a:cubicBezTo>
                  <a:cubicBezTo>
                    <a:pt x="36" y="2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7"/>
            <p:cNvSpPr/>
            <p:nvPr/>
          </p:nvSpPr>
          <p:spPr>
            <a:xfrm>
              <a:off x="5601400" y="2128875"/>
              <a:ext cx="4300" cy="21575"/>
            </a:xfrm>
            <a:custGeom>
              <a:avLst/>
              <a:gdLst/>
              <a:ahLst/>
              <a:cxnLst/>
              <a:rect l="l" t="t" r="r" b="b"/>
              <a:pathLst>
                <a:path w="172" h="863" extrusionOk="0">
                  <a:moveTo>
                    <a:pt x="152" y="0"/>
                  </a:moveTo>
                  <a:cubicBezTo>
                    <a:pt x="148" y="0"/>
                    <a:pt x="144" y="1"/>
                    <a:pt x="140" y="5"/>
                  </a:cubicBezTo>
                  <a:cubicBezTo>
                    <a:pt x="37" y="105"/>
                    <a:pt x="9" y="254"/>
                    <a:pt x="5" y="393"/>
                  </a:cubicBezTo>
                  <a:cubicBezTo>
                    <a:pt x="1" y="541"/>
                    <a:pt x="26" y="686"/>
                    <a:pt x="58" y="830"/>
                  </a:cubicBezTo>
                  <a:cubicBezTo>
                    <a:pt x="63" y="853"/>
                    <a:pt x="80" y="863"/>
                    <a:pt x="98" y="863"/>
                  </a:cubicBezTo>
                  <a:cubicBezTo>
                    <a:pt x="125" y="863"/>
                    <a:pt x="155" y="840"/>
                    <a:pt x="147" y="804"/>
                  </a:cubicBezTo>
                  <a:cubicBezTo>
                    <a:pt x="117" y="674"/>
                    <a:pt x="94" y="541"/>
                    <a:pt x="97" y="406"/>
                  </a:cubicBezTo>
                  <a:cubicBezTo>
                    <a:pt x="99" y="273"/>
                    <a:pt x="138" y="148"/>
                    <a:pt x="169" y="22"/>
                  </a:cubicBezTo>
                  <a:cubicBezTo>
                    <a:pt x="172" y="9"/>
                    <a:pt x="162" y="0"/>
                    <a:pt x="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7"/>
            <p:cNvSpPr/>
            <p:nvPr/>
          </p:nvSpPr>
          <p:spPr>
            <a:xfrm>
              <a:off x="5614900" y="2125125"/>
              <a:ext cx="10825" cy="19225"/>
            </a:xfrm>
            <a:custGeom>
              <a:avLst/>
              <a:gdLst/>
              <a:ahLst/>
              <a:cxnLst/>
              <a:rect l="l" t="t" r="r" b="b"/>
              <a:pathLst>
                <a:path w="433" h="769" extrusionOk="0">
                  <a:moveTo>
                    <a:pt x="412" y="0"/>
                  </a:moveTo>
                  <a:cubicBezTo>
                    <a:pt x="408" y="0"/>
                    <a:pt x="404" y="2"/>
                    <a:pt x="399" y="5"/>
                  </a:cubicBezTo>
                  <a:cubicBezTo>
                    <a:pt x="350" y="45"/>
                    <a:pt x="304" y="95"/>
                    <a:pt x="263" y="144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5"/>
                    <a:pt x="44" y="569"/>
                    <a:pt x="10" y="703"/>
                  </a:cubicBezTo>
                  <a:cubicBezTo>
                    <a:pt x="1" y="743"/>
                    <a:pt x="34" y="769"/>
                    <a:pt x="65" y="769"/>
                  </a:cubicBezTo>
                  <a:cubicBezTo>
                    <a:pt x="86" y="769"/>
                    <a:pt x="105" y="757"/>
                    <a:pt x="111" y="732"/>
                  </a:cubicBezTo>
                  <a:cubicBezTo>
                    <a:pt x="141" y="604"/>
                    <a:pt x="182" y="481"/>
                    <a:pt x="235" y="363"/>
                  </a:cubicBezTo>
                  <a:cubicBezTo>
                    <a:pt x="261" y="306"/>
                    <a:pt x="285" y="246"/>
                    <a:pt x="314" y="190"/>
                  </a:cubicBezTo>
                  <a:cubicBezTo>
                    <a:pt x="345" y="132"/>
                    <a:pt x="382" y="81"/>
                    <a:pt x="423" y="29"/>
                  </a:cubicBezTo>
                  <a:cubicBezTo>
                    <a:pt x="432" y="15"/>
                    <a:pt x="424" y="0"/>
                    <a:pt x="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7"/>
            <p:cNvSpPr/>
            <p:nvPr/>
          </p:nvSpPr>
          <p:spPr>
            <a:xfrm>
              <a:off x="5885925" y="20705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40" y="1"/>
                  </a:moveTo>
                  <a:cubicBezTo>
                    <a:pt x="32" y="1"/>
                    <a:pt x="24" y="6"/>
                    <a:pt x="21" y="15"/>
                  </a:cubicBezTo>
                  <a:cubicBezTo>
                    <a:pt x="12" y="40"/>
                    <a:pt x="4" y="57"/>
                    <a:pt x="2" y="85"/>
                  </a:cubicBezTo>
                  <a:cubicBezTo>
                    <a:pt x="1" y="116"/>
                    <a:pt x="2" y="146"/>
                    <a:pt x="6" y="177"/>
                  </a:cubicBezTo>
                  <a:cubicBezTo>
                    <a:pt x="14" y="254"/>
                    <a:pt x="27" y="331"/>
                    <a:pt x="43" y="408"/>
                  </a:cubicBezTo>
                  <a:cubicBezTo>
                    <a:pt x="60" y="488"/>
                    <a:pt x="83" y="568"/>
                    <a:pt x="109" y="646"/>
                  </a:cubicBezTo>
                  <a:cubicBezTo>
                    <a:pt x="137" y="718"/>
                    <a:pt x="175" y="778"/>
                    <a:pt x="224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3" y="843"/>
                    <a:pt x="270" y="829"/>
                    <a:pt x="263" y="814"/>
                  </a:cubicBezTo>
                  <a:cubicBezTo>
                    <a:pt x="236" y="748"/>
                    <a:pt x="222" y="675"/>
                    <a:pt x="203" y="608"/>
                  </a:cubicBezTo>
                  <a:cubicBezTo>
                    <a:pt x="181" y="529"/>
                    <a:pt x="166" y="450"/>
                    <a:pt x="150" y="372"/>
                  </a:cubicBezTo>
                  <a:cubicBezTo>
                    <a:pt x="137" y="300"/>
                    <a:pt x="128" y="229"/>
                    <a:pt x="113" y="158"/>
                  </a:cubicBezTo>
                  <a:cubicBezTo>
                    <a:pt x="108" y="129"/>
                    <a:pt x="102" y="100"/>
                    <a:pt x="93" y="72"/>
                  </a:cubicBezTo>
                  <a:cubicBezTo>
                    <a:pt x="86" y="45"/>
                    <a:pt x="71" y="32"/>
                    <a:pt x="57" y="10"/>
                  </a:cubicBezTo>
                  <a:cubicBezTo>
                    <a:pt x="52" y="4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7"/>
            <p:cNvSpPr/>
            <p:nvPr/>
          </p:nvSpPr>
          <p:spPr>
            <a:xfrm>
              <a:off x="5893550" y="2078125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1" y="37"/>
                    <a:pt x="107" y="71"/>
                  </a:cubicBezTo>
                  <a:cubicBezTo>
                    <a:pt x="70" y="107"/>
                    <a:pt x="48" y="149"/>
                    <a:pt x="33" y="198"/>
                  </a:cubicBezTo>
                  <a:cubicBezTo>
                    <a:pt x="1" y="303"/>
                    <a:pt x="19" y="424"/>
                    <a:pt x="49" y="526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20" y="507"/>
                  </a:cubicBezTo>
                  <a:cubicBezTo>
                    <a:pt x="107" y="415"/>
                    <a:pt x="101" y="322"/>
                    <a:pt x="120" y="231"/>
                  </a:cubicBezTo>
                  <a:cubicBezTo>
                    <a:pt x="127" y="193"/>
                    <a:pt x="140" y="156"/>
                    <a:pt x="158" y="121"/>
                  </a:cubicBezTo>
                  <a:cubicBezTo>
                    <a:pt x="178" y="81"/>
                    <a:pt x="218" y="62"/>
                    <a:pt x="247" y="28"/>
                  </a:cubicBezTo>
                  <a:cubicBezTo>
                    <a:pt x="255" y="18"/>
                    <a:pt x="250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7"/>
            <p:cNvSpPr/>
            <p:nvPr/>
          </p:nvSpPr>
          <p:spPr>
            <a:xfrm>
              <a:off x="5903650" y="2070625"/>
              <a:ext cx="12525" cy="17350"/>
            </a:xfrm>
            <a:custGeom>
              <a:avLst/>
              <a:gdLst/>
              <a:ahLst/>
              <a:cxnLst/>
              <a:rect l="l" t="t" r="r" b="b"/>
              <a:pathLst>
                <a:path w="501" h="694" extrusionOk="0">
                  <a:moveTo>
                    <a:pt x="481" y="0"/>
                  </a:moveTo>
                  <a:cubicBezTo>
                    <a:pt x="478" y="0"/>
                    <a:pt x="476" y="1"/>
                    <a:pt x="473" y="3"/>
                  </a:cubicBezTo>
                  <a:cubicBezTo>
                    <a:pt x="258" y="165"/>
                    <a:pt x="80" y="401"/>
                    <a:pt x="5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4" y="679"/>
                  </a:cubicBezTo>
                  <a:cubicBezTo>
                    <a:pt x="106" y="555"/>
                    <a:pt x="181" y="446"/>
                    <a:pt x="261" y="339"/>
                  </a:cubicBezTo>
                  <a:cubicBezTo>
                    <a:pt x="340" y="235"/>
                    <a:pt x="429" y="138"/>
                    <a:pt x="495" y="25"/>
                  </a:cubicBezTo>
                  <a:cubicBezTo>
                    <a:pt x="500" y="15"/>
                    <a:pt x="491" y="0"/>
                    <a:pt x="4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7"/>
            <p:cNvSpPr/>
            <p:nvPr/>
          </p:nvSpPr>
          <p:spPr>
            <a:xfrm>
              <a:off x="5734725" y="2120950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1" y="0"/>
                  </a:moveTo>
                  <a:cubicBezTo>
                    <a:pt x="64" y="0"/>
                    <a:pt x="56" y="4"/>
                    <a:pt x="50" y="9"/>
                  </a:cubicBezTo>
                  <a:cubicBezTo>
                    <a:pt x="1" y="54"/>
                    <a:pt x="48" y="165"/>
                    <a:pt x="64" y="217"/>
                  </a:cubicBezTo>
                  <a:cubicBezTo>
                    <a:pt x="90" y="299"/>
                    <a:pt x="119" y="381"/>
                    <a:pt x="151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7" y="964"/>
                    <a:pt x="371" y="964"/>
                  </a:cubicBezTo>
                  <a:cubicBezTo>
                    <a:pt x="393" y="964"/>
                    <a:pt x="415" y="947"/>
                    <a:pt x="407" y="919"/>
                  </a:cubicBezTo>
                  <a:cubicBezTo>
                    <a:pt x="362" y="755"/>
                    <a:pt x="303" y="595"/>
                    <a:pt x="247" y="434"/>
                  </a:cubicBezTo>
                  <a:cubicBezTo>
                    <a:pt x="218" y="356"/>
                    <a:pt x="192" y="278"/>
                    <a:pt x="167" y="198"/>
                  </a:cubicBezTo>
                  <a:cubicBezTo>
                    <a:pt x="156" y="158"/>
                    <a:pt x="146" y="119"/>
                    <a:pt x="134" y="80"/>
                  </a:cubicBezTo>
                  <a:cubicBezTo>
                    <a:pt x="124" y="47"/>
                    <a:pt x="115" y="14"/>
                    <a:pt x="79" y="2"/>
                  </a:cubicBezTo>
                  <a:cubicBezTo>
                    <a:pt x="76" y="1"/>
                    <a:pt x="74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7"/>
            <p:cNvSpPr/>
            <p:nvPr/>
          </p:nvSpPr>
          <p:spPr>
            <a:xfrm>
              <a:off x="5742050" y="2123325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0" y="0"/>
                  </a:moveTo>
                  <a:cubicBezTo>
                    <a:pt x="192" y="0"/>
                    <a:pt x="176" y="7"/>
                    <a:pt x="158" y="15"/>
                  </a:cubicBezTo>
                  <a:cubicBezTo>
                    <a:pt x="153" y="19"/>
                    <a:pt x="134" y="26"/>
                    <a:pt x="125" y="34"/>
                  </a:cubicBezTo>
                  <a:cubicBezTo>
                    <a:pt x="114" y="42"/>
                    <a:pt x="101" y="51"/>
                    <a:pt x="91" y="63"/>
                  </a:cubicBezTo>
                  <a:cubicBezTo>
                    <a:pt x="55" y="103"/>
                    <a:pt x="32" y="158"/>
                    <a:pt x="22" y="210"/>
                  </a:cubicBezTo>
                  <a:cubicBezTo>
                    <a:pt x="0" y="329"/>
                    <a:pt x="35" y="454"/>
                    <a:pt x="82" y="564"/>
                  </a:cubicBezTo>
                  <a:cubicBezTo>
                    <a:pt x="90" y="582"/>
                    <a:pt x="111" y="591"/>
                    <a:pt x="131" y="591"/>
                  </a:cubicBezTo>
                  <a:cubicBezTo>
                    <a:pt x="138" y="591"/>
                    <a:pt x="145" y="589"/>
                    <a:pt x="151" y="587"/>
                  </a:cubicBezTo>
                  <a:cubicBezTo>
                    <a:pt x="174" y="573"/>
                    <a:pt x="191" y="544"/>
                    <a:pt x="181" y="519"/>
                  </a:cubicBezTo>
                  <a:cubicBezTo>
                    <a:pt x="166" y="475"/>
                    <a:pt x="151" y="418"/>
                    <a:pt x="146" y="376"/>
                  </a:cubicBezTo>
                  <a:cubicBezTo>
                    <a:pt x="143" y="354"/>
                    <a:pt x="142" y="330"/>
                    <a:pt x="142" y="308"/>
                  </a:cubicBezTo>
                  <a:cubicBezTo>
                    <a:pt x="142" y="296"/>
                    <a:pt x="142" y="286"/>
                    <a:pt x="143" y="274"/>
                  </a:cubicBezTo>
                  <a:cubicBezTo>
                    <a:pt x="143" y="274"/>
                    <a:pt x="145" y="261"/>
                    <a:pt x="145" y="261"/>
                  </a:cubicBezTo>
                  <a:lnTo>
                    <a:pt x="145" y="261"/>
                  </a:lnTo>
                  <a:cubicBezTo>
                    <a:pt x="145" y="261"/>
                    <a:pt x="145" y="262"/>
                    <a:pt x="145" y="266"/>
                  </a:cubicBezTo>
                  <a:cubicBezTo>
                    <a:pt x="146" y="260"/>
                    <a:pt x="146" y="255"/>
                    <a:pt x="148" y="250"/>
                  </a:cubicBezTo>
                  <a:cubicBezTo>
                    <a:pt x="151" y="230"/>
                    <a:pt x="155" y="209"/>
                    <a:pt x="163" y="190"/>
                  </a:cubicBezTo>
                  <a:cubicBezTo>
                    <a:pt x="164" y="187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3"/>
                    <a:pt x="164" y="186"/>
                  </a:cubicBezTo>
                  <a:cubicBezTo>
                    <a:pt x="166" y="180"/>
                    <a:pt x="169" y="175"/>
                    <a:pt x="171" y="169"/>
                  </a:cubicBezTo>
                  <a:cubicBezTo>
                    <a:pt x="176" y="160"/>
                    <a:pt x="181" y="153"/>
                    <a:pt x="187" y="144"/>
                  </a:cubicBezTo>
                  <a:cubicBezTo>
                    <a:pt x="192" y="135"/>
                    <a:pt x="197" y="127"/>
                    <a:pt x="204" y="119"/>
                  </a:cubicBezTo>
                  <a:lnTo>
                    <a:pt x="204" y="119"/>
                  </a:lnTo>
                  <a:cubicBezTo>
                    <a:pt x="203" y="121"/>
                    <a:pt x="202" y="122"/>
                    <a:pt x="202" y="122"/>
                  </a:cubicBezTo>
                  <a:cubicBezTo>
                    <a:pt x="202" y="122"/>
                    <a:pt x="206" y="117"/>
                    <a:pt x="207" y="116"/>
                  </a:cubicBezTo>
                  <a:cubicBezTo>
                    <a:pt x="212" y="109"/>
                    <a:pt x="216" y="103"/>
                    <a:pt x="221" y="96"/>
                  </a:cubicBezTo>
                  <a:cubicBezTo>
                    <a:pt x="233" y="83"/>
                    <a:pt x="252" y="66"/>
                    <a:pt x="258" y="42"/>
                  </a:cubicBezTo>
                  <a:cubicBezTo>
                    <a:pt x="261" y="30"/>
                    <a:pt x="257" y="14"/>
                    <a:pt x="245" y="8"/>
                  </a:cubicBezTo>
                  <a:cubicBezTo>
                    <a:pt x="233" y="2"/>
                    <a:pt x="221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7"/>
            <p:cNvSpPr/>
            <p:nvPr/>
          </p:nvSpPr>
          <p:spPr>
            <a:xfrm>
              <a:off x="5749900" y="2123550"/>
              <a:ext cx="12425" cy="14300"/>
            </a:xfrm>
            <a:custGeom>
              <a:avLst/>
              <a:gdLst/>
              <a:ahLst/>
              <a:cxnLst/>
              <a:rect l="l" t="t" r="r" b="b"/>
              <a:pathLst>
                <a:path w="497" h="572" extrusionOk="0">
                  <a:moveTo>
                    <a:pt x="464" y="0"/>
                  </a:moveTo>
                  <a:cubicBezTo>
                    <a:pt x="460" y="0"/>
                    <a:pt x="456" y="1"/>
                    <a:pt x="453" y="3"/>
                  </a:cubicBezTo>
                  <a:cubicBezTo>
                    <a:pt x="358" y="59"/>
                    <a:pt x="280" y="140"/>
                    <a:pt x="212" y="226"/>
                  </a:cubicBezTo>
                  <a:cubicBezTo>
                    <a:pt x="143" y="313"/>
                    <a:pt x="81" y="405"/>
                    <a:pt x="24" y="500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7" y="549"/>
                  </a:cubicBezTo>
                  <a:cubicBezTo>
                    <a:pt x="163" y="458"/>
                    <a:pt x="224" y="371"/>
                    <a:pt x="291" y="290"/>
                  </a:cubicBezTo>
                  <a:cubicBezTo>
                    <a:pt x="358" y="209"/>
                    <a:pt x="429" y="126"/>
                    <a:pt x="486" y="37"/>
                  </a:cubicBezTo>
                  <a:cubicBezTo>
                    <a:pt x="497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7"/>
            <p:cNvSpPr/>
            <p:nvPr/>
          </p:nvSpPr>
          <p:spPr>
            <a:xfrm>
              <a:off x="5382450" y="2105200"/>
              <a:ext cx="8100" cy="20850"/>
            </a:xfrm>
            <a:custGeom>
              <a:avLst/>
              <a:gdLst/>
              <a:ahLst/>
              <a:cxnLst/>
              <a:rect l="l" t="t" r="r" b="b"/>
              <a:pathLst>
                <a:path w="324" h="834" extrusionOk="0">
                  <a:moveTo>
                    <a:pt x="78" y="1"/>
                  </a:moveTo>
                  <a:cubicBezTo>
                    <a:pt x="60" y="1"/>
                    <a:pt x="43" y="9"/>
                    <a:pt x="33" y="26"/>
                  </a:cubicBezTo>
                  <a:cubicBezTo>
                    <a:pt x="0" y="83"/>
                    <a:pt x="17" y="172"/>
                    <a:pt x="28" y="233"/>
                  </a:cubicBezTo>
                  <a:cubicBezTo>
                    <a:pt x="41" y="303"/>
                    <a:pt x="62" y="370"/>
                    <a:pt x="86" y="436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5"/>
                    <a:pt x="323" y="788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9"/>
                    <a:pt x="180" y="285"/>
                    <a:pt x="164" y="222"/>
                  </a:cubicBezTo>
                  <a:cubicBezTo>
                    <a:pt x="156" y="188"/>
                    <a:pt x="149" y="156"/>
                    <a:pt x="144" y="123"/>
                  </a:cubicBezTo>
                  <a:cubicBezTo>
                    <a:pt x="139" y="89"/>
                    <a:pt x="139" y="57"/>
                    <a:pt x="121" y="26"/>
                  </a:cubicBezTo>
                  <a:cubicBezTo>
                    <a:pt x="112" y="9"/>
                    <a:pt x="95" y="1"/>
                    <a:pt x="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7"/>
            <p:cNvSpPr/>
            <p:nvPr/>
          </p:nvSpPr>
          <p:spPr>
            <a:xfrm>
              <a:off x="5395175" y="21055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1"/>
                  </a:moveTo>
                  <a:cubicBezTo>
                    <a:pt x="216" y="1"/>
                    <a:pt x="212" y="2"/>
                    <a:pt x="209" y="4"/>
                  </a:cubicBezTo>
                  <a:cubicBezTo>
                    <a:pt x="164" y="33"/>
                    <a:pt x="118" y="71"/>
                    <a:pt x="90" y="116"/>
                  </a:cubicBezTo>
                  <a:cubicBezTo>
                    <a:pt x="60" y="162"/>
                    <a:pt x="39" y="213"/>
                    <a:pt x="26" y="265"/>
                  </a:cubicBezTo>
                  <a:cubicBezTo>
                    <a:pt x="1" y="380"/>
                    <a:pt x="23" y="499"/>
                    <a:pt x="67" y="603"/>
                  </a:cubicBezTo>
                  <a:cubicBezTo>
                    <a:pt x="76" y="623"/>
                    <a:pt x="99" y="633"/>
                    <a:pt x="120" y="633"/>
                  </a:cubicBezTo>
                  <a:cubicBezTo>
                    <a:pt x="132" y="633"/>
                    <a:pt x="143" y="630"/>
                    <a:pt x="151" y="625"/>
                  </a:cubicBezTo>
                  <a:cubicBezTo>
                    <a:pt x="180" y="608"/>
                    <a:pt x="184" y="573"/>
                    <a:pt x="172" y="542"/>
                  </a:cubicBezTo>
                  <a:cubicBezTo>
                    <a:pt x="96" y="372"/>
                    <a:pt x="147" y="187"/>
                    <a:pt x="239" y="35"/>
                  </a:cubicBezTo>
                  <a:cubicBezTo>
                    <a:pt x="249" y="20"/>
                    <a:pt x="235" y="1"/>
                    <a:pt x="2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7"/>
            <p:cNvSpPr/>
            <p:nvPr/>
          </p:nvSpPr>
          <p:spPr>
            <a:xfrm>
              <a:off x="5408100" y="2101625"/>
              <a:ext cx="8500" cy="16975"/>
            </a:xfrm>
            <a:custGeom>
              <a:avLst/>
              <a:gdLst/>
              <a:ahLst/>
              <a:cxnLst/>
              <a:rect l="l" t="t" r="r" b="b"/>
              <a:pathLst>
                <a:path w="340" h="679" extrusionOk="0">
                  <a:moveTo>
                    <a:pt x="301" y="1"/>
                  </a:moveTo>
                  <a:cubicBezTo>
                    <a:pt x="296" y="1"/>
                    <a:pt x="290" y="2"/>
                    <a:pt x="285" y="5"/>
                  </a:cubicBezTo>
                  <a:cubicBezTo>
                    <a:pt x="180" y="63"/>
                    <a:pt x="119" y="179"/>
                    <a:pt x="78" y="288"/>
                  </a:cubicBezTo>
                  <a:cubicBezTo>
                    <a:pt x="37" y="398"/>
                    <a:pt x="16" y="515"/>
                    <a:pt x="3" y="632"/>
                  </a:cubicBezTo>
                  <a:cubicBezTo>
                    <a:pt x="0" y="661"/>
                    <a:pt x="28" y="678"/>
                    <a:pt x="54" y="678"/>
                  </a:cubicBezTo>
                  <a:cubicBezTo>
                    <a:pt x="74" y="678"/>
                    <a:pt x="94" y="668"/>
                    <a:pt x="98" y="644"/>
                  </a:cubicBezTo>
                  <a:cubicBezTo>
                    <a:pt x="113" y="536"/>
                    <a:pt x="138" y="430"/>
                    <a:pt x="177" y="329"/>
                  </a:cubicBezTo>
                  <a:cubicBezTo>
                    <a:pt x="216" y="229"/>
                    <a:pt x="280" y="142"/>
                    <a:pt x="328" y="48"/>
                  </a:cubicBezTo>
                  <a:cubicBezTo>
                    <a:pt x="340" y="26"/>
                    <a:pt x="322" y="1"/>
                    <a:pt x="3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7"/>
            <p:cNvSpPr/>
            <p:nvPr/>
          </p:nvSpPr>
          <p:spPr>
            <a:xfrm>
              <a:off x="5274425" y="2168425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1"/>
                  </a:moveTo>
                  <a:cubicBezTo>
                    <a:pt x="42" y="1"/>
                    <a:pt x="27" y="10"/>
                    <a:pt x="21" y="26"/>
                  </a:cubicBezTo>
                  <a:cubicBezTo>
                    <a:pt x="1" y="88"/>
                    <a:pt x="9" y="162"/>
                    <a:pt x="14" y="224"/>
                  </a:cubicBezTo>
                  <a:cubicBezTo>
                    <a:pt x="18" y="288"/>
                    <a:pt x="24" y="352"/>
                    <a:pt x="33" y="415"/>
                  </a:cubicBezTo>
                  <a:cubicBezTo>
                    <a:pt x="43" y="477"/>
                    <a:pt x="52" y="539"/>
                    <a:pt x="62" y="600"/>
                  </a:cubicBezTo>
                  <a:cubicBezTo>
                    <a:pt x="72" y="667"/>
                    <a:pt x="83" y="736"/>
                    <a:pt x="108" y="798"/>
                  </a:cubicBezTo>
                  <a:cubicBezTo>
                    <a:pt x="117" y="818"/>
                    <a:pt x="142" y="832"/>
                    <a:pt x="164" y="832"/>
                  </a:cubicBezTo>
                  <a:cubicBezTo>
                    <a:pt x="183" y="832"/>
                    <a:pt x="199" y="822"/>
                    <a:pt x="202" y="798"/>
                  </a:cubicBezTo>
                  <a:cubicBezTo>
                    <a:pt x="222" y="666"/>
                    <a:pt x="192" y="529"/>
                    <a:pt x="175" y="398"/>
                  </a:cubicBezTo>
                  <a:cubicBezTo>
                    <a:pt x="166" y="334"/>
                    <a:pt x="154" y="270"/>
                    <a:pt x="141" y="206"/>
                  </a:cubicBezTo>
                  <a:cubicBezTo>
                    <a:pt x="129" y="143"/>
                    <a:pt x="119" y="73"/>
                    <a:pt x="86" y="18"/>
                  </a:cubicBezTo>
                  <a:cubicBezTo>
                    <a:pt x="79" y="6"/>
                    <a:pt x="67" y="1"/>
                    <a:pt x="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7"/>
            <p:cNvSpPr/>
            <p:nvPr/>
          </p:nvSpPr>
          <p:spPr>
            <a:xfrm>
              <a:off x="5284075" y="217342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4" y="6"/>
                  </a:cubicBezTo>
                  <a:cubicBezTo>
                    <a:pt x="134" y="18"/>
                    <a:pt x="115" y="31"/>
                    <a:pt x="99" y="49"/>
                  </a:cubicBezTo>
                  <a:cubicBezTo>
                    <a:pt x="83" y="66"/>
                    <a:pt x="72" y="88"/>
                    <a:pt x="58" y="108"/>
                  </a:cubicBezTo>
                  <a:cubicBezTo>
                    <a:pt x="36" y="147"/>
                    <a:pt x="21" y="187"/>
                    <a:pt x="15" y="231"/>
                  </a:cubicBezTo>
                  <a:cubicBezTo>
                    <a:pt x="1" y="329"/>
                    <a:pt x="30" y="426"/>
                    <a:pt x="72" y="513"/>
                  </a:cubicBezTo>
                  <a:cubicBezTo>
                    <a:pt x="80" y="531"/>
                    <a:pt x="100" y="541"/>
                    <a:pt x="120" y="541"/>
                  </a:cubicBezTo>
                  <a:cubicBezTo>
                    <a:pt x="130" y="541"/>
                    <a:pt x="140" y="538"/>
                    <a:pt x="149" y="534"/>
                  </a:cubicBezTo>
                  <a:cubicBezTo>
                    <a:pt x="175" y="517"/>
                    <a:pt x="180" y="484"/>
                    <a:pt x="168" y="456"/>
                  </a:cubicBezTo>
                  <a:cubicBezTo>
                    <a:pt x="134" y="388"/>
                    <a:pt x="119" y="319"/>
                    <a:pt x="125" y="246"/>
                  </a:cubicBezTo>
                  <a:cubicBezTo>
                    <a:pt x="128" y="218"/>
                    <a:pt x="137" y="180"/>
                    <a:pt x="149" y="149"/>
                  </a:cubicBezTo>
                  <a:cubicBezTo>
                    <a:pt x="155" y="134"/>
                    <a:pt x="164" y="121"/>
                    <a:pt x="173" y="105"/>
                  </a:cubicBezTo>
                  <a:cubicBezTo>
                    <a:pt x="181" y="87"/>
                    <a:pt x="190" y="69"/>
                    <a:pt x="199" y="51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7"/>
            <p:cNvSpPr/>
            <p:nvPr/>
          </p:nvSpPr>
          <p:spPr>
            <a:xfrm>
              <a:off x="5534625" y="2184875"/>
              <a:ext cx="4075" cy="13050"/>
            </a:xfrm>
            <a:custGeom>
              <a:avLst/>
              <a:gdLst/>
              <a:ahLst/>
              <a:cxnLst/>
              <a:rect l="l" t="t" r="r" b="b"/>
              <a:pathLst>
                <a:path w="163" h="522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8" y="54"/>
                    <a:pt x="16" y="92"/>
                    <a:pt x="8" y="131"/>
                  </a:cubicBezTo>
                  <a:cubicBezTo>
                    <a:pt x="1" y="171"/>
                    <a:pt x="2" y="212"/>
                    <a:pt x="7" y="251"/>
                  </a:cubicBezTo>
                  <a:cubicBezTo>
                    <a:pt x="16" y="331"/>
                    <a:pt x="30" y="410"/>
                    <a:pt x="53" y="487"/>
                  </a:cubicBezTo>
                  <a:cubicBezTo>
                    <a:pt x="60" y="511"/>
                    <a:pt x="79" y="522"/>
                    <a:pt x="99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0" y="390"/>
                    <a:pt x="114" y="318"/>
                    <a:pt x="105" y="246"/>
                  </a:cubicBezTo>
                  <a:cubicBezTo>
                    <a:pt x="102" y="209"/>
                    <a:pt x="98" y="171"/>
                    <a:pt x="90" y="135"/>
                  </a:cubicBezTo>
                  <a:cubicBezTo>
                    <a:pt x="83" y="98"/>
                    <a:pt x="79" y="60"/>
                    <a:pt x="74" y="23"/>
                  </a:cubicBezTo>
                  <a:cubicBezTo>
                    <a:pt x="72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7"/>
            <p:cNvSpPr/>
            <p:nvPr/>
          </p:nvSpPr>
          <p:spPr>
            <a:xfrm>
              <a:off x="5553075" y="2188350"/>
              <a:ext cx="5000" cy="12300"/>
            </a:xfrm>
            <a:custGeom>
              <a:avLst/>
              <a:gdLst/>
              <a:ahLst/>
              <a:cxnLst/>
              <a:rect l="l" t="t" r="r" b="b"/>
              <a:pathLst>
                <a:path w="200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8"/>
                  </a:cubicBezTo>
                  <a:cubicBezTo>
                    <a:pt x="88" y="54"/>
                    <a:pt x="60" y="126"/>
                    <a:pt x="42" y="193"/>
                  </a:cubicBezTo>
                  <a:cubicBezTo>
                    <a:pt x="19" y="272"/>
                    <a:pt x="7" y="351"/>
                    <a:pt x="2" y="432"/>
                  </a:cubicBezTo>
                  <a:cubicBezTo>
                    <a:pt x="1" y="462"/>
                    <a:pt x="30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4" y="491"/>
                    <a:pt x="64" y="491"/>
                  </a:cubicBezTo>
                  <a:cubicBezTo>
                    <a:pt x="98" y="491"/>
                    <a:pt x="124" y="467"/>
                    <a:pt x="124" y="433"/>
                  </a:cubicBezTo>
                  <a:cubicBezTo>
                    <a:pt x="125" y="357"/>
                    <a:pt x="133" y="297"/>
                    <a:pt x="149" y="224"/>
                  </a:cubicBezTo>
                  <a:cubicBezTo>
                    <a:pt x="164" y="162"/>
                    <a:pt x="180" y="103"/>
                    <a:pt x="194" y="41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7"/>
            <p:cNvSpPr/>
            <p:nvPr/>
          </p:nvSpPr>
          <p:spPr>
            <a:xfrm>
              <a:off x="5489025" y="2084625"/>
              <a:ext cx="3200" cy="17200"/>
            </a:xfrm>
            <a:custGeom>
              <a:avLst/>
              <a:gdLst/>
              <a:ahLst/>
              <a:cxnLst/>
              <a:rect l="l" t="t" r="r" b="b"/>
              <a:pathLst>
                <a:path w="128" h="688" extrusionOk="0">
                  <a:moveTo>
                    <a:pt x="64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6"/>
                    <a:pt x="5" y="169"/>
                  </a:cubicBezTo>
                  <a:cubicBezTo>
                    <a:pt x="1" y="220"/>
                    <a:pt x="2" y="271"/>
                    <a:pt x="2" y="321"/>
                  </a:cubicBezTo>
                  <a:lnTo>
                    <a:pt x="2" y="627"/>
                  </a:lnTo>
                  <a:cubicBezTo>
                    <a:pt x="2" y="667"/>
                    <a:pt x="33" y="687"/>
                    <a:pt x="64" y="687"/>
                  </a:cubicBezTo>
                  <a:cubicBezTo>
                    <a:pt x="95" y="687"/>
                    <a:pt x="126" y="667"/>
                    <a:pt x="126" y="627"/>
                  </a:cubicBezTo>
                  <a:lnTo>
                    <a:pt x="126" y="321"/>
                  </a:lnTo>
                  <a:cubicBezTo>
                    <a:pt x="126" y="270"/>
                    <a:pt x="128" y="219"/>
                    <a:pt x="124" y="169"/>
                  </a:cubicBezTo>
                  <a:cubicBezTo>
                    <a:pt x="120" y="116"/>
                    <a:pt x="109" y="70"/>
                    <a:pt x="92" y="20"/>
                  </a:cubicBezTo>
                  <a:cubicBezTo>
                    <a:pt x="87" y="7"/>
                    <a:pt x="7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7"/>
            <p:cNvSpPr/>
            <p:nvPr/>
          </p:nvSpPr>
          <p:spPr>
            <a:xfrm>
              <a:off x="5507850" y="2095875"/>
              <a:ext cx="6025" cy="10750"/>
            </a:xfrm>
            <a:custGeom>
              <a:avLst/>
              <a:gdLst/>
              <a:ahLst/>
              <a:cxnLst/>
              <a:rect l="l" t="t" r="r" b="b"/>
              <a:pathLst>
                <a:path w="241" h="430" extrusionOk="0">
                  <a:moveTo>
                    <a:pt x="210" y="0"/>
                  </a:moveTo>
                  <a:cubicBezTo>
                    <a:pt x="204" y="0"/>
                    <a:pt x="197" y="2"/>
                    <a:pt x="192" y="7"/>
                  </a:cubicBezTo>
                  <a:cubicBezTo>
                    <a:pt x="140" y="50"/>
                    <a:pt x="105" y="109"/>
                    <a:pt x="79" y="170"/>
                  </a:cubicBezTo>
                  <a:cubicBezTo>
                    <a:pt x="50" y="231"/>
                    <a:pt x="28" y="296"/>
                    <a:pt x="8" y="361"/>
                  </a:cubicBezTo>
                  <a:cubicBezTo>
                    <a:pt x="1" y="388"/>
                    <a:pt x="17" y="422"/>
                    <a:pt x="46" y="427"/>
                  </a:cubicBezTo>
                  <a:cubicBezTo>
                    <a:pt x="51" y="428"/>
                    <a:pt x="57" y="429"/>
                    <a:pt x="62" y="429"/>
                  </a:cubicBezTo>
                  <a:cubicBezTo>
                    <a:pt x="84" y="429"/>
                    <a:pt x="106" y="415"/>
                    <a:pt x="113" y="391"/>
                  </a:cubicBezTo>
                  <a:cubicBezTo>
                    <a:pt x="129" y="329"/>
                    <a:pt x="150" y="269"/>
                    <a:pt x="174" y="211"/>
                  </a:cubicBezTo>
                  <a:cubicBezTo>
                    <a:pt x="197" y="153"/>
                    <a:pt x="223" y="97"/>
                    <a:pt x="237" y="33"/>
                  </a:cubicBezTo>
                  <a:cubicBezTo>
                    <a:pt x="240" y="14"/>
                    <a:pt x="226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7"/>
            <p:cNvSpPr/>
            <p:nvPr/>
          </p:nvSpPr>
          <p:spPr>
            <a:xfrm>
              <a:off x="5368375" y="2222575"/>
              <a:ext cx="4225" cy="11400"/>
            </a:xfrm>
            <a:custGeom>
              <a:avLst/>
              <a:gdLst/>
              <a:ahLst/>
              <a:cxnLst/>
              <a:rect l="l" t="t" r="r" b="b"/>
              <a:pathLst>
                <a:path w="169" h="456" extrusionOk="0">
                  <a:moveTo>
                    <a:pt x="43" y="1"/>
                  </a:moveTo>
                  <a:cubicBezTo>
                    <a:pt x="22" y="1"/>
                    <a:pt x="1" y="19"/>
                    <a:pt x="2" y="41"/>
                  </a:cubicBezTo>
                  <a:cubicBezTo>
                    <a:pt x="2" y="52"/>
                    <a:pt x="4" y="61"/>
                    <a:pt x="5" y="69"/>
                  </a:cubicBezTo>
                  <a:cubicBezTo>
                    <a:pt x="5" y="72"/>
                    <a:pt x="6" y="85"/>
                    <a:pt x="7" y="85"/>
                  </a:cubicBezTo>
                  <a:cubicBezTo>
                    <a:pt x="7" y="85"/>
                    <a:pt x="7" y="85"/>
                    <a:pt x="7" y="84"/>
                  </a:cubicBezTo>
                  <a:cubicBezTo>
                    <a:pt x="9" y="96"/>
                    <a:pt x="15" y="117"/>
                    <a:pt x="19" y="133"/>
                  </a:cubicBezTo>
                  <a:cubicBezTo>
                    <a:pt x="26" y="159"/>
                    <a:pt x="30" y="187"/>
                    <a:pt x="35" y="213"/>
                  </a:cubicBezTo>
                  <a:cubicBezTo>
                    <a:pt x="34" y="211"/>
                    <a:pt x="34" y="210"/>
                    <a:pt x="34" y="210"/>
                  </a:cubicBezTo>
                  <a:lnTo>
                    <a:pt x="34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8"/>
                    <a:pt x="37" y="246"/>
                  </a:cubicBezTo>
                  <a:cubicBezTo>
                    <a:pt x="38" y="261"/>
                    <a:pt x="38" y="274"/>
                    <a:pt x="37" y="289"/>
                  </a:cubicBezTo>
                  <a:cubicBezTo>
                    <a:pt x="37" y="304"/>
                    <a:pt x="36" y="319"/>
                    <a:pt x="35" y="333"/>
                  </a:cubicBezTo>
                  <a:cubicBezTo>
                    <a:pt x="35" y="336"/>
                    <a:pt x="32" y="342"/>
                    <a:pt x="32" y="346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2" y="347"/>
                  </a:cubicBezTo>
                  <a:cubicBezTo>
                    <a:pt x="31" y="356"/>
                    <a:pt x="30" y="364"/>
                    <a:pt x="29" y="372"/>
                  </a:cubicBezTo>
                  <a:cubicBezTo>
                    <a:pt x="22" y="406"/>
                    <a:pt x="38" y="446"/>
                    <a:pt x="75" y="453"/>
                  </a:cubicBezTo>
                  <a:cubicBezTo>
                    <a:pt x="81" y="455"/>
                    <a:pt x="87" y="456"/>
                    <a:pt x="93" y="456"/>
                  </a:cubicBezTo>
                  <a:cubicBezTo>
                    <a:pt x="119" y="456"/>
                    <a:pt x="149" y="439"/>
                    <a:pt x="154" y="409"/>
                  </a:cubicBezTo>
                  <a:cubicBezTo>
                    <a:pt x="168" y="334"/>
                    <a:pt x="169" y="263"/>
                    <a:pt x="157" y="189"/>
                  </a:cubicBezTo>
                  <a:cubicBezTo>
                    <a:pt x="152" y="156"/>
                    <a:pt x="142" y="127"/>
                    <a:pt x="130" y="97"/>
                  </a:cubicBezTo>
                  <a:cubicBezTo>
                    <a:pt x="122" y="76"/>
                    <a:pt x="113" y="58"/>
                    <a:pt x="99" y="40"/>
                  </a:cubicBezTo>
                  <a:cubicBezTo>
                    <a:pt x="88" y="27"/>
                    <a:pt x="77" y="17"/>
                    <a:pt x="62" y="6"/>
                  </a:cubicBezTo>
                  <a:cubicBezTo>
                    <a:pt x="56" y="2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7"/>
            <p:cNvSpPr/>
            <p:nvPr/>
          </p:nvSpPr>
          <p:spPr>
            <a:xfrm>
              <a:off x="5393950" y="22243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6" y="1"/>
                  </a:moveTo>
                  <a:cubicBezTo>
                    <a:pt x="107" y="1"/>
                    <a:pt x="98" y="6"/>
                    <a:pt x="95" y="17"/>
                  </a:cubicBezTo>
                  <a:cubicBezTo>
                    <a:pt x="88" y="41"/>
                    <a:pt x="85" y="67"/>
                    <a:pt x="77" y="91"/>
                  </a:cubicBezTo>
                  <a:cubicBezTo>
                    <a:pt x="70" y="116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0" y="336"/>
                    <a:pt x="22" y="372"/>
                    <a:pt x="52" y="379"/>
                  </a:cubicBezTo>
                  <a:cubicBezTo>
                    <a:pt x="57" y="380"/>
                    <a:pt x="61" y="381"/>
                    <a:pt x="66" y="381"/>
                  </a:cubicBezTo>
                  <a:cubicBezTo>
                    <a:pt x="92" y="381"/>
                    <a:pt x="116" y="364"/>
                    <a:pt x="123" y="338"/>
                  </a:cubicBezTo>
                  <a:cubicBezTo>
                    <a:pt x="140" y="285"/>
                    <a:pt x="150" y="231"/>
                    <a:pt x="154" y="174"/>
                  </a:cubicBezTo>
                  <a:cubicBezTo>
                    <a:pt x="155" y="162"/>
                    <a:pt x="156" y="149"/>
                    <a:pt x="155" y="136"/>
                  </a:cubicBezTo>
                  <a:cubicBezTo>
                    <a:pt x="155" y="123"/>
                    <a:pt x="152" y="111"/>
                    <a:pt x="151" y="97"/>
                  </a:cubicBezTo>
                  <a:cubicBezTo>
                    <a:pt x="149" y="71"/>
                    <a:pt x="146" y="43"/>
                    <a:pt x="139" y="17"/>
                  </a:cubicBezTo>
                  <a:cubicBezTo>
                    <a:pt x="135" y="6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7"/>
            <p:cNvSpPr/>
            <p:nvPr/>
          </p:nvSpPr>
          <p:spPr>
            <a:xfrm>
              <a:off x="5108125" y="2173175"/>
              <a:ext cx="10950" cy="18175"/>
            </a:xfrm>
            <a:custGeom>
              <a:avLst/>
              <a:gdLst/>
              <a:ahLst/>
              <a:cxnLst/>
              <a:rect l="l" t="t" r="r" b="b"/>
              <a:pathLst>
                <a:path w="438" h="727" extrusionOk="0">
                  <a:moveTo>
                    <a:pt x="28" y="1"/>
                  </a:moveTo>
                  <a:cubicBezTo>
                    <a:pt x="12" y="1"/>
                    <a:pt x="0" y="18"/>
                    <a:pt x="9" y="34"/>
                  </a:cubicBezTo>
                  <a:cubicBezTo>
                    <a:pt x="61" y="143"/>
                    <a:pt x="126" y="244"/>
                    <a:pt x="179" y="354"/>
                  </a:cubicBezTo>
                  <a:cubicBezTo>
                    <a:pt x="233" y="469"/>
                    <a:pt x="278" y="587"/>
                    <a:pt x="330" y="700"/>
                  </a:cubicBezTo>
                  <a:cubicBezTo>
                    <a:pt x="338" y="718"/>
                    <a:pt x="358" y="727"/>
                    <a:pt x="378" y="727"/>
                  </a:cubicBezTo>
                  <a:cubicBezTo>
                    <a:pt x="388" y="727"/>
                    <a:pt x="398" y="724"/>
                    <a:pt x="406" y="720"/>
                  </a:cubicBezTo>
                  <a:cubicBezTo>
                    <a:pt x="433" y="704"/>
                    <a:pt x="438" y="672"/>
                    <a:pt x="425" y="644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2"/>
                    <a:pt x="151" y="59"/>
                    <a:pt x="39" y="4"/>
                  </a:cubicBezTo>
                  <a:cubicBezTo>
                    <a:pt x="35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7"/>
            <p:cNvSpPr/>
            <p:nvPr/>
          </p:nvSpPr>
          <p:spPr>
            <a:xfrm>
              <a:off x="5115225" y="21770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3" y="0"/>
                  </a:moveTo>
                  <a:cubicBezTo>
                    <a:pt x="142" y="0"/>
                    <a:pt x="140" y="1"/>
                    <a:pt x="139" y="1"/>
                  </a:cubicBezTo>
                  <a:cubicBezTo>
                    <a:pt x="108" y="11"/>
                    <a:pt x="79" y="39"/>
                    <a:pt x="61" y="64"/>
                  </a:cubicBezTo>
                  <a:cubicBezTo>
                    <a:pt x="50" y="76"/>
                    <a:pt x="40" y="89"/>
                    <a:pt x="32" y="104"/>
                  </a:cubicBezTo>
                  <a:cubicBezTo>
                    <a:pt x="23" y="120"/>
                    <a:pt x="20" y="141"/>
                    <a:pt x="16" y="158"/>
                  </a:cubicBezTo>
                  <a:cubicBezTo>
                    <a:pt x="0" y="239"/>
                    <a:pt x="20" y="317"/>
                    <a:pt x="51" y="392"/>
                  </a:cubicBezTo>
                  <a:cubicBezTo>
                    <a:pt x="58" y="407"/>
                    <a:pt x="77" y="416"/>
                    <a:pt x="94" y="416"/>
                  </a:cubicBezTo>
                  <a:cubicBezTo>
                    <a:pt x="101" y="416"/>
                    <a:pt x="107" y="415"/>
                    <a:pt x="113" y="412"/>
                  </a:cubicBezTo>
                  <a:cubicBezTo>
                    <a:pt x="132" y="403"/>
                    <a:pt x="150" y="377"/>
                    <a:pt x="141" y="355"/>
                  </a:cubicBezTo>
                  <a:cubicBezTo>
                    <a:pt x="115" y="293"/>
                    <a:pt x="104" y="239"/>
                    <a:pt x="110" y="173"/>
                  </a:cubicBezTo>
                  <a:cubicBezTo>
                    <a:pt x="110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1" y="165"/>
                    <a:pt x="112" y="162"/>
                    <a:pt x="112" y="161"/>
                  </a:cubicBezTo>
                  <a:cubicBezTo>
                    <a:pt x="113" y="153"/>
                    <a:pt x="115" y="147"/>
                    <a:pt x="117" y="140"/>
                  </a:cubicBezTo>
                  <a:cubicBezTo>
                    <a:pt x="120" y="121"/>
                    <a:pt x="118" y="116"/>
                    <a:pt x="124" y="99"/>
                  </a:cubicBezTo>
                  <a:cubicBezTo>
                    <a:pt x="133" y="71"/>
                    <a:pt x="150" y="48"/>
                    <a:pt x="160" y="23"/>
                  </a:cubicBezTo>
                  <a:cubicBezTo>
                    <a:pt x="165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7"/>
            <p:cNvSpPr/>
            <p:nvPr/>
          </p:nvSpPr>
          <p:spPr>
            <a:xfrm>
              <a:off x="5327200" y="2146950"/>
              <a:ext cx="4000" cy="7600"/>
            </a:xfrm>
            <a:custGeom>
              <a:avLst/>
              <a:gdLst/>
              <a:ahLst/>
              <a:cxnLst/>
              <a:rect l="l" t="t" r="r" b="b"/>
              <a:pathLst>
                <a:path w="160" h="304" extrusionOk="0">
                  <a:moveTo>
                    <a:pt x="20" y="1"/>
                  </a:moveTo>
                  <a:cubicBezTo>
                    <a:pt x="10" y="1"/>
                    <a:pt x="0" y="10"/>
                    <a:pt x="3" y="23"/>
                  </a:cubicBezTo>
                  <a:cubicBezTo>
                    <a:pt x="19" y="114"/>
                    <a:pt x="51" y="200"/>
                    <a:pt x="88" y="286"/>
                  </a:cubicBezTo>
                  <a:cubicBezTo>
                    <a:pt x="93" y="298"/>
                    <a:pt x="106" y="304"/>
                    <a:pt x="119" y="304"/>
                  </a:cubicBezTo>
                  <a:cubicBezTo>
                    <a:pt x="125" y="304"/>
                    <a:pt x="132" y="302"/>
                    <a:pt x="137" y="299"/>
                  </a:cubicBezTo>
                  <a:cubicBezTo>
                    <a:pt x="154" y="290"/>
                    <a:pt x="160" y="268"/>
                    <a:pt x="150" y="250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0" y="3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7"/>
            <p:cNvSpPr/>
            <p:nvPr/>
          </p:nvSpPr>
          <p:spPr>
            <a:xfrm>
              <a:off x="5336275" y="2141950"/>
              <a:ext cx="5800" cy="14125"/>
            </a:xfrm>
            <a:custGeom>
              <a:avLst/>
              <a:gdLst/>
              <a:ahLst/>
              <a:cxnLst/>
              <a:rect l="l" t="t" r="r" b="b"/>
              <a:pathLst>
                <a:path w="232" h="565" extrusionOk="0">
                  <a:moveTo>
                    <a:pt x="202" y="1"/>
                  </a:moveTo>
                  <a:cubicBezTo>
                    <a:pt x="200" y="1"/>
                    <a:pt x="197" y="1"/>
                    <a:pt x="194" y="2"/>
                  </a:cubicBezTo>
                  <a:cubicBezTo>
                    <a:pt x="103" y="42"/>
                    <a:pt x="41" y="126"/>
                    <a:pt x="21" y="223"/>
                  </a:cubicBezTo>
                  <a:cubicBezTo>
                    <a:pt x="1" y="327"/>
                    <a:pt x="20" y="434"/>
                    <a:pt x="60" y="531"/>
                  </a:cubicBezTo>
                  <a:cubicBezTo>
                    <a:pt x="68" y="550"/>
                    <a:pt x="83" y="565"/>
                    <a:pt x="103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7"/>
                    <a:pt x="158" y="530"/>
                    <a:pt x="150" y="506"/>
                  </a:cubicBezTo>
                  <a:cubicBezTo>
                    <a:pt x="117" y="426"/>
                    <a:pt x="97" y="335"/>
                    <a:pt x="115" y="248"/>
                  </a:cubicBezTo>
                  <a:cubicBezTo>
                    <a:pt x="133" y="167"/>
                    <a:pt x="177" y="96"/>
                    <a:pt x="222" y="29"/>
                  </a:cubicBezTo>
                  <a:cubicBezTo>
                    <a:pt x="231" y="14"/>
                    <a:pt x="218" y="1"/>
                    <a:pt x="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7"/>
            <p:cNvSpPr/>
            <p:nvPr/>
          </p:nvSpPr>
          <p:spPr>
            <a:xfrm>
              <a:off x="5173925" y="2160550"/>
              <a:ext cx="3575" cy="23525"/>
            </a:xfrm>
            <a:custGeom>
              <a:avLst/>
              <a:gdLst/>
              <a:ahLst/>
              <a:cxnLst/>
              <a:rect l="l" t="t" r="r" b="b"/>
              <a:pathLst>
                <a:path w="143" h="941" extrusionOk="0">
                  <a:moveTo>
                    <a:pt x="72" y="1"/>
                  </a:moveTo>
                  <a:cubicBezTo>
                    <a:pt x="62" y="1"/>
                    <a:pt x="51" y="6"/>
                    <a:pt x="47" y="18"/>
                  </a:cubicBezTo>
                  <a:cubicBezTo>
                    <a:pt x="27" y="85"/>
                    <a:pt x="26" y="157"/>
                    <a:pt x="17" y="228"/>
                  </a:cubicBezTo>
                  <a:cubicBezTo>
                    <a:pt x="8" y="298"/>
                    <a:pt x="6" y="370"/>
                    <a:pt x="5" y="441"/>
                  </a:cubicBezTo>
                  <a:cubicBezTo>
                    <a:pt x="0" y="585"/>
                    <a:pt x="3" y="730"/>
                    <a:pt x="1" y="873"/>
                  </a:cubicBezTo>
                  <a:cubicBezTo>
                    <a:pt x="1" y="918"/>
                    <a:pt x="36" y="941"/>
                    <a:pt x="71" y="941"/>
                  </a:cubicBezTo>
                  <a:cubicBezTo>
                    <a:pt x="107" y="941"/>
                    <a:pt x="142" y="918"/>
                    <a:pt x="142" y="873"/>
                  </a:cubicBezTo>
                  <a:cubicBezTo>
                    <a:pt x="139" y="729"/>
                    <a:pt x="143" y="584"/>
                    <a:pt x="137" y="441"/>
                  </a:cubicBezTo>
                  <a:cubicBezTo>
                    <a:pt x="134" y="370"/>
                    <a:pt x="133" y="298"/>
                    <a:pt x="126" y="228"/>
                  </a:cubicBezTo>
                  <a:cubicBezTo>
                    <a:pt x="117" y="157"/>
                    <a:pt x="114" y="85"/>
                    <a:pt x="95" y="18"/>
                  </a:cubicBezTo>
                  <a:cubicBezTo>
                    <a:pt x="92" y="6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7"/>
            <p:cNvSpPr/>
            <p:nvPr/>
          </p:nvSpPr>
          <p:spPr>
            <a:xfrm>
              <a:off x="5185475" y="2159350"/>
              <a:ext cx="3025" cy="15625"/>
            </a:xfrm>
            <a:custGeom>
              <a:avLst/>
              <a:gdLst/>
              <a:ahLst/>
              <a:cxnLst/>
              <a:rect l="l" t="t" r="r" b="b"/>
              <a:pathLst>
                <a:path w="121" h="625" extrusionOk="0">
                  <a:moveTo>
                    <a:pt x="60" y="0"/>
                  </a:moveTo>
                  <a:cubicBezTo>
                    <a:pt x="51" y="0"/>
                    <a:pt x="42" y="5"/>
                    <a:pt x="39" y="15"/>
                  </a:cubicBezTo>
                  <a:cubicBezTo>
                    <a:pt x="14" y="106"/>
                    <a:pt x="0" y="198"/>
                    <a:pt x="2" y="291"/>
                  </a:cubicBezTo>
                  <a:lnTo>
                    <a:pt x="5" y="572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2"/>
                  </a:cubicBezTo>
                  <a:lnTo>
                    <a:pt x="118" y="291"/>
                  </a:lnTo>
                  <a:cubicBezTo>
                    <a:pt x="120" y="198"/>
                    <a:pt x="107" y="106"/>
                    <a:pt x="81" y="15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7"/>
            <p:cNvSpPr/>
            <p:nvPr/>
          </p:nvSpPr>
          <p:spPr>
            <a:xfrm>
              <a:off x="5472250" y="2134100"/>
              <a:ext cx="5975" cy="15675"/>
            </a:xfrm>
            <a:custGeom>
              <a:avLst/>
              <a:gdLst/>
              <a:ahLst/>
              <a:cxnLst/>
              <a:rect l="l" t="t" r="r" b="b"/>
              <a:pathLst>
                <a:path w="239" h="627" extrusionOk="0">
                  <a:moveTo>
                    <a:pt x="209" y="1"/>
                  </a:moveTo>
                  <a:cubicBezTo>
                    <a:pt x="199" y="1"/>
                    <a:pt x="190" y="6"/>
                    <a:pt x="187" y="18"/>
                  </a:cubicBezTo>
                  <a:cubicBezTo>
                    <a:pt x="176" y="64"/>
                    <a:pt x="166" y="110"/>
                    <a:pt x="153" y="154"/>
                  </a:cubicBezTo>
                  <a:cubicBezTo>
                    <a:pt x="145" y="178"/>
                    <a:pt x="135" y="198"/>
                    <a:pt x="127" y="221"/>
                  </a:cubicBezTo>
                  <a:cubicBezTo>
                    <a:pt x="119" y="244"/>
                    <a:pt x="113" y="266"/>
                    <a:pt x="105" y="290"/>
                  </a:cubicBezTo>
                  <a:cubicBezTo>
                    <a:pt x="74" y="380"/>
                    <a:pt x="44" y="470"/>
                    <a:pt x="11" y="559"/>
                  </a:cubicBezTo>
                  <a:cubicBezTo>
                    <a:pt x="0" y="587"/>
                    <a:pt x="22" y="617"/>
                    <a:pt x="48" y="624"/>
                  </a:cubicBezTo>
                  <a:cubicBezTo>
                    <a:pt x="53" y="626"/>
                    <a:pt x="57" y="626"/>
                    <a:pt x="62" y="626"/>
                  </a:cubicBezTo>
                  <a:cubicBezTo>
                    <a:pt x="83" y="626"/>
                    <a:pt x="101" y="610"/>
                    <a:pt x="110" y="589"/>
                  </a:cubicBezTo>
                  <a:cubicBezTo>
                    <a:pt x="145" y="500"/>
                    <a:pt x="185" y="407"/>
                    <a:pt x="206" y="313"/>
                  </a:cubicBezTo>
                  <a:cubicBezTo>
                    <a:pt x="212" y="291"/>
                    <a:pt x="217" y="267"/>
                    <a:pt x="222" y="243"/>
                  </a:cubicBezTo>
                  <a:cubicBezTo>
                    <a:pt x="227" y="219"/>
                    <a:pt x="226" y="194"/>
                    <a:pt x="228" y="170"/>
                  </a:cubicBezTo>
                  <a:cubicBezTo>
                    <a:pt x="233" y="121"/>
                    <a:pt x="238" y="72"/>
                    <a:pt x="235" y="24"/>
                  </a:cubicBezTo>
                  <a:cubicBezTo>
                    <a:pt x="233" y="10"/>
                    <a:pt x="221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7"/>
            <p:cNvSpPr/>
            <p:nvPr/>
          </p:nvSpPr>
          <p:spPr>
            <a:xfrm>
              <a:off x="5483950" y="2135475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8" y="1"/>
                  </a:moveTo>
                  <a:cubicBezTo>
                    <a:pt x="31" y="1"/>
                    <a:pt x="25" y="5"/>
                    <a:pt x="23" y="14"/>
                  </a:cubicBezTo>
                  <a:cubicBezTo>
                    <a:pt x="15" y="48"/>
                    <a:pt x="11" y="81"/>
                    <a:pt x="9" y="117"/>
                  </a:cubicBezTo>
                  <a:cubicBezTo>
                    <a:pt x="6" y="151"/>
                    <a:pt x="1" y="186"/>
                    <a:pt x="4" y="222"/>
                  </a:cubicBezTo>
                  <a:cubicBezTo>
                    <a:pt x="10" y="293"/>
                    <a:pt x="25" y="364"/>
                    <a:pt x="47" y="431"/>
                  </a:cubicBezTo>
                  <a:cubicBezTo>
                    <a:pt x="54" y="453"/>
                    <a:pt x="72" y="463"/>
                    <a:pt x="90" y="463"/>
                  </a:cubicBezTo>
                  <a:cubicBezTo>
                    <a:pt x="118" y="463"/>
                    <a:pt x="146" y="440"/>
                    <a:pt x="134" y="407"/>
                  </a:cubicBezTo>
                  <a:cubicBezTo>
                    <a:pt x="112" y="344"/>
                    <a:pt x="96" y="281"/>
                    <a:pt x="87" y="215"/>
                  </a:cubicBezTo>
                  <a:cubicBezTo>
                    <a:pt x="82" y="184"/>
                    <a:pt x="76" y="154"/>
                    <a:pt x="69" y="123"/>
                  </a:cubicBezTo>
                  <a:cubicBezTo>
                    <a:pt x="62" y="89"/>
                    <a:pt x="62" y="53"/>
                    <a:pt x="59" y="19"/>
                  </a:cubicBezTo>
                  <a:cubicBezTo>
                    <a:pt x="58" y="8"/>
                    <a:pt x="47" y="1"/>
                    <a:pt x="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716125" y="1406775"/>
            <a:ext cx="7704900" cy="31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 One"/>
              <a:buNone/>
              <a:defRPr sz="35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5" r:id="rId4"/>
    <p:sldLayoutId id="2147483658" r:id="rId5"/>
    <p:sldLayoutId id="2147483670" r:id="rId6"/>
    <p:sldLayoutId id="2147483672" r:id="rId7"/>
    <p:sldLayoutId id="2147483675" r:id="rId8"/>
    <p:sldLayoutId id="2147483693" r:id="rId9"/>
    <p:sldLayoutId id="2147483695" r:id="rId10"/>
    <p:sldLayoutId id="2147483702" r:id="rId11"/>
    <p:sldLayoutId id="214748370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udocu.com/id/document/universitas-negeri-jakarta/pendidikan-lingkungan-hidup/kel-2-makalah-ekologi-sebagai-dasar-pengetahuan-lingkungan-plh/45429398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sitory.penerbitwidina.com/media/publications/559093-pendidikan-lingkungan-hidup-1a3832bc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staka.ut.ac.id/lib/wp-content/uploads/pdfmk/PEBI4223-TM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udocu.com/id/document/universitas-terbuka/pendidikan-lingkungan-hidup/diskusi-3-plh-essay/64010005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sitory.penerbitwidina.com/media/publications/559093-pendidikan-lingkungan-hidup-1a3832bc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openxmlformats.org/officeDocument/2006/relationships/slide" Target="slide8.xml"/><Relationship Id="rId26" Type="http://schemas.openxmlformats.org/officeDocument/2006/relationships/slide" Target="slide12.xml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34" Type="http://schemas.openxmlformats.org/officeDocument/2006/relationships/slide" Target="slide16.xml"/><Relationship Id="rId7" Type="http://schemas.openxmlformats.org/officeDocument/2006/relationships/image" Target="../media/image3.png"/><Relationship Id="rId12" Type="http://schemas.openxmlformats.org/officeDocument/2006/relationships/slide" Target="slide5.xml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slide" Target="slide7.xml"/><Relationship Id="rId20" Type="http://schemas.openxmlformats.org/officeDocument/2006/relationships/slide" Target="slide9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5.png"/><Relationship Id="rId24" Type="http://schemas.openxmlformats.org/officeDocument/2006/relationships/slide" Target="slide11.xml"/><Relationship Id="rId32" Type="http://schemas.openxmlformats.org/officeDocument/2006/relationships/slide" Target="slide15.xml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openxmlformats.org/officeDocument/2006/relationships/slide" Target="slide13.xml"/><Relationship Id="rId36" Type="http://schemas.openxmlformats.org/officeDocument/2006/relationships/slide" Target="slide17.xml"/><Relationship Id="rId10" Type="http://schemas.openxmlformats.org/officeDocument/2006/relationships/slide" Target="slide4.xml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slide" Target="slide1.xml"/><Relationship Id="rId9" Type="http://schemas.openxmlformats.org/officeDocument/2006/relationships/image" Target="../media/image4.png"/><Relationship Id="rId14" Type="http://schemas.openxmlformats.org/officeDocument/2006/relationships/slide" Target="slide6.xml"/><Relationship Id="rId22" Type="http://schemas.openxmlformats.org/officeDocument/2006/relationships/slide" Target="slide10.xml"/><Relationship Id="rId27" Type="http://schemas.openxmlformats.org/officeDocument/2006/relationships/image" Target="../media/image13.png"/><Relationship Id="rId30" Type="http://schemas.openxmlformats.org/officeDocument/2006/relationships/slide" Target="slide14.xml"/><Relationship Id="rId35" Type="http://schemas.openxmlformats.org/officeDocument/2006/relationships/image" Target="../media/image17.png"/><Relationship Id="rId8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7" name="Google Shape;2707;p63"/>
          <p:cNvGrpSpPr/>
          <p:nvPr/>
        </p:nvGrpSpPr>
        <p:grpSpPr>
          <a:xfrm>
            <a:off x="-617800" y="70650"/>
            <a:ext cx="9572200" cy="1991150"/>
            <a:chOff x="-617800" y="70650"/>
            <a:chExt cx="9572200" cy="1991150"/>
          </a:xfrm>
        </p:grpSpPr>
        <p:grpSp>
          <p:nvGrpSpPr>
            <p:cNvPr id="2708" name="Google Shape;2708;p63"/>
            <p:cNvGrpSpPr/>
            <p:nvPr/>
          </p:nvGrpSpPr>
          <p:grpSpPr>
            <a:xfrm>
              <a:off x="-89687" y="70650"/>
              <a:ext cx="9044088" cy="1132675"/>
              <a:chOff x="-89687" y="70650"/>
              <a:chExt cx="9044088" cy="1132675"/>
            </a:xfrm>
          </p:grpSpPr>
          <p:sp>
            <p:nvSpPr>
              <p:cNvPr id="2709" name="Google Shape;2709;p63"/>
              <p:cNvSpPr/>
              <p:nvPr/>
            </p:nvSpPr>
            <p:spPr>
              <a:xfrm flipH="1">
                <a:off x="6875995" y="401925"/>
                <a:ext cx="2073222" cy="622787"/>
              </a:xfrm>
              <a:custGeom>
                <a:avLst/>
                <a:gdLst/>
                <a:ahLst/>
                <a:cxnLst/>
                <a:rect l="l" t="t" r="r" b="b"/>
                <a:pathLst>
                  <a:path w="73330" h="22028" extrusionOk="0">
                    <a:moveTo>
                      <a:pt x="42412" y="1"/>
                    </a:moveTo>
                    <a:cubicBezTo>
                      <a:pt x="42136" y="1"/>
                      <a:pt x="41853" y="7"/>
                      <a:pt x="41563" y="19"/>
                    </a:cubicBezTo>
                    <a:cubicBezTo>
                      <a:pt x="33538" y="353"/>
                      <a:pt x="31616" y="5056"/>
                      <a:pt x="31616" y="5056"/>
                    </a:cubicBezTo>
                    <a:cubicBezTo>
                      <a:pt x="30410" y="2974"/>
                      <a:pt x="26937" y="1260"/>
                      <a:pt x="23030" y="1260"/>
                    </a:cubicBezTo>
                    <a:cubicBezTo>
                      <a:pt x="20706" y="1260"/>
                      <a:pt x="18228" y="1867"/>
                      <a:pt x="15983" y="3363"/>
                    </a:cubicBezTo>
                    <a:cubicBezTo>
                      <a:pt x="9966" y="7376"/>
                      <a:pt x="11493" y="14358"/>
                      <a:pt x="11493" y="14358"/>
                    </a:cubicBezTo>
                    <a:cubicBezTo>
                      <a:pt x="10285" y="13917"/>
                      <a:pt x="9287" y="13735"/>
                      <a:pt x="8463" y="13735"/>
                    </a:cubicBezTo>
                    <a:cubicBezTo>
                      <a:pt x="4515" y="13735"/>
                      <a:pt x="4560" y="17916"/>
                      <a:pt x="4560" y="17916"/>
                    </a:cubicBezTo>
                    <a:cubicBezTo>
                      <a:pt x="4116" y="17832"/>
                      <a:pt x="3714" y="17794"/>
                      <a:pt x="3351" y="17794"/>
                    </a:cubicBezTo>
                    <a:cubicBezTo>
                      <a:pt x="121" y="17794"/>
                      <a:pt x="0" y="20801"/>
                      <a:pt x="602" y="21252"/>
                    </a:cubicBezTo>
                    <a:cubicBezTo>
                      <a:pt x="1003" y="21553"/>
                      <a:pt x="4404" y="21613"/>
                      <a:pt x="7066" y="21613"/>
                    </a:cubicBezTo>
                    <a:cubicBezTo>
                      <a:pt x="8848" y="21613"/>
                      <a:pt x="10300" y="21586"/>
                      <a:pt x="10300" y="21586"/>
                    </a:cubicBezTo>
                    <a:cubicBezTo>
                      <a:pt x="10300" y="21586"/>
                      <a:pt x="31545" y="22028"/>
                      <a:pt x="48667" y="22028"/>
                    </a:cubicBezTo>
                    <a:cubicBezTo>
                      <a:pt x="59428" y="22028"/>
                      <a:pt x="68560" y="21853"/>
                      <a:pt x="69765" y="21285"/>
                    </a:cubicBezTo>
                    <a:cubicBezTo>
                      <a:pt x="72889" y="19814"/>
                      <a:pt x="73330" y="13395"/>
                      <a:pt x="69484" y="10051"/>
                    </a:cubicBezTo>
                    <a:cubicBezTo>
                      <a:pt x="67812" y="8597"/>
                      <a:pt x="66046" y="8187"/>
                      <a:pt x="64583" y="8187"/>
                    </a:cubicBezTo>
                    <a:cubicBezTo>
                      <a:pt x="62681" y="8187"/>
                      <a:pt x="61293" y="8881"/>
                      <a:pt x="61293" y="8881"/>
                    </a:cubicBezTo>
                    <a:cubicBezTo>
                      <a:pt x="59766" y="7750"/>
                      <a:pt x="58309" y="7376"/>
                      <a:pt x="57049" y="7376"/>
                    </a:cubicBezTo>
                    <a:cubicBezTo>
                      <a:pt x="54581" y="7376"/>
                      <a:pt x="52868" y="8810"/>
                      <a:pt x="52868" y="8810"/>
                    </a:cubicBezTo>
                    <a:cubicBezTo>
                      <a:pt x="52646" y="4229"/>
                      <a:pt x="49806" y="1"/>
                      <a:pt x="42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10" name="Google Shape;2710;p63"/>
              <p:cNvGrpSpPr/>
              <p:nvPr/>
            </p:nvGrpSpPr>
            <p:grpSpPr>
              <a:xfrm>
                <a:off x="-89687" y="70650"/>
                <a:ext cx="2345913" cy="1040775"/>
                <a:chOff x="-89687" y="70650"/>
                <a:chExt cx="2345913" cy="1040775"/>
              </a:xfrm>
            </p:grpSpPr>
            <p:sp>
              <p:nvSpPr>
                <p:cNvPr id="2711" name="Google Shape;2711;p63"/>
                <p:cNvSpPr/>
                <p:nvPr/>
              </p:nvSpPr>
              <p:spPr>
                <a:xfrm>
                  <a:off x="1215450" y="70650"/>
                  <a:ext cx="1040775" cy="10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41631" extrusionOk="0">
                      <a:moveTo>
                        <a:pt x="20815" y="0"/>
                      </a:moveTo>
                      <a:cubicBezTo>
                        <a:pt x="9319" y="0"/>
                        <a:pt x="1" y="9319"/>
                        <a:pt x="1" y="20815"/>
                      </a:cubicBezTo>
                      <a:cubicBezTo>
                        <a:pt x="1" y="32312"/>
                        <a:pt x="9319" y="41630"/>
                        <a:pt x="20815" y="41630"/>
                      </a:cubicBezTo>
                      <a:cubicBezTo>
                        <a:pt x="32312" y="41630"/>
                        <a:pt x="41630" y="32312"/>
                        <a:pt x="41630" y="20815"/>
                      </a:cubicBezTo>
                      <a:cubicBezTo>
                        <a:pt x="41630" y="9320"/>
                        <a:pt x="32311" y="0"/>
                        <a:pt x="208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2" name="Google Shape;2712;p63"/>
                <p:cNvSpPr/>
                <p:nvPr/>
              </p:nvSpPr>
              <p:spPr>
                <a:xfrm>
                  <a:off x="-89687" y="70650"/>
                  <a:ext cx="1611625" cy="48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65" h="19366" extrusionOk="0">
                      <a:moveTo>
                        <a:pt x="27176" y="1"/>
                      </a:moveTo>
                      <a:cubicBezTo>
                        <a:pt x="20680" y="1"/>
                        <a:pt x="18184" y="3720"/>
                        <a:pt x="17987" y="7746"/>
                      </a:cubicBezTo>
                      <a:cubicBezTo>
                        <a:pt x="17987" y="7746"/>
                        <a:pt x="16481" y="6484"/>
                        <a:pt x="14312" y="6484"/>
                      </a:cubicBezTo>
                      <a:cubicBezTo>
                        <a:pt x="13204" y="6484"/>
                        <a:pt x="11924" y="6813"/>
                        <a:pt x="10582" y="7807"/>
                      </a:cubicBezTo>
                      <a:cubicBezTo>
                        <a:pt x="10582" y="7807"/>
                        <a:pt x="9361" y="7197"/>
                        <a:pt x="7689" y="7197"/>
                      </a:cubicBezTo>
                      <a:cubicBezTo>
                        <a:pt x="6403" y="7197"/>
                        <a:pt x="4850" y="7558"/>
                        <a:pt x="3380" y="8836"/>
                      </a:cubicBezTo>
                      <a:cubicBezTo>
                        <a:pt x="0" y="11776"/>
                        <a:pt x="386" y="17419"/>
                        <a:pt x="3134" y="18713"/>
                      </a:cubicBezTo>
                      <a:cubicBezTo>
                        <a:pt x="4193" y="19213"/>
                        <a:pt x="12227" y="19366"/>
                        <a:pt x="21691" y="19366"/>
                      </a:cubicBezTo>
                      <a:cubicBezTo>
                        <a:pt x="36742" y="19366"/>
                        <a:pt x="55411" y="18978"/>
                        <a:pt x="55411" y="18978"/>
                      </a:cubicBezTo>
                      <a:cubicBezTo>
                        <a:pt x="55411" y="18978"/>
                        <a:pt x="56673" y="19001"/>
                        <a:pt x="58229" y="19001"/>
                      </a:cubicBezTo>
                      <a:cubicBezTo>
                        <a:pt x="60573" y="19001"/>
                        <a:pt x="63582" y="18949"/>
                        <a:pt x="63936" y="18683"/>
                      </a:cubicBezTo>
                      <a:cubicBezTo>
                        <a:pt x="64465" y="18286"/>
                        <a:pt x="64359" y="15643"/>
                        <a:pt x="61518" y="15643"/>
                      </a:cubicBezTo>
                      <a:cubicBezTo>
                        <a:pt x="61200" y="15643"/>
                        <a:pt x="60847" y="15676"/>
                        <a:pt x="60456" y="15750"/>
                      </a:cubicBezTo>
                      <a:cubicBezTo>
                        <a:pt x="60456" y="15750"/>
                        <a:pt x="60495" y="12075"/>
                        <a:pt x="57024" y="12075"/>
                      </a:cubicBezTo>
                      <a:cubicBezTo>
                        <a:pt x="56300" y="12075"/>
                        <a:pt x="55422" y="12235"/>
                        <a:pt x="54360" y="12622"/>
                      </a:cubicBezTo>
                      <a:cubicBezTo>
                        <a:pt x="54360" y="12622"/>
                        <a:pt x="55703" y="6484"/>
                        <a:pt x="50413" y="2956"/>
                      </a:cubicBezTo>
                      <a:cubicBezTo>
                        <a:pt x="48439" y="1640"/>
                        <a:pt x="46260" y="1107"/>
                        <a:pt x="44217" y="1107"/>
                      </a:cubicBezTo>
                      <a:cubicBezTo>
                        <a:pt x="40783" y="1107"/>
                        <a:pt x="37730" y="2614"/>
                        <a:pt x="36671" y="4445"/>
                      </a:cubicBezTo>
                      <a:cubicBezTo>
                        <a:pt x="36671" y="4445"/>
                        <a:pt x="34980" y="310"/>
                        <a:pt x="27925" y="17"/>
                      </a:cubicBezTo>
                      <a:cubicBezTo>
                        <a:pt x="27670" y="6"/>
                        <a:pt x="27420" y="1"/>
                        <a:pt x="271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3" name="Google Shape;2713;p63"/>
              <p:cNvGrpSpPr/>
              <p:nvPr/>
            </p:nvGrpSpPr>
            <p:grpSpPr>
              <a:xfrm>
                <a:off x="8245288" y="838469"/>
                <a:ext cx="709113" cy="364856"/>
                <a:chOff x="113913" y="479994"/>
                <a:chExt cx="709113" cy="364856"/>
              </a:xfrm>
            </p:grpSpPr>
            <p:sp>
              <p:nvSpPr>
                <p:cNvPr id="2714" name="Google Shape;2714;p63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5" name="Google Shape;2715;p63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6" name="Google Shape;2716;p63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7" name="Google Shape;2717;p63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8" name="Google Shape;2718;p63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9" name="Google Shape;2719;p63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0" name="Google Shape;2720;p63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1" name="Google Shape;2721;p63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2" name="Google Shape;2722;p63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723" name="Google Shape;2723;p63"/>
            <p:cNvSpPr/>
            <p:nvPr/>
          </p:nvSpPr>
          <p:spPr>
            <a:xfrm>
              <a:off x="-617800" y="15111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4" name="Google Shape;2724;p63"/>
          <p:cNvSpPr/>
          <p:nvPr/>
        </p:nvSpPr>
        <p:spPr>
          <a:xfrm>
            <a:off x="3501483" y="3410463"/>
            <a:ext cx="1910576" cy="432600"/>
          </a:xfrm>
          <a:prstGeom prst="roundRect">
            <a:avLst>
              <a:gd name="adj" fmla="val 3226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5" name="Google Shape;2725;p63"/>
          <p:cNvSpPr txBox="1">
            <a:spLocks noGrp="1"/>
          </p:cNvSpPr>
          <p:nvPr>
            <p:ph type="subTitle" idx="1"/>
          </p:nvPr>
        </p:nvSpPr>
        <p:spPr>
          <a:xfrm>
            <a:off x="3175425" y="3410463"/>
            <a:ext cx="27933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/>
              <a:t>By: Meri Herlina, M. Pd</a:t>
            </a:r>
            <a:endParaRPr sz="1050" dirty="0"/>
          </a:p>
        </p:txBody>
      </p:sp>
      <p:cxnSp>
        <p:nvCxnSpPr>
          <p:cNvPr id="2726" name="Google Shape;2726;p63"/>
          <p:cNvCxnSpPr>
            <a:cxnSpLocks/>
            <a:endCxn id="2724" idx="1"/>
          </p:cNvCxnSpPr>
          <p:nvPr/>
        </p:nvCxnSpPr>
        <p:spPr>
          <a:xfrm rot="16200000" flipH="1">
            <a:off x="2624571" y="2749851"/>
            <a:ext cx="1055014" cy="698810"/>
          </a:xfrm>
          <a:prstGeom prst="curvedConnector2">
            <a:avLst/>
          </a:prstGeom>
          <a:noFill/>
          <a:ln w="28575" cap="rnd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28" name="Google Shape;2728;p63"/>
          <p:cNvCxnSpPr>
            <a:cxnSpLocks/>
            <a:stCxn id="2724" idx="3"/>
          </p:cNvCxnSpPr>
          <p:nvPr/>
        </p:nvCxnSpPr>
        <p:spPr>
          <a:xfrm flipV="1">
            <a:off x="5412059" y="2492938"/>
            <a:ext cx="556666" cy="1133825"/>
          </a:xfrm>
          <a:prstGeom prst="curvedConnector2">
            <a:avLst/>
          </a:prstGeom>
          <a:noFill/>
          <a:ln w="28575" cap="rnd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729" name="Google Shape;2729;p63"/>
          <p:cNvSpPr txBox="1">
            <a:spLocks noGrp="1"/>
          </p:cNvSpPr>
          <p:nvPr>
            <p:ph type="title"/>
          </p:nvPr>
        </p:nvSpPr>
        <p:spPr>
          <a:xfrm>
            <a:off x="2096625" y="1113838"/>
            <a:ext cx="4950900" cy="137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EKOLOGI SEBAGAI DASAR DARI PKLH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64932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9" name="Google Shape;3279;p75"/>
          <p:cNvGrpSpPr/>
          <p:nvPr/>
        </p:nvGrpSpPr>
        <p:grpSpPr>
          <a:xfrm>
            <a:off x="3971420" y="1367838"/>
            <a:ext cx="1068829" cy="1068865"/>
            <a:chOff x="3858125" y="1328675"/>
            <a:chExt cx="743275" cy="743300"/>
          </a:xfrm>
        </p:grpSpPr>
        <p:sp>
          <p:nvSpPr>
            <p:cNvPr id="3280" name="Google Shape;3280;p75"/>
            <p:cNvSpPr/>
            <p:nvPr/>
          </p:nvSpPr>
          <p:spPr>
            <a:xfrm>
              <a:off x="3858125" y="1328675"/>
              <a:ext cx="743275" cy="743300"/>
            </a:xfrm>
            <a:custGeom>
              <a:avLst/>
              <a:gdLst/>
              <a:ahLst/>
              <a:cxnLst/>
              <a:rect l="l" t="t" r="r" b="b"/>
              <a:pathLst>
                <a:path w="29731" h="29732" extrusionOk="0">
                  <a:moveTo>
                    <a:pt x="14866" y="1"/>
                  </a:moveTo>
                  <a:cubicBezTo>
                    <a:pt x="10923" y="1"/>
                    <a:pt x="7142" y="1568"/>
                    <a:pt x="4355" y="4355"/>
                  </a:cubicBezTo>
                  <a:cubicBezTo>
                    <a:pt x="1566" y="7143"/>
                    <a:pt x="0" y="10923"/>
                    <a:pt x="0" y="14866"/>
                  </a:cubicBezTo>
                  <a:cubicBezTo>
                    <a:pt x="0" y="18808"/>
                    <a:pt x="1566" y="22589"/>
                    <a:pt x="4355" y="25378"/>
                  </a:cubicBezTo>
                  <a:cubicBezTo>
                    <a:pt x="7142" y="28165"/>
                    <a:pt x="10923" y="29731"/>
                    <a:pt x="14866" y="29731"/>
                  </a:cubicBezTo>
                  <a:cubicBezTo>
                    <a:pt x="18808" y="29731"/>
                    <a:pt x="22589" y="28165"/>
                    <a:pt x="25377" y="25378"/>
                  </a:cubicBezTo>
                  <a:cubicBezTo>
                    <a:pt x="28165" y="22589"/>
                    <a:pt x="29731" y="18808"/>
                    <a:pt x="29731" y="14866"/>
                  </a:cubicBezTo>
                  <a:cubicBezTo>
                    <a:pt x="29731" y="10923"/>
                    <a:pt x="28165" y="7143"/>
                    <a:pt x="25377" y="4355"/>
                  </a:cubicBezTo>
                  <a:cubicBezTo>
                    <a:pt x="22589" y="1568"/>
                    <a:pt x="18808" y="1"/>
                    <a:pt x="14866" y="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75"/>
            <p:cNvSpPr/>
            <p:nvPr/>
          </p:nvSpPr>
          <p:spPr>
            <a:xfrm>
              <a:off x="3912350" y="1382900"/>
              <a:ext cx="634875" cy="634850"/>
            </a:xfrm>
            <a:custGeom>
              <a:avLst/>
              <a:gdLst/>
              <a:ahLst/>
              <a:cxnLst/>
              <a:rect l="l" t="t" r="r" b="b"/>
              <a:pathLst>
                <a:path w="25395" h="25394" extrusionOk="0">
                  <a:moveTo>
                    <a:pt x="12698" y="0"/>
                  </a:moveTo>
                  <a:cubicBezTo>
                    <a:pt x="9330" y="0"/>
                    <a:pt x="6101" y="1338"/>
                    <a:pt x="3720" y="3719"/>
                  </a:cubicBezTo>
                  <a:cubicBezTo>
                    <a:pt x="1338" y="6100"/>
                    <a:pt x="1" y="9329"/>
                    <a:pt x="1" y="12697"/>
                  </a:cubicBezTo>
                  <a:cubicBezTo>
                    <a:pt x="1" y="16065"/>
                    <a:pt x="1338" y="19294"/>
                    <a:pt x="3720" y="21675"/>
                  </a:cubicBezTo>
                  <a:cubicBezTo>
                    <a:pt x="6101" y="24056"/>
                    <a:pt x="9330" y="25394"/>
                    <a:pt x="12698" y="25394"/>
                  </a:cubicBezTo>
                  <a:cubicBezTo>
                    <a:pt x="16065" y="25394"/>
                    <a:pt x="19295" y="24056"/>
                    <a:pt x="21675" y="21675"/>
                  </a:cubicBezTo>
                  <a:cubicBezTo>
                    <a:pt x="24057" y="19294"/>
                    <a:pt x="25394" y="16065"/>
                    <a:pt x="25394" y="12697"/>
                  </a:cubicBezTo>
                  <a:cubicBezTo>
                    <a:pt x="25394" y="9329"/>
                    <a:pt x="24057" y="6100"/>
                    <a:pt x="21675" y="3719"/>
                  </a:cubicBezTo>
                  <a:cubicBezTo>
                    <a:pt x="19295" y="1338"/>
                    <a:pt x="16065" y="0"/>
                    <a:pt x="12698" y="0"/>
                  </a:cubicBezTo>
                  <a:close/>
                </a:path>
              </a:pathLst>
            </a:custGeom>
            <a:solidFill>
              <a:schemeClr val="accent1">
                <a:alpha val="835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75"/>
            <p:cNvSpPr/>
            <p:nvPr/>
          </p:nvSpPr>
          <p:spPr>
            <a:xfrm>
              <a:off x="3992300" y="1442575"/>
              <a:ext cx="554925" cy="575150"/>
            </a:xfrm>
            <a:custGeom>
              <a:avLst/>
              <a:gdLst/>
              <a:ahLst/>
              <a:cxnLst/>
              <a:rect l="l" t="t" r="r" b="b"/>
              <a:pathLst>
                <a:path w="22197" h="23006" extrusionOk="0">
                  <a:moveTo>
                    <a:pt x="16908" y="1"/>
                  </a:moveTo>
                  <a:cubicBezTo>
                    <a:pt x="18896" y="2242"/>
                    <a:pt x="20106" y="5191"/>
                    <a:pt x="20106" y="8422"/>
                  </a:cubicBezTo>
                  <a:cubicBezTo>
                    <a:pt x="20106" y="15433"/>
                    <a:pt x="14421" y="21118"/>
                    <a:pt x="7409" y="21118"/>
                  </a:cubicBezTo>
                  <a:cubicBezTo>
                    <a:pt x="4643" y="21118"/>
                    <a:pt x="2086" y="20231"/>
                    <a:pt x="0" y="18730"/>
                  </a:cubicBezTo>
                  <a:lnTo>
                    <a:pt x="0" y="18730"/>
                  </a:lnTo>
                  <a:cubicBezTo>
                    <a:pt x="2327" y="21352"/>
                    <a:pt x="5719" y="23006"/>
                    <a:pt x="9499" y="23006"/>
                  </a:cubicBezTo>
                  <a:cubicBezTo>
                    <a:pt x="16511" y="23006"/>
                    <a:pt x="22195" y="17321"/>
                    <a:pt x="22195" y="10309"/>
                  </a:cubicBezTo>
                  <a:cubicBezTo>
                    <a:pt x="22196" y="6063"/>
                    <a:pt x="20110" y="2307"/>
                    <a:pt x="16908" y="1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83" name="Google Shape;3283;p7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Manfaat Ekosistem</a:t>
            </a:r>
            <a:endParaRPr dirty="0"/>
          </a:p>
        </p:txBody>
      </p:sp>
      <p:grpSp>
        <p:nvGrpSpPr>
          <p:cNvPr id="3284" name="Google Shape;3284;p75"/>
          <p:cNvGrpSpPr/>
          <p:nvPr/>
        </p:nvGrpSpPr>
        <p:grpSpPr>
          <a:xfrm>
            <a:off x="3192308" y="2146662"/>
            <a:ext cx="2759384" cy="2927021"/>
            <a:chOff x="2055825" y="5018400"/>
            <a:chExt cx="202875" cy="215200"/>
          </a:xfrm>
        </p:grpSpPr>
        <p:sp>
          <p:nvSpPr>
            <p:cNvPr id="3285" name="Google Shape;3285;p75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75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75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75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75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75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75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75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75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4" name="Google Shape;3294;p75"/>
          <p:cNvSpPr/>
          <p:nvPr/>
        </p:nvSpPr>
        <p:spPr>
          <a:xfrm rot="-885">
            <a:off x="572421" y="1570144"/>
            <a:ext cx="2473186" cy="1032783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Sebagai rumah untuk berbagai makhluk hidup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296" name="Google Shape;3296;p75"/>
          <p:cNvSpPr/>
          <p:nvPr/>
        </p:nvSpPr>
        <p:spPr>
          <a:xfrm rot="-885">
            <a:off x="438620" y="3308211"/>
            <a:ext cx="2607045" cy="722285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Sumber ekonomi bagi manusia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298" name="Google Shape;3298;p75"/>
          <p:cNvSpPr/>
          <p:nvPr/>
        </p:nvSpPr>
        <p:spPr>
          <a:xfrm rot="-885">
            <a:off x="6085761" y="1555773"/>
            <a:ext cx="2560149" cy="1165717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Menjaga keseimbangan alam</a:t>
            </a:r>
            <a:endParaRPr sz="24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00" name="Google Shape;3300;p75"/>
          <p:cNvSpPr/>
          <p:nvPr/>
        </p:nvSpPr>
        <p:spPr>
          <a:xfrm rot="-885">
            <a:off x="6098415" y="3308148"/>
            <a:ext cx="2547646" cy="722283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Menambah wawasan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3302" name="Google Shape;3302;p75"/>
          <p:cNvCxnSpPr>
            <a:cxnSpLocks/>
            <a:stCxn id="3294" idx="3"/>
          </p:cNvCxnSpPr>
          <p:nvPr/>
        </p:nvCxnSpPr>
        <p:spPr>
          <a:xfrm>
            <a:off x="3045607" y="2086218"/>
            <a:ext cx="925818" cy="613257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03" name="Google Shape;3303;p75"/>
          <p:cNvCxnSpPr>
            <a:cxnSpLocks/>
            <a:stCxn id="3296" idx="3"/>
          </p:cNvCxnSpPr>
          <p:nvPr/>
        </p:nvCxnSpPr>
        <p:spPr>
          <a:xfrm>
            <a:off x="3045665" y="3669018"/>
            <a:ext cx="530060" cy="76109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04" name="Google Shape;3304;p75"/>
          <p:cNvCxnSpPr>
            <a:cxnSpLocks/>
            <a:stCxn id="3298" idx="1"/>
          </p:cNvCxnSpPr>
          <p:nvPr/>
        </p:nvCxnSpPr>
        <p:spPr>
          <a:xfrm rot="10800000" flipV="1">
            <a:off x="5244905" y="2138962"/>
            <a:ext cx="840856" cy="664864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05" name="Google Shape;3305;p75"/>
          <p:cNvCxnSpPr>
            <a:cxnSpLocks/>
            <a:stCxn id="3300" idx="1"/>
          </p:cNvCxnSpPr>
          <p:nvPr/>
        </p:nvCxnSpPr>
        <p:spPr>
          <a:xfrm rot="10800000" flipV="1">
            <a:off x="5551775" y="3669617"/>
            <a:ext cx="546640" cy="132203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3311" name="Google Shape;3311;p75"/>
          <p:cNvGrpSpPr/>
          <p:nvPr/>
        </p:nvGrpSpPr>
        <p:grpSpPr>
          <a:xfrm>
            <a:off x="5193901" y="3054833"/>
            <a:ext cx="629643" cy="512297"/>
            <a:chOff x="3787700" y="345000"/>
            <a:chExt cx="2436700" cy="1982575"/>
          </a:xfrm>
        </p:grpSpPr>
        <p:sp>
          <p:nvSpPr>
            <p:cNvPr id="3312" name="Google Shape;3312;p75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5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5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75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75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5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75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75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75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75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75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75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74" name="Google Shape;2874;p67"/>
          <p:cNvCxnSpPr/>
          <p:nvPr/>
        </p:nvCxnSpPr>
        <p:spPr>
          <a:xfrm flipH="1">
            <a:off x="1993023" y="2272275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75" name="Google Shape;2875;p67"/>
          <p:cNvCxnSpPr>
            <a:cxnSpLocks/>
          </p:cNvCxnSpPr>
          <p:nvPr/>
        </p:nvCxnSpPr>
        <p:spPr>
          <a:xfrm>
            <a:off x="8736854" y="2999938"/>
            <a:ext cx="1007210" cy="811205"/>
          </a:xfrm>
          <a:prstGeom prst="curvedConnector3">
            <a:avLst>
              <a:gd name="adj1" fmla="val 122696"/>
            </a:avLst>
          </a:prstGeom>
          <a:noFill/>
          <a:ln w="28575" cap="rnd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77" name="Google Shape;2877;p67"/>
          <p:cNvSpPr txBox="1">
            <a:spLocks noGrp="1"/>
          </p:cNvSpPr>
          <p:nvPr>
            <p:ph type="subTitle" idx="1"/>
          </p:nvPr>
        </p:nvSpPr>
        <p:spPr>
          <a:xfrm>
            <a:off x="617035" y="1962615"/>
            <a:ext cx="7047570" cy="423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ID" sz="2400" dirty="0" err="1"/>
              <a:t>Ekologi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dasar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Pendidikan </a:t>
            </a:r>
            <a:r>
              <a:rPr lang="en-ID" sz="2400" dirty="0" err="1"/>
              <a:t>Lingkungan</a:t>
            </a:r>
            <a:r>
              <a:rPr lang="en-ID" sz="2400" dirty="0"/>
              <a:t> </a:t>
            </a:r>
            <a:r>
              <a:rPr lang="en-ID" sz="2400" dirty="0" err="1"/>
              <a:t>Hidup</a:t>
            </a:r>
            <a:r>
              <a:rPr lang="en-ID" sz="2400" dirty="0"/>
              <a:t> (PLH) </a:t>
            </a: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ekologi</a:t>
            </a:r>
            <a:r>
              <a:rPr lang="en-ID" sz="2400" dirty="0"/>
              <a:t> </a:t>
            </a:r>
            <a:r>
              <a:rPr lang="en-ID" sz="2400" dirty="0" err="1"/>
              <a:t>mempelajari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timbal </a:t>
            </a:r>
            <a:r>
              <a:rPr lang="en-ID" sz="2400" dirty="0" err="1"/>
              <a:t>balik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makhluk</a:t>
            </a:r>
            <a:r>
              <a:rPr lang="en-ID" sz="2400" dirty="0"/>
              <a:t> </a:t>
            </a:r>
            <a:r>
              <a:rPr lang="en-ID" sz="2400" dirty="0" err="1"/>
              <a:t>hidup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lingkungannya</a:t>
            </a:r>
            <a:r>
              <a:rPr lang="en-ID" sz="2400" dirty="0"/>
              <a:t>.</a:t>
            </a:r>
            <a:endParaRPr sz="3200" dirty="0"/>
          </a:p>
        </p:txBody>
      </p:sp>
      <p:sp>
        <p:nvSpPr>
          <p:cNvPr id="2896" name="Google Shape;2896;p67"/>
          <p:cNvSpPr txBox="1">
            <a:spLocks noGrp="1"/>
          </p:cNvSpPr>
          <p:nvPr>
            <p:ph type="title"/>
          </p:nvPr>
        </p:nvSpPr>
        <p:spPr>
          <a:xfrm>
            <a:off x="3152079" y="237224"/>
            <a:ext cx="5835804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Ekologi Sebagai Dasar PKLH</a:t>
            </a:r>
            <a:endParaRPr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7" name="Google Shape;2707;p63"/>
          <p:cNvGrpSpPr/>
          <p:nvPr/>
        </p:nvGrpSpPr>
        <p:grpSpPr>
          <a:xfrm>
            <a:off x="-617800" y="70650"/>
            <a:ext cx="9572200" cy="1991150"/>
            <a:chOff x="-617800" y="70650"/>
            <a:chExt cx="9572200" cy="1991150"/>
          </a:xfrm>
        </p:grpSpPr>
        <p:grpSp>
          <p:nvGrpSpPr>
            <p:cNvPr id="2708" name="Google Shape;2708;p63"/>
            <p:cNvGrpSpPr/>
            <p:nvPr/>
          </p:nvGrpSpPr>
          <p:grpSpPr>
            <a:xfrm>
              <a:off x="-89687" y="70650"/>
              <a:ext cx="9044088" cy="1132675"/>
              <a:chOff x="-89687" y="70650"/>
              <a:chExt cx="9044088" cy="1132675"/>
            </a:xfrm>
          </p:grpSpPr>
          <p:sp>
            <p:nvSpPr>
              <p:cNvPr id="2709" name="Google Shape;2709;p63"/>
              <p:cNvSpPr/>
              <p:nvPr/>
            </p:nvSpPr>
            <p:spPr>
              <a:xfrm flipH="1">
                <a:off x="6875995" y="401925"/>
                <a:ext cx="2073222" cy="622787"/>
              </a:xfrm>
              <a:custGeom>
                <a:avLst/>
                <a:gdLst/>
                <a:ahLst/>
                <a:cxnLst/>
                <a:rect l="l" t="t" r="r" b="b"/>
                <a:pathLst>
                  <a:path w="73330" h="22028" extrusionOk="0">
                    <a:moveTo>
                      <a:pt x="42412" y="1"/>
                    </a:moveTo>
                    <a:cubicBezTo>
                      <a:pt x="42136" y="1"/>
                      <a:pt x="41853" y="7"/>
                      <a:pt x="41563" y="19"/>
                    </a:cubicBezTo>
                    <a:cubicBezTo>
                      <a:pt x="33538" y="353"/>
                      <a:pt x="31616" y="5056"/>
                      <a:pt x="31616" y="5056"/>
                    </a:cubicBezTo>
                    <a:cubicBezTo>
                      <a:pt x="30410" y="2974"/>
                      <a:pt x="26937" y="1260"/>
                      <a:pt x="23030" y="1260"/>
                    </a:cubicBezTo>
                    <a:cubicBezTo>
                      <a:pt x="20706" y="1260"/>
                      <a:pt x="18228" y="1867"/>
                      <a:pt x="15983" y="3363"/>
                    </a:cubicBezTo>
                    <a:cubicBezTo>
                      <a:pt x="9966" y="7376"/>
                      <a:pt x="11493" y="14358"/>
                      <a:pt x="11493" y="14358"/>
                    </a:cubicBezTo>
                    <a:cubicBezTo>
                      <a:pt x="10285" y="13917"/>
                      <a:pt x="9287" y="13735"/>
                      <a:pt x="8463" y="13735"/>
                    </a:cubicBezTo>
                    <a:cubicBezTo>
                      <a:pt x="4515" y="13735"/>
                      <a:pt x="4560" y="17916"/>
                      <a:pt x="4560" y="17916"/>
                    </a:cubicBezTo>
                    <a:cubicBezTo>
                      <a:pt x="4116" y="17832"/>
                      <a:pt x="3714" y="17794"/>
                      <a:pt x="3351" y="17794"/>
                    </a:cubicBezTo>
                    <a:cubicBezTo>
                      <a:pt x="121" y="17794"/>
                      <a:pt x="0" y="20801"/>
                      <a:pt x="602" y="21252"/>
                    </a:cubicBezTo>
                    <a:cubicBezTo>
                      <a:pt x="1003" y="21553"/>
                      <a:pt x="4404" y="21613"/>
                      <a:pt x="7066" y="21613"/>
                    </a:cubicBezTo>
                    <a:cubicBezTo>
                      <a:pt x="8848" y="21613"/>
                      <a:pt x="10300" y="21586"/>
                      <a:pt x="10300" y="21586"/>
                    </a:cubicBezTo>
                    <a:cubicBezTo>
                      <a:pt x="10300" y="21586"/>
                      <a:pt x="31545" y="22028"/>
                      <a:pt x="48667" y="22028"/>
                    </a:cubicBezTo>
                    <a:cubicBezTo>
                      <a:pt x="59428" y="22028"/>
                      <a:pt x="68560" y="21853"/>
                      <a:pt x="69765" y="21285"/>
                    </a:cubicBezTo>
                    <a:cubicBezTo>
                      <a:pt x="72889" y="19814"/>
                      <a:pt x="73330" y="13395"/>
                      <a:pt x="69484" y="10051"/>
                    </a:cubicBezTo>
                    <a:cubicBezTo>
                      <a:pt x="67812" y="8597"/>
                      <a:pt x="66046" y="8187"/>
                      <a:pt x="64583" y="8187"/>
                    </a:cubicBezTo>
                    <a:cubicBezTo>
                      <a:pt x="62681" y="8187"/>
                      <a:pt x="61293" y="8881"/>
                      <a:pt x="61293" y="8881"/>
                    </a:cubicBezTo>
                    <a:cubicBezTo>
                      <a:pt x="59766" y="7750"/>
                      <a:pt x="58309" y="7376"/>
                      <a:pt x="57049" y="7376"/>
                    </a:cubicBezTo>
                    <a:cubicBezTo>
                      <a:pt x="54581" y="7376"/>
                      <a:pt x="52868" y="8810"/>
                      <a:pt x="52868" y="8810"/>
                    </a:cubicBezTo>
                    <a:cubicBezTo>
                      <a:pt x="52646" y="4229"/>
                      <a:pt x="49806" y="1"/>
                      <a:pt x="42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10" name="Google Shape;2710;p63"/>
              <p:cNvGrpSpPr/>
              <p:nvPr/>
            </p:nvGrpSpPr>
            <p:grpSpPr>
              <a:xfrm>
                <a:off x="-89687" y="70650"/>
                <a:ext cx="2345913" cy="1040775"/>
                <a:chOff x="-89687" y="70650"/>
                <a:chExt cx="2345913" cy="1040775"/>
              </a:xfrm>
            </p:grpSpPr>
            <p:sp>
              <p:nvSpPr>
                <p:cNvPr id="2711" name="Google Shape;2711;p63"/>
                <p:cNvSpPr/>
                <p:nvPr/>
              </p:nvSpPr>
              <p:spPr>
                <a:xfrm>
                  <a:off x="1215450" y="70650"/>
                  <a:ext cx="1040775" cy="10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41631" extrusionOk="0">
                      <a:moveTo>
                        <a:pt x="20815" y="0"/>
                      </a:moveTo>
                      <a:cubicBezTo>
                        <a:pt x="9319" y="0"/>
                        <a:pt x="1" y="9319"/>
                        <a:pt x="1" y="20815"/>
                      </a:cubicBezTo>
                      <a:cubicBezTo>
                        <a:pt x="1" y="32312"/>
                        <a:pt x="9319" y="41630"/>
                        <a:pt x="20815" y="41630"/>
                      </a:cubicBezTo>
                      <a:cubicBezTo>
                        <a:pt x="32312" y="41630"/>
                        <a:pt x="41630" y="32312"/>
                        <a:pt x="41630" y="20815"/>
                      </a:cubicBezTo>
                      <a:cubicBezTo>
                        <a:pt x="41630" y="9320"/>
                        <a:pt x="32311" y="0"/>
                        <a:pt x="208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2" name="Google Shape;2712;p63"/>
                <p:cNvSpPr/>
                <p:nvPr/>
              </p:nvSpPr>
              <p:spPr>
                <a:xfrm>
                  <a:off x="-89687" y="70650"/>
                  <a:ext cx="1611625" cy="48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65" h="19366" extrusionOk="0">
                      <a:moveTo>
                        <a:pt x="27176" y="1"/>
                      </a:moveTo>
                      <a:cubicBezTo>
                        <a:pt x="20680" y="1"/>
                        <a:pt x="18184" y="3720"/>
                        <a:pt x="17987" y="7746"/>
                      </a:cubicBezTo>
                      <a:cubicBezTo>
                        <a:pt x="17987" y="7746"/>
                        <a:pt x="16481" y="6484"/>
                        <a:pt x="14312" y="6484"/>
                      </a:cubicBezTo>
                      <a:cubicBezTo>
                        <a:pt x="13204" y="6484"/>
                        <a:pt x="11924" y="6813"/>
                        <a:pt x="10582" y="7807"/>
                      </a:cubicBezTo>
                      <a:cubicBezTo>
                        <a:pt x="10582" y="7807"/>
                        <a:pt x="9361" y="7197"/>
                        <a:pt x="7689" y="7197"/>
                      </a:cubicBezTo>
                      <a:cubicBezTo>
                        <a:pt x="6403" y="7197"/>
                        <a:pt x="4850" y="7558"/>
                        <a:pt x="3380" y="8836"/>
                      </a:cubicBezTo>
                      <a:cubicBezTo>
                        <a:pt x="0" y="11776"/>
                        <a:pt x="386" y="17419"/>
                        <a:pt x="3134" y="18713"/>
                      </a:cubicBezTo>
                      <a:cubicBezTo>
                        <a:pt x="4193" y="19213"/>
                        <a:pt x="12227" y="19366"/>
                        <a:pt x="21691" y="19366"/>
                      </a:cubicBezTo>
                      <a:cubicBezTo>
                        <a:pt x="36742" y="19366"/>
                        <a:pt x="55411" y="18978"/>
                        <a:pt x="55411" y="18978"/>
                      </a:cubicBezTo>
                      <a:cubicBezTo>
                        <a:pt x="55411" y="18978"/>
                        <a:pt x="56673" y="19001"/>
                        <a:pt x="58229" y="19001"/>
                      </a:cubicBezTo>
                      <a:cubicBezTo>
                        <a:pt x="60573" y="19001"/>
                        <a:pt x="63582" y="18949"/>
                        <a:pt x="63936" y="18683"/>
                      </a:cubicBezTo>
                      <a:cubicBezTo>
                        <a:pt x="64465" y="18286"/>
                        <a:pt x="64359" y="15643"/>
                        <a:pt x="61518" y="15643"/>
                      </a:cubicBezTo>
                      <a:cubicBezTo>
                        <a:pt x="61200" y="15643"/>
                        <a:pt x="60847" y="15676"/>
                        <a:pt x="60456" y="15750"/>
                      </a:cubicBezTo>
                      <a:cubicBezTo>
                        <a:pt x="60456" y="15750"/>
                        <a:pt x="60495" y="12075"/>
                        <a:pt x="57024" y="12075"/>
                      </a:cubicBezTo>
                      <a:cubicBezTo>
                        <a:pt x="56300" y="12075"/>
                        <a:pt x="55422" y="12235"/>
                        <a:pt x="54360" y="12622"/>
                      </a:cubicBezTo>
                      <a:cubicBezTo>
                        <a:pt x="54360" y="12622"/>
                        <a:pt x="55703" y="6484"/>
                        <a:pt x="50413" y="2956"/>
                      </a:cubicBezTo>
                      <a:cubicBezTo>
                        <a:pt x="48439" y="1640"/>
                        <a:pt x="46260" y="1107"/>
                        <a:pt x="44217" y="1107"/>
                      </a:cubicBezTo>
                      <a:cubicBezTo>
                        <a:pt x="40783" y="1107"/>
                        <a:pt x="37730" y="2614"/>
                        <a:pt x="36671" y="4445"/>
                      </a:cubicBezTo>
                      <a:cubicBezTo>
                        <a:pt x="36671" y="4445"/>
                        <a:pt x="34980" y="310"/>
                        <a:pt x="27925" y="17"/>
                      </a:cubicBezTo>
                      <a:cubicBezTo>
                        <a:pt x="27670" y="6"/>
                        <a:pt x="27420" y="1"/>
                        <a:pt x="271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3" name="Google Shape;2713;p63"/>
              <p:cNvGrpSpPr/>
              <p:nvPr/>
            </p:nvGrpSpPr>
            <p:grpSpPr>
              <a:xfrm>
                <a:off x="8245288" y="838469"/>
                <a:ext cx="709113" cy="364856"/>
                <a:chOff x="113913" y="479994"/>
                <a:chExt cx="709113" cy="364856"/>
              </a:xfrm>
            </p:grpSpPr>
            <p:sp>
              <p:nvSpPr>
                <p:cNvPr id="2714" name="Google Shape;2714;p63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5" name="Google Shape;2715;p63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6" name="Google Shape;2716;p63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7" name="Google Shape;2717;p63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8" name="Google Shape;2718;p63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9" name="Google Shape;2719;p63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0" name="Google Shape;2720;p63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1" name="Google Shape;2721;p63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2" name="Google Shape;2722;p63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723" name="Google Shape;2723;p63"/>
            <p:cNvSpPr/>
            <p:nvPr/>
          </p:nvSpPr>
          <p:spPr>
            <a:xfrm>
              <a:off x="-617800" y="15111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9" name="Google Shape;2729;p63"/>
          <p:cNvSpPr txBox="1">
            <a:spLocks noGrp="1"/>
          </p:cNvSpPr>
          <p:nvPr>
            <p:ph type="title"/>
          </p:nvPr>
        </p:nvSpPr>
        <p:spPr>
          <a:xfrm>
            <a:off x="2096625" y="1113838"/>
            <a:ext cx="4950900" cy="137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4000" dirty="0"/>
              <a:t>Ada</a:t>
            </a:r>
            <a:r>
              <a:rPr lang="en" sz="4000" dirty="0"/>
              <a:t> Alasan Lain?</a:t>
            </a:r>
            <a:endParaRPr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74" name="Google Shape;2874;p67"/>
          <p:cNvCxnSpPr/>
          <p:nvPr/>
        </p:nvCxnSpPr>
        <p:spPr>
          <a:xfrm flipH="1">
            <a:off x="1993023" y="2272275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75" name="Google Shape;2875;p67"/>
          <p:cNvCxnSpPr>
            <a:cxnSpLocks/>
          </p:cNvCxnSpPr>
          <p:nvPr/>
        </p:nvCxnSpPr>
        <p:spPr>
          <a:xfrm>
            <a:off x="8736854" y="2999938"/>
            <a:ext cx="1007210" cy="811205"/>
          </a:xfrm>
          <a:prstGeom prst="curvedConnector3">
            <a:avLst>
              <a:gd name="adj1" fmla="val 122696"/>
            </a:avLst>
          </a:prstGeom>
          <a:noFill/>
          <a:ln w="28575" cap="rnd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77" name="Google Shape;2877;p67"/>
          <p:cNvSpPr txBox="1">
            <a:spLocks noGrp="1"/>
          </p:cNvSpPr>
          <p:nvPr>
            <p:ph type="subTitle" idx="1"/>
          </p:nvPr>
        </p:nvSpPr>
        <p:spPr>
          <a:xfrm>
            <a:off x="1078991" y="1956519"/>
            <a:ext cx="5793133" cy="423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ID" sz="2000" b="1" u="sng" dirty="0" err="1">
                <a:hlinkClick r:id="rId3"/>
              </a:rPr>
              <a:t>Pemahaman</a:t>
            </a:r>
            <a:r>
              <a:rPr lang="en-ID" sz="2000" b="1" u="sng" dirty="0">
                <a:hlinkClick r:id="rId3"/>
              </a:rPr>
              <a:t> </a:t>
            </a:r>
            <a:r>
              <a:rPr lang="en-ID" sz="2000" b="1" u="sng" dirty="0" err="1">
                <a:hlinkClick r:id="rId3"/>
              </a:rPr>
              <a:t>Ekosistem</a:t>
            </a:r>
            <a:r>
              <a:rPr lang="en-ID" sz="2000" u="sng" dirty="0">
                <a:hlinkClick r:id="rId3"/>
              </a:rPr>
              <a:t>: </a:t>
            </a:r>
            <a:r>
              <a:rPr lang="en-ID" sz="2000" u="sng" dirty="0" err="1">
                <a:hlinkClick r:id="rId3"/>
              </a:rPr>
              <a:t>Ekologi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membantu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kita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memahami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struktur</a:t>
            </a:r>
            <a:r>
              <a:rPr lang="en-ID" sz="2000" u="sng" dirty="0">
                <a:hlinkClick r:id="rId3"/>
              </a:rPr>
              <a:t> dan </a:t>
            </a:r>
            <a:r>
              <a:rPr lang="en-ID" sz="2000" u="sng" dirty="0" err="1">
                <a:hlinkClick r:id="rId3"/>
              </a:rPr>
              <a:t>fungsi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ekosistem</a:t>
            </a:r>
            <a:r>
              <a:rPr lang="en-ID" sz="2000" u="sng" dirty="0">
                <a:hlinkClick r:id="rId3"/>
              </a:rPr>
              <a:t>, </a:t>
            </a:r>
            <a:r>
              <a:rPr lang="en-ID" sz="2000" u="sng" dirty="0" err="1">
                <a:hlinkClick r:id="rId3"/>
              </a:rPr>
              <a:t>termasuk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bagaimana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berbagai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komponen</a:t>
            </a:r>
            <a:r>
              <a:rPr lang="en-ID" sz="2000" u="sng" dirty="0">
                <a:hlinkClick r:id="rId3"/>
              </a:rPr>
              <a:t> (</a:t>
            </a:r>
            <a:r>
              <a:rPr lang="en-ID" sz="2000" u="sng" dirty="0" err="1">
                <a:hlinkClick r:id="rId3"/>
              </a:rPr>
              <a:t>baik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biotik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maupun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abiotik</a:t>
            </a:r>
            <a:r>
              <a:rPr lang="en-ID" sz="2000" u="sng" dirty="0">
                <a:hlinkClick r:id="rId3"/>
              </a:rPr>
              <a:t>) </a:t>
            </a:r>
            <a:r>
              <a:rPr lang="en-ID" sz="2000" u="sng" dirty="0" err="1">
                <a:hlinkClick r:id="rId3"/>
              </a:rPr>
              <a:t>saling</a:t>
            </a:r>
            <a:r>
              <a:rPr lang="en-ID" sz="2000" u="sng" dirty="0">
                <a:hlinkClick r:id="rId3"/>
              </a:rPr>
              <a:t> </a:t>
            </a:r>
            <a:r>
              <a:rPr lang="en-ID" sz="2000" u="sng" dirty="0" err="1">
                <a:hlinkClick r:id="rId3"/>
              </a:rPr>
              <a:t>berinteraksi</a:t>
            </a:r>
            <a:endParaRPr sz="4000" u="sng" dirty="0"/>
          </a:p>
        </p:txBody>
      </p:sp>
      <p:sp>
        <p:nvSpPr>
          <p:cNvPr id="2896" name="Google Shape;2896;p67"/>
          <p:cNvSpPr txBox="1">
            <a:spLocks noGrp="1"/>
          </p:cNvSpPr>
          <p:nvPr>
            <p:ph type="title"/>
          </p:nvPr>
        </p:nvSpPr>
        <p:spPr>
          <a:xfrm>
            <a:off x="3152079" y="237224"/>
            <a:ext cx="5835804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1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541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74" name="Google Shape;2874;p67"/>
          <p:cNvCxnSpPr/>
          <p:nvPr/>
        </p:nvCxnSpPr>
        <p:spPr>
          <a:xfrm flipH="1">
            <a:off x="1993023" y="2272275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75" name="Google Shape;2875;p67"/>
          <p:cNvCxnSpPr>
            <a:cxnSpLocks/>
          </p:cNvCxnSpPr>
          <p:nvPr/>
        </p:nvCxnSpPr>
        <p:spPr>
          <a:xfrm>
            <a:off x="8736854" y="2999938"/>
            <a:ext cx="1007210" cy="811205"/>
          </a:xfrm>
          <a:prstGeom prst="curvedConnector3">
            <a:avLst>
              <a:gd name="adj1" fmla="val 122696"/>
            </a:avLst>
          </a:prstGeom>
          <a:noFill/>
          <a:ln w="28575" cap="rnd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77" name="Google Shape;2877;p67"/>
          <p:cNvSpPr txBox="1">
            <a:spLocks noGrp="1"/>
          </p:cNvSpPr>
          <p:nvPr>
            <p:ph type="subTitle" idx="1"/>
          </p:nvPr>
        </p:nvSpPr>
        <p:spPr>
          <a:xfrm>
            <a:off x="1078991" y="1956519"/>
            <a:ext cx="5793133" cy="423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ID" sz="2000" b="1" dirty="0" err="1">
                <a:hlinkClick r:id="rId3"/>
              </a:rPr>
              <a:t>Kesadaran</a:t>
            </a:r>
            <a:r>
              <a:rPr lang="en-ID" sz="2000" b="1" dirty="0">
                <a:hlinkClick r:id="rId3"/>
              </a:rPr>
              <a:t> </a:t>
            </a:r>
            <a:r>
              <a:rPr lang="en-ID" sz="2000" b="1" dirty="0" err="1">
                <a:hlinkClick r:id="rId3"/>
              </a:rPr>
              <a:t>Lingkungan</a:t>
            </a:r>
            <a:r>
              <a:rPr lang="en-ID" sz="2000" dirty="0">
                <a:hlinkClick r:id="rId3"/>
              </a:rPr>
              <a:t>: </a:t>
            </a:r>
            <a:r>
              <a:rPr lang="en-ID" sz="2000" dirty="0" err="1">
                <a:hlinkClick r:id="rId3"/>
              </a:rPr>
              <a:t>Dengan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mempelajari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ekologi</a:t>
            </a:r>
            <a:r>
              <a:rPr lang="en-ID" sz="2000" dirty="0">
                <a:hlinkClick r:id="rId3"/>
              </a:rPr>
              <a:t>, </a:t>
            </a:r>
            <a:r>
              <a:rPr lang="en-ID" sz="2000" dirty="0" err="1">
                <a:hlinkClick r:id="rId3"/>
              </a:rPr>
              <a:t>kita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dapat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meningkatkan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kesadaran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tentang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pentingnya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menjaga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keseimbangan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ekosistem</a:t>
            </a:r>
            <a:r>
              <a:rPr lang="en-ID" sz="2000" dirty="0">
                <a:hlinkClick r:id="rId3"/>
              </a:rPr>
              <a:t> dan </a:t>
            </a:r>
            <a:r>
              <a:rPr lang="en-ID" sz="2000" dirty="0" err="1">
                <a:hlinkClick r:id="rId3"/>
              </a:rPr>
              <a:t>dampak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negatif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dari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aktivitas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manusia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terhadap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lingkungan</a:t>
            </a:r>
            <a:endParaRPr sz="5400" u="sng" dirty="0"/>
          </a:p>
        </p:txBody>
      </p:sp>
      <p:sp>
        <p:nvSpPr>
          <p:cNvPr id="2896" name="Google Shape;2896;p67"/>
          <p:cNvSpPr txBox="1">
            <a:spLocks noGrp="1"/>
          </p:cNvSpPr>
          <p:nvPr>
            <p:ph type="title"/>
          </p:nvPr>
        </p:nvSpPr>
        <p:spPr>
          <a:xfrm>
            <a:off x="3152079" y="237224"/>
            <a:ext cx="5835804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2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489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74" name="Google Shape;2874;p67"/>
          <p:cNvCxnSpPr/>
          <p:nvPr/>
        </p:nvCxnSpPr>
        <p:spPr>
          <a:xfrm flipH="1">
            <a:off x="1993023" y="2272275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75" name="Google Shape;2875;p67"/>
          <p:cNvCxnSpPr>
            <a:cxnSpLocks/>
          </p:cNvCxnSpPr>
          <p:nvPr/>
        </p:nvCxnSpPr>
        <p:spPr>
          <a:xfrm>
            <a:off x="8736854" y="2999938"/>
            <a:ext cx="1007210" cy="811205"/>
          </a:xfrm>
          <a:prstGeom prst="curvedConnector3">
            <a:avLst>
              <a:gd name="adj1" fmla="val 122696"/>
            </a:avLst>
          </a:prstGeom>
          <a:noFill/>
          <a:ln w="28575" cap="rnd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77" name="Google Shape;2877;p67"/>
          <p:cNvSpPr txBox="1">
            <a:spLocks noGrp="1"/>
          </p:cNvSpPr>
          <p:nvPr>
            <p:ph type="subTitle" idx="1"/>
          </p:nvPr>
        </p:nvSpPr>
        <p:spPr>
          <a:xfrm>
            <a:off x="1078991" y="1956519"/>
            <a:ext cx="5793133" cy="423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ID" sz="2000" b="1" dirty="0" err="1">
                <a:hlinkClick r:id="rId3"/>
              </a:rPr>
              <a:t>Pengelolaan</a:t>
            </a:r>
            <a:r>
              <a:rPr lang="en-ID" sz="2000" b="1" dirty="0">
                <a:hlinkClick r:id="rId3"/>
              </a:rPr>
              <a:t> </a:t>
            </a:r>
            <a:r>
              <a:rPr lang="en-ID" sz="2000" b="1" dirty="0" err="1">
                <a:hlinkClick r:id="rId3"/>
              </a:rPr>
              <a:t>Sumber</a:t>
            </a:r>
            <a:r>
              <a:rPr lang="en-ID" sz="2000" b="1" dirty="0">
                <a:hlinkClick r:id="rId3"/>
              </a:rPr>
              <a:t> Daya Alam</a:t>
            </a:r>
            <a:r>
              <a:rPr lang="en-ID" sz="2000" dirty="0">
                <a:hlinkClick r:id="rId3"/>
              </a:rPr>
              <a:t>: </a:t>
            </a:r>
            <a:r>
              <a:rPr lang="en-ID" sz="2000" dirty="0" err="1">
                <a:hlinkClick r:id="rId3"/>
              </a:rPr>
              <a:t>Ekologi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memberikan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pengetahuan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tentang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cara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pengelolaan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sumber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daya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alam</a:t>
            </a:r>
            <a:r>
              <a:rPr lang="en-ID" sz="2000" dirty="0">
                <a:hlinkClick r:id="rId3"/>
              </a:rPr>
              <a:t> yang </a:t>
            </a:r>
            <a:r>
              <a:rPr lang="en-ID" sz="2000" dirty="0" err="1">
                <a:hlinkClick r:id="rId3"/>
              </a:rPr>
              <a:t>berkelanjutan</a:t>
            </a:r>
            <a:r>
              <a:rPr lang="en-ID" sz="2000" dirty="0">
                <a:hlinkClick r:id="rId3"/>
              </a:rPr>
              <a:t>, </a:t>
            </a:r>
            <a:r>
              <a:rPr lang="en-ID" sz="2000" dirty="0" err="1">
                <a:hlinkClick r:id="rId3"/>
              </a:rPr>
              <a:t>sehingga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kita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dapat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memanfaatkan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sumber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daya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tanpa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merusak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lingkungan</a:t>
            </a:r>
            <a:endParaRPr sz="6600" u="sng" dirty="0"/>
          </a:p>
        </p:txBody>
      </p:sp>
      <p:sp>
        <p:nvSpPr>
          <p:cNvPr id="2896" name="Google Shape;2896;p67"/>
          <p:cNvSpPr txBox="1">
            <a:spLocks noGrp="1"/>
          </p:cNvSpPr>
          <p:nvPr>
            <p:ph type="title"/>
          </p:nvPr>
        </p:nvSpPr>
        <p:spPr>
          <a:xfrm>
            <a:off x="3152079" y="237224"/>
            <a:ext cx="5835804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3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555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74" name="Google Shape;2874;p67"/>
          <p:cNvCxnSpPr/>
          <p:nvPr/>
        </p:nvCxnSpPr>
        <p:spPr>
          <a:xfrm flipH="1">
            <a:off x="1993023" y="2272275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75" name="Google Shape;2875;p67"/>
          <p:cNvCxnSpPr>
            <a:cxnSpLocks/>
          </p:cNvCxnSpPr>
          <p:nvPr/>
        </p:nvCxnSpPr>
        <p:spPr>
          <a:xfrm>
            <a:off x="8736854" y="2999938"/>
            <a:ext cx="1007210" cy="811205"/>
          </a:xfrm>
          <a:prstGeom prst="curvedConnector3">
            <a:avLst>
              <a:gd name="adj1" fmla="val 122696"/>
            </a:avLst>
          </a:prstGeom>
          <a:noFill/>
          <a:ln w="28575" cap="rnd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77" name="Google Shape;2877;p67"/>
          <p:cNvSpPr txBox="1">
            <a:spLocks noGrp="1"/>
          </p:cNvSpPr>
          <p:nvPr>
            <p:ph type="subTitle" idx="1"/>
          </p:nvPr>
        </p:nvSpPr>
        <p:spPr>
          <a:xfrm>
            <a:off x="1078991" y="1956519"/>
            <a:ext cx="5793133" cy="423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ID" sz="2000" b="1" dirty="0" err="1">
                <a:hlinkClick r:id="rId3"/>
              </a:rPr>
              <a:t>Pencegahan</a:t>
            </a:r>
            <a:r>
              <a:rPr lang="en-ID" sz="2000" b="1" dirty="0">
                <a:hlinkClick r:id="rId3"/>
              </a:rPr>
              <a:t> dan </a:t>
            </a:r>
            <a:r>
              <a:rPr lang="en-ID" sz="2000" b="1" dirty="0" err="1">
                <a:hlinkClick r:id="rId3"/>
              </a:rPr>
              <a:t>Penanggulangan</a:t>
            </a:r>
            <a:r>
              <a:rPr lang="en-ID" sz="2000" b="1" dirty="0">
                <a:hlinkClick r:id="rId3"/>
              </a:rPr>
              <a:t> </a:t>
            </a:r>
            <a:r>
              <a:rPr lang="en-ID" sz="2000" b="1" dirty="0" err="1">
                <a:hlinkClick r:id="rId3"/>
              </a:rPr>
              <a:t>Masalah</a:t>
            </a:r>
            <a:r>
              <a:rPr lang="en-ID" sz="2000" b="1" dirty="0">
                <a:hlinkClick r:id="rId3"/>
              </a:rPr>
              <a:t> </a:t>
            </a:r>
            <a:r>
              <a:rPr lang="en-ID" sz="2000" b="1" dirty="0" err="1">
                <a:hlinkClick r:id="rId3"/>
              </a:rPr>
              <a:t>Lingkungan</a:t>
            </a:r>
            <a:r>
              <a:rPr lang="en-ID" sz="2000" dirty="0">
                <a:hlinkClick r:id="rId3"/>
              </a:rPr>
              <a:t>: </a:t>
            </a:r>
            <a:r>
              <a:rPr lang="en-ID" sz="2000" dirty="0" err="1">
                <a:hlinkClick r:id="rId3"/>
              </a:rPr>
              <a:t>Dengan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dasar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ekologi</a:t>
            </a:r>
            <a:r>
              <a:rPr lang="en-ID" sz="2000" dirty="0">
                <a:hlinkClick r:id="rId3"/>
              </a:rPr>
              <a:t>, </a:t>
            </a:r>
            <a:r>
              <a:rPr lang="en-ID" sz="2000" dirty="0" err="1">
                <a:hlinkClick r:id="rId3"/>
              </a:rPr>
              <a:t>kita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dapat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menganalisis</a:t>
            </a:r>
            <a:r>
              <a:rPr lang="en-ID" sz="2000" dirty="0">
                <a:hlinkClick r:id="rId3"/>
              </a:rPr>
              <a:t> dan </a:t>
            </a:r>
            <a:r>
              <a:rPr lang="en-ID" sz="2000" dirty="0" err="1">
                <a:hlinkClick r:id="rId3"/>
              </a:rPr>
              <a:t>mencari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solusi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untuk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berbagai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masalah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lingkungan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seperti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pencemaran</a:t>
            </a:r>
            <a:r>
              <a:rPr lang="en-ID" sz="2000" dirty="0">
                <a:hlinkClick r:id="rId3"/>
              </a:rPr>
              <a:t>, </a:t>
            </a:r>
            <a:r>
              <a:rPr lang="en-ID" sz="2000" dirty="0" err="1">
                <a:hlinkClick r:id="rId3"/>
              </a:rPr>
              <a:t>deforestasi</a:t>
            </a:r>
            <a:r>
              <a:rPr lang="en-ID" sz="2000" dirty="0">
                <a:hlinkClick r:id="rId3"/>
              </a:rPr>
              <a:t>, dan </a:t>
            </a:r>
            <a:r>
              <a:rPr lang="en-ID" sz="2000" dirty="0" err="1">
                <a:hlinkClick r:id="rId3"/>
              </a:rPr>
              <a:t>perubahan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iklim</a:t>
            </a:r>
            <a:endParaRPr sz="8000" u="sng" dirty="0"/>
          </a:p>
        </p:txBody>
      </p:sp>
      <p:sp>
        <p:nvSpPr>
          <p:cNvPr id="2896" name="Google Shape;2896;p67"/>
          <p:cNvSpPr txBox="1">
            <a:spLocks noGrp="1"/>
          </p:cNvSpPr>
          <p:nvPr>
            <p:ph type="title"/>
          </p:nvPr>
        </p:nvSpPr>
        <p:spPr>
          <a:xfrm>
            <a:off x="3152079" y="237224"/>
            <a:ext cx="5835804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4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788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74" name="Google Shape;2874;p67"/>
          <p:cNvCxnSpPr/>
          <p:nvPr/>
        </p:nvCxnSpPr>
        <p:spPr>
          <a:xfrm flipH="1">
            <a:off x="1993023" y="2272275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75" name="Google Shape;2875;p67"/>
          <p:cNvCxnSpPr>
            <a:cxnSpLocks/>
          </p:cNvCxnSpPr>
          <p:nvPr/>
        </p:nvCxnSpPr>
        <p:spPr>
          <a:xfrm>
            <a:off x="8736854" y="2999938"/>
            <a:ext cx="1007210" cy="811205"/>
          </a:xfrm>
          <a:prstGeom prst="curvedConnector3">
            <a:avLst>
              <a:gd name="adj1" fmla="val 122696"/>
            </a:avLst>
          </a:prstGeom>
          <a:noFill/>
          <a:ln w="28575" cap="rnd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77" name="Google Shape;2877;p67"/>
          <p:cNvSpPr txBox="1">
            <a:spLocks noGrp="1"/>
          </p:cNvSpPr>
          <p:nvPr>
            <p:ph type="subTitle" idx="1"/>
          </p:nvPr>
        </p:nvSpPr>
        <p:spPr>
          <a:xfrm>
            <a:off x="1341120" y="1956519"/>
            <a:ext cx="5531004" cy="423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ID" sz="2000" b="1" dirty="0">
                <a:hlinkClick r:id="rId3"/>
              </a:rPr>
              <a:t>Pendidikan dan </a:t>
            </a:r>
            <a:r>
              <a:rPr lang="en-ID" sz="2000" b="1" dirty="0" err="1">
                <a:hlinkClick r:id="rId3"/>
              </a:rPr>
              <a:t>Kesadaran</a:t>
            </a:r>
            <a:r>
              <a:rPr lang="en-ID" sz="2000" b="1" dirty="0">
                <a:hlinkClick r:id="rId3"/>
              </a:rPr>
              <a:t> Publik</a:t>
            </a:r>
            <a:r>
              <a:rPr lang="en-ID" sz="2000" dirty="0">
                <a:hlinkClick r:id="rId3"/>
              </a:rPr>
              <a:t>: </a:t>
            </a:r>
            <a:r>
              <a:rPr lang="en-ID" sz="2000" dirty="0" err="1">
                <a:hlinkClick r:id="rId3"/>
              </a:rPr>
              <a:t>Ekologi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sebagai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dasar</a:t>
            </a:r>
            <a:r>
              <a:rPr lang="en-ID" sz="2000" dirty="0">
                <a:hlinkClick r:id="rId3"/>
              </a:rPr>
              <a:t> PLH </a:t>
            </a:r>
            <a:r>
              <a:rPr lang="en-ID" sz="2000" dirty="0" err="1">
                <a:hlinkClick r:id="rId3"/>
              </a:rPr>
              <a:t>membantu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dalam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pendidikan</a:t>
            </a:r>
            <a:r>
              <a:rPr lang="en-ID" sz="2000" dirty="0">
                <a:hlinkClick r:id="rId3"/>
              </a:rPr>
              <a:t> dan </a:t>
            </a:r>
            <a:r>
              <a:rPr lang="en-ID" sz="2000" dirty="0" err="1">
                <a:hlinkClick r:id="rId3"/>
              </a:rPr>
              <a:t>penyebaran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informasi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kepada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masyarakat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tentang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pentingnya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menjaga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lingkungan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untuk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generasi</a:t>
            </a:r>
            <a:r>
              <a:rPr lang="en-ID" sz="2000" dirty="0">
                <a:hlinkClick r:id="rId3"/>
              </a:rPr>
              <a:t> </a:t>
            </a:r>
            <a:r>
              <a:rPr lang="en-ID" sz="2000" dirty="0" err="1">
                <a:hlinkClick r:id="rId3"/>
              </a:rPr>
              <a:t>mendatang</a:t>
            </a:r>
            <a:endParaRPr sz="9600" u="sng" dirty="0"/>
          </a:p>
        </p:txBody>
      </p:sp>
      <p:sp>
        <p:nvSpPr>
          <p:cNvPr id="2896" name="Google Shape;2896;p67"/>
          <p:cNvSpPr txBox="1">
            <a:spLocks noGrp="1"/>
          </p:cNvSpPr>
          <p:nvPr>
            <p:ph type="title"/>
          </p:nvPr>
        </p:nvSpPr>
        <p:spPr>
          <a:xfrm>
            <a:off x="3152079" y="237224"/>
            <a:ext cx="5835804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5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050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127A15-8F25-2A67-D385-69AFC3827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08" y="0"/>
            <a:ext cx="3429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58EE6F-2BC5-CA79-BF3F-37EF2D6CF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263" y="3047"/>
            <a:ext cx="3429000" cy="514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90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7" name="Google Shape;2707;p63"/>
          <p:cNvGrpSpPr/>
          <p:nvPr/>
        </p:nvGrpSpPr>
        <p:grpSpPr>
          <a:xfrm>
            <a:off x="-617800" y="70650"/>
            <a:ext cx="9572200" cy="1991150"/>
            <a:chOff x="-617800" y="70650"/>
            <a:chExt cx="9572200" cy="1991150"/>
          </a:xfrm>
        </p:grpSpPr>
        <p:grpSp>
          <p:nvGrpSpPr>
            <p:cNvPr id="2708" name="Google Shape;2708;p63"/>
            <p:cNvGrpSpPr/>
            <p:nvPr/>
          </p:nvGrpSpPr>
          <p:grpSpPr>
            <a:xfrm>
              <a:off x="-89687" y="70650"/>
              <a:ext cx="9044088" cy="1132675"/>
              <a:chOff x="-89687" y="70650"/>
              <a:chExt cx="9044088" cy="1132675"/>
            </a:xfrm>
          </p:grpSpPr>
          <p:sp>
            <p:nvSpPr>
              <p:cNvPr id="2709" name="Google Shape;2709;p63"/>
              <p:cNvSpPr/>
              <p:nvPr/>
            </p:nvSpPr>
            <p:spPr>
              <a:xfrm flipH="1">
                <a:off x="6875995" y="401925"/>
                <a:ext cx="2073222" cy="622787"/>
              </a:xfrm>
              <a:custGeom>
                <a:avLst/>
                <a:gdLst/>
                <a:ahLst/>
                <a:cxnLst/>
                <a:rect l="l" t="t" r="r" b="b"/>
                <a:pathLst>
                  <a:path w="73330" h="22028" extrusionOk="0">
                    <a:moveTo>
                      <a:pt x="42412" y="1"/>
                    </a:moveTo>
                    <a:cubicBezTo>
                      <a:pt x="42136" y="1"/>
                      <a:pt x="41853" y="7"/>
                      <a:pt x="41563" y="19"/>
                    </a:cubicBezTo>
                    <a:cubicBezTo>
                      <a:pt x="33538" y="353"/>
                      <a:pt x="31616" y="5056"/>
                      <a:pt x="31616" y="5056"/>
                    </a:cubicBezTo>
                    <a:cubicBezTo>
                      <a:pt x="30410" y="2974"/>
                      <a:pt x="26937" y="1260"/>
                      <a:pt x="23030" y="1260"/>
                    </a:cubicBezTo>
                    <a:cubicBezTo>
                      <a:pt x="20706" y="1260"/>
                      <a:pt x="18228" y="1867"/>
                      <a:pt x="15983" y="3363"/>
                    </a:cubicBezTo>
                    <a:cubicBezTo>
                      <a:pt x="9966" y="7376"/>
                      <a:pt x="11493" y="14358"/>
                      <a:pt x="11493" y="14358"/>
                    </a:cubicBezTo>
                    <a:cubicBezTo>
                      <a:pt x="10285" y="13917"/>
                      <a:pt x="9287" y="13735"/>
                      <a:pt x="8463" y="13735"/>
                    </a:cubicBezTo>
                    <a:cubicBezTo>
                      <a:pt x="4515" y="13735"/>
                      <a:pt x="4560" y="17916"/>
                      <a:pt x="4560" y="17916"/>
                    </a:cubicBezTo>
                    <a:cubicBezTo>
                      <a:pt x="4116" y="17832"/>
                      <a:pt x="3714" y="17794"/>
                      <a:pt x="3351" y="17794"/>
                    </a:cubicBezTo>
                    <a:cubicBezTo>
                      <a:pt x="121" y="17794"/>
                      <a:pt x="0" y="20801"/>
                      <a:pt x="602" y="21252"/>
                    </a:cubicBezTo>
                    <a:cubicBezTo>
                      <a:pt x="1003" y="21553"/>
                      <a:pt x="4404" y="21613"/>
                      <a:pt x="7066" y="21613"/>
                    </a:cubicBezTo>
                    <a:cubicBezTo>
                      <a:pt x="8848" y="21613"/>
                      <a:pt x="10300" y="21586"/>
                      <a:pt x="10300" y="21586"/>
                    </a:cubicBezTo>
                    <a:cubicBezTo>
                      <a:pt x="10300" y="21586"/>
                      <a:pt x="31545" y="22028"/>
                      <a:pt x="48667" y="22028"/>
                    </a:cubicBezTo>
                    <a:cubicBezTo>
                      <a:pt x="59428" y="22028"/>
                      <a:pt x="68560" y="21853"/>
                      <a:pt x="69765" y="21285"/>
                    </a:cubicBezTo>
                    <a:cubicBezTo>
                      <a:pt x="72889" y="19814"/>
                      <a:pt x="73330" y="13395"/>
                      <a:pt x="69484" y="10051"/>
                    </a:cubicBezTo>
                    <a:cubicBezTo>
                      <a:pt x="67812" y="8597"/>
                      <a:pt x="66046" y="8187"/>
                      <a:pt x="64583" y="8187"/>
                    </a:cubicBezTo>
                    <a:cubicBezTo>
                      <a:pt x="62681" y="8187"/>
                      <a:pt x="61293" y="8881"/>
                      <a:pt x="61293" y="8881"/>
                    </a:cubicBezTo>
                    <a:cubicBezTo>
                      <a:pt x="59766" y="7750"/>
                      <a:pt x="58309" y="7376"/>
                      <a:pt x="57049" y="7376"/>
                    </a:cubicBezTo>
                    <a:cubicBezTo>
                      <a:pt x="54581" y="7376"/>
                      <a:pt x="52868" y="8810"/>
                      <a:pt x="52868" y="8810"/>
                    </a:cubicBezTo>
                    <a:cubicBezTo>
                      <a:pt x="52646" y="4229"/>
                      <a:pt x="49806" y="1"/>
                      <a:pt x="424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10" name="Google Shape;2710;p63"/>
              <p:cNvGrpSpPr/>
              <p:nvPr/>
            </p:nvGrpSpPr>
            <p:grpSpPr>
              <a:xfrm>
                <a:off x="-89687" y="70650"/>
                <a:ext cx="2345913" cy="1040775"/>
                <a:chOff x="-89687" y="70650"/>
                <a:chExt cx="2345913" cy="1040775"/>
              </a:xfrm>
            </p:grpSpPr>
            <p:sp>
              <p:nvSpPr>
                <p:cNvPr id="2711" name="Google Shape;2711;p63"/>
                <p:cNvSpPr/>
                <p:nvPr/>
              </p:nvSpPr>
              <p:spPr>
                <a:xfrm>
                  <a:off x="1215450" y="70650"/>
                  <a:ext cx="1040775" cy="10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1" h="41631" extrusionOk="0">
                      <a:moveTo>
                        <a:pt x="20815" y="0"/>
                      </a:moveTo>
                      <a:cubicBezTo>
                        <a:pt x="9319" y="0"/>
                        <a:pt x="1" y="9319"/>
                        <a:pt x="1" y="20815"/>
                      </a:cubicBezTo>
                      <a:cubicBezTo>
                        <a:pt x="1" y="32312"/>
                        <a:pt x="9319" y="41630"/>
                        <a:pt x="20815" y="41630"/>
                      </a:cubicBezTo>
                      <a:cubicBezTo>
                        <a:pt x="32312" y="41630"/>
                        <a:pt x="41630" y="32312"/>
                        <a:pt x="41630" y="20815"/>
                      </a:cubicBezTo>
                      <a:cubicBezTo>
                        <a:pt x="41630" y="9320"/>
                        <a:pt x="32311" y="0"/>
                        <a:pt x="208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2" name="Google Shape;2712;p63"/>
                <p:cNvSpPr/>
                <p:nvPr/>
              </p:nvSpPr>
              <p:spPr>
                <a:xfrm>
                  <a:off x="-89687" y="70650"/>
                  <a:ext cx="1611625" cy="48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65" h="19366" extrusionOk="0">
                      <a:moveTo>
                        <a:pt x="27176" y="1"/>
                      </a:moveTo>
                      <a:cubicBezTo>
                        <a:pt x="20680" y="1"/>
                        <a:pt x="18184" y="3720"/>
                        <a:pt x="17987" y="7746"/>
                      </a:cubicBezTo>
                      <a:cubicBezTo>
                        <a:pt x="17987" y="7746"/>
                        <a:pt x="16481" y="6484"/>
                        <a:pt x="14312" y="6484"/>
                      </a:cubicBezTo>
                      <a:cubicBezTo>
                        <a:pt x="13204" y="6484"/>
                        <a:pt x="11924" y="6813"/>
                        <a:pt x="10582" y="7807"/>
                      </a:cubicBezTo>
                      <a:cubicBezTo>
                        <a:pt x="10582" y="7807"/>
                        <a:pt x="9361" y="7197"/>
                        <a:pt x="7689" y="7197"/>
                      </a:cubicBezTo>
                      <a:cubicBezTo>
                        <a:pt x="6403" y="7197"/>
                        <a:pt x="4850" y="7558"/>
                        <a:pt x="3380" y="8836"/>
                      </a:cubicBezTo>
                      <a:cubicBezTo>
                        <a:pt x="0" y="11776"/>
                        <a:pt x="386" y="17419"/>
                        <a:pt x="3134" y="18713"/>
                      </a:cubicBezTo>
                      <a:cubicBezTo>
                        <a:pt x="4193" y="19213"/>
                        <a:pt x="12227" y="19366"/>
                        <a:pt x="21691" y="19366"/>
                      </a:cubicBezTo>
                      <a:cubicBezTo>
                        <a:pt x="36742" y="19366"/>
                        <a:pt x="55411" y="18978"/>
                        <a:pt x="55411" y="18978"/>
                      </a:cubicBezTo>
                      <a:cubicBezTo>
                        <a:pt x="55411" y="18978"/>
                        <a:pt x="56673" y="19001"/>
                        <a:pt x="58229" y="19001"/>
                      </a:cubicBezTo>
                      <a:cubicBezTo>
                        <a:pt x="60573" y="19001"/>
                        <a:pt x="63582" y="18949"/>
                        <a:pt x="63936" y="18683"/>
                      </a:cubicBezTo>
                      <a:cubicBezTo>
                        <a:pt x="64465" y="18286"/>
                        <a:pt x="64359" y="15643"/>
                        <a:pt x="61518" y="15643"/>
                      </a:cubicBezTo>
                      <a:cubicBezTo>
                        <a:pt x="61200" y="15643"/>
                        <a:pt x="60847" y="15676"/>
                        <a:pt x="60456" y="15750"/>
                      </a:cubicBezTo>
                      <a:cubicBezTo>
                        <a:pt x="60456" y="15750"/>
                        <a:pt x="60495" y="12075"/>
                        <a:pt x="57024" y="12075"/>
                      </a:cubicBezTo>
                      <a:cubicBezTo>
                        <a:pt x="56300" y="12075"/>
                        <a:pt x="55422" y="12235"/>
                        <a:pt x="54360" y="12622"/>
                      </a:cubicBezTo>
                      <a:cubicBezTo>
                        <a:pt x="54360" y="12622"/>
                        <a:pt x="55703" y="6484"/>
                        <a:pt x="50413" y="2956"/>
                      </a:cubicBezTo>
                      <a:cubicBezTo>
                        <a:pt x="48439" y="1640"/>
                        <a:pt x="46260" y="1107"/>
                        <a:pt x="44217" y="1107"/>
                      </a:cubicBezTo>
                      <a:cubicBezTo>
                        <a:pt x="40783" y="1107"/>
                        <a:pt x="37730" y="2614"/>
                        <a:pt x="36671" y="4445"/>
                      </a:cubicBezTo>
                      <a:cubicBezTo>
                        <a:pt x="36671" y="4445"/>
                        <a:pt x="34980" y="310"/>
                        <a:pt x="27925" y="17"/>
                      </a:cubicBezTo>
                      <a:cubicBezTo>
                        <a:pt x="27670" y="6"/>
                        <a:pt x="27420" y="1"/>
                        <a:pt x="271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3" name="Google Shape;2713;p63"/>
              <p:cNvGrpSpPr/>
              <p:nvPr/>
            </p:nvGrpSpPr>
            <p:grpSpPr>
              <a:xfrm>
                <a:off x="8245288" y="838469"/>
                <a:ext cx="709113" cy="364856"/>
                <a:chOff x="113913" y="479994"/>
                <a:chExt cx="709113" cy="364856"/>
              </a:xfrm>
            </p:grpSpPr>
            <p:sp>
              <p:nvSpPr>
                <p:cNvPr id="2714" name="Google Shape;2714;p63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5" name="Google Shape;2715;p63"/>
                <p:cNvSpPr/>
                <p:nvPr/>
              </p:nvSpPr>
              <p:spPr>
                <a:xfrm>
                  <a:off x="600525" y="634850"/>
                  <a:ext cx="222500" cy="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0" h="3886" extrusionOk="0">
                      <a:moveTo>
                        <a:pt x="7575" y="1"/>
                      </a:moveTo>
                      <a:cubicBezTo>
                        <a:pt x="6141" y="1"/>
                        <a:pt x="2125" y="1837"/>
                        <a:pt x="1199" y="2027"/>
                      </a:cubicBezTo>
                      <a:cubicBezTo>
                        <a:pt x="285" y="2216"/>
                        <a:pt x="0" y="3885"/>
                        <a:pt x="1164" y="3885"/>
                      </a:cubicBezTo>
                      <a:cubicBezTo>
                        <a:pt x="1303" y="3885"/>
                        <a:pt x="1463" y="3861"/>
                        <a:pt x="1646" y="3808"/>
                      </a:cubicBezTo>
                      <a:lnTo>
                        <a:pt x="8354" y="2637"/>
                      </a:lnTo>
                      <a:cubicBezTo>
                        <a:pt x="8354" y="2637"/>
                        <a:pt x="8899" y="1649"/>
                        <a:pt x="8112" y="1371"/>
                      </a:cubicBezTo>
                      <a:cubicBezTo>
                        <a:pt x="8112" y="1371"/>
                        <a:pt x="8851" y="533"/>
                        <a:pt x="7935" y="66"/>
                      </a:cubicBezTo>
                      <a:cubicBezTo>
                        <a:pt x="7848" y="21"/>
                        <a:pt x="7726" y="1"/>
                        <a:pt x="757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6" name="Google Shape;2716;p63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7" name="Google Shape;2717;p63"/>
                <p:cNvSpPr/>
                <p:nvPr/>
              </p:nvSpPr>
              <p:spPr>
                <a:xfrm>
                  <a:off x="311563" y="479994"/>
                  <a:ext cx="175625" cy="3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5" h="12451" extrusionOk="0">
                      <a:moveTo>
                        <a:pt x="3275" y="0"/>
                      </a:moveTo>
                      <a:cubicBezTo>
                        <a:pt x="3273" y="0"/>
                        <a:pt x="0" y="4208"/>
                        <a:pt x="2228" y="12451"/>
                      </a:cubicBezTo>
                      <a:cubicBezTo>
                        <a:pt x="2228" y="12451"/>
                        <a:pt x="4557" y="11636"/>
                        <a:pt x="5049" y="9092"/>
                      </a:cubicBezTo>
                      <a:cubicBezTo>
                        <a:pt x="5049" y="9092"/>
                        <a:pt x="7024" y="6257"/>
                        <a:pt x="5446" y="4948"/>
                      </a:cubicBezTo>
                      <a:cubicBezTo>
                        <a:pt x="5446" y="4948"/>
                        <a:pt x="6119" y="3221"/>
                        <a:pt x="4046" y="2166"/>
                      </a:cubicBezTo>
                      <a:cubicBezTo>
                        <a:pt x="4046" y="2166"/>
                        <a:pt x="4785" y="589"/>
                        <a:pt x="327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78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8" name="Google Shape;2718;p63"/>
                <p:cNvSpPr/>
                <p:nvPr/>
              </p:nvSpPr>
              <p:spPr>
                <a:xfrm>
                  <a:off x="131688" y="792225"/>
                  <a:ext cx="198700" cy="4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1882" extrusionOk="0">
                      <a:moveTo>
                        <a:pt x="3720" y="1"/>
                      </a:moveTo>
                      <a:lnTo>
                        <a:pt x="0" y="1630"/>
                      </a:lnTo>
                      <a:cubicBezTo>
                        <a:pt x="0" y="1630"/>
                        <a:pt x="1122" y="1881"/>
                        <a:pt x="2528" y="1881"/>
                      </a:cubicBezTo>
                      <a:cubicBezTo>
                        <a:pt x="3502" y="1881"/>
                        <a:pt x="4612" y="1761"/>
                        <a:pt x="5581" y="1352"/>
                      </a:cubicBezTo>
                      <a:cubicBezTo>
                        <a:pt x="7948" y="354"/>
                        <a:pt x="3720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9" name="Google Shape;2719;p63"/>
                <p:cNvSpPr/>
                <p:nvPr/>
              </p:nvSpPr>
              <p:spPr>
                <a:xfrm>
                  <a:off x="113913" y="663500"/>
                  <a:ext cx="550600" cy="18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4" h="7254" extrusionOk="0">
                      <a:moveTo>
                        <a:pt x="18012" y="0"/>
                      </a:moveTo>
                      <a:cubicBezTo>
                        <a:pt x="14143" y="0"/>
                        <a:pt x="8526" y="1673"/>
                        <a:pt x="8526" y="1673"/>
                      </a:cubicBezTo>
                      <a:cubicBezTo>
                        <a:pt x="8526" y="1673"/>
                        <a:pt x="1" y="4907"/>
                        <a:pt x="6251" y="6874"/>
                      </a:cubicBezTo>
                      <a:cubicBezTo>
                        <a:pt x="7092" y="7139"/>
                        <a:pt x="7984" y="7253"/>
                        <a:pt x="8897" y="7253"/>
                      </a:cubicBezTo>
                      <a:cubicBezTo>
                        <a:pt x="14760" y="7253"/>
                        <a:pt x="21499" y="2526"/>
                        <a:pt x="21499" y="2526"/>
                      </a:cubicBezTo>
                      <a:cubicBezTo>
                        <a:pt x="22024" y="602"/>
                        <a:pt x="20332" y="0"/>
                        <a:pt x="18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0" name="Google Shape;2720;p63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1" name="Google Shape;2721;p63"/>
                <p:cNvSpPr/>
                <p:nvPr/>
              </p:nvSpPr>
              <p:spPr>
                <a:xfrm>
                  <a:off x="263888" y="768675"/>
                  <a:ext cx="226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" h="907" extrusionOk="0">
                      <a:moveTo>
                        <a:pt x="453" y="1"/>
                      </a:moveTo>
                      <a:cubicBezTo>
                        <a:pt x="202" y="1"/>
                        <a:pt x="1" y="204"/>
                        <a:pt x="1" y="453"/>
                      </a:cubicBezTo>
                      <a:cubicBezTo>
                        <a:pt x="1" y="704"/>
                        <a:pt x="202" y="907"/>
                        <a:pt x="453" y="907"/>
                      </a:cubicBezTo>
                      <a:cubicBezTo>
                        <a:pt x="703" y="907"/>
                        <a:pt x="905" y="705"/>
                        <a:pt x="905" y="454"/>
                      </a:cubicBezTo>
                      <a:cubicBezTo>
                        <a:pt x="905" y="204"/>
                        <a:pt x="703" y="2"/>
                        <a:pt x="4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2" name="Google Shape;2722;p63"/>
                <p:cNvSpPr/>
                <p:nvPr/>
              </p:nvSpPr>
              <p:spPr>
                <a:xfrm>
                  <a:off x="383113" y="518919"/>
                  <a:ext cx="257975" cy="25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10178" extrusionOk="0">
                      <a:moveTo>
                        <a:pt x="9426" y="0"/>
                      </a:moveTo>
                      <a:cubicBezTo>
                        <a:pt x="9426" y="3"/>
                        <a:pt x="3738" y="1367"/>
                        <a:pt x="0" y="9960"/>
                      </a:cubicBezTo>
                      <a:cubicBezTo>
                        <a:pt x="0" y="9960"/>
                        <a:pt x="621" y="10178"/>
                        <a:pt x="1510" y="10178"/>
                      </a:cubicBezTo>
                      <a:cubicBezTo>
                        <a:pt x="2424" y="10178"/>
                        <a:pt x="3621" y="9948"/>
                        <a:pt x="4718" y="9014"/>
                      </a:cubicBezTo>
                      <a:cubicBezTo>
                        <a:pt x="4718" y="9014"/>
                        <a:pt x="8354" y="7936"/>
                        <a:pt x="7899" y="5732"/>
                      </a:cubicBezTo>
                      <a:cubicBezTo>
                        <a:pt x="7899" y="5732"/>
                        <a:pt x="9658" y="4713"/>
                        <a:pt x="8605" y="2386"/>
                      </a:cubicBezTo>
                      <a:cubicBezTo>
                        <a:pt x="8605" y="2386"/>
                        <a:pt x="10319" y="1540"/>
                        <a:pt x="94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723" name="Google Shape;2723;p63"/>
            <p:cNvSpPr/>
            <p:nvPr/>
          </p:nvSpPr>
          <p:spPr>
            <a:xfrm>
              <a:off x="-617800" y="15111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4" name="Google Shape;2724;p63"/>
          <p:cNvSpPr/>
          <p:nvPr/>
        </p:nvSpPr>
        <p:spPr>
          <a:xfrm>
            <a:off x="3501483" y="3410463"/>
            <a:ext cx="1910576" cy="432600"/>
          </a:xfrm>
          <a:prstGeom prst="roundRect">
            <a:avLst>
              <a:gd name="adj" fmla="val 3226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5" name="Google Shape;2725;p63"/>
          <p:cNvSpPr txBox="1">
            <a:spLocks noGrp="1"/>
          </p:cNvSpPr>
          <p:nvPr>
            <p:ph type="subTitle" idx="1"/>
          </p:nvPr>
        </p:nvSpPr>
        <p:spPr>
          <a:xfrm>
            <a:off x="3175425" y="3410463"/>
            <a:ext cx="27933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/>
              <a:t>By: Meri Herlina, M. Pd</a:t>
            </a:r>
            <a:endParaRPr sz="1050" dirty="0"/>
          </a:p>
        </p:txBody>
      </p:sp>
      <p:cxnSp>
        <p:nvCxnSpPr>
          <p:cNvPr id="2726" name="Google Shape;2726;p63"/>
          <p:cNvCxnSpPr>
            <a:cxnSpLocks/>
            <a:endCxn id="2724" idx="1"/>
          </p:cNvCxnSpPr>
          <p:nvPr/>
        </p:nvCxnSpPr>
        <p:spPr>
          <a:xfrm rot="16200000" flipH="1">
            <a:off x="2624571" y="2749851"/>
            <a:ext cx="1055014" cy="698810"/>
          </a:xfrm>
          <a:prstGeom prst="curvedConnector2">
            <a:avLst/>
          </a:prstGeom>
          <a:noFill/>
          <a:ln w="28575" cap="rnd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28" name="Google Shape;2728;p63"/>
          <p:cNvCxnSpPr>
            <a:cxnSpLocks/>
            <a:stCxn id="2724" idx="3"/>
          </p:cNvCxnSpPr>
          <p:nvPr/>
        </p:nvCxnSpPr>
        <p:spPr>
          <a:xfrm flipV="1">
            <a:off x="5412059" y="2492938"/>
            <a:ext cx="556666" cy="1133825"/>
          </a:xfrm>
          <a:prstGeom prst="curvedConnector2">
            <a:avLst/>
          </a:prstGeom>
          <a:noFill/>
          <a:ln w="28575" cap="rnd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729" name="Google Shape;2729;p63"/>
          <p:cNvSpPr txBox="1">
            <a:spLocks noGrp="1"/>
          </p:cNvSpPr>
          <p:nvPr>
            <p:ph type="title"/>
          </p:nvPr>
        </p:nvSpPr>
        <p:spPr>
          <a:xfrm>
            <a:off x="2096625" y="1113838"/>
            <a:ext cx="4950900" cy="137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EKOLOGI SEBAGAI DASAR DARI PKLH</a:t>
            </a:r>
            <a:endParaRPr sz="4000" dirty="0"/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" name="Slide Zoom 2">
                <a:extLst>
                  <a:ext uri="{FF2B5EF4-FFF2-40B4-BE49-F238E27FC236}">
                    <a16:creationId xmlns:a16="http://schemas.microsoft.com/office/drawing/2014/main" id="{7D7EDF3A-B592-DE98-38EC-E8184C9DA48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86093315"/>
                  </p:ext>
                </p:extLst>
              </p:nvPr>
            </p:nvGraphicFramePr>
            <p:xfrm>
              <a:off x="2106698" y="1280635"/>
              <a:ext cx="2286000" cy="1285875"/>
            </p:xfrm>
            <a:graphic>
              <a:graphicData uri="http://schemas.microsoft.com/office/powerpoint/2016/slidezoom">
                <pslz:sldZm>
                  <pslz:sldZmObj sldId="278" cId="649326103">
                    <pslz:zmPr id="{79D51694-C228-4AE0-AEC7-040E47035551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" name="Slide Zoom 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D7EDF3A-B592-DE98-38EC-E8184C9DA48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06698" y="1280635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383F4861-D70F-715E-DE6B-94179296FA9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18567466"/>
                  </p:ext>
                </p:extLst>
              </p:nvPr>
            </p:nvGraphicFramePr>
            <p:xfrm>
              <a:off x="-212461" y="-1131099"/>
              <a:ext cx="2286000" cy="1285875"/>
            </p:xfrm>
            <a:graphic>
              <a:graphicData uri="http://schemas.microsoft.com/office/powerpoint/2016/slidezoom">
                <pslz:sldZm>
                  <pslz:sldZmObj sldId="284" cId="2526834427">
                    <pslz:zmPr id="{C108E725-ECC8-411D-93C1-3C17B6391D31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Slide Zoom 4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383F4861-D70F-715E-DE6B-94179296FA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212461" y="-1131099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6EA3257A-2EE7-86CB-D259-0B9F8C8B0E5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66348143"/>
                  </p:ext>
                </p:extLst>
              </p:nvPr>
            </p:nvGraphicFramePr>
            <p:xfrm>
              <a:off x="2244445" y="-549011"/>
              <a:ext cx="2286000" cy="1285875"/>
            </p:xfrm>
            <a:graphic>
              <a:graphicData uri="http://schemas.microsoft.com/office/powerpoint/2016/slidezoom">
                <pslz:sldZm>
                  <pslz:sldZmObj sldId="277" cId="1257488105">
                    <pslz:zmPr id="{E950F8AE-F8ED-4313-9823-604668EA8228}" returnToParent="0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Slide Zoom 6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6EA3257A-2EE7-86CB-D259-0B9F8C8B0E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44445" y="-549011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41DD92B5-9F95-705B-AF07-BEA362C6E68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45585947"/>
                  </p:ext>
                </p:extLst>
              </p:nvPr>
            </p:nvGraphicFramePr>
            <p:xfrm>
              <a:off x="4601775" y="-163405"/>
              <a:ext cx="2286000" cy="1285875"/>
            </p:xfrm>
            <a:graphic>
              <a:graphicData uri="http://schemas.microsoft.com/office/powerpoint/2016/slidezoom">
                <pslz:sldZm>
                  <pslz:sldZmObj sldId="265" cId="0">
                    <pslz:zmPr id="{342F3FEB-9074-4A4B-B397-9E89F2FA27E9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Slide Zoom 8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41DD92B5-9F95-705B-AF07-BEA362C6E6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01775" y="-163405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Slide Zoom 10">
                <a:extLst>
                  <a:ext uri="{FF2B5EF4-FFF2-40B4-BE49-F238E27FC236}">
                    <a16:creationId xmlns:a16="http://schemas.microsoft.com/office/drawing/2014/main" id="{C7D42201-2860-DD84-4293-E699A47DDF5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71736873"/>
                  </p:ext>
                </p:extLst>
              </p:nvPr>
            </p:nvGraphicFramePr>
            <p:xfrm>
              <a:off x="1986102" y="2919485"/>
              <a:ext cx="2286000" cy="1285875"/>
            </p:xfrm>
            <a:graphic>
              <a:graphicData uri="http://schemas.microsoft.com/office/powerpoint/2016/slidezoom">
                <pslz:sldZm>
                  <pslz:sldZmObj sldId="266" cId="0">
                    <pslz:zmPr id="{A81C8C28-8EE5-4B8C-B52C-F2034F18DBF0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Slide Zoom 1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7D42201-2860-DD84-4293-E699A47DDF5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86102" y="2919485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3" name="Slide Zoom 12">
                <a:extLst>
                  <a:ext uri="{FF2B5EF4-FFF2-40B4-BE49-F238E27FC236}">
                    <a16:creationId xmlns:a16="http://schemas.microsoft.com/office/drawing/2014/main" id="{FEC88F9F-3686-B659-10E3-04A648B11CB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01093797"/>
                  </p:ext>
                </p:extLst>
              </p:nvPr>
            </p:nvGraphicFramePr>
            <p:xfrm>
              <a:off x="4628791" y="1234075"/>
              <a:ext cx="2286000" cy="1285875"/>
            </p:xfrm>
            <a:graphic>
              <a:graphicData uri="http://schemas.microsoft.com/office/powerpoint/2016/slidezoom">
                <pslz:sldZm>
                  <pslz:sldZmObj sldId="276" cId="0">
                    <pslz:zmPr id="{5CBE5639-E06D-4ECB-9FB0-3C90AE2BBB69}" returnToParent="0" transitionDur="1000">
                      <p166:blipFill xmlns:p166="http://schemas.microsoft.com/office/powerpoint/2016/6/main">
                        <a:blip r:embed="rId1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3" name="Slide Zoom 12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FEC88F9F-3686-B659-10E3-04A648B11C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28791" y="1234075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1DC23086-637B-DA2E-A668-8D4F2C346D6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22376177"/>
                  </p:ext>
                </p:extLst>
              </p:nvPr>
            </p:nvGraphicFramePr>
            <p:xfrm>
              <a:off x="4458478" y="2704513"/>
              <a:ext cx="2286000" cy="1285875"/>
            </p:xfrm>
            <a:graphic>
              <a:graphicData uri="http://schemas.microsoft.com/office/powerpoint/2016/slidezoom">
                <pslz:sldZm>
                  <pslz:sldZmObj sldId="274" cId="0">
                    <pslz:zmPr id="{C51E6A82-A2DB-41D1-82F4-75797EA38BE7}" returnToParent="0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Slide Zoom 14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1DC23086-637B-DA2E-A668-8D4F2C346D6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458478" y="2704513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E178F241-9040-67DF-79A7-4BB4831E416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7775888"/>
                  </p:ext>
                </p:extLst>
              </p:nvPr>
            </p:nvGraphicFramePr>
            <p:xfrm>
              <a:off x="6982968" y="4177036"/>
              <a:ext cx="2286000" cy="1285875"/>
            </p:xfrm>
            <a:graphic>
              <a:graphicData uri="http://schemas.microsoft.com/office/powerpoint/2016/slidezoom">
                <pslz:sldZm>
                  <pslz:sldZmObj sldId="271" cId="0">
                    <pslz:zmPr id="{0A65DC1D-5BC3-4A89-AF4E-24EB683A88F0}" returnToParent="0" transitionDur="100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7" name="Slide Zoom 16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E178F241-9040-67DF-79A7-4BB4831E416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982968" y="4177036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39ED283F-E4DC-E48B-B349-E4F7785A797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48989026"/>
                  </p:ext>
                </p:extLst>
              </p:nvPr>
            </p:nvGraphicFramePr>
            <p:xfrm>
              <a:off x="4423865" y="4061512"/>
              <a:ext cx="2286000" cy="1285875"/>
            </p:xfrm>
            <a:graphic>
              <a:graphicData uri="http://schemas.microsoft.com/office/powerpoint/2016/slidezoom">
                <pslz:sldZm>
                  <pslz:sldZmObj sldId="263" cId="0">
                    <pslz:zmPr id="{8C99452E-B203-436C-BF44-39863096096C}" returnToParent="0" transitionDur="1000">
                      <p166:blipFill xmlns:p166="http://schemas.microsoft.com/office/powerpoint/2016/6/main">
                        <a:blip r:embed="rId1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9" name="Slide Zoom 18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39ED283F-E4DC-E48B-B349-E4F7785A797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423865" y="4061512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E1E1B44F-48B7-E669-7B8F-35DEAFCB54C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18428453"/>
                  </p:ext>
                </p:extLst>
              </p:nvPr>
            </p:nvGraphicFramePr>
            <p:xfrm>
              <a:off x="2009078" y="4059873"/>
              <a:ext cx="2286000" cy="1285875"/>
            </p:xfrm>
            <a:graphic>
              <a:graphicData uri="http://schemas.microsoft.com/office/powerpoint/2016/slidezoom">
                <pslz:sldZm>
                  <pslz:sldZmObj sldId="268" cId="0">
                    <pslz:zmPr id="{21C1CC12-F12E-4B90-B7B8-7AD81C42E334}" returnToParent="0" transitionDur="1000">
                      <p166:blipFill xmlns:p166="http://schemas.microsoft.com/office/powerpoint/2016/6/main">
                        <a:blip r:embed="rId2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1" name="Slide Zoom 20">
                <a:hlinkClick r:id="rId22" action="ppaction://hlinksldjump"/>
                <a:extLst>
                  <a:ext uri="{FF2B5EF4-FFF2-40B4-BE49-F238E27FC236}">
                    <a16:creationId xmlns:a16="http://schemas.microsoft.com/office/drawing/2014/main" id="{E1E1B44F-48B7-E669-7B8F-35DEAFCB54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009078" y="4059873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14F98F3F-4831-1FBA-A0B9-50D49A5ACE0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76520112"/>
                  </p:ext>
                </p:extLst>
              </p:nvPr>
            </p:nvGraphicFramePr>
            <p:xfrm>
              <a:off x="-364683" y="4236363"/>
              <a:ext cx="2286000" cy="1285875"/>
            </p:xfrm>
            <a:graphic>
              <a:graphicData uri="http://schemas.microsoft.com/office/powerpoint/2016/slidezoom">
                <pslz:sldZm>
                  <pslz:sldZmObj sldId="260" cId="0">
                    <pslz:zmPr id="{1B32CDAE-5C62-4F54-AD22-5864B97B750B}" returnToParent="0" transitionDur="1000">
                      <p166:blipFill xmlns:p166="http://schemas.microsoft.com/office/powerpoint/2016/6/main">
                        <a:blip r:embed="rId2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3" name="Slide Zoom 22">
                <a:hlinkClick r:id="rId24" action="ppaction://hlinksldjump"/>
                <a:extLst>
                  <a:ext uri="{FF2B5EF4-FFF2-40B4-BE49-F238E27FC236}">
                    <a16:creationId xmlns:a16="http://schemas.microsoft.com/office/drawing/2014/main" id="{14F98F3F-4831-1FBA-A0B9-50D49A5ACE0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364683" y="4236363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57DE8514-A49F-7C94-4C03-1AE8086EB39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53174679"/>
                  </p:ext>
                </p:extLst>
              </p:nvPr>
            </p:nvGraphicFramePr>
            <p:xfrm>
              <a:off x="-347775" y="195531"/>
              <a:ext cx="2286000" cy="1285875"/>
            </p:xfrm>
            <a:graphic>
              <a:graphicData uri="http://schemas.microsoft.com/office/powerpoint/2016/slidezoom">
                <pslz:sldZm>
                  <pslz:sldZmObj sldId="256" cId="0">
                    <pslz:zmPr id="{3925A2D2-4E27-47D1-A87C-66DFBE389326}" returnToParent="0" transitionDur="1000">
                      <p166:blipFill xmlns:p166="http://schemas.microsoft.com/office/powerpoint/2016/6/main">
                        <a:blip r:embed="rId2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5" name="Slide Zoom 24">
                <a:hlinkClick r:id="rId26" action="ppaction://hlinksldjump"/>
                <a:extLst>
                  <a:ext uri="{FF2B5EF4-FFF2-40B4-BE49-F238E27FC236}">
                    <a16:creationId xmlns:a16="http://schemas.microsoft.com/office/drawing/2014/main" id="{57DE8514-A49F-7C94-4C03-1AE8086EB39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-347775" y="195531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7" name="Slide Zoom 26">
                <a:extLst>
                  <a:ext uri="{FF2B5EF4-FFF2-40B4-BE49-F238E27FC236}">
                    <a16:creationId xmlns:a16="http://schemas.microsoft.com/office/drawing/2014/main" id="{80D7D077-0E60-B0ED-B307-C916663E225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55352475"/>
                  </p:ext>
                </p:extLst>
              </p:nvPr>
            </p:nvGraphicFramePr>
            <p:xfrm>
              <a:off x="-347775" y="1516737"/>
              <a:ext cx="2286000" cy="1285875"/>
            </p:xfrm>
            <a:graphic>
              <a:graphicData uri="http://schemas.microsoft.com/office/powerpoint/2016/slidezoom">
                <pslz:sldZm>
                  <pslz:sldZmObj sldId="279" cId="4117541045">
                    <pslz:zmPr id="{3D43F4E2-F93B-4DE8-BE8F-64C6C8B36D54}" returnToParent="0" transitionDur="1000">
                      <p166:blipFill xmlns:p166="http://schemas.microsoft.com/office/powerpoint/2016/6/main">
                        <a:blip r:embed="rId2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7" name="Slide Zoom 26">
                <a:hlinkClick r:id="rId28" action="ppaction://hlinksldjump"/>
                <a:extLst>
                  <a:ext uri="{FF2B5EF4-FFF2-40B4-BE49-F238E27FC236}">
                    <a16:creationId xmlns:a16="http://schemas.microsoft.com/office/drawing/2014/main" id="{80D7D077-0E60-B0ED-B307-C916663E22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-347775" y="1516737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9" name="Slide Zoom 28">
                <a:extLst>
                  <a:ext uri="{FF2B5EF4-FFF2-40B4-BE49-F238E27FC236}">
                    <a16:creationId xmlns:a16="http://schemas.microsoft.com/office/drawing/2014/main" id="{5306D8DB-EFF7-DADE-6C7B-F74E1AB7449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84538071"/>
                  </p:ext>
                </p:extLst>
              </p:nvPr>
            </p:nvGraphicFramePr>
            <p:xfrm>
              <a:off x="-349443" y="2876550"/>
              <a:ext cx="2286000" cy="1285875"/>
            </p:xfrm>
            <a:graphic>
              <a:graphicData uri="http://schemas.microsoft.com/office/powerpoint/2016/slidezoom">
                <pslz:sldZm>
                  <pslz:sldZmObj sldId="280" cId="3808489184">
                    <pslz:zmPr id="{51A5628B-7595-4817-9090-474488F470F0}" returnToParent="0" transitionDur="1000">
                      <p166:blipFill xmlns:p166="http://schemas.microsoft.com/office/powerpoint/2016/6/main">
                        <a:blip r:embed="rId2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9" name="Slide Zoom 28">
                <a:hlinkClick r:id="rId30" action="ppaction://hlinksldjump"/>
                <a:extLst>
                  <a:ext uri="{FF2B5EF4-FFF2-40B4-BE49-F238E27FC236}">
                    <a16:creationId xmlns:a16="http://schemas.microsoft.com/office/drawing/2014/main" id="{5306D8DB-EFF7-DADE-6C7B-F74E1AB7449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-349443" y="2876550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1" name="Slide Zoom 30">
                <a:extLst>
                  <a:ext uri="{FF2B5EF4-FFF2-40B4-BE49-F238E27FC236}">
                    <a16:creationId xmlns:a16="http://schemas.microsoft.com/office/drawing/2014/main" id="{FB750AC0-A8E8-E193-B9AF-EA15F57597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3149577"/>
                  </p:ext>
                </p:extLst>
              </p:nvPr>
            </p:nvGraphicFramePr>
            <p:xfrm>
              <a:off x="7151654" y="2767525"/>
              <a:ext cx="2286000" cy="1285875"/>
            </p:xfrm>
            <a:graphic>
              <a:graphicData uri="http://schemas.microsoft.com/office/powerpoint/2016/slidezoom">
                <pslz:sldZm>
                  <pslz:sldZmObj sldId="281" cId="2787555650">
                    <pslz:zmPr id="{4B8254B7-D385-47D4-992F-0143B6FB37DD}" returnToParent="0" transitionDur="1000">
                      <p166:blipFill xmlns:p166="http://schemas.microsoft.com/office/powerpoint/2016/6/main">
                        <a:blip r:embed="rId3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1" name="Slide Zoom 30">
                <a:hlinkClick r:id="rId32" action="ppaction://hlinksldjump"/>
                <a:extLst>
                  <a:ext uri="{FF2B5EF4-FFF2-40B4-BE49-F238E27FC236}">
                    <a16:creationId xmlns:a16="http://schemas.microsoft.com/office/drawing/2014/main" id="{FB750AC0-A8E8-E193-B9AF-EA15F57597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151654" y="2767525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3" name="Slide Zoom 32">
                <a:extLst>
                  <a:ext uri="{FF2B5EF4-FFF2-40B4-BE49-F238E27FC236}">
                    <a16:creationId xmlns:a16="http://schemas.microsoft.com/office/drawing/2014/main" id="{5B14797E-AF92-195B-EE50-AB7003C4223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168015"/>
                  </p:ext>
                </p:extLst>
              </p:nvPr>
            </p:nvGraphicFramePr>
            <p:xfrm>
              <a:off x="7168577" y="1285873"/>
              <a:ext cx="2286000" cy="1285875"/>
            </p:xfrm>
            <a:graphic>
              <a:graphicData uri="http://schemas.microsoft.com/office/powerpoint/2016/slidezoom">
                <pslz:sldZm>
                  <pslz:sldZmObj sldId="282" cId="3796788222">
                    <pslz:zmPr id="{44A1E2A0-E9B8-4948-B320-D8CB161AD7B5}" returnToParent="0" transitionDur="1000">
                      <p166:blipFill xmlns:p166="http://schemas.microsoft.com/office/powerpoint/2016/6/main">
                        <a:blip r:embed="rId3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3" name="Slide Zoom 32">
                <a:hlinkClick r:id="rId34" action="ppaction://hlinksldjump"/>
                <a:extLst>
                  <a:ext uri="{FF2B5EF4-FFF2-40B4-BE49-F238E27FC236}">
                    <a16:creationId xmlns:a16="http://schemas.microsoft.com/office/drawing/2014/main" id="{5B14797E-AF92-195B-EE50-AB7003C422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168577" y="1285873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5" name="Slide Zoom 34">
                <a:extLst>
                  <a:ext uri="{FF2B5EF4-FFF2-40B4-BE49-F238E27FC236}">
                    <a16:creationId xmlns:a16="http://schemas.microsoft.com/office/drawing/2014/main" id="{EF6BFA6F-9018-E853-33A5-A5D89C2B2B6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36963772"/>
                  </p:ext>
                </p:extLst>
              </p:nvPr>
            </p:nvGraphicFramePr>
            <p:xfrm>
              <a:off x="7047375" y="-123638"/>
              <a:ext cx="2286000" cy="1285875"/>
            </p:xfrm>
            <a:graphic>
              <a:graphicData uri="http://schemas.microsoft.com/office/powerpoint/2016/slidezoom">
                <pslz:sldZm>
                  <pslz:sldZmObj sldId="283" cId="1618050804">
                    <pslz:zmPr id="{D9DB4341-3A11-4B89-BB3C-04F9B04CB651}" returnToParent="0" transitionDur="1000">
                      <p166:blipFill xmlns:p166="http://schemas.microsoft.com/office/powerpoint/2016/6/main">
                        <a:blip r:embed="rId3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5" name="Slide Zoom 34">
                <a:hlinkClick r:id="rId36" action="ppaction://hlinksldjump"/>
                <a:extLst>
                  <a:ext uri="{FF2B5EF4-FFF2-40B4-BE49-F238E27FC236}">
                    <a16:creationId xmlns:a16="http://schemas.microsoft.com/office/drawing/2014/main" id="{EF6BFA6F-9018-E853-33A5-A5D89C2B2B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047375" y="-123638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683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74" name="Google Shape;2874;p67"/>
          <p:cNvCxnSpPr/>
          <p:nvPr/>
        </p:nvCxnSpPr>
        <p:spPr>
          <a:xfrm flipH="1">
            <a:off x="1993023" y="2272275"/>
            <a:ext cx="714600" cy="67920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75" name="Google Shape;2875;p67"/>
          <p:cNvCxnSpPr>
            <a:cxnSpLocks/>
          </p:cNvCxnSpPr>
          <p:nvPr/>
        </p:nvCxnSpPr>
        <p:spPr>
          <a:xfrm>
            <a:off x="8736854" y="2999938"/>
            <a:ext cx="1007210" cy="811205"/>
          </a:xfrm>
          <a:prstGeom prst="curvedConnector3">
            <a:avLst>
              <a:gd name="adj1" fmla="val 122696"/>
            </a:avLst>
          </a:prstGeom>
          <a:noFill/>
          <a:ln w="28575" cap="rnd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77" name="Google Shape;2877;p67"/>
          <p:cNvSpPr txBox="1">
            <a:spLocks noGrp="1"/>
          </p:cNvSpPr>
          <p:nvPr>
            <p:ph type="subTitle" idx="1"/>
          </p:nvPr>
        </p:nvSpPr>
        <p:spPr>
          <a:xfrm>
            <a:off x="1040780" y="1962615"/>
            <a:ext cx="6192644" cy="423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-ID" sz="2000" dirty="0" err="1"/>
              <a:t>Ekosistem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tatanan</a:t>
            </a:r>
            <a:r>
              <a:rPr lang="en-ID" sz="2000" dirty="0"/>
              <a:t> </a:t>
            </a:r>
            <a:r>
              <a:rPr lang="en-ID" sz="2000" dirty="0" err="1"/>
              <a:t>satu</a:t>
            </a:r>
            <a:r>
              <a:rPr lang="en-ID" sz="2000" dirty="0"/>
              <a:t> </a:t>
            </a:r>
            <a:r>
              <a:rPr lang="en-ID" sz="2000" dirty="0" err="1"/>
              <a:t>kesatuan</a:t>
            </a:r>
            <a:r>
              <a:rPr lang="en-ID" sz="2000" dirty="0"/>
              <a:t> </a:t>
            </a:r>
            <a:r>
              <a:rPr lang="en-ID" sz="2000" dirty="0" err="1"/>
              <a:t>cara</a:t>
            </a:r>
            <a:r>
              <a:rPr lang="en-ID" sz="2000" dirty="0"/>
              <a:t> yang </a:t>
            </a:r>
            <a:r>
              <a:rPr lang="en-ID" sz="2000" dirty="0" err="1"/>
              <a:t>begitu</a:t>
            </a:r>
            <a:r>
              <a:rPr lang="en-ID" sz="2000" dirty="0"/>
              <a:t> </a:t>
            </a:r>
            <a:r>
              <a:rPr lang="en-ID" sz="2000" dirty="0" err="1"/>
              <a:t>utuh</a:t>
            </a:r>
            <a:r>
              <a:rPr lang="en-ID" sz="2000" dirty="0"/>
              <a:t>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menyeluruh</a:t>
            </a:r>
            <a:r>
              <a:rPr lang="en-ID" sz="2000" dirty="0"/>
              <a:t> </a:t>
            </a:r>
            <a:r>
              <a:rPr lang="en-ID" sz="2000" dirty="0" err="1"/>
              <a:t>antara</a:t>
            </a:r>
            <a:r>
              <a:rPr lang="en-ID" sz="2000" dirty="0"/>
              <a:t> </a:t>
            </a:r>
            <a:r>
              <a:rPr lang="en-ID" sz="2000" dirty="0" err="1"/>
              <a:t>segenap</a:t>
            </a:r>
            <a:r>
              <a:rPr lang="en-ID" sz="2000" dirty="0"/>
              <a:t> </a:t>
            </a:r>
            <a:r>
              <a:rPr lang="en-ID" sz="2000" dirty="0" err="1"/>
              <a:t>unsur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hidup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saling</a:t>
            </a:r>
            <a:r>
              <a:rPr lang="en-ID" sz="2000" dirty="0"/>
              <a:t> </a:t>
            </a:r>
            <a:r>
              <a:rPr lang="en-ID" sz="2000" dirty="0" err="1"/>
              <a:t>mempengaruhi</a:t>
            </a:r>
            <a:r>
              <a:rPr lang="en-ID" sz="2000" dirty="0"/>
              <a:t>.</a:t>
            </a:r>
            <a:endParaRPr sz="2000" dirty="0"/>
          </a:p>
        </p:txBody>
      </p:sp>
      <p:sp>
        <p:nvSpPr>
          <p:cNvPr id="2896" name="Google Shape;2896;p67"/>
          <p:cNvSpPr txBox="1">
            <a:spLocks noGrp="1"/>
          </p:cNvSpPr>
          <p:nvPr>
            <p:ph type="title"/>
          </p:nvPr>
        </p:nvSpPr>
        <p:spPr>
          <a:xfrm>
            <a:off x="3673139" y="237224"/>
            <a:ext cx="5314743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1"/>
                </a:solidFill>
              </a:rPr>
              <a:t>Pengertian Ekosistem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88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3" name="Google Shape;3013;p72"/>
          <p:cNvSpPr/>
          <p:nvPr/>
        </p:nvSpPr>
        <p:spPr>
          <a:xfrm rot="-888">
            <a:off x="2063046" y="2390723"/>
            <a:ext cx="2322600" cy="408300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4" name="Google Shape;3014;p72"/>
          <p:cNvSpPr/>
          <p:nvPr/>
        </p:nvSpPr>
        <p:spPr>
          <a:xfrm rot="-888">
            <a:off x="4990326" y="2354051"/>
            <a:ext cx="2322600" cy="406800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5" name="Google Shape;3015;p72"/>
          <p:cNvSpPr txBox="1">
            <a:spLocks noGrp="1"/>
          </p:cNvSpPr>
          <p:nvPr>
            <p:ph type="subTitle" idx="4"/>
          </p:nvPr>
        </p:nvSpPr>
        <p:spPr>
          <a:xfrm>
            <a:off x="4660776" y="2443151"/>
            <a:ext cx="29817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Abiotik</a:t>
            </a:r>
            <a:endParaRPr sz="2400" dirty="0"/>
          </a:p>
        </p:txBody>
      </p:sp>
      <p:sp>
        <p:nvSpPr>
          <p:cNvPr id="3016" name="Google Shape;3016;p72"/>
          <p:cNvSpPr txBox="1">
            <a:spLocks noGrp="1"/>
          </p:cNvSpPr>
          <p:nvPr>
            <p:ph type="subTitle" idx="3"/>
          </p:nvPr>
        </p:nvSpPr>
        <p:spPr>
          <a:xfrm>
            <a:off x="1706285" y="2480357"/>
            <a:ext cx="2981700" cy="2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Biotik</a:t>
            </a:r>
            <a:endParaRPr sz="2400" dirty="0"/>
          </a:p>
        </p:txBody>
      </p:sp>
      <p:sp>
        <p:nvSpPr>
          <p:cNvPr id="3017" name="Google Shape;3017;p7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Unsur-Unsur</a:t>
            </a:r>
            <a:r>
              <a:rPr lang="en-US" dirty="0"/>
              <a:t> </a:t>
            </a:r>
            <a:r>
              <a:rPr lang="en-US" dirty="0" err="1"/>
              <a:t>Ekosistem</a:t>
            </a:r>
            <a:endParaRPr dirty="0"/>
          </a:p>
        </p:txBody>
      </p:sp>
      <p:grpSp>
        <p:nvGrpSpPr>
          <p:cNvPr id="3020" name="Google Shape;3020;p72"/>
          <p:cNvGrpSpPr/>
          <p:nvPr/>
        </p:nvGrpSpPr>
        <p:grpSpPr>
          <a:xfrm>
            <a:off x="152388" y="63400"/>
            <a:ext cx="8752525" cy="1556738"/>
            <a:chOff x="152388" y="63400"/>
            <a:chExt cx="8752525" cy="1556738"/>
          </a:xfrm>
        </p:grpSpPr>
        <p:sp>
          <p:nvSpPr>
            <p:cNvPr id="3021" name="Google Shape;3021;p72"/>
            <p:cNvSpPr/>
            <p:nvPr/>
          </p:nvSpPr>
          <p:spPr>
            <a:xfrm>
              <a:off x="7740000" y="63400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72"/>
            <p:cNvSpPr/>
            <p:nvPr/>
          </p:nvSpPr>
          <p:spPr>
            <a:xfrm flipH="1">
              <a:off x="7293288" y="68986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72"/>
            <p:cNvSpPr/>
            <p:nvPr/>
          </p:nvSpPr>
          <p:spPr>
            <a:xfrm>
              <a:off x="152388" y="1135988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4" name="Google Shape;3024;p72"/>
          <p:cNvGrpSpPr/>
          <p:nvPr/>
        </p:nvGrpSpPr>
        <p:grpSpPr>
          <a:xfrm>
            <a:off x="2963014" y="1660669"/>
            <a:ext cx="707364" cy="734100"/>
            <a:chOff x="3307155" y="3365316"/>
            <a:chExt cx="356624" cy="370103"/>
          </a:xfrm>
        </p:grpSpPr>
        <p:sp>
          <p:nvSpPr>
            <p:cNvPr id="3025" name="Google Shape;3025;p72"/>
            <p:cNvSpPr/>
            <p:nvPr/>
          </p:nvSpPr>
          <p:spPr>
            <a:xfrm>
              <a:off x="3534465" y="3485683"/>
              <a:ext cx="129314" cy="71346"/>
            </a:xfrm>
            <a:custGeom>
              <a:avLst/>
              <a:gdLst/>
              <a:ahLst/>
              <a:cxnLst/>
              <a:rect l="l" t="t" r="r" b="b"/>
              <a:pathLst>
                <a:path w="4930" h="2720" extrusionOk="0">
                  <a:moveTo>
                    <a:pt x="3248" y="0"/>
                  </a:moveTo>
                  <a:lnTo>
                    <a:pt x="0" y="1445"/>
                  </a:lnTo>
                  <a:lnTo>
                    <a:pt x="3607" y="2719"/>
                  </a:lnTo>
                  <a:cubicBezTo>
                    <a:pt x="4102" y="2360"/>
                    <a:pt x="4536" y="1912"/>
                    <a:pt x="4875" y="1404"/>
                  </a:cubicBezTo>
                  <a:cubicBezTo>
                    <a:pt x="4930" y="1316"/>
                    <a:pt x="4923" y="1207"/>
                    <a:pt x="4855" y="1133"/>
                  </a:cubicBezTo>
                  <a:cubicBezTo>
                    <a:pt x="4401" y="651"/>
                    <a:pt x="3858" y="265"/>
                    <a:pt x="32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72"/>
            <p:cNvSpPr/>
            <p:nvPr/>
          </p:nvSpPr>
          <p:spPr>
            <a:xfrm>
              <a:off x="3545481" y="3518235"/>
              <a:ext cx="117956" cy="38794"/>
            </a:xfrm>
            <a:custGeom>
              <a:avLst/>
              <a:gdLst/>
              <a:ahLst/>
              <a:cxnLst/>
              <a:rect l="l" t="t" r="r" b="b"/>
              <a:pathLst>
                <a:path w="4497" h="1479" extrusionOk="0">
                  <a:moveTo>
                    <a:pt x="4483" y="0"/>
                  </a:moveTo>
                  <a:lnTo>
                    <a:pt x="1" y="353"/>
                  </a:lnTo>
                  <a:lnTo>
                    <a:pt x="3187" y="1478"/>
                  </a:lnTo>
                  <a:cubicBezTo>
                    <a:pt x="3682" y="1119"/>
                    <a:pt x="4116" y="671"/>
                    <a:pt x="4455" y="163"/>
                  </a:cubicBezTo>
                  <a:cubicBezTo>
                    <a:pt x="4489" y="115"/>
                    <a:pt x="4496" y="54"/>
                    <a:pt x="44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72"/>
            <p:cNvSpPr/>
            <p:nvPr/>
          </p:nvSpPr>
          <p:spPr>
            <a:xfrm>
              <a:off x="3356075" y="3631522"/>
              <a:ext cx="96762" cy="103897"/>
            </a:xfrm>
            <a:custGeom>
              <a:avLst/>
              <a:gdLst/>
              <a:ahLst/>
              <a:cxnLst/>
              <a:rect l="l" t="t" r="r" b="b"/>
              <a:pathLst>
                <a:path w="3689" h="3961" extrusionOk="0">
                  <a:moveTo>
                    <a:pt x="963" y="0"/>
                  </a:moveTo>
                  <a:cubicBezTo>
                    <a:pt x="122" y="1133"/>
                    <a:pt x="0" y="2591"/>
                    <a:pt x="454" y="3818"/>
                  </a:cubicBezTo>
                  <a:cubicBezTo>
                    <a:pt x="487" y="3901"/>
                    <a:pt x="568" y="3961"/>
                    <a:pt x="663" y="3961"/>
                  </a:cubicBezTo>
                  <a:cubicBezTo>
                    <a:pt x="668" y="3961"/>
                    <a:pt x="673" y="3961"/>
                    <a:pt x="678" y="3960"/>
                  </a:cubicBezTo>
                  <a:cubicBezTo>
                    <a:pt x="1777" y="3892"/>
                    <a:pt x="2950" y="3302"/>
                    <a:pt x="3689" y="2509"/>
                  </a:cubicBezTo>
                  <a:lnTo>
                    <a:pt x="96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72"/>
            <p:cNvSpPr/>
            <p:nvPr/>
          </p:nvSpPr>
          <p:spPr>
            <a:xfrm>
              <a:off x="3356075" y="3631522"/>
              <a:ext cx="59778" cy="102638"/>
            </a:xfrm>
            <a:custGeom>
              <a:avLst/>
              <a:gdLst/>
              <a:ahLst/>
              <a:cxnLst/>
              <a:rect l="l" t="t" r="r" b="b"/>
              <a:pathLst>
                <a:path w="2279" h="3913" extrusionOk="0">
                  <a:moveTo>
                    <a:pt x="963" y="0"/>
                  </a:moveTo>
                  <a:cubicBezTo>
                    <a:pt x="122" y="1133"/>
                    <a:pt x="0" y="2591"/>
                    <a:pt x="454" y="3818"/>
                  </a:cubicBezTo>
                  <a:cubicBezTo>
                    <a:pt x="468" y="3852"/>
                    <a:pt x="495" y="3886"/>
                    <a:pt x="529" y="3913"/>
                  </a:cubicBezTo>
                  <a:lnTo>
                    <a:pt x="2278" y="1214"/>
                  </a:lnTo>
                  <a:lnTo>
                    <a:pt x="9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72"/>
            <p:cNvSpPr/>
            <p:nvPr/>
          </p:nvSpPr>
          <p:spPr>
            <a:xfrm>
              <a:off x="3478962" y="3563403"/>
              <a:ext cx="101222" cy="161236"/>
            </a:xfrm>
            <a:custGeom>
              <a:avLst/>
              <a:gdLst/>
              <a:ahLst/>
              <a:cxnLst/>
              <a:rect l="l" t="t" r="r" b="b"/>
              <a:pathLst>
                <a:path w="3859" h="6147" extrusionOk="0">
                  <a:moveTo>
                    <a:pt x="679" y="0"/>
                  </a:moveTo>
                  <a:lnTo>
                    <a:pt x="1" y="4672"/>
                  </a:lnTo>
                  <a:cubicBezTo>
                    <a:pt x="665" y="5303"/>
                    <a:pt x="1635" y="5947"/>
                    <a:pt x="2679" y="6144"/>
                  </a:cubicBezTo>
                  <a:cubicBezTo>
                    <a:pt x="2692" y="6146"/>
                    <a:pt x="2704" y="6146"/>
                    <a:pt x="2717" y="6146"/>
                  </a:cubicBezTo>
                  <a:cubicBezTo>
                    <a:pt x="2792" y="6146"/>
                    <a:pt x="2863" y="6112"/>
                    <a:pt x="2910" y="6049"/>
                  </a:cubicBezTo>
                  <a:cubicBezTo>
                    <a:pt x="3472" y="5249"/>
                    <a:pt x="3859" y="4292"/>
                    <a:pt x="3825" y="3282"/>
                  </a:cubicBezTo>
                  <a:lnTo>
                    <a:pt x="6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72"/>
            <p:cNvSpPr/>
            <p:nvPr/>
          </p:nvSpPr>
          <p:spPr>
            <a:xfrm>
              <a:off x="3478962" y="3573711"/>
              <a:ext cx="68146" cy="150324"/>
            </a:xfrm>
            <a:custGeom>
              <a:avLst/>
              <a:gdLst/>
              <a:ahLst/>
              <a:cxnLst/>
              <a:rect l="l" t="t" r="r" b="b"/>
              <a:pathLst>
                <a:path w="2598" h="5731" extrusionOk="0">
                  <a:moveTo>
                    <a:pt x="618" y="1"/>
                  </a:moveTo>
                  <a:lnTo>
                    <a:pt x="1" y="4279"/>
                  </a:lnTo>
                  <a:cubicBezTo>
                    <a:pt x="652" y="4889"/>
                    <a:pt x="1581" y="5513"/>
                    <a:pt x="2598" y="5730"/>
                  </a:cubicBezTo>
                  <a:lnTo>
                    <a:pt x="6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72"/>
            <p:cNvSpPr/>
            <p:nvPr/>
          </p:nvSpPr>
          <p:spPr>
            <a:xfrm>
              <a:off x="3382383" y="3674749"/>
              <a:ext cx="32368" cy="34151"/>
            </a:xfrm>
            <a:custGeom>
              <a:avLst/>
              <a:gdLst/>
              <a:ahLst/>
              <a:cxnLst/>
              <a:rect l="l" t="t" r="r" b="b"/>
              <a:pathLst>
                <a:path w="1234" h="1302" extrusionOk="0">
                  <a:moveTo>
                    <a:pt x="826" y="0"/>
                  </a:moveTo>
                  <a:cubicBezTo>
                    <a:pt x="739" y="0"/>
                    <a:pt x="651" y="41"/>
                    <a:pt x="591" y="142"/>
                  </a:cubicBezTo>
                  <a:lnTo>
                    <a:pt x="123" y="861"/>
                  </a:lnTo>
                  <a:cubicBezTo>
                    <a:pt x="1" y="1051"/>
                    <a:pt x="136" y="1302"/>
                    <a:pt x="367" y="1302"/>
                  </a:cubicBezTo>
                  <a:cubicBezTo>
                    <a:pt x="462" y="1302"/>
                    <a:pt x="550" y="1254"/>
                    <a:pt x="604" y="1173"/>
                  </a:cubicBezTo>
                  <a:lnTo>
                    <a:pt x="1072" y="454"/>
                  </a:lnTo>
                  <a:cubicBezTo>
                    <a:pt x="1234" y="231"/>
                    <a:pt x="1031" y="0"/>
                    <a:pt x="8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72"/>
            <p:cNvSpPr/>
            <p:nvPr/>
          </p:nvSpPr>
          <p:spPr>
            <a:xfrm>
              <a:off x="3551698" y="3514484"/>
              <a:ext cx="80972" cy="19069"/>
            </a:xfrm>
            <a:custGeom>
              <a:avLst/>
              <a:gdLst/>
              <a:ahLst/>
              <a:cxnLst/>
              <a:rect l="l" t="t" r="r" b="b"/>
              <a:pathLst>
                <a:path w="3087" h="727" extrusionOk="0">
                  <a:moveTo>
                    <a:pt x="2706" y="0"/>
                  </a:moveTo>
                  <a:cubicBezTo>
                    <a:pt x="2699" y="0"/>
                    <a:pt x="2693" y="0"/>
                    <a:pt x="2686" y="1"/>
                  </a:cubicBezTo>
                  <a:lnTo>
                    <a:pt x="360" y="163"/>
                  </a:lnTo>
                  <a:cubicBezTo>
                    <a:pt x="1" y="191"/>
                    <a:pt x="14" y="726"/>
                    <a:pt x="381" y="726"/>
                  </a:cubicBezTo>
                  <a:lnTo>
                    <a:pt x="401" y="726"/>
                  </a:lnTo>
                  <a:lnTo>
                    <a:pt x="2727" y="563"/>
                  </a:lnTo>
                  <a:cubicBezTo>
                    <a:pt x="3086" y="530"/>
                    <a:pt x="3054" y="0"/>
                    <a:pt x="27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72"/>
            <p:cNvSpPr/>
            <p:nvPr/>
          </p:nvSpPr>
          <p:spPr>
            <a:xfrm>
              <a:off x="3490241" y="3574787"/>
              <a:ext cx="49575" cy="107254"/>
            </a:xfrm>
            <a:custGeom>
              <a:avLst/>
              <a:gdLst/>
              <a:ahLst/>
              <a:cxnLst/>
              <a:rect l="l" t="t" r="r" b="b"/>
              <a:pathLst>
                <a:path w="1890" h="4089" extrusionOk="0">
                  <a:moveTo>
                    <a:pt x="365" y="0"/>
                  </a:moveTo>
                  <a:cubicBezTo>
                    <a:pt x="185" y="0"/>
                    <a:pt x="1" y="163"/>
                    <a:pt x="93" y="394"/>
                  </a:cubicBezTo>
                  <a:lnTo>
                    <a:pt x="1286" y="3899"/>
                  </a:lnTo>
                  <a:cubicBezTo>
                    <a:pt x="1327" y="4014"/>
                    <a:pt x="1435" y="4089"/>
                    <a:pt x="1557" y="4089"/>
                  </a:cubicBezTo>
                  <a:cubicBezTo>
                    <a:pt x="1754" y="4089"/>
                    <a:pt x="1890" y="3899"/>
                    <a:pt x="1829" y="3716"/>
                  </a:cubicBezTo>
                  <a:lnTo>
                    <a:pt x="628" y="211"/>
                  </a:lnTo>
                  <a:cubicBezTo>
                    <a:pt x="587" y="63"/>
                    <a:pt x="477" y="0"/>
                    <a:pt x="3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72"/>
            <p:cNvSpPr/>
            <p:nvPr/>
          </p:nvSpPr>
          <p:spPr>
            <a:xfrm>
              <a:off x="3307155" y="3365316"/>
              <a:ext cx="345239" cy="335508"/>
            </a:xfrm>
            <a:custGeom>
              <a:avLst/>
              <a:gdLst/>
              <a:ahLst/>
              <a:cxnLst/>
              <a:rect l="l" t="t" r="r" b="b"/>
              <a:pathLst>
                <a:path w="13162" h="12791" extrusionOk="0">
                  <a:moveTo>
                    <a:pt x="5402" y="1"/>
                  </a:moveTo>
                  <a:cubicBezTo>
                    <a:pt x="5127" y="1"/>
                    <a:pt x="4843" y="46"/>
                    <a:pt x="4564" y="141"/>
                  </a:cubicBezTo>
                  <a:cubicBezTo>
                    <a:pt x="3330" y="562"/>
                    <a:pt x="2631" y="1809"/>
                    <a:pt x="3011" y="2921"/>
                  </a:cubicBezTo>
                  <a:cubicBezTo>
                    <a:pt x="3079" y="3091"/>
                    <a:pt x="3160" y="3247"/>
                    <a:pt x="3248" y="3409"/>
                  </a:cubicBezTo>
                  <a:lnTo>
                    <a:pt x="3052" y="3877"/>
                  </a:lnTo>
                  <a:cubicBezTo>
                    <a:pt x="2842" y="3809"/>
                    <a:pt x="2625" y="3769"/>
                    <a:pt x="2408" y="3748"/>
                  </a:cubicBezTo>
                  <a:cubicBezTo>
                    <a:pt x="2359" y="3745"/>
                    <a:pt x="2310" y="3743"/>
                    <a:pt x="2262" y="3743"/>
                  </a:cubicBezTo>
                  <a:cubicBezTo>
                    <a:pt x="1150" y="3743"/>
                    <a:pt x="200" y="4698"/>
                    <a:pt x="102" y="5945"/>
                  </a:cubicBezTo>
                  <a:cubicBezTo>
                    <a:pt x="1" y="7247"/>
                    <a:pt x="875" y="8380"/>
                    <a:pt x="2048" y="8468"/>
                  </a:cubicBezTo>
                  <a:cubicBezTo>
                    <a:pt x="2117" y="8473"/>
                    <a:pt x="2188" y="8476"/>
                    <a:pt x="2259" y="8476"/>
                  </a:cubicBezTo>
                  <a:cubicBezTo>
                    <a:pt x="2864" y="8476"/>
                    <a:pt x="3559" y="8279"/>
                    <a:pt x="4232" y="8000"/>
                  </a:cubicBezTo>
                  <a:lnTo>
                    <a:pt x="4232" y="8000"/>
                  </a:lnTo>
                  <a:cubicBezTo>
                    <a:pt x="3621" y="8542"/>
                    <a:pt x="3072" y="9166"/>
                    <a:pt x="2842" y="9756"/>
                  </a:cubicBezTo>
                  <a:cubicBezTo>
                    <a:pt x="2408" y="10848"/>
                    <a:pt x="3038" y="12129"/>
                    <a:pt x="4259" y="12611"/>
                  </a:cubicBezTo>
                  <a:cubicBezTo>
                    <a:pt x="4571" y="12733"/>
                    <a:pt x="4892" y="12791"/>
                    <a:pt x="5203" y="12791"/>
                  </a:cubicBezTo>
                  <a:cubicBezTo>
                    <a:pt x="6101" y="12791"/>
                    <a:pt x="6920" y="12309"/>
                    <a:pt x="7242" y="11499"/>
                  </a:cubicBezTo>
                  <a:cubicBezTo>
                    <a:pt x="7561" y="10692"/>
                    <a:pt x="7520" y="9363"/>
                    <a:pt x="7344" y="8291"/>
                  </a:cubicBezTo>
                  <a:lnTo>
                    <a:pt x="7344" y="8291"/>
                  </a:lnTo>
                  <a:cubicBezTo>
                    <a:pt x="7697" y="8976"/>
                    <a:pt x="8659" y="10271"/>
                    <a:pt x="9453" y="10739"/>
                  </a:cubicBezTo>
                  <a:cubicBezTo>
                    <a:pt x="9766" y="10925"/>
                    <a:pt x="10112" y="11013"/>
                    <a:pt x="10460" y="11013"/>
                  </a:cubicBezTo>
                  <a:cubicBezTo>
                    <a:pt x="11241" y="11013"/>
                    <a:pt x="12033" y="10570"/>
                    <a:pt x="12497" y="9797"/>
                  </a:cubicBezTo>
                  <a:cubicBezTo>
                    <a:pt x="13162" y="8671"/>
                    <a:pt x="12884" y="7274"/>
                    <a:pt x="11867" y="6671"/>
                  </a:cubicBezTo>
                  <a:cubicBezTo>
                    <a:pt x="11304" y="6332"/>
                    <a:pt x="10511" y="6183"/>
                    <a:pt x="9704" y="6128"/>
                  </a:cubicBezTo>
                  <a:lnTo>
                    <a:pt x="9758" y="6115"/>
                  </a:lnTo>
                  <a:cubicBezTo>
                    <a:pt x="10497" y="5898"/>
                    <a:pt x="11202" y="5593"/>
                    <a:pt x="11643" y="5193"/>
                  </a:cubicBezTo>
                  <a:cubicBezTo>
                    <a:pt x="12518" y="4406"/>
                    <a:pt x="12518" y="2975"/>
                    <a:pt x="11643" y="2006"/>
                  </a:cubicBezTo>
                  <a:cubicBezTo>
                    <a:pt x="11143" y="1456"/>
                    <a:pt x="10471" y="1170"/>
                    <a:pt x="9823" y="1170"/>
                  </a:cubicBezTo>
                  <a:cubicBezTo>
                    <a:pt x="9329" y="1170"/>
                    <a:pt x="8848" y="1337"/>
                    <a:pt x="8470" y="1680"/>
                  </a:cubicBezTo>
                  <a:cubicBezTo>
                    <a:pt x="8164" y="1952"/>
                    <a:pt x="7893" y="2358"/>
                    <a:pt x="7663" y="2813"/>
                  </a:cubicBezTo>
                  <a:cubicBezTo>
                    <a:pt x="7676" y="2304"/>
                    <a:pt x="7615" y="1769"/>
                    <a:pt x="7493" y="1389"/>
                  </a:cubicBezTo>
                  <a:cubicBezTo>
                    <a:pt x="7199" y="528"/>
                    <a:pt x="6345" y="1"/>
                    <a:pt x="5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5" name="Google Shape;3035;p72"/>
            <p:cNvSpPr/>
            <p:nvPr/>
          </p:nvSpPr>
          <p:spPr>
            <a:xfrm>
              <a:off x="3376167" y="3431859"/>
              <a:ext cx="199453" cy="203623"/>
            </a:xfrm>
            <a:custGeom>
              <a:avLst/>
              <a:gdLst/>
              <a:ahLst/>
              <a:cxnLst/>
              <a:rect l="l" t="t" r="r" b="b"/>
              <a:pathLst>
                <a:path w="7604" h="7763" extrusionOk="0">
                  <a:moveTo>
                    <a:pt x="2874" y="0"/>
                  </a:moveTo>
                  <a:cubicBezTo>
                    <a:pt x="2663" y="0"/>
                    <a:pt x="2451" y="187"/>
                    <a:pt x="2543" y="452"/>
                  </a:cubicBezTo>
                  <a:lnTo>
                    <a:pt x="3594" y="3530"/>
                  </a:lnTo>
                  <a:lnTo>
                    <a:pt x="339" y="3585"/>
                  </a:lnTo>
                  <a:cubicBezTo>
                    <a:pt x="150" y="3585"/>
                    <a:pt x="0" y="3734"/>
                    <a:pt x="0" y="3924"/>
                  </a:cubicBezTo>
                  <a:cubicBezTo>
                    <a:pt x="0" y="4114"/>
                    <a:pt x="150" y="4263"/>
                    <a:pt x="339" y="4263"/>
                  </a:cubicBezTo>
                  <a:lnTo>
                    <a:pt x="346" y="4263"/>
                  </a:lnTo>
                  <a:lnTo>
                    <a:pt x="3594" y="4215"/>
                  </a:lnTo>
                  <a:lnTo>
                    <a:pt x="2638" y="7328"/>
                  </a:lnTo>
                  <a:cubicBezTo>
                    <a:pt x="2584" y="7504"/>
                    <a:pt x="2686" y="7694"/>
                    <a:pt x="2862" y="7748"/>
                  </a:cubicBezTo>
                  <a:cubicBezTo>
                    <a:pt x="2895" y="7758"/>
                    <a:pt x="2929" y="7763"/>
                    <a:pt x="2962" y="7763"/>
                  </a:cubicBezTo>
                  <a:cubicBezTo>
                    <a:pt x="3110" y="7763"/>
                    <a:pt x="3245" y="7668"/>
                    <a:pt x="3289" y="7524"/>
                  </a:cubicBezTo>
                  <a:lnTo>
                    <a:pt x="4245" y="4412"/>
                  </a:lnTo>
                  <a:lnTo>
                    <a:pt x="6910" y="6290"/>
                  </a:lnTo>
                  <a:cubicBezTo>
                    <a:pt x="6976" y="6337"/>
                    <a:pt x="7043" y="6357"/>
                    <a:pt x="7106" y="6357"/>
                  </a:cubicBezTo>
                  <a:cubicBezTo>
                    <a:pt x="7393" y="6357"/>
                    <a:pt x="7603" y="5944"/>
                    <a:pt x="7303" y="5727"/>
                  </a:cubicBezTo>
                  <a:lnTo>
                    <a:pt x="7303" y="5727"/>
                  </a:lnTo>
                  <a:lnTo>
                    <a:pt x="7310" y="5734"/>
                  </a:lnTo>
                  <a:lnTo>
                    <a:pt x="7310" y="5734"/>
                  </a:lnTo>
                  <a:lnTo>
                    <a:pt x="4652" y="3863"/>
                  </a:lnTo>
                  <a:lnTo>
                    <a:pt x="7249" y="1910"/>
                  </a:lnTo>
                  <a:cubicBezTo>
                    <a:pt x="7546" y="1690"/>
                    <a:pt x="7335" y="1287"/>
                    <a:pt x="7049" y="1287"/>
                  </a:cubicBezTo>
                  <a:cubicBezTo>
                    <a:pt x="6982" y="1287"/>
                    <a:pt x="6911" y="1309"/>
                    <a:pt x="6842" y="1361"/>
                  </a:cubicBezTo>
                  <a:lnTo>
                    <a:pt x="4238" y="3313"/>
                  </a:lnTo>
                  <a:lnTo>
                    <a:pt x="3187" y="235"/>
                  </a:lnTo>
                  <a:cubicBezTo>
                    <a:pt x="3131" y="70"/>
                    <a:pt x="3003" y="0"/>
                    <a:pt x="2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72"/>
            <p:cNvSpPr/>
            <p:nvPr/>
          </p:nvSpPr>
          <p:spPr>
            <a:xfrm>
              <a:off x="3390803" y="3461499"/>
              <a:ext cx="99228" cy="74887"/>
            </a:xfrm>
            <a:custGeom>
              <a:avLst/>
              <a:gdLst/>
              <a:ahLst/>
              <a:cxnLst/>
              <a:rect l="l" t="t" r="r" b="b"/>
              <a:pathLst>
                <a:path w="3783" h="2855" extrusionOk="0">
                  <a:moveTo>
                    <a:pt x="558" y="0"/>
                  </a:moveTo>
                  <a:cubicBezTo>
                    <a:pt x="374" y="0"/>
                    <a:pt x="236" y="242"/>
                    <a:pt x="405" y="400"/>
                  </a:cubicBezTo>
                  <a:lnTo>
                    <a:pt x="1992" y="1709"/>
                  </a:lnTo>
                  <a:lnTo>
                    <a:pt x="453" y="949"/>
                  </a:lnTo>
                  <a:cubicBezTo>
                    <a:pt x="413" y="928"/>
                    <a:pt x="374" y="919"/>
                    <a:pt x="338" y="919"/>
                  </a:cubicBezTo>
                  <a:cubicBezTo>
                    <a:pt x="119" y="919"/>
                    <a:pt x="1" y="1264"/>
                    <a:pt x="263" y="1363"/>
                  </a:cubicBezTo>
                  <a:lnTo>
                    <a:pt x="3375" y="2834"/>
                  </a:lnTo>
                  <a:cubicBezTo>
                    <a:pt x="3409" y="2848"/>
                    <a:pt x="3436" y="2855"/>
                    <a:pt x="3470" y="2855"/>
                  </a:cubicBezTo>
                  <a:cubicBezTo>
                    <a:pt x="3687" y="2855"/>
                    <a:pt x="3782" y="2590"/>
                    <a:pt x="3619" y="2455"/>
                  </a:cubicBezTo>
                  <a:lnTo>
                    <a:pt x="697" y="48"/>
                  </a:lnTo>
                  <a:cubicBezTo>
                    <a:pt x="650" y="14"/>
                    <a:pt x="603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72"/>
            <p:cNvSpPr/>
            <p:nvPr/>
          </p:nvSpPr>
          <p:spPr>
            <a:xfrm>
              <a:off x="3369058" y="3464516"/>
              <a:ext cx="29902" cy="29719"/>
            </a:xfrm>
            <a:custGeom>
              <a:avLst/>
              <a:gdLst/>
              <a:ahLst/>
              <a:cxnLst/>
              <a:rect l="l" t="t" r="r" b="b"/>
              <a:pathLst>
                <a:path w="1140" h="1133" extrusionOk="0">
                  <a:moveTo>
                    <a:pt x="570" y="0"/>
                  </a:moveTo>
                  <a:cubicBezTo>
                    <a:pt x="258" y="0"/>
                    <a:pt x="0" y="251"/>
                    <a:pt x="0" y="563"/>
                  </a:cubicBezTo>
                  <a:cubicBezTo>
                    <a:pt x="0" y="882"/>
                    <a:pt x="258" y="1133"/>
                    <a:pt x="570" y="1133"/>
                  </a:cubicBezTo>
                  <a:cubicBezTo>
                    <a:pt x="888" y="1133"/>
                    <a:pt x="1139" y="882"/>
                    <a:pt x="1139" y="563"/>
                  </a:cubicBezTo>
                  <a:cubicBezTo>
                    <a:pt x="1139" y="251"/>
                    <a:pt x="888" y="0"/>
                    <a:pt x="5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72"/>
            <p:cNvSpPr/>
            <p:nvPr/>
          </p:nvSpPr>
          <p:spPr>
            <a:xfrm>
              <a:off x="3386475" y="3446732"/>
              <a:ext cx="29902" cy="29902"/>
            </a:xfrm>
            <a:custGeom>
              <a:avLst/>
              <a:gdLst/>
              <a:ahLst/>
              <a:cxnLst/>
              <a:rect l="l" t="t" r="r" b="b"/>
              <a:pathLst>
                <a:path w="1140" h="1140" extrusionOk="0">
                  <a:moveTo>
                    <a:pt x="570" y="0"/>
                  </a:moveTo>
                  <a:cubicBezTo>
                    <a:pt x="258" y="0"/>
                    <a:pt x="1" y="258"/>
                    <a:pt x="1" y="570"/>
                  </a:cubicBezTo>
                  <a:cubicBezTo>
                    <a:pt x="1" y="882"/>
                    <a:pt x="258" y="1139"/>
                    <a:pt x="570" y="1139"/>
                  </a:cubicBezTo>
                  <a:cubicBezTo>
                    <a:pt x="882" y="1139"/>
                    <a:pt x="1140" y="882"/>
                    <a:pt x="1140" y="570"/>
                  </a:cubicBezTo>
                  <a:cubicBezTo>
                    <a:pt x="1140" y="258"/>
                    <a:pt x="882" y="0"/>
                    <a:pt x="5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72"/>
            <p:cNvSpPr/>
            <p:nvPr/>
          </p:nvSpPr>
          <p:spPr>
            <a:xfrm>
              <a:off x="3390042" y="3471099"/>
              <a:ext cx="29719" cy="29719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3" y="0"/>
                  </a:moveTo>
                  <a:cubicBezTo>
                    <a:pt x="251" y="0"/>
                    <a:pt x="0" y="251"/>
                    <a:pt x="0" y="570"/>
                  </a:cubicBezTo>
                  <a:cubicBezTo>
                    <a:pt x="0" y="882"/>
                    <a:pt x="251" y="1133"/>
                    <a:pt x="563" y="1133"/>
                  </a:cubicBezTo>
                  <a:cubicBezTo>
                    <a:pt x="882" y="1133"/>
                    <a:pt x="1133" y="882"/>
                    <a:pt x="1133" y="570"/>
                  </a:cubicBezTo>
                  <a:cubicBezTo>
                    <a:pt x="1133" y="251"/>
                    <a:pt x="882" y="0"/>
                    <a:pt x="5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0" name="Google Shape;3040;p72"/>
          <p:cNvGrpSpPr/>
          <p:nvPr/>
        </p:nvGrpSpPr>
        <p:grpSpPr>
          <a:xfrm>
            <a:off x="5780503" y="1581846"/>
            <a:ext cx="742246" cy="734099"/>
            <a:chOff x="4814725" y="1473272"/>
            <a:chExt cx="742246" cy="734099"/>
          </a:xfrm>
        </p:grpSpPr>
        <p:sp>
          <p:nvSpPr>
            <p:cNvPr id="3041" name="Google Shape;3041;p72"/>
            <p:cNvSpPr/>
            <p:nvPr/>
          </p:nvSpPr>
          <p:spPr>
            <a:xfrm>
              <a:off x="4955453" y="1610939"/>
              <a:ext cx="459694" cy="457514"/>
            </a:xfrm>
            <a:custGeom>
              <a:avLst/>
              <a:gdLst/>
              <a:ahLst/>
              <a:cxnLst/>
              <a:rect l="l" t="t" r="r" b="b"/>
              <a:pathLst>
                <a:path w="8859" h="8817" extrusionOk="0">
                  <a:moveTo>
                    <a:pt x="4413" y="0"/>
                  </a:moveTo>
                  <a:cubicBezTo>
                    <a:pt x="1978" y="0"/>
                    <a:pt x="1" y="1981"/>
                    <a:pt x="8" y="4418"/>
                  </a:cubicBezTo>
                  <a:lnTo>
                    <a:pt x="8" y="4536"/>
                  </a:lnTo>
                  <a:lnTo>
                    <a:pt x="8" y="4578"/>
                  </a:lnTo>
                  <a:lnTo>
                    <a:pt x="8" y="4661"/>
                  </a:lnTo>
                  <a:lnTo>
                    <a:pt x="8" y="4703"/>
                  </a:lnTo>
                  <a:cubicBezTo>
                    <a:pt x="8" y="4724"/>
                    <a:pt x="8" y="4751"/>
                    <a:pt x="8" y="4779"/>
                  </a:cubicBezTo>
                  <a:cubicBezTo>
                    <a:pt x="15" y="4800"/>
                    <a:pt x="8" y="4807"/>
                    <a:pt x="15" y="4828"/>
                  </a:cubicBezTo>
                  <a:cubicBezTo>
                    <a:pt x="22" y="4842"/>
                    <a:pt x="15" y="4869"/>
                    <a:pt x="22" y="4897"/>
                  </a:cubicBezTo>
                  <a:cubicBezTo>
                    <a:pt x="29" y="4918"/>
                    <a:pt x="22" y="4932"/>
                    <a:pt x="29" y="4946"/>
                  </a:cubicBezTo>
                  <a:cubicBezTo>
                    <a:pt x="36" y="4960"/>
                    <a:pt x="36" y="4987"/>
                    <a:pt x="36" y="5015"/>
                  </a:cubicBezTo>
                  <a:lnTo>
                    <a:pt x="43" y="5064"/>
                  </a:lnTo>
                  <a:cubicBezTo>
                    <a:pt x="43" y="5084"/>
                    <a:pt x="50" y="5105"/>
                    <a:pt x="56" y="5126"/>
                  </a:cubicBezTo>
                  <a:lnTo>
                    <a:pt x="63" y="5175"/>
                  </a:lnTo>
                  <a:cubicBezTo>
                    <a:pt x="63" y="5202"/>
                    <a:pt x="70" y="5223"/>
                    <a:pt x="77" y="5244"/>
                  </a:cubicBezTo>
                  <a:lnTo>
                    <a:pt x="84" y="5292"/>
                  </a:lnTo>
                  <a:cubicBezTo>
                    <a:pt x="91" y="5313"/>
                    <a:pt x="91" y="5334"/>
                    <a:pt x="98" y="5362"/>
                  </a:cubicBezTo>
                  <a:lnTo>
                    <a:pt x="105" y="5403"/>
                  </a:lnTo>
                  <a:cubicBezTo>
                    <a:pt x="112" y="5431"/>
                    <a:pt x="119" y="5452"/>
                    <a:pt x="126" y="5473"/>
                  </a:cubicBezTo>
                  <a:lnTo>
                    <a:pt x="133" y="5514"/>
                  </a:lnTo>
                  <a:cubicBezTo>
                    <a:pt x="140" y="5542"/>
                    <a:pt x="154" y="5577"/>
                    <a:pt x="160" y="5605"/>
                  </a:cubicBezTo>
                  <a:lnTo>
                    <a:pt x="167" y="5625"/>
                  </a:lnTo>
                  <a:cubicBezTo>
                    <a:pt x="174" y="5667"/>
                    <a:pt x="188" y="5702"/>
                    <a:pt x="195" y="5736"/>
                  </a:cubicBezTo>
                  <a:lnTo>
                    <a:pt x="209" y="5771"/>
                  </a:lnTo>
                  <a:cubicBezTo>
                    <a:pt x="216" y="5792"/>
                    <a:pt x="223" y="5820"/>
                    <a:pt x="230" y="5847"/>
                  </a:cubicBezTo>
                  <a:lnTo>
                    <a:pt x="251" y="5889"/>
                  </a:lnTo>
                  <a:lnTo>
                    <a:pt x="271" y="5951"/>
                  </a:lnTo>
                  <a:lnTo>
                    <a:pt x="285" y="6000"/>
                  </a:lnTo>
                  <a:lnTo>
                    <a:pt x="313" y="6055"/>
                  </a:lnTo>
                  <a:lnTo>
                    <a:pt x="327" y="6104"/>
                  </a:lnTo>
                  <a:lnTo>
                    <a:pt x="355" y="6166"/>
                  </a:lnTo>
                  <a:lnTo>
                    <a:pt x="376" y="6208"/>
                  </a:lnTo>
                  <a:lnTo>
                    <a:pt x="403" y="6264"/>
                  </a:lnTo>
                  <a:lnTo>
                    <a:pt x="424" y="6312"/>
                  </a:lnTo>
                  <a:lnTo>
                    <a:pt x="452" y="6368"/>
                  </a:lnTo>
                  <a:lnTo>
                    <a:pt x="473" y="6409"/>
                  </a:lnTo>
                  <a:lnTo>
                    <a:pt x="500" y="6472"/>
                  </a:lnTo>
                  <a:lnTo>
                    <a:pt x="521" y="6513"/>
                  </a:lnTo>
                  <a:lnTo>
                    <a:pt x="556" y="6569"/>
                  </a:lnTo>
                  <a:lnTo>
                    <a:pt x="577" y="6610"/>
                  </a:lnTo>
                  <a:lnTo>
                    <a:pt x="618" y="6680"/>
                  </a:lnTo>
                  <a:lnTo>
                    <a:pt x="632" y="6707"/>
                  </a:lnTo>
                  <a:cubicBezTo>
                    <a:pt x="653" y="6735"/>
                    <a:pt x="674" y="6770"/>
                    <a:pt x="695" y="6805"/>
                  </a:cubicBezTo>
                  <a:lnTo>
                    <a:pt x="702" y="6818"/>
                  </a:lnTo>
                  <a:lnTo>
                    <a:pt x="757" y="6895"/>
                  </a:lnTo>
                  <a:lnTo>
                    <a:pt x="778" y="6929"/>
                  </a:lnTo>
                  <a:lnTo>
                    <a:pt x="819" y="6985"/>
                  </a:lnTo>
                  <a:lnTo>
                    <a:pt x="847" y="7020"/>
                  </a:lnTo>
                  <a:lnTo>
                    <a:pt x="882" y="7075"/>
                  </a:lnTo>
                  <a:lnTo>
                    <a:pt x="910" y="7110"/>
                  </a:lnTo>
                  <a:lnTo>
                    <a:pt x="951" y="7165"/>
                  </a:lnTo>
                  <a:lnTo>
                    <a:pt x="986" y="7200"/>
                  </a:lnTo>
                  <a:lnTo>
                    <a:pt x="1028" y="7248"/>
                  </a:lnTo>
                  <a:lnTo>
                    <a:pt x="1055" y="7290"/>
                  </a:lnTo>
                  <a:lnTo>
                    <a:pt x="1097" y="7339"/>
                  </a:lnTo>
                  <a:lnTo>
                    <a:pt x="1125" y="7373"/>
                  </a:lnTo>
                  <a:lnTo>
                    <a:pt x="1173" y="7422"/>
                  </a:lnTo>
                  <a:lnTo>
                    <a:pt x="1201" y="7457"/>
                  </a:lnTo>
                  <a:lnTo>
                    <a:pt x="1249" y="7505"/>
                  </a:lnTo>
                  <a:lnTo>
                    <a:pt x="1277" y="7533"/>
                  </a:lnTo>
                  <a:lnTo>
                    <a:pt x="1333" y="7588"/>
                  </a:lnTo>
                  <a:lnTo>
                    <a:pt x="1360" y="7609"/>
                  </a:lnTo>
                  <a:lnTo>
                    <a:pt x="1444" y="7685"/>
                  </a:lnTo>
                  <a:lnTo>
                    <a:pt x="1527" y="7762"/>
                  </a:lnTo>
                  <a:cubicBezTo>
                    <a:pt x="1728" y="7935"/>
                    <a:pt x="1936" y="8088"/>
                    <a:pt x="2165" y="8220"/>
                  </a:cubicBezTo>
                  <a:lnTo>
                    <a:pt x="2179" y="8226"/>
                  </a:lnTo>
                  <a:lnTo>
                    <a:pt x="2269" y="8282"/>
                  </a:lnTo>
                  <a:lnTo>
                    <a:pt x="2290" y="8296"/>
                  </a:lnTo>
                  <a:lnTo>
                    <a:pt x="2408" y="8351"/>
                  </a:lnTo>
                  <a:lnTo>
                    <a:pt x="2436" y="8365"/>
                  </a:lnTo>
                  <a:lnTo>
                    <a:pt x="2526" y="8414"/>
                  </a:lnTo>
                  <a:lnTo>
                    <a:pt x="2560" y="8428"/>
                  </a:lnTo>
                  <a:lnTo>
                    <a:pt x="2658" y="8469"/>
                  </a:lnTo>
                  <a:lnTo>
                    <a:pt x="2678" y="8483"/>
                  </a:lnTo>
                  <a:lnTo>
                    <a:pt x="2796" y="8532"/>
                  </a:lnTo>
                  <a:lnTo>
                    <a:pt x="2831" y="8539"/>
                  </a:lnTo>
                  <a:lnTo>
                    <a:pt x="2921" y="8573"/>
                  </a:lnTo>
                  <a:lnTo>
                    <a:pt x="2963" y="8587"/>
                  </a:lnTo>
                  <a:lnTo>
                    <a:pt x="3067" y="8622"/>
                  </a:lnTo>
                  <a:lnTo>
                    <a:pt x="3088" y="8629"/>
                  </a:lnTo>
                  <a:lnTo>
                    <a:pt x="3212" y="8670"/>
                  </a:lnTo>
                  <a:lnTo>
                    <a:pt x="3247" y="8677"/>
                  </a:lnTo>
                  <a:lnTo>
                    <a:pt x="3344" y="8698"/>
                  </a:lnTo>
                  <a:lnTo>
                    <a:pt x="3379" y="8712"/>
                  </a:lnTo>
                  <a:lnTo>
                    <a:pt x="3497" y="8740"/>
                  </a:lnTo>
                  <a:lnTo>
                    <a:pt x="3511" y="8740"/>
                  </a:lnTo>
                  <a:lnTo>
                    <a:pt x="3642" y="8761"/>
                  </a:lnTo>
                  <a:lnTo>
                    <a:pt x="3677" y="8767"/>
                  </a:lnTo>
                  <a:lnTo>
                    <a:pt x="3781" y="8781"/>
                  </a:lnTo>
                  <a:lnTo>
                    <a:pt x="3816" y="8788"/>
                  </a:lnTo>
                  <a:lnTo>
                    <a:pt x="3941" y="8802"/>
                  </a:lnTo>
                  <a:lnTo>
                    <a:pt x="3955" y="8802"/>
                  </a:lnTo>
                  <a:lnTo>
                    <a:pt x="4086" y="8816"/>
                  </a:lnTo>
                  <a:lnTo>
                    <a:pt x="4725" y="8816"/>
                  </a:lnTo>
                  <a:lnTo>
                    <a:pt x="4863" y="8802"/>
                  </a:lnTo>
                  <a:lnTo>
                    <a:pt x="4870" y="8802"/>
                  </a:lnTo>
                  <a:lnTo>
                    <a:pt x="4995" y="8788"/>
                  </a:lnTo>
                  <a:lnTo>
                    <a:pt x="5037" y="8781"/>
                  </a:lnTo>
                  <a:lnTo>
                    <a:pt x="5134" y="8767"/>
                  </a:lnTo>
                  <a:lnTo>
                    <a:pt x="5168" y="8761"/>
                  </a:lnTo>
                  <a:lnTo>
                    <a:pt x="5300" y="8740"/>
                  </a:lnTo>
                  <a:lnTo>
                    <a:pt x="5314" y="8740"/>
                  </a:lnTo>
                  <a:lnTo>
                    <a:pt x="5432" y="8712"/>
                  </a:lnTo>
                  <a:lnTo>
                    <a:pt x="5467" y="8698"/>
                  </a:lnTo>
                  <a:lnTo>
                    <a:pt x="5564" y="8677"/>
                  </a:lnTo>
                  <a:lnTo>
                    <a:pt x="5598" y="8670"/>
                  </a:lnTo>
                  <a:lnTo>
                    <a:pt x="5723" y="8629"/>
                  </a:lnTo>
                  <a:lnTo>
                    <a:pt x="5744" y="8622"/>
                  </a:lnTo>
                  <a:lnTo>
                    <a:pt x="5848" y="8587"/>
                  </a:lnTo>
                  <a:lnTo>
                    <a:pt x="5890" y="8573"/>
                  </a:lnTo>
                  <a:lnTo>
                    <a:pt x="5980" y="8539"/>
                  </a:lnTo>
                  <a:lnTo>
                    <a:pt x="6015" y="8532"/>
                  </a:lnTo>
                  <a:lnTo>
                    <a:pt x="6133" y="8483"/>
                  </a:lnTo>
                  <a:lnTo>
                    <a:pt x="6188" y="8476"/>
                  </a:lnTo>
                  <a:lnTo>
                    <a:pt x="6285" y="8428"/>
                  </a:lnTo>
                  <a:lnTo>
                    <a:pt x="6320" y="8414"/>
                  </a:lnTo>
                  <a:lnTo>
                    <a:pt x="6410" y="8365"/>
                  </a:lnTo>
                  <a:lnTo>
                    <a:pt x="6438" y="8358"/>
                  </a:lnTo>
                  <a:lnTo>
                    <a:pt x="6556" y="8296"/>
                  </a:lnTo>
                  <a:lnTo>
                    <a:pt x="6576" y="8282"/>
                  </a:lnTo>
                  <a:lnTo>
                    <a:pt x="6667" y="8233"/>
                  </a:lnTo>
                  <a:lnTo>
                    <a:pt x="6681" y="8220"/>
                  </a:lnTo>
                  <a:cubicBezTo>
                    <a:pt x="6909" y="8088"/>
                    <a:pt x="7117" y="7935"/>
                    <a:pt x="7319" y="7762"/>
                  </a:cubicBezTo>
                  <a:lnTo>
                    <a:pt x="7402" y="7692"/>
                  </a:lnTo>
                  <a:lnTo>
                    <a:pt x="7485" y="7616"/>
                  </a:lnTo>
                  <a:lnTo>
                    <a:pt x="7513" y="7588"/>
                  </a:lnTo>
                  <a:lnTo>
                    <a:pt x="7568" y="7533"/>
                  </a:lnTo>
                  <a:lnTo>
                    <a:pt x="7603" y="7505"/>
                  </a:lnTo>
                  <a:lnTo>
                    <a:pt x="7652" y="7457"/>
                  </a:lnTo>
                  <a:lnTo>
                    <a:pt x="7679" y="7422"/>
                  </a:lnTo>
                  <a:lnTo>
                    <a:pt x="7728" y="7373"/>
                  </a:lnTo>
                  <a:lnTo>
                    <a:pt x="7756" y="7339"/>
                  </a:lnTo>
                  <a:lnTo>
                    <a:pt x="7797" y="7290"/>
                  </a:lnTo>
                  <a:lnTo>
                    <a:pt x="7832" y="7248"/>
                  </a:lnTo>
                  <a:lnTo>
                    <a:pt x="7874" y="7200"/>
                  </a:lnTo>
                  <a:lnTo>
                    <a:pt x="7901" y="7165"/>
                  </a:lnTo>
                  <a:lnTo>
                    <a:pt x="7943" y="7110"/>
                  </a:lnTo>
                  <a:lnTo>
                    <a:pt x="7971" y="7075"/>
                  </a:lnTo>
                  <a:lnTo>
                    <a:pt x="8012" y="7020"/>
                  </a:lnTo>
                  <a:lnTo>
                    <a:pt x="8033" y="6985"/>
                  </a:lnTo>
                  <a:lnTo>
                    <a:pt x="8082" y="6929"/>
                  </a:lnTo>
                  <a:lnTo>
                    <a:pt x="8102" y="6895"/>
                  </a:lnTo>
                  <a:lnTo>
                    <a:pt x="8151" y="6818"/>
                  </a:lnTo>
                  <a:lnTo>
                    <a:pt x="8165" y="6805"/>
                  </a:lnTo>
                  <a:cubicBezTo>
                    <a:pt x="8186" y="6770"/>
                    <a:pt x="8200" y="6742"/>
                    <a:pt x="8220" y="6707"/>
                  </a:cubicBezTo>
                  <a:lnTo>
                    <a:pt x="8241" y="6680"/>
                  </a:lnTo>
                  <a:lnTo>
                    <a:pt x="8276" y="6610"/>
                  </a:lnTo>
                  <a:lnTo>
                    <a:pt x="8297" y="6569"/>
                  </a:lnTo>
                  <a:lnTo>
                    <a:pt x="8331" y="6513"/>
                  </a:lnTo>
                  <a:lnTo>
                    <a:pt x="8352" y="6472"/>
                  </a:lnTo>
                  <a:lnTo>
                    <a:pt x="8387" y="6409"/>
                  </a:lnTo>
                  <a:lnTo>
                    <a:pt x="8408" y="6368"/>
                  </a:lnTo>
                  <a:lnTo>
                    <a:pt x="8435" y="6312"/>
                  </a:lnTo>
                  <a:lnTo>
                    <a:pt x="8456" y="6264"/>
                  </a:lnTo>
                  <a:lnTo>
                    <a:pt x="8477" y="6208"/>
                  </a:lnTo>
                  <a:lnTo>
                    <a:pt x="8498" y="6166"/>
                  </a:lnTo>
                  <a:lnTo>
                    <a:pt x="8526" y="6104"/>
                  </a:lnTo>
                  <a:lnTo>
                    <a:pt x="8546" y="6055"/>
                  </a:lnTo>
                  <a:lnTo>
                    <a:pt x="8567" y="6000"/>
                  </a:lnTo>
                  <a:lnTo>
                    <a:pt x="8581" y="5951"/>
                  </a:lnTo>
                  <a:lnTo>
                    <a:pt x="8609" y="5889"/>
                  </a:lnTo>
                  <a:lnTo>
                    <a:pt x="8623" y="5847"/>
                  </a:lnTo>
                  <a:cubicBezTo>
                    <a:pt x="8630" y="5820"/>
                    <a:pt x="8637" y="5792"/>
                    <a:pt x="8650" y="5771"/>
                  </a:cubicBezTo>
                  <a:lnTo>
                    <a:pt x="8657" y="5736"/>
                  </a:lnTo>
                  <a:cubicBezTo>
                    <a:pt x="8671" y="5702"/>
                    <a:pt x="8678" y="5667"/>
                    <a:pt x="8692" y="5625"/>
                  </a:cubicBezTo>
                  <a:lnTo>
                    <a:pt x="8699" y="5605"/>
                  </a:lnTo>
                  <a:cubicBezTo>
                    <a:pt x="8706" y="5577"/>
                    <a:pt x="8713" y="5549"/>
                    <a:pt x="8720" y="5514"/>
                  </a:cubicBezTo>
                  <a:lnTo>
                    <a:pt x="8727" y="5473"/>
                  </a:lnTo>
                  <a:cubicBezTo>
                    <a:pt x="8734" y="5452"/>
                    <a:pt x="8741" y="5431"/>
                    <a:pt x="8747" y="5403"/>
                  </a:cubicBezTo>
                  <a:lnTo>
                    <a:pt x="8754" y="5362"/>
                  </a:lnTo>
                  <a:cubicBezTo>
                    <a:pt x="8761" y="5334"/>
                    <a:pt x="8768" y="5313"/>
                    <a:pt x="8768" y="5292"/>
                  </a:cubicBezTo>
                  <a:lnTo>
                    <a:pt x="8782" y="5244"/>
                  </a:lnTo>
                  <a:lnTo>
                    <a:pt x="8796" y="5175"/>
                  </a:lnTo>
                  <a:lnTo>
                    <a:pt x="8803" y="5126"/>
                  </a:lnTo>
                  <a:lnTo>
                    <a:pt x="8810" y="5064"/>
                  </a:lnTo>
                  <a:cubicBezTo>
                    <a:pt x="8810" y="5043"/>
                    <a:pt x="8817" y="5029"/>
                    <a:pt x="8817" y="5015"/>
                  </a:cubicBezTo>
                  <a:cubicBezTo>
                    <a:pt x="8817" y="4994"/>
                    <a:pt x="8824" y="4966"/>
                    <a:pt x="8824" y="4946"/>
                  </a:cubicBezTo>
                  <a:cubicBezTo>
                    <a:pt x="8831" y="4925"/>
                    <a:pt x="8824" y="4911"/>
                    <a:pt x="8831" y="4897"/>
                  </a:cubicBezTo>
                  <a:cubicBezTo>
                    <a:pt x="8838" y="4876"/>
                    <a:pt x="8838" y="4849"/>
                    <a:pt x="8838" y="4828"/>
                  </a:cubicBezTo>
                  <a:cubicBezTo>
                    <a:pt x="8845" y="4807"/>
                    <a:pt x="8838" y="4793"/>
                    <a:pt x="8845" y="4779"/>
                  </a:cubicBezTo>
                  <a:cubicBezTo>
                    <a:pt x="8852" y="4758"/>
                    <a:pt x="8845" y="4731"/>
                    <a:pt x="8852" y="4703"/>
                  </a:cubicBezTo>
                  <a:cubicBezTo>
                    <a:pt x="8858" y="4682"/>
                    <a:pt x="8852" y="4675"/>
                    <a:pt x="8852" y="4661"/>
                  </a:cubicBezTo>
                  <a:lnTo>
                    <a:pt x="8852" y="4578"/>
                  </a:lnTo>
                  <a:lnTo>
                    <a:pt x="8852" y="4536"/>
                  </a:lnTo>
                  <a:lnTo>
                    <a:pt x="8852" y="4418"/>
                  </a:lnTo>
                  <a:cubicBezTo>
                    <a:pt x="8852" y="1981"/>
                    <a:pt x="6882" y="0"/>
                    <a:pt x="4439" y="0"/>
                  </a:cubicBezTo>
                  <a:cubicBezTo>
                    <a:pt x="4435" y="0"/>
                    <a:pt x="4431" y="0"/>
                    <a:pt x="4426" y="0"/>
                  </a:cubicBezTo>
                  <a:cubicBezTo>
                    <a:pt x="4422" y="0"/>
                    <a:pt x="4418" y="0"/>
                    <a:pt x="44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72"/>
            <p:cNvSpPr/>
            <p:nvPr/>
          </p:nvSpPr>
          <p:spPr>
            <a:xfrm>
              <a:off x="5046158" y="1610939"/>
              <a:ext cx="368263" cy="438419"/>
            </a:xfrm>
            <a:custGeom>
              <a:avLst/>
              <a:gdLst/>
              <a:ahLst/>
              <a:cxnLst/>
              <a:rect l="l" t="t" r="r" b="b"/>
              <a:pathLst>
                <a:path w="7097" h="8449" extrusionOk="0">
                  <a:moveTo>
                    <a:pt x="2692" y="0"/>
                  </a:moveTo>
                  <a:cubicBezTo>
                    <a:pt x="2435" y="0"/>
                    <a:pt x="2172" y="21"/>
                    <a:pt x="1915" y="70"/>
                  </a:cubicBezTo>
                  <a:cubicBezTo>
                    <a:pt x="535" y="1332"/>
                    <a:pt x="1" y="3288"/>
                    <a:pt x="556" y="5077"/>
                  </a:cubicBezTo>
                  <a:cubicBezTo>
                    <a:pt x="1104" y="6874"/>
                    <a:pt x="2644" y="8185"/>
                    <a:pt x="4502" y="8448"/>
                  </a:cubicBezTo>
                  <a:lnTo>
                    <a:pt x="4537" y="8435"/>
                  </a:lnTo>
                  <a:lnTo>
                    <a:pt x="4579" y="8414"/>
                  </a:lnTo>
                  <a:lnTo>
                    <a:pt x="4669" y="8372"/>
                  </a:lnTo>
                  <a:lnTo>
                    <a:pt x="4697" y="8358"/>
                  </a:lnTo>
                  <a:lnTo>
                    <a:pt x="4808" y="8303"/>
                  </a:lnTo>
                  <a:lnTo>
                    <a:pt x="4828" y="8289"/>
                  </a:lnTo>
                  <a:lnTo>
                    <a:pt x="4919" y="8233"/>
                  </a:lnTo>
                  <a:lnTo>
                    <a:pt x="4933" y="8226"/>
                  </a:lnTo>
                  <a:cubicBezTo>
                    <a:pt x="5161" y="8095"/>
                    <a:pt x="5376" y="7942"/>
                    <a:pt x="5571" y="7769"/>
                  </a:cubicBezTo>
                  <a:lnTo>
                    <a:pt x="5661" y="7692"/>
                  </a:lnTo>
                  <a:lnTo>
                    <a:pt x="5737" y="7616"/>
                  </a:lnTo>
                  <a:lnTo>
                    <a:pt x="5765" y="7595"/>
                  </a:lnTo>
                  <a:lnTo>
                    <a:pt x="5820" y="7540"/>
                  </a:lnTo>
                  <a:lnTo>
                    <a:pt x="5848" y="7512"/>
                  </a:lnTo>
                  <a:lnTo>
                    <a:pt x="5897" y="7463"/>
                  </a:lnTo>
                  <a:lnTo>
                    <a:pt x="5924" y="7429"/>
                  </a:lnTo>
                  <a:lnTo>
                    <a:pt x="5973" y="7380"/>
                  </a:lnTo>
                  <a:lnTo>
                    <a:pt x="6001" y="7346"/>
                  </a:lnTo>
                  <a:lnTo>
                    <a:pt x="6042" y="7297"/>
                  </a:lnTo>
                  <a:lnTo>
                    <a:pt x="6077" y="7255"/>
                  </a:lnTo>
                  <a:lnTo>
                    <a:pt x="6119" y="7207"/>
                  </a:lnTo>
                  <a:lnTo>
                    <a:pt x="6146" y="7172"/>
                  </a:lnTo>
                  <a:lnTo>
                    <a:pt x="6188" y="7117"/>
                  </a:lnTo>
                  <a:lnTo>
                    <a:pt x="6216" y="7082"/>
                  </a:lnTo>
                  <a:lnTo>
                    <a:pt x="6257" y="7026"/>
                  </a:lnTo>
                  <a:lnTo>
                    <a:pt x="6278" y="6992"/>
                  </a:lnTo>
                  <a:lnTo>
                    <a:pt x="6320" y="6936"/>
                  </a:lnTo>
                  <a:lnTo>
                    <a:pt x="6347" y="6902"/>
                  </a:lnTo>
                  <a:lnTo>
                    <a:pt x="6396" y="6818"/>
                  </a:lnTo>
                  <a:lnTo>
                    <a:pt x="6403" y="6811"/>
                  </a:lnTo>
                  <a:cubicBezTo>
                    <a:pt x="6424" y="6777"/>
                    <a:pt x="6445" y="6749"/>
                    <a:pt x="6465" y="6714"/>
                  </a:cubicBezTo>
                  <a:lnTo>
                    <a:pt x="6479" y="6687"/>
                  </a:lnTo>
                  <a:lnTo>
                    <a:pt x="6521" y="6617"/>
                  </a:lnTo>
                  <a:lnTo>
                    <a:pt x="6542" y="6576"/>
                  </a:lnTo>
                  <a:lnTo>
                    <a:pt x="6576" y="6520"/>
                  </a:lnTo>
                  <a:lnTo>
                    <a:pt x="6597" y="6479"/>
                  </a:lnTo>
                  <a:lnTo>
                    <a:pt x="6625" y="6416"/>
                  </a:lnTo>
                  <a:lnTo>
                    <a:pt x="6653" y="6374"/>
                  </a:lnTo>
                  <a:lnTo>
                    <a:pt x="6680" y="6319"/>
                  </a:lnTo>
                  <a:lnTo>
                    <a:pt x="6701" y="6270"/>
                  </a:lnTo>
                  <a:lnTo>
                    <a:pt x="6722" y="6215"/>
                  </a:lnTo>
                  <a:lnTo>
                    <a:pt x="6743" y="6173"/>
                  </a:lnTo>
                  <a:lnTo>
                    <a:pt x="6771" y="6111"/>
                  </a:lnTo>
                  <a:lnTo>
                    <a:pt x="6784" y="6062"/>
                  </a:lnTo>
                  <a:lnTo>
                    <a:pt x="6812" y="6007"/>
                  </a:lnTo>
                  <a:lnTo>
                    <a:pt x="6826" y="5958"/>
                  </a:lnTo>
                  <a:lnTo>
                    <a:pt x="6854" y="5896"/>
                  </a:lnTo>
                  <a:lnTo>
                    <a:pt x="6868" y="5854"/>
                  </a:lnTo>
                  <a:cubicBezTo>
                    <a:pt x="6875" y="5827"/>
                    <a:pt x="6882" y="5799"/>
                    <a:pt x="6889" y="5778"/>
                  </a:cubicBezTo>
                  <a:lnTo>
                    <a:pt x="6902" y="5743"/>
                  </a:lnTo>
                  <a:cubicBezTo>
                    <a:pt x="6916" y="5709"/>
                    <a:pt x="6923" y="5674"/>
                    <a:pt x="6937" y="5632"/>
                  </a:cubicBezTo>
                  <a:lnTo>
                    <a:pt x="6944" y="5612"/>
                  </a:lnTo>
                  <a:cubicBezTo>
                    <a:pt x="6951" y="5584"/>
                    <a:pt x="6958" y="5556"/>
                    <a:pt x="6965" y="5521"/>
                  </a:cubicBezTo>
                  <a:lnTo>
                    <a:pt x="6972" y="5480"/>
                  </a:lnTo>
                  <a:cubicBezTo>
                    <a:pt x="6979" y="5459"/>
                    <a:pt x="6986" y="5438"/>
                    <a:pt x="6993" y="5410"/>
                  </a:cubicBezTo>
                  <a:lnTo>
                    <a:pt x="6999" y="5369"/>
                  </a:lnTo>
                  <a:cubicBezTo>
                    <a:pt x="7006" y="5341"/>
                    <a:pt x="7013" y="5320"/>
                    <a:pt x="7013" y="5299"/>
                  </a:cubicBezTo>
                  <a:lnTo>
                    <a:pt x="7027" y="5251"/>
                  </a:lnTo>
                  <a:lnTo>
                    <a:pt x="7034" y="5181"/>
                  </a:lnTo>
                  <a:lnTo>
                    <a:pt x="7048" y="5133"/>
                  </a:lnTo>
                  <a:lnTo>
                    <a:pt x="7055" y="5070"/>
                  </a:lnTo>
                  <a:cubicBezTo>
                    <a:pt x="7055" y="5050"/>
                    <a:pt x="7062" y="5036"/>
                    <a:pt x="7062" y="5022"/>
                  </a:cubicBezTo>
                  <a:cubicBezTo>
                    <a:pt x="7062" y="5001"/>
                    <a:pt x="7069" y="4973"/>
                    <a:pt x="7069" y="4953"/>
                  </a:cubicBezTo>
                  <a:cubicBezTo>
                    <a:pt x="7076" y="4932"/>
                    <a:pt x="7069" y="4918"/>
                    <a:pt x="7076" y="4904"/>
                  </a:cubicBezTo>
                  <a:cubicBezTo>
                    <a:pt x="7083" y="4883"/>
                    <a:pt x="7083" y="4855"/>
                    <a:pt x="7083" y="4835"/>
                  </a:cubicBezTo>
                  <a:cubicBezTo>
                    <a:pt x="7090" y="4814"/>
                    <a:pt x="7083" y="4800"/>
                    <a:pt x="7090" y="4786"/>
                  </a:cubicBezTo>
                  <a:cubicBezTo>
                    <a:pt x="7097" y="4765"/>
                    <a:pt x="7090" y="4738"/>
                    <a:pt x="7097" y="4710"/>
                  </a:cubicBezTo>
                  <a:cubicBezTo>
                    <a:pt x="7097" y="4689"/>
                    <a:pt x="7097" y="4682"/>
                    <a:pt x="7097" y="4668"/>
                  </a:cubicBezTo>
                  <a:lnTo>
                    <a:pt x="7097" y="4585"/>
                  </a:lnTo>
                  <a:lnTo>
                    <a:pt x="7097" y="4543"/>
                  </a:lnTo>
                  <a:lnTo>
                    <a:pt x="7097" y="4425"/>
                  </a:lnTo>
                  <a:cubicBezTo>
                    <a:pt x="7097" y="3031"/>
                    <a:pt x="6438" y="1720"/>
                    <a:pt x="5321" y="888"/>
                  </a:cubicBezTo>
                  <a:lnTo>
                    <a:pt x="5335" y="881"/>
                  </a:lnTo>
                  <a:cubicBezTo>
                    <a:pt x="4572" y="305"/>
                    <a:pt x="3649" y="0"/>
                    <a:pt x="2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72"/>
            <p:cNvSpPr/>
            <p:nvPr/>
          </p:nvSpPr>
          <p:spPr>
            <a:xfrm>
              <a:off x="5013052" y="1668122"/>
              <a:ext cx="345951" cy="345224"/>
            </a:xfrm>
            <a:custGeom>
              <a:avLst/>
              <a:gdLst/>
              <a:ahLst/>
              <a:cxnLst/>
              <a:rect l="l" t="t" r="r" b="b"/>
              <a:pathLst>
                <a:path w="6667" h="6653" extrusionOk="0">
                  <a:moveTo>
                    <a:pt x="2963" y="1"/>
                  </a:moveTo>
                  <a:lnTo>
                    <a:pt x="2914" y="8"/>
                  </a:lnTo>
                  <a:lnTo>
                    <a:pt x="2879" y="15"/>
                  </a:lnTo>
                  <a:lnTo>
                    <a:pt x="2838" y="15"/>
                  </a:lnTo>
                  <a:lnTo>
                    <a:pt x="2796" y="22"/>
                  </a:lnTo>
                  <a:lnTo>
                    <a:pt x="2754" y="29"/>
                  </a:lnTo>
                  <a:lnTo>
                    <a:pt x="2720" y="36"/>
                  </a:lnTo>
                  <a:lnTo>
                    <a:pt x="2671" y="43"/>
                  </a:lnTo>
                  <a:lnTo>
                    <a:pt x="2637" y="50"/>
                  </a:lnTo>
                  <a:lnTo>
                    <a:pt x="2595" y="63"/>
                  </a:lnTo>
                  <a:lnTo>
                    <a:pt x="2560" y="70"/>
                  </a:lnTo>
                  <a:lnTo>
                    <a:pt x="2519" y="84"/>
                  </a:lnTo>
                  <a:lnTo>
                    <a:pt x="2484" y="91"/>
                  </a:lnTo>
                  <a:lnTo>
                    <a:pt x="2442" y="105"/>
                  </a:lnTo>
                  <a:lnTo>
                    <a:pt x="2401" y="112"/>
                  </a:lnTo>
                  <a:lnTo>
                    <a:pt x="2359" y="126"/>
                  </a:lnTo>
                  <a:lnTo>
                    <a:pt x="2324" y="133"/>
                  </a:lnTo>
                  <a:lnTo>
                    <a:pt x="2283" y="147"/>
                  </a:lnTo>
                  <a:lnTo>
                    <a:pt x="2255" y="161"/>
                  </a:lnTo>
                  <a:lnTo>
                    <a:pt x="2206" y="174"/>
                  </a:lnTo>
                  <a:lnTo>
                    <a:pt x="2179" y="188"/>
                  </a:lnTo>
                  <a:lnTo>
                    <a:pt x="2130" y="202"/>
                  </a:lnTo>
                  <a:lnTo>
                    <a:pt x="2102" y="216"/>
                  </a:lnTo>
                  <a:lnTo>
                    <a:pt x="2033" y="244"/>
                  </a:lnTo>
                  <a:lnTo>
                    <a:pt x="2012" y="251"/>
                  </a:lnTo>
                  <a:lnTo>
                    <a:pt x="1957" y="272"/>
                  </a:lnTo>
                  <a:lnTo>
                    <a:pt x="1929" y="285"/>
                  </a:lnTo>
                  <a:lnTo>
                    <a:pt x="1887" y="306"/>
                  </a:lnTo>
                  <a:lnTo>
                    <a:pt x="1853" y="327"/>
                  </a:lnTo>
                  <a:lnTo>
                    <a:pt x="1818" y="341"/>
                  </a:lnTo>
                  <a:lnTo>
                    <a:pt x="1783" y="362"/>
                  </a:lnTo>
                  <a:lnTo>
                    <a:pt x="1749" y="382"/>
                  </a:lnTo>
                  <a:lnTo>
                    <a:pt x="1714" y="396"/>
                  </a:lnTo>
                  <a:lnTo>
                    <a:pt x="1679" y="417"/>
                  </a:lnTo>
                  <a:lnTo>
                    <a:pt x="1645" y="438"/>
                  </a:lnTo>
                  <a:lnTo>
                    <a:pt x="1610" y="459"/>
                  </a:lnTo>
                  <a:lnTo>
                    <a:pt x="1575" y="480"/>
                  </a:lnTo>
                  <a:lnTo>
                    <a:pt x="1548" y="500"/>
                  </a:lnTo>
                  <a:lnTo>
                    <a:pt x="1513" y="521"/>
                  </a:lnTo>
                  <a:lnTo>
                    <a:pt x="1478" y="542"/>
                  </a:lnTo>
                  <a:lnTo>
                    <a:pt x="1443" y="563"/>
                  </a:lnTo>
                  <a:lnTo>
                    <a:pt x="1416" y="584"/>
                  </a:lnTo>
                  <a:lnTo>
                    <a:pt x="1381" y="604"/>
                  </a:lnTo>
                  <a:lnTo>
                    <a:pt x="1353" y="632"/>
                  </a:lnTo>
                  <a:lnTo>
                    <a:pt x="1319" y="653"/>
                  </a:lnTo>
                  <a:lnTo>
                    <a:pt x="1291" y="674"/>
                  </a:lnTo>
                  <a:lnTo>
                    <a:pt x="1256" y="702"/>
                  </a:lnTo>
                  <a:lnTo>
                    <a:pt x="1228" y="722"/>
                  </a:lnTo>
                  <a:lnTo>
                    <a:pt x="1201" y="750"/>
                  </a:lnTo>
                  <a:lnTo>
                    <a:pt x="1166" y="778"/>
                  </a:lnTo>
                  <a:lnTo>
                    <a:pt x="1138" y="799"/>
                  </a:lnTo>
                  <a:lnTo>
                    <a:pt x="1111" y="826"/>
                  </a:lnTo>
                  <a:lnTo>
                    <a:pt x="1083" y="854"/>
                  </a:lnTo>
                  <a:cubicBezTo>
                    <a:pt x="861" y="1055"/>
                    <a:pt x="667" y="1284"/>
                    <a:pt x="507" y="1541"/>
                  </a:cubicBezTo>
                  <a:lnTo>
                    <a:pt x="493" y="1562"/>
                  </a:lnTo>
                  <a:cubicBezTo>
                    <a:pt x="459" y="1624"/>
                    <a:pt x="417" y="1686"/>
                    <a:pt x="382" y="1749"/>
                  </a:cubicBezTo>
                  <a:lnTo>
                    <a:pt x="375" y="1770"/>
                  </a:lnTo>
                  <a:cubicBezTo>
                    <a:pt x="341" y="1839"/>
                    <a:pt x="306" y="1902"/>
                    <a:pt x="278" y="1971"/>
                  </a:cubicBezTo>
                  <a:lnTo>
                    <a:pt x="271" y="1992"/>
                  </a:lnTo>
                  <a:cubicBezTo>
                    <a:pt x="237" y="2054"/>
                    <a:pt x="216" y="2123"/>
                    <a:pt x="188" y="2193"/>
                  </a:cubicBezTo>
                  <a:lnTo>
                    <a:pt x="181" y="2221"/>
                  </a:lnTo>
                  <a:cubicBezTo>
                    <a:pt x="153" y="2290"/>
                    <a:pt x="133" y="2359"/>
                    <a:pt x="112" y="2429"/>
                  </a:cubicBezTo>
                  <a:lnTo>
                    <a:pt x="105" y="2456"/>
                  </a:lnTo>
                  <a:cubicBezTo>
                    <a:pt x="91" y="2526"/>
                    <a:pt x="70" y="2595"/>
                    <a:pt x="56" y="2671"/>
                  </a:cubicBezTo>
                  <a:lnTo>
                    <a:pt x="56" y="2699"/>
                  </a:lnTo>
                  <a:cubicBezTo>
                    <a:pt x="42" y="2769"/>
                    <a:pt x="28" y="2845"/>
                    <a:pt x="22" y="2921"/>
                  </a:cubicBezTo>
                  <a:lnTo>
                    <a:pt x="22" y="2949"/>
                  </a:lnTo>
                  <a:cubicBezTo>
                    <a:pt x="15" y="3018"/>
                    <a:pt x="8" y="3095"/>
                    <a:pt x="1" y="3171"/>
                  </a:cubicBezTo>
                  <a:lnTo>
                    <a:pt x="1" y="3199"/>
                  </a:lnTo>
                  <a:lnTo>
                    <a:pt x="1" y="3316"/>
                  </a:lnTo>
                  <a:cubicBezTo>
                    <a:pt x="1" y="3427"/>
                    <a:pt x="8" y="3545"/>
                    <a:pt x="22" y="3656"/>
                  </a:cubicBezTo>
                  <a:cubicBezTo>
                    <a:pt x="28" y="3712"/>
                    <a:pt x="35" y="3767"/>
                    <a:pt x="42" y="3823"/>
                  </a:cubicBezTo>
                  <a:cubicBezTo>
                    <a:pt x="292" y="5453"/>
                    <a:pt x="1686" y="6653"/>
                    <a:pt x="3337" y="6653"/>
                  </a:cubicBezTo>
                  <a:cubicBezTo>
                    <a:pt x="4981" y="6653"/>
                    <a:pt x="6382" y="5453"/>
                    <a:pt x="6632" y="3823"/>
                  </a:cubicBezTo>
                  <a:cubicBezTo>
                    <a:pt x="6639" y="3767"/>
                    <a:pt x="6646" y="3712"/>
                    <a:pt x="6653" y="3656"/>
                  </a:cubicBezTo>
                  <a:cubicBezTo>
                    <a:pt x="6659" y="3545"/>
                    <a:pt x="6666" y="3427"/>
                    <a:pt x="6666" y="3316"/>
                  </a:cubicBezTo>
                  <a:cubicBezTo>
                    <a:pt x="6666" y="3282"/>
                    <a:pt x="6666" y="3240"/>
                    <a:pt x="6666" y="3206"/>
                  </a:cubicBezTo>
                  <a:lnTo>
                    <a:pt x="6666" y="3171"/>
                  </a:lnTo>
                  <a:cubicBezTo>
                    <a:pt x="6659" y="3095"/>
                    <a:pt x="6659" y="3025"/>
                    <a:pt x="6646" y="2949"/>
                  </a:cubicBezTo>
                  <a:lnTo>
                    <a:pt x="6646" y="2921"/>
                  </a:lnTo>
                  <a:cubicBezTo>
                    <a:pt x="6639" y="2845"/>
                    <a:pt x="6632" y="2769"/>
                    <a:pt x="6618" y="2699"/>
                  </a:cubicBezTo>
                  <a:lnTo>
                    <a:pt x="6611" y="2671"/>
                  </a:lnTo>
                  <a:cubicBezTo>
                    <a:pt x="6597" y="2602"/>
                    <a:pt x="6576" y="2526"/>
                    <a:pt x="6562" y="2456"/>
                  </a:cubicBezTo>
                  <a:lnTo>
                    <a:pt x="6555" y="2429"/>
                  </a:lnTo>
                  <a:cubicBezTo>
                    <a:pt x="6535" y="2359"/>
                    <a:pt x="6514" y="2290"/>
                    <a:pt x="6486" y="2221"/>
                  </a:cubicBezTo>
                  <a:lnTo>
                    <a:pt x="6479" y="2193"/>
                  </a:lnTo>
                  <a:cubicBezTo>
                    <a:pt x="6451" y="2123"/>
                    <a:pt x="6431" y="2061"/>
                    <a:pt x="6396" y="1992"/>
                  </a:cubicBezTo>
                  <a:lnTo>
                    <a:pt x="6389" y="1971"/>
                  </a:lnTo>
                  <a:cubicBezTo>
                    <a:pt x="6361" y="1902"/>
                    <a:pt x="6327" y="1839"/>
                    <a:pt x="6292" y="1770"/>
                  </a:cubicBezTo>
                  <a:lnTo>
                    <a:pt x="6285" y="1749"/>
                  </a:lnTo>
                  <a:cubicBezTo>
                    <a:pt x="6250" y="1686"/>
                    <a:pt x="6209" y="1624"/>
                    <a:pt x="6174" y="1562"/>
                  </a:cubicBezTo>
                  <a:lnTo>
                    <a:pt x="6160" y="1541"/>
                  </a:lnTo>
                  <a:cubicBezTo>
                    <a:pt x="6001" y="1284"/>
                    <a:pt x="5806" y="1055"/>
                    <a:pt x="5584" y="854"/>
                  </a:cubicBezTo>
                  <a:lnTo>
                    <a:pt x="5557" y="826"/>
                  </a:lnTo>
                  <a:lnTo>
                    <a:pt x="5529" y="799"/>
                  </a:lnTo>
                  <a:lnTo>
                    <a:pt x="5501" y="778"/>
                  </a:lnTo>
                  <a:lnTo>
                    <a:pt x="5466" y="750"/>
                  </a:lnTo>
                  <a:lnTo>
                    <a:pt x="5439" y="729"/>
                  </a:lnTo>
                  <a:lnTo>
                    <a:pt x="5411" y="702"/>
                  </a:lnTo>
                  <a:lnTo>
                    <a:pt x="5376" y="681"/>
                  </a:lnTo>
                  <a:lnTo>
                    <a:pt x="5349" y="653"/>
                  </a:lnTo>
                  <a:lnTo>
                    <a:pt x="5314" y="632"/>
                  </a:lnTo>
                  <a:lnTo>
                    <a:pt x="5286" y="611"/>
                  </a:lnTo>
                  <a:lnTo>
                    <a:pt x="5251" y="584"/>
                  </a:lnTo>
                  <a:lnTo>
                    <a:pt x="5224" y="563"/>
                  </a:lnTo>
                  <a:lnTo>
                    <a:pt x="5189" y="542"/>
                  </a:lnTo>
                  <a:lnTo>
                    <a:pt x="5154" y="521"/>
                  </a:lnTo>
                  <a:lnTo>
                    <a:pt x="5120" y="500"/>
                  </a:lnTo>
                  <a:lnTo>
                    <a:pt x="5092" y="480"/>
                  </a:lnTo>
                  <a:lnTo>
                    <a:pt x="5057" y="459"/>
                  </a:lnTo>
                  <a:lnTo>
                    <a:pt x="5023" y="438"/>
                  </a:lnTo>
                  <a:lnTo>
                    <a:pt x="4988" y="417"/>
                  </a:lnTo>
                  <a:lnTo>
                    <a:pt x="4953" y="396"/>
                  </a:lnTo>
                  <a:lnTo>
                    <a:pt x="4919" y="382"/>
                  </a:lnTo>
                  <a:lnTo>
                    <a:pt x="4884" y="362"/>
                  </a:lnTo>
                  <a:lnTo>
                    <a:pt x="4849" y="348"/>
                  </a:lnTo>
                  <a:lnTo>
                    <a:pt x="4814" y="327"/>
                  </a:lnTo>
                  <a:lnTo>
                    <a:pt x="4780" y="306"/>
                  </a:lnTo>
                  <a:lnTo>
                    <a:pt x="4738" y="292"/>
                  </a:lnTo>
                  <a:lnTo>
                    <a:pt x="4710" y="278"/>
                  </a:lnTo>
                  <a:lnTo>
                    <a:pt x="4655" y="251"/>
                  </a:lnTo>
                  <a:lnTo>
                    <a:pt x="4634" y="244"/>
                  </a:lnTo>
                  <a:lnTo>
                    <a:pt x="4565" y="216"/>
                  </a:lnTo>
                  <a:lnTo>
                    <a:pt x="4537" y="202"/>
                  </a:lnTo>
                  <a:lnTo>
                    <a:pt x="4488" y="188"/>
                  </a:lnTo>
                  <a:lnTo>
                    <a:pt x="4461" y="174"/>
                  </a:lnTo>
                  <a:lnTo>
                    <a:pt x="4412" y="161"/>
                  </a:lnTo>
                  <a:lnTo>
                    <a:pt x="4377" y="154"/>
                  </a:lnTo>
                  <a:lnTo>
                    <a:pt x="4336" y="140"/>
                  </a:lnTo>
                  <a:lnTo>
                    <a:pt x="4301" y="126"/>
                  </a:lnTo>
                  <a:lnTo>
                    <a:pt x="4260" y="112"/>
                  </a:lnTo>
                  <a:lnTo>
                    <a:pt x="4225" y="105"/>
                  </a:lnTo>
                  <a:lnTo>
                    <a:pt x="4183" y="91"/>
                  </a:lnTo>
                  <a:lnTo>
                    <a:pt x="4149" y="84"/>
                  </a:lnTo>
                  <a:lnTo>
                    <a:pt x="4107" y="70"/>
                  </a:lnTo>
                  <a:lnTo>
                    <a:pt x="4072" y="63"/>
                  </a:lnTo>
                  <a:lnTo>
                    <a:pt x="4031" y="56"/>
                  </a:lnTo>
                  <a:lnTo>
                    <a:pt x="3989" y="50"/>
                  </a:lnTo>
                  <a:lnTo>
                    <a:pt x="3947" y="43"/>
                  </a:lnTo>
                  <a:lnTo>
                    <a:pt x="3913" y="36"/>
                  </a:lnTo>
                  <a:lnTo>
                    <a:pt x="3871" y="29"/>
                  </a:lnTo>
                  <a:lnTo>
                    <a:pt x="3830" y="22"/>
                  </a:lnTo>
                  <a:lnTo>
                    <a:pt x="3788" y="15"/>
                  </a:lnTo>
                  <a:lnTo>
                    <a:pt x="3753" y="8"/>
                  </a:lnTo>
                  <a:lnTo>
                    <a:pt x="36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72"/>
            <p:cNvSpPr/>
            <p:nvPr/>
          </p:nvSpPr>
          <p:spPr>
            <a:xfrm>
              <a:off x="5173602" y="1473272"/>
              <a:ext cx="24856" cy="95946"/>
            </a:xfrm>
            <a:custGeom>
              <a:avLst/>
              <a:gdLst/>
              <a:ahLst/>
              <a:cxnLst/>
              <a:rect l="l" t="t" r="r" b="b"/>
              <a:pathLst>
                <a:path w="479" h="1849" extrusionOk="0">
                  <a:moveTo>
                    <a:pt x="240" y="0"/>
                  </a:moveTo>
                  <a:cubicBezTo>
                    <a:pt x="120" y="0"/>
                    <a:pt x="0" y="80"/>
                    <a:pt x="0" y="239"/>
                  </a:cubicBezTo>
                  <a:lnTo>
                    <a:pt x="0" y="1613"/>
                  </a:lnTo>
                  <a:cubicBezTo>
                    <a:pt x="0" y="1745"/>
                    <a:pt x="104" y="1849"/>
                    <a:pt x="236" y="1849"/>
                  </a:cubicBezTo>
                  <a:cubicBezTo>
                    <a:pt x="368" y="1849"/>
                    <a:pt x="479" y="1738"/>
                    <a:pt x="479" y="1606"/>
                  </a:cubicBezTo>
                  <a:lnTo>
                    <a:pt x="479" y="239"/>
                  </a:lnTo>
                  <a:cubicBezTo>
                    <a:pt x="479" y="80"/>
                    <a:pt x="359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72"/>
            <p:cNvSpPr/>
            <p:nvPr/>
          </p:nvSpPr>
          <p:spPr>
            <a:xfrm>
              <a:off x="5173602" y="2111374"/>
              <a:ext cx="24856" cy="95998"/>
            </a:xfrm>
            <a:custGeom>
              <a:avLst/>
              <a:gdLst/>
              <a:ahLst/>
              <a:cxnLst/>
              <a:rect l="l" t="t" r="r" b="b"/>
              <a:pathLst>
                <a:path w="479" h="1850" extrusionOk="0">
                  <a:moveTo>
                    <a:pt x="237" y="1"/>
                  </a:moveTo>
                  <a:cubicBezTo>
                    <a:pt x="118" y="1"/>
                    <a:pt x="0" y="81"/>
                    <a:pt x="0" y="240"/>
                  </a:cubicBezTo>
                  <a:lnTo>
                    <a:pt x="0" y="1614"/>
                  </a:lnTo>
                  <a:cubicBezTo>
                    <a:pt x="0" y="1745"/>
                    <a:pt x="104" y="1849"/>
                    <a:pt x="236" y="1849"/>
                  </a:cubicBezTo>
                  <a:cubicBezTo>
                    <a:pt x="368" y="1849"/>
                    <a:pt x="479" y="1745"/>
                    <a:pt x="479" y="1614"/>
                  </a:cubicBezTo>
                  <a:lnTo>
                    <a:pt x="479" y="240"/>
                  </a:lnTo>
                  <a:cubicBezTo>
                    <a:pt x="475" y="81"/>
                    <a:pt x="356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72"/>
            <p:cNvSpPr/>
            <p:nvPr/>
          </p:nvSpPr>
          <p:spPr>
            <a:xfrm>
              <a:off x="4992243" y="1520337"/>
              <a:ext cx="67666" cy="86658"/>
            </a:xfrm>
            <a:custGeom>
              <a:avLst/>
              <a:gdLst/>
              <a:ahLst/>
              <a:cxnLst/>
              <a:rect l="l" t="t" r="r" b="b"/>
              <a:pathLst>
                <a:path w="1304" h="1670" extrusionOk="0">
                  <a:moveTo>
                    <a:pt x="327" y="0"/>
                  </a:moveTo>
                  <a:cubicBezTo>
                    <a:pt x="163" y="0"/>
                    <a:pt x="1" y="173"/>
                    <a:pt x="110" y="359"/>
                  </a:cubicBezTo>
                  <a:lnTo>
                    <a:pt x="797" y="1552"/>
                  </a:lnTo>
                  <a:cubicBezTo>
                    <a:pt x="839" y="1621"/>
                    <a:pt x="915" y="1670"/>
                    <a:pt x="998" y="1670"/>
                  </a:cubicBezTo>
                  <a:lnTo>
                    <a:pt x="1005" y="1670"/>
                  </a:lnTo>
                  <a:cubicBezTo>
                    <a:pt x="1186" y="1670"/>
                    <a:pt x="1303" y="1469"/>
                    <a:pt x="1206" y="1309"/>
                  </a:cubicBezTo>
                  <a:lnTo>
                    <a:pt x="527" y="123"/>
                  </a:lnTo>
                  <a:cubicBezTo>
                    <a:pt x="477" y="36"/>
                    <a:pt x="402" y="0"/>
                    <a:pt x="3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72"/>
            <p:cNvSpPr/>
            <p:nvPr/>
          </p:nvSpPr>
          <p:spPr>
            <a:xfrm>
              <a:off x="5311528" y="2073338"/>
              <a:ext cx="67250" cy="86502"/>
            </a:xfrm>
            <a:custGeom>
              <a:avLst/>
              <a:gdLst/>
              <a:ahLst/>
              <a:cxnLst/>
              <a:rect l="l" t="t" r="r" b="b"/>
              <a:pathLst>
                <a:path w="1296" h="1667" extrusionOk="0">
                  <a:moveTo>
                    <a:pt x="321" y="0"/>
                  </a:moveTo>
                  <a:cubicBezTo>
                    <a:pt x="159" y="0"/>
                    <a:pt x="0" y="170"/>
                    <a:pt x="110" y="356"/>
                  </a:cubicBezTo>
                  <a:lnTo>
                    <a:pt x="790" y="1549"/>
                  </a:lnTo>
                  <a:cubicBezTo>
                    <a:pt x="831" y="1618"/>
                    <a:pt x="914" y="1667"/>
                    <a:pt x="998" y="1667"/>
                  </a:cubicBezTo>
                  <a:cubicBezTo>
                    <a:pt x="1178" y="1667"/>
                    <a:pt x="1296" y="1466"/>
                    <a:pt x="1206" y="1306"/>
                  </a:cubicBezTo>
                  <a:lnTo>
                    <a:pt x="519" y="120"/>
                  </a:lnTo>
                  <a:cubicBezTo>
                    <a:pt x="469" y="35"/>
                    <a:pt x="395" y="0"/>
                    <a:pt x="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72"/>
            <p:cNvSpPr/>
            <p:nvPr/>
          </p:nvSpPr>
          <p:spPr>
            <a:xfrm>
              <a:off x="4860648" y="1650324"/>
              <a:ext cx="97036" cy="60712"/>
            </a:xfrm>
            <a:custGeom>
              <a:avLst/>
              <a:gdLst/>
              <a:ahLst/>
              <a:cxnLst/>
              <a:rect l="l" t="t" r="r" b="b"/>
              <a:pathLst>
                <a:path w="1870" h="1170" extrusionOk="0">
                  <a:moveTo>
                    <a:pt x="346" y="0"/>
                  </a:moveTo>
                  <a:cubicBezTo>
                    <a:pt x="133" y="0"/>
                    <a:pt x="0" y="314"/>
                    <a:pt x="233" y="448"/>
                  </a:cubicBezTo>
                  <a:lnTo>
                    <a:pt x="1419" y="1135"/>
                  </a:lnTo>
                  <a:cubicBezTo>
                    <a:pt x="1453" y="1156"/>
                    <a:pt x="1495" y="1162"/>
                    <a:pt x="1537" y="1169"/>
                  </a:cubicBezTo>
                  <a:lnTo>
                    <a:pt x="1544" y="1169"/>
                  </a:lnTo>
                  <a:cubicBezTo>
                    <a:pt x="1786" y="1169"/>
                    <a:pt x="1870" y="843"/>
                    <a:pt x="1661" y="725"/>
                  </a:cubicBezTo>
                  <a:lnTo>
                    <a:pt x="475" y="39"/>
                  </a:lnTo>
                  <a:cubicBezTo>
                    <a:pt x="431" y="12"/>
                    <a:pt x="387" y="0"/>
                    <a:pt x="3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72"/>
            <p:cNvSpPr/>
            <p:nvPr/>
          </p:nvSpPr>
          <p:spPr>
            <a:xfrm>
              <a:off x="5413337" y="1969349"/>
              <a:ext cx="96828" cy="60557"/>
            </a:xfrm>
            <a:custGeom>
              <a:avLst/>
              <a:gdLst/>
              <a:ahLst/>
              <a:cxnLst/>
              <a:rect l="l" t="t" r="r" b="b"/>
              <a:pathLst>
                <a:path w="1866" h="1167" extrusionOk="0">
                  <a:moveTo>
                    <a:pt x="346" y="0"/>
                  </a:moveTo>
                  <a:cubicBezTo>
                    <a:pt x="133" y="0"/>
                    <a:pt x="0" y="318"/>
                    <a:pt x="229" y="452"/>
                  </a:cubicBezTo>
                  <a:lnTo>
                    <a:pt x="1422" y="1139"/>
                  </a:lnTo>
                  <a:cubicBezTo>
                    <a:pt x="1456" y="1160"/>
                    <a:pt x="1498" y="1167"/>
                    <a:pt x="1540" y="1167"/>
                  </a:cubicBezTo>
                  <a:cubicBezTo>
                    <a:pt x="1782" y="1167"/>
                    <a:pt x="1866" y="848"/>
                    <a:pt x="1658" y="723"/>
                  </a:cubicBezTo>
                  <a:lnTo>
                    <a:pt x="471" y="36"/>
                  </a:lnTo>
                  <a:cubicBezTo>
                    <a:pt x="428" y="11"/>
                    <a:pt x="386" y="0"/>
                    <a:pt x="3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72"/>
            <p:cNvSpPr/>
            <p:nvPr/>
          </p:nvSpPr>
          <p:spPr>
            <a:xfrm>
              <a:off x="4814725" y="1827946"/>
              <a:ext cx="104093" cy="24908"/>
            </a:xfrm>
            <a:custGeom>
              <a:avLst/>
              <a:gdLst/>
              <a:ahLst/>
              <a:cxnLst/>
              <a:rect l="l" t="t" r="r" b="b"/>
              <a:pathLst>
                <a:path w="2006" h="480" extrusionOk="0">
                  <a:moveTo>
                    <a:pt x="320" y="1"/>
                  </a:moveTo>
                  <a:cubicBezTo>
                    <a:pt x="1" y="1"/>
                    <a:pt x="1" y="472"/>
                    <a:pt x="320" y="479"/>
                  </a:cubicBezTo>
                  <a:lnTo>
                    <a:pt x="1693" y="479"/>
                  </a:lnTo>
                  <a:cubicBezTo>
                    <a:pt x="2005" y="479"/>
                    <a:pt x="2005" y="1"/>
                    <a:pt x="16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72"/>
            <p:cNvSpPr/>
            <p:nvPr/>
          </p:nvSpPr>
          <p:spPr>
            <a:xfrm>
              <a:off x="5452878" y="1827946"/>
              <a:ext cx="104093" cy="24908"/>
            </a:xfrm>
            <a:custGeom>
              <a:avLst/>
              <a:gdLst/>
              <a:ahLst/>
              <a:cxnLst/>
              <a:rect l="l" t="t" r="r" b="b"/>
              <a:pathLst>
                <a:path w="2006" h="480" extrusionOk="0">
                  <a:moveTo>
                    <a:pt x="320" y="1"/>
                  </a:moveTo>
                  <a:cubicBezTo>
                    <a:pt x="1" y="1"/>
                    <a:pt x="1" y="479"/>
                    <a:pt x="320" y="479"/>
                  </a:cubicBezTo>
                  <a:lnTo>
                    <a:pt x="1693" y="479"/>
                  </a:lnTo>
                  <a:cubicBezTo>
                    <a:pt x="2005" y="472"/>
                    <a:pt x="2005" y="1"/>
                    <a:pt x="16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72"/>
            <p:cNvSpPr/>
            <p:nvPr/>
          </p:nvSpPr>
          <p:spPr>
            <a:xfrm>
              <a:off x="4861530" y="1969349"/>
              <a:ext cx="97140" cy="60557"/>
            </a:xfrm>
            <a:custGeom>
              <a:avLst/>
              <a:gdLst/>
              <a:ahLst/>
              <a:cxnLst/>
              <a:rect l="l" t="t" r="r" b="b"/>
              <a:pathLst>
                <a:path w="1872" h="1167" extrusionOk="0">
                  <a:moveTo>
                    <a:pt x="1525" y="0"/>
                  </a:moveTo>
                  <a:cubicBezTo>
                    <a:pt x="1486" y="0"/>
                    <a:pt x="1444" y="11"/>
                    <a:pt x="1402" y="36"/>
                  </a:cubicBezTo>
                  <a:lnTo>
                    <a:pt x="216" y="723"/>
                  </a:lnTo>
                  <a:cubicBezTo>
                    <a:pt x="1" y="848"/>
                    <a:pt x="91" y="1167"/>
                    <a:pt x="334" y="1167"/>
                  </a:cubicBezTo>
                  <a:cubicBezTo>
                    <a:pt x="375" y="1167"/>
                    <a:pt x="417" y="1153"/>
                    <a:pt x="458" y="1132"/>
                  </a:cubicBezTo>
                  <a:lnTo>
                    <a:pt x="1638" y="452"/>
                  </a:lnTo>
                  <a:cubicBezTo>
                    <a:pt x="1872" y="318"/>
                    <a:pt x="1735" y="0"/>
                    <a:pt x="1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72"/>
            <p:cNvSpPr/>
            <p:nvPr/>
          </p:nvSpPr>
          <p:spPr>
            <a:xfrm>
              <a:off x="5414375" y="1650428"/>
              <a:ext cx="96828" cy="60608"/>
            </a:xfrm>
            <a:custGeom>
              <a:avLst/>
              <a:gdLst/>
              <a:ahLst/>
              <a:cxnLst/>
              <a:rect l="l" t="t" r="r" b="b"/>
              <a:pathLst>
                <a:path w="1866" h="1168" extrusionOk="0">
                  <a:moveTo>
                    <a:pt x="1526" y="1"/>
                  </a:moveTo>
                  <a:cubicBezTo>
                    <a:pt x="1486" y="1"/>
                    <a:pt x="1445" y="12"/>
                    <a:pt x="1402" y="37"/>
                  </a:cubicBezTo>
                  <a:lnTo>
                    <a:pt x="209" y="723"/>
                  </a:lnTo>
                  <a:cubicBezTo>
                    <a:pt x="1" y="841"/>
                    <a:pt x="84" y="1167"/>
                    <a:pt x="334" y="1167"/>
                  </a:cubicBezTo>
                  <a:cubicBezTo>
                    <a:pt x="375" y="1167"/>
                    <a:pt x="410" y="1154"/>
                    <a:pt x="451" y="1133"/>
                  </a:cubicBezTo>
                  <a:lnTo>
                    <a:pt x="1638" y="446"/>
                  </a:lnTo>
                  <a:cubicBezTo>
                    <a:pt x="1865" y="312"/>
                    <a:pt x="1734" y="1"/>
                    <a:pt x="1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72"/>
            <p:cNvSpPr/>
            <p:nvPr/>
          </p:nvSpPr>
          <p:spPr>
            <a:xfrm>
              <a:off x="4993281" y="2073338"/>
              <a:ext cx="67302" cy="86502"/>
            </a:xfrm>
            <a:custGeom>
              <a:avLst/>
              <a:gdLst/>
              <a:ahLst/>
              <a:cxnLst/>
              <a:rect l="l" t="t" r="r" b="b"/>
              <a:pathLst>
                <a:path w="1297" h="1667" extrusionOk="0">
                  <a:moveTo>
                    <a:pt x="975" y="0"/>
                  </a:moveTo>
                  <a:cubicBezTo>
                    <a:pt x="901" y="0"/>
                    <a:pt x="827" y="35"/>
                    <a:pt x="777" y="120"/>
                  </a:cubicBezTo>
                  <a:lnTo>
                    <a:pt x="90" y="1313"/>
                  </a:lnTo>
                  <a:cubicBezTo>
                    <a:pt x="0" y="1466"/>
                    <a:pt x="111" y="1667"/>
                    <a:pt x="299" y="1667"/>
                  </a:cubicBezTo>
                  <a:cubicBezTo>
                    <a:pt x="382" y="1667"/>
                    <a:pt x="458" y="1618"/>
                    <a:pt x="507" y="1549"/>
                  </a:cubicBezTo>
                  <a:lnTo>
                    <a:pt x="1186" y="356"/>
                  </a:lnTo>
                  <a:cubicBezTo>
                    <a:pt x="1296" y="170"/>
                    <a:pt x="1137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72"/>
            <p:cNvSpPr/>
            <p:nvPr/>
          </p:nvSpPr>
          <p:spPr>
            <a:xfrm>
              <a:off x="5312150" y="1520597"/>
              <a:ext cx="67614" cy="86398"/>
            </a:xfrm>
            <a:custGeom>
              <a:avLst/>
              <a:gdLst/>
              <a:ahLst/>
              <a:cxnLst/>
              <a:rect l="l" t="t" r="r" b="b"/>
              <a:pathLst>
                <a:path w="1303" h="1665" extrusionOk="0">
                  <a:moveTo>
                    <a:pt x="980" y="1"/>
                  </a:moveTo>
                  <a:cubicBezTo>
                    <a:pt x="904" y="1"/>
                    <a:pt x="828" y="37"/>
                    <a:pt x="778" y="125"/>
                  </a:cubicBezTo>
                  <a:lnTo>
                    <a:pt x="98" y="1311"/>
                  </a:lnTo>
                  <a:cubicBezTo>
                    <a:pt x="1" y="1471"/>
                    <a:pt x="119" y="1665"/>
                    <a:pt x="299" y="1665"/>
                  </a:cubicBezTo>
                  <a:cubicBezTo>
                    <a:pt x="382" y="1665"/>
                    <a:pt x="465" y="1616"/>
                    <a:pt x="507" y="1547"/>
                  </a:cubicBezTo>
                  <a:lnTo>
                    <a:pt x="1194" y="361"/>
                  </a:lnTo>
                  <a:cubicBezTo>
                    <a:pt x="1303" y="171"/>
                    <a:pt x="1143" y="1"/>
                    <a:pt x="9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72"/>
            <p:cNvSpPr/>
            <p:nvPr/>
          </p:nvSpPr>
          <p:spPr>
            <a:xfrm>
              <a:off x="5035001" y="1668122"/>
              <a:ext cx="324001" cy="345224"/>
            </a:xfrm>
            <a:custGeom>
              <a:avLst/>
              <a:gdLst/>
              <a:ahLst/>
              <a:cxnLst/>
              <a:rect l="l" t="t" r="r" b="b"/>
              <a:pathLst>
                <a:path w="6244" h="6653" extrusionOk="0">
                  <a:moveTo>
                    <a:pt x="2540" y="1"/>
                  </a:moveTo>
                  <a:lnTo>
                    <a:pt x="2491" y="8"/>
                  </a:lnTo>
                  <a:lnTo>
                    <a:pt x="2456" y="15"/>
                  </a:lnTo>
                  <a:lnTo>
                    <a:pt x="2415" y="15"/>
                  </a:lnTo>
                  <a:lnTo>
                    <a:pt x="2373" y="22"/>
                  </a:lnTo>
                  <a:lnTo>
                    <a:pt x="2331" y="29"/>
                  </a:lnTo>
                  <a:lnTo>
                    <a:pt x="2297" y="36"/>
                  </a:lnTo>
                  <a:lnTo>
                    <a:pt x="2248" y="43"/>
                  </a:lnTo>
                  <a:lnTo>
                    <a:pt x="2214" y="50"/>
                  </a:lnTo>
                  <a:lnTo>
                    <a:pt x="2172" y="63"/>
                  </a:lnTo>
                  <a:lnTo>
                    <a:pt x="2137" y="70"/>
                  </a:lnTo>
                  <a:lnTo>
                    <a:pt x="2096" y="84"/>
                  </a:lnTo>
                  <a:lnTo>
                    <a:pt x="2061" y="91"/>
                  </a:lnTo>
                  <a:lnTo>
                    <a:pt x="2019" y="105"/>
                  </a:lnTo>
                  <a:lnTo>
                    <a:pt x="1978" y="112"/>
                  </a:lnTo>
                  <a:lnTo>
                    <a:pt x="1936" y="126"/>
                  </a:lnTo>
                  <a:lnTo>
                    <a:pt x="1901" y="133"/>
                  </a:lnTo>
                  <a:lnTo>
                    <a:pt x="1860" y="147"/>
                  </a:lnTo>
                  <a:lnTo>
                    <a:pt x="1832" y="161"/>
                  </a:lnTo>
                  <a:lnTo>
                    <a:pt x="1783" y="174"/>
                  </a:lnTo>
                  <a:lnTo>
                    <a:pt x="1756" y="188"/>
                  </a:lnTo>
                  <a:lnTo>
                    <a:pt x="1707" y="202"/>
                  </a:lnTo>
                  <a:lnTo>
                    <a:pt x="1679" y="216"/>
                  </a:lnTo>
                  <a:lnTo>
                    <a:pt x="1610" y="244"/>
                  </a:lnTo>
                  <a:lnTo>
                    <a:pt x="1589" y="251"/>
                  </a:lnTo>
                  <a:lnTo>
                    <a:pt x="1534" y="272"/>
                  </a:lnTo>
                  <a:lnTo>
                    <a:pt x="1506" y="285"/>
                  </a:lnTo>
                  <a:lnTo>
                    <a:pt x="1464" y="306"/>
                  </a:lnTo>
                  <a:lnTo>
                    <a:pt x="1430" y="327"/>
                  </a:lnTo>
                  <a:lnTo>
                    <a:pt x="1395" y="341"/>
                  </a:lnTo>
                  <a:lnTo>
                    <a:pt x="1360" y="362"/>
                  </a:lnTo>
                  <a:lnTo>
                    <a:pt x="1326" y="382"/>
                  </a:lnTo>
                  <a:lnTo>
                    <a:pt x="1291" y="396"/>
                  </a:lnTo>
                  <a:lnTo>
                    <a:pt x="1256" y="417"/>
                  </a:lnTo>
                  <a:lnTo>
                    <a:pt x="1222" y="438"/>
                  </a:lnTo>
                  <a:lnTo>
                    <a:pt x="1187" y="459"/>
                  </a:lnTo>
                  <a:lnTo>
                    <a:pt x="1152" y="480"/>
                  </a:lnTo>
                  <a:lnTo>
                    <a:pt x="1125" y="500"/>
                  </a:lnTo>
                  <a:lnTo>
                    <a:pt x="1090" y="521"/>
                  </a:lnTo>
                  <a:lnTo>
                    <a:pt x="1055" y="542"/>
                  </a:lnTo>
                  <a:lnTo>
                    <a:pt x="1020" y="563"/>
                  </a:lnTo>
                  <a:lnTo>
                    <a:pt x="993" y="584"/>
                  </a:lnTo>
                  <a:lnTo>
                    <a:pt x="958" y="604"/>
                  </a:lnTo>
                  <a:lnTo>
                    <a:pt x="951" y="611"/>
                  </a:lnTo>
                  <a:cubicBezTo>
                    <a:pt x="1" y="2810"/>
                    <a:pt x="792" y="5377"/>
                    <a:pt x="2817" y="6653"/>
                  </a:cubicBezTo>
                  <a:lnTo>
                    <a:pt x="2900" y="6653"/>
                  </a:lnTo>
                  <a:cubicBezTo>
                    <a:pt x="4551" y="6653"/>
                    <a:pt x="5945" y="5453"/>
                    <a:pt x="6195" y="3823"/>
                  </a:cubicBezTo>
                  <a:cubicBezTo>
                    <a:pt x="6209" y="3767"/>
                    <a:pt x="6216" y="3712"/>
                    <a:pt x="6216" y="3656"/>
                  </a:cubicBezTo>
                  <a:cubicBezTo>
                    <a:pt x="6230" y="3545"/>
                    <a:pt x="6236" y="3427"/>
                    <a:pt x="6236" y="3316"/>
                  </a:cubicBezTo>
                  <a:lnTo>
                    <a:pt x="6236" y="3199"/>
                  </a:lnTo>
                  <a:cubicBezTo>
                    <a:pt x="6243" y="3192"/>
                    <a:pt x="6243" y="3185"/>
                    <a:pt x="6243" y="3171"/>
                  </a:cubicBezTo>
                  <a:cubicBezTo>
                    <a:pt x="6236" y="3095"/>
                    <a:pt x="6230" y="3025"/>
                    <a:pt x="6223" y="2949"/>
                  </a:cubicBezTo>
                  <a:lnTo>
                    <a:pt x="6223" y="2921"/>
                  </a:lnTo>
                  <a:cubicBezTo>
                    <a:pt x="6216" y="2845"/>
                    <a:pt x="6202" y="2769"/>
                    <a:pt x="6188" y="2699"/>
                  </a:cubicBezTo>
                  <a:lnTo>
                    <a:pt x="6188" y="2671"/>
                  </a:lnTo>
                  <a:cubicBezTo>
                    <a:pt x="6174" y="2602"/>
                    <a:pt x="6153" y="2526"/>
                    <a:pt x="6139" y="2456"/>
                  </a:cubicBezTo>
                  <a:lnTo>
                    <a:pt x="6132" y="2429"/>
                  </a:lnTo>
                  <a:cubicBezTo>
                    <a:pt x="6112" y="2359"/>
                    <a:pt x="6091" y="2290"/>
                    <a:pt x="6063" y="2221"/>
                  </a:cubicBezTo>
                  <a:lnTo>
                    <a:pt x="6056" y="2193"/>
                  </a:lnTo>
                  <a:cubicBezTo>
                    <a:pt x="6028" y="2123"/>
                    <a:pt x="6008" y="2061"/>
                    <a:pt x="5973" y="1992"/>
                  </a:cubicBezTo>
                  <a:lnTo>
                    <a:pt x="5966" y="1971"/>
                  </a:lnTo>
                  <a:cubicBezTo>
                    <a:pt x="5938" y="1902"/>
                    <a:pt x="5904" y="1839"/>
                    <a:pt x="5869" y="1770"/>
                  </a:cubicBezTo>
                  <a:lnTo>
                    <a:pt x="5862" y="1749"/>
                  </a:lnTo>
                  <a:cubicBezTo>
                    <a:pt x="5827" y="1686"/>
                    <a:pt x="5786" y="1624"/>
                    <a:pt x="5751" y="1562"/>
                  </a:cubicBezTo>
                  <a:lnTo>
                    <a:pt x="5737" y="1541"/>
                  </a:lnTo>
                  <a:cubicBezTo>
                    <a:pt x="5578" y="1284"/>
                    <a:pt x="5383" y="1055"/>
                    <a:pt x="5161" y="854"/>
                  </a:cubicBezTo>
                  <a:lnTo>
                    <a:pt x="5134" y="826"/>
                  </a:lnTo>
                  <a:lnTo>
                    <a:pt x="5106" y="799"/>
                  </a:lnTo>
                  <a:lnTo>
                    <a:pt x="5078" y="778"/>
                  </a:lnTo>
                  <a:lnTo>
                    <a:pt x="5043" y="750"/>
                  </a:lnTo>
                  <a:lnTo>
                    <a:pt x="5016" y="729"/>
                  </a:lnTo>
                  <a:lnTo>
                    <a:pt x="4988" y="702"/>
                  </a:lnTo>
                  <a:lnTo>
                    <a:pt x="4953" y="681"/>
                  </a:lnTo>
                  <a:lnTo>
                    <a:pt x="4926" y="653"/>
                  </a:lnTo>
                  <a:lnTo>
                    <a:pt x="4891" y="632"/>
                  </a:lnTo>
                  <a:lnTo>
                    <a:pt x="4863" y="611"/>
                  </a:lnTo>
                  <a:lnTo>
                    <a:pt x="4828" y="584"/>
                  </a:lnTo>
                  <a:lnTo>
                    <a:pt x="4801" y="563"/>
                  </a:lnTo>
                  <a:lnTo>
                    <a:pt x="4766" y="542"/>
                  </a:lnTo>
                  <a:lnTo>
                    <a:pt x="4731" y="521"/>
                  </a:lnTo>
                  <a:lnTo>
                    <a:pt x="4697" y="500"/>
                  </a:lnTo>
                  <a:lnTo>
                    <a:pt x="4669" y="480"/>
                  </a:lnTo>
                  <a:lnTo>
                    <a:pt x="4634" y="459"/>
                  </a:lnTo>
                  <a:lnTo>
                    <a:pt x="4600" y="438"/>
                  </a:lnTo>
                  <a:lnTo>
                    <a:pt x="4565" y="417"/>
                  </a:lnTo>
                  <a:lnTo>
                    <a:pt x="4530" y="396"/>
                  </a:lnTo>
                  <a:lnTo>
                    <a:pt x="4496" y="382"/>
                  </a:lnTo>
                  <a:lnTo>
                    <a:pt x="4461" y="362"/>
                  </a:lnTo>
                  <a:lnTo>
                    <a:pt x="4426" y="348"/>
                  </a:lnTo>
                  <a:lnTo>
                    <a:pt x="4391" y="327"/>
                  </a:lnTo>
                  <a:lnTo>
                    <a:pt x="4357" y="306"/>
                  </a:lnTo>
                  <a:lnTo>
                    <a:pt x="4315" y="292"/>
                  </a:lnTo>
                  <a:lnTo>
                    <a:pt x="4287" y="278"/>
                  </a:lnTo>
                  <a:lnTo>
                    <a:pt x="4232" y="251"/>
                  </a:lnTo>
                  <a:lnTo>
                    <a:pt x="4211" y="244"/>
                  </a:lnTo>
                  <a:lnTo>
                    <a:pt x="4142" y="216"/>
                  </a:lnTo>
                  <a:lnTo>
                    <a:pt x="4114" y="202"/>
                  </a:lnTo>
                  <a:lnTo>
                    <a:pt x="4065" y="188"/>
                  </a:lnTo>
                  <a:lnTo>
                    <a:pt x="4038" y="174"/>
                  </a:lnTo>
                  <a:lnTo>
                    <a:pt x="3989" y="161"/>
                  </a:lnTo>
                  <a:lnTo>
                    <a:pt x="3954" y="154"/>
                  </a:lnTo>
                  <a:lnTo>
                    <a:pt x="3913" y="140"/>
                  </a:lnTo>
                  <a:lnTo>
                    <a:pt x="3878" y="126"/>
                  </a:lnTo>
                  <a:lnTo>
                    <a:pt x="3837" y="112"/>
                  </a:lnTo>
                  <a:lnTo>
                    <a:pt x="3802" y="105"/>
                  </a:lnTo>
                  <a:lnTo>
                    <a:pt x="3760" y="91"/>
                  </a:lnTo>
                  <a:lnTo>
                    <a:pt x="3726" y="84"/>
                  </a:lnTo>
                  <a:lnTo>
                    <a:pt x="3684" y="70"/>
                  </a:lnTo>
                  <a:lnTo>
                    <a:pt x="3649" y="63"/>
                  </a:lnTo>
                  <a:lnTo>
                    <a:pt x="3608" y="56"/>
                  </a:lnTo>
                  <a:lnTo>
                    <a:pt x="3566" y="50"/>
                  </a:lnTo>
                  <a:lnTo>
                    <a:pt x="3524" y="43"/>
                  </a:lnTo>
                  <a:lnTo>
                    <a:pt x="3490" y="36"/>
                  </a:lnTo>
                  <a:lnTo>
                    <a:pt x="3448" y="29"/>
                  </a:lnTo>
                  <a:lnTo>
                    <a:pt x="3407" y="22"/>
                  </a:lnTo>
                  <a:lnTo>
                    <a:pt x="3365" y="15"/>
                  </a:lnTo>
                  <a:lnTo>
                    <a:pt x="3330" y="8"/>
                  </a:lnTo>
                  <a:lnTo>
                    <a:pt x="32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" name="Google Shape;3061;p73"/>
          <p:cNvSpPr/>
          <p:nvPr/>
        </p:nvSpPr>
        <p:spPr>
          <a:xfrm rot="-692">
            <a:off x="1626110" y="1797538"/>
            <a:ext cx="2981700" cy="408300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2" name="Google Shape;3062;p73"/>
          <p:cNvSpPr/>
          <p:nvPr/>
        </p:nvSpPr>
        <p:spPr>
          <a:xfrm rot="-692">
            <a:off x="4572010" y="3208779"/>
            <a:ext cx="2980800" cy="408300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4" name="Google Shape;3064;p73"/>
          <p:cNvSpPr txBox="1">
            <a:spLocks noGrp="1"/>
          </p:cNvSpPr>
          <p:nvPr>
            <p:ph type="subTitle" idx="2"/>
          </p:nvPr>
        </p:nvSpPr>
        <p:spPr>
          <a:xfrm>
            <a:off x="1590519" y="1842889"/>
            <a:ext cx="2981700" cy="2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Alami</a:t>
            </a:r>
            <a:endParaRPr sz="2400" dirty="0"/>
          </a:p>
        </p:txBody>
      </p:sp>
      <p:sp>
        <p:nvSpPr>
          <p:cNvPr id="3066" name="Google Shape;3066;p73"/>
          <p:cNvSpPr txBox="1">
            <a:spLocks noGrp="1"/>
          </p:cNvSpPr>
          <p:nvPr>
            <p:ph type="subTitle" idx="4"/>
          </p:nvPr>
        </p:nvSpPr>
        <p:spPr>
          <a:xfrm>
            <a:off x="4572000" y="3271175"/>
            <a:ext cx="2981700" cy="2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Buatan</a:t>
            </a:r>
            <a:endParaRPr sz="2400" dirty="0"/>
          </a:p>
        </p:txBody>
      </p:sp>
      <p:sp>
        <p:nvSpPr>
          <p:cNvPr id="3067" name="Google Shape;3067;p7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Jenis Ekosistem</a:t>
            </a:r>
            <a:endParaRPr dirty="0"/>
          </a:p>
        </p:txBody>
      </p:sp>
      <p:grpSp>
        <p:nvGrpSpPr>
          <p:cNvPr id="3068" name="Google Shape;3068;p73"/>
          <p:cNvGrpSpPr/>
          <p:nvPr/>
        </p:nvGrpSpPr>
        <p:grpSpPr>
          <a:xfrm>
            <a:off x="4074764" y="3226492"/>
            <a:ext cx="304959" cy="372879"/>
            <a:chOff x="7276977" y="1736742"/>
            <a:chExt cx="304959" cy="372879"/>
          </a:xfrm>
        </p:grpSpPr>
        <p:sp>
          <p:nvSpPr>
            <p:cNvPr id="3069" name="Google Shape;3069;p73"/>
            <p:cNvSpPr/>
            <p:nvPr/>
          </p:nvSpPr>
          <p:spPr>
            <a:xfrm>
              <a:off x="7392718" y="1897064"/>
              <a:ext cx="72633" cy="11187"/>
            </a:xfrm>
            <a:custGeom>
              <a:avLst/>
              <a:gdLst/>
              <a:ahLst/>
              <a:cxnLst/>
              <a:rect l="l" t="t" r="r" b="b"/>
              <a:pathLst>
                <a:path w="1727" h="266" extrusionOk="0">
                  <a:moveTo>
                    <a:pt x="132" y="1"/>
                  </a:moveTo>
                  <a:cubicBezTo>
                    <a:pt x="60" y="1"/>
                    <a:pt x="0" y="60"/>
                    <a:pt x="0" y="133"/>
                  </a:cubicBezTo>
                  <a:cubicBezTo>
                    <a:pt x="0" y="206"/>
                    <a:pt x="60" y="265"/>
                    <a:pt x="132" y="265"/>
                  </a:cubicBezTo>
                  <a:lnTo>
                    <a:pt x="1597" y="265"/>
                  </a:lnTo>
                  <a:cubicBezTo>
                    <a:pt x="1669" y="265"/>
                    <a:pt x="1727" y="206"/>
                    <a:pt x="1727" y="133"/>
                  </a:cubicBezTo>
                  <a:cubicBezTo>
                    <a:pt x="1727" y="60"/>
                    <a:pt x="1669" y="1"/>
                    <a:pt x="1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73"/>
            <p:cNvSpPr/>
            <p:nvPr/>
          </p:nvSpPr>
          <p:spPr>
            <a:xfrm>
              <a:off x="7423883" y="1878096"/>
              <a:ext cx="11103" cy="158094"/>
            </a:xfrm>
            <a:custGeom>
              <a:avLst/>
              <a:gdLst/>
              <a:ahLst/>
              <a:cxnLst/>
              <a:rect l="l" t="t" r="r" b="b"/>
              <a:pathLst>
                <a:path w="264" h="3759" extrusionOk="0">
                  <a:moveTo>
                    <a:pt x="132" y="1"/>
                  </a:moveTo>
                  <a:cubicBezTo>
                    <a:pt x="59" y="1"/>
                    <a:pt x="0" y="60"/>
                    <a:pt x="0" y="133"/>
                  </a:cubicBezTo>
                  <a:lnTo>
                    <a:pt x="0" y="3627"/>
                  </a:lnTo>
                  <a:cubicBezTo>
                    <a:pt x="0" y="3700"/>
                    <a:pt x="59" y="3759"/>
                    <a:pt x="132" y="3759"/>
                  </a:cubicBezTo>
                  <a:cubicBezTo>
                    <a:pt x="205" y="3759"/>
                    <a:pt x="263" y="3700"/>
                    <a:pt x="263" y="3627"/>
                  </a:cubicBezTo>
                  <a:lnTo>
                    <a:pt x="263" y="133"/>
                  </a:lnTo>
                  <a:cubicBezTo>
                    <a:pt x="263" y="60"/>
                    <a:pt x="205" y="1"/>
                    <a:pt x="1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73"/>
            <p:cNvSpPr/>
            <p:nvPr/>
          </p:nvSpPr>
          <p:spPr>
            <a:xfrm>
              <a:off x="7472838" y="1976089"/>
              <a:ext cx="11145" cy="60100"/>
            </a:xfrm>
            <a:custGeom>
              <a:avLst/>
              <a:gdLst/>
              <a:ahLst/>
              <a:cxnLst/>
              <a:rect l="l" t="t" r="r" b="b"/>
              <a:pathLst>
                <a:path w="265" h="1429" extrusionOk="0">
                  <a:moveTo>
                    <a:pt x="133" y="0"/>
                  </a:moveTo>
                  <a:cubicBezTo>
                    <a:pt x="60" y="0"/>
                    <a:pt x="0" y="59"/>
                    <a:pt x="0" y="133"/>
                  </a:cubicBezTo>
                  <a:lnTo>
                    <a:pt x="0" y="1297"/>
                  </a:lnTo>
                  <a:cubicBezTo>
                    <a:pt x="0" y="1370"/>
                    <a:pt x="60" y="1429"/>
                    <a:pt x="133" y="1429"/>
                  </a:cubicBezTo>
                  <a:cubicBezTo>
                    <a:pt x="205" y="1429"/>
                    <a:pt x="265" y="1370"/>
                    <a:pt x="265" y="1297"/>
                  </a:cubicBezTo>
                  <a:lnTo>
                    <a:pt x="265" y="133"/>
                  </a:lnTo>
                  <a:cubicBezTo>
                    <a:pt x="265" y="59"/>
                    <a:pt x="205" y="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73"/>
            <p:cNvSpPr/>
            <p:nvPr/>
          </p:nvSpPr>
          <p:spPr>
            <a:xfrm>
              <a:off x="7472880" y="1994973"/>
              <a:ext cx="43740" cy="11145"/>
            </a:xfrm>
            <a:custGeom>
              <a:avLst/>
              <a:gdLst/>
              <a:ahLst/>
              <a:cxnLst/>
              <a:rect l="l" t="t" r="r" b="b"/>
              <a:pathLst>
                <a:path w="1040" h="265" extrusionOk="0">
                  <a:moveTo>
                    <a:pt x="133" y="0"/>
                  </a:moveTo>
                  <a:cubicBezTo>
                    <a:pt x="60" y="0"/>
                    <a:pt x="0" y="60"/>
                    <a:pt x="0" y="132"/>
                  </a:cubicBezTo>
                  <a:cubicBezTo>
                    <a:pt x="0" y="205"/>
                    <a:pt x="60" y="265"/>
                    <a:pt x="133" y="265"/>
                  </a:cubicBezTo>
                  <a:lnTo>
                    <a:pt x="907" y="265"/>
                  </a:lnTo>
                  <a:cubicBezTo>
                    <a:pt x="979" y="265"/>
                    <a:pt x="1040" y="205"/>
                    <a:pt x="1040" y="132"/>
                  </a:cubicBezTo>
                  <a:cubicBezTo>
                    <a:pt x="1040" y="60"/>
                    <a:pt x="981" y="0"/>
                    <a:pt x="9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73"/>
            <p:cNvSpPr/>
            <p:nvPr/>
          </p:nvSpPr>
          <p:spPr>
            <a:xfrm>
              <a:off x="7453912" y="1932644"/>
              <a:ext cx="49081" cy="48997"/>
            </a:xfrm>
            <a:custGeom>
              <a:avLst/>
              <a:gdLst/>
              <a:ahLst/>
              <a:cxnLst/>
              <a:rect l="l" t="t" r="r" b="b"/>
              <a:pathLst>
                <a:path w="1167" h="1165" extrusionOk="0">
                  <a:moveTo>
                    <a:pt x="147" y="0"/>
                  </a:moveTo>
                  <a:cubicBezTo>
                    <a:pt x="66" y="0"/>
                    <a:pt x="0" y="66"/>
                    <a:pt x="0" y="147"/>
                  </a:cubicBezTo>
                  <a:lnTo>
                    <a:pt x="0" y="571"/>
                  </a:lnTo>
                  <a:cubicBezTo>
                    <a:pt x="0" y="888"/>
                    <a:pt x="249" y="1156"/>
                    <a:pt x="567" y="1165"/>
                  </a:cubicBezTo>
                  <a:cubicBezTo>
                    <a:pt x="573" y="1165"/>
                    <a:pt x="578" y="1165"/>
                    <a:pt x="584" y="1165"/>
                  </a:cubicBezTo>
                  <a:cubicBezTo>
                    <a:pt x="905" y="1165"/>
                    <a:pt x="1166" y="905"/>
                    <a:pt x="1166" y="583"/>
                  </a:cubicBezTo>
                  <a:lnTo>
                    <a:pt x="1167" y="583"/>
                  </a:lnTo>
                  <a:lnTo>
                    <a:pt x="1167" y="147"/>
                  </a:lnTo>
                  <a:cubicBezTo>
                    <a:pt x="1167" y="66"/>
                    <a:pt x="1101" y="0"/>
                    <a:pt x="1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73"/>
            <p:cNvSpPr/>
            <p:nvPr/>
          </p:nvSpPr>
          <p:spPr>
            <a:xfrm>
              <a:off x="7374886" y="1976089"/>
              <a:ext cx="11145" cy="60100"/>
            </a:xfrm>
            <a:custGeom>
              <a:avLst/>
              <a:gdLst/>
              <a:ahLst/>
              <a:cxnLst/>
              <a:rect l="l" t="t" r="r" b="b"/>
              <a:pathLst>
                <a:path w="265" h="1429" extrusionOk="0">
                  <a:moveTo>
                    <a:pt x="132" y="0"/>
                  </a:moveTo>
                  <a:cubicBezTo>
                    <a:pt x="59" y="0"/>
                    <a:pt x="1" y="59"/>
                    <a:pt x="1" y="133"/>
                  </a:cubicBezTo>
                  <a:lnTo>
                    <a:pt x="1" y="1297"/>
                  </a:lnTo>
                  <a:cubicBezTo>
                    <a:pt x="1" y="1370"/>
                    <a:pt x="59" y="1429"/>
                    <a:pt x="132" y="1429"/>
                  </a:cubicBezTo>
                  <a:cubicBezTo>
                    <a:pt x="206" y="1429"/>
                    <a:pt x="264" y="1370"/>
                    <a:pt x="264" y="1297"/>
                  </a:cubicBezTo>
                  <a:lnTo>
                    <a:pt x="264" y="133"/>
                  </a:lnTo>
                  <a:cubicBezTo>
                    <a:pt x="264" y="59"/>
                    <a:pt x="205" y="0"/>
                    <a:pt x="1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73"/>
            <p:cNvSpPr/>
            <p:nvPr/>
          </p:nvSpPr>
          <p:spPr>
            <a:xfrm>
              <a:off x="7343007" y="1994973"/>
              <a:ext cx="43025" cy="11145"/>
            </a:xfrm>
            <a:custGeom>
              <a:avLst/>
              <a:gdLst/>
              <a:ahLst/>
              <a:cxnLst/>
              <a:rect l="l" t="t" r="r" b="b"/>
              <a:pathLst>
                <a:path w="1023" h="265" extrusionOk="0">
                  <a:moveTo>
                    <a:pt x="132" y="0"/>
                  </a:moveTo>
                  <a:cubicBezTo>
                    <a:pt x="59" y="0"/>
                    <a:pt x="0" y="60"/>
                    <a:pt x="0" y="132"/>
                  </a:cubicBezTo>
                  <a:cubicBezTo>
                    <a:pt x="0" y="205"/>
                    <a:pt x="59" y="265"/>
                    <a:pt x="132" y="265"/>
                  </a:cubicBezTo>
                  <a:lnTo>
                    <a:pt x="890" y="265"/>
                  </a:lnTo>
                  <a:cubicBezTo>
                    <a:pt x="964" y="265"/>
                    <a:pt x="1022" y="205"/>
                    <a:pt x="1022" y="132"/>
                  </a:cubicBezTo>
                  <a:cubicBezTo>
                    <a:pt x="1022" y="60"/>
                    <a:pt x="964" y="0"/>
                    <a:pt x="8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73"/>
            <p:cNvSpPr/>
            <p:nvPr/>
          </p:nvSpPr>
          <p:spPr>
            <a:xfrm>
              <a:off x="7355918" y="1932644"/>
              <a:ext cx="49081" cy="48997"/>
            </a:xfrm>
            <a:custGeom>
              <a:avLst/>
              <a:gdLst/>
              <a:ahLst/>
              <a:cxnLst/>
              <a:rect l="l" t="t" r="r" b="b"/>
              <a:pathLst>
                <a:path w="1167" h="1165" extrusionOk="0">
                  <a:moveTo>
                    <a:pt x="146" y="0"/>
                  </a:moveTo>
                  <a:cubicBezTo>
                    <a:pt x="66" y="0"/>
                    <a:pt x="1" y="66"/>
                    <a:pt x="1" y="147"/>
                  </a:cubicBezTo>
                  <a:lnTo>
                    <a:pt x="1" y="583"/>
                  </a:lnTo>
                  <a:lnTo>
                    <a:pt x="2" y="583"/>
                  </a:lnTo>
                  <a:cubicBezTo>
                    <a:pt x="2" y="905"/>
                    <a:pt x="261" y="1165"/>
                    <a:pt x="584" y="1165"/>
                  </a:cubicBezTo>
                  <a:cubicBezTo>
                    <a:pt x="589" y="1165"/>
                    <a:pt x="595" y="1165"/>
                    <a:pt x="600" y="1165"/>
                  </a:cubicBezTo>
                  <a:cubicBezTo>
                    <a:pt x="918" y="1156"/>
                    <a:pt x="1166" y="888"/>
                    <a:pt x="1166" y="571"/>
                  </a:cubicBezTo>
                  <a:lnTo>
                    <a:pt x="1166" y="147"/>
                  </a:lnTo>
                  <a:cubicBezTo>
                    <a:pt x="1166" y="66"/>
                    <a:pt x="1101" y="0"/>
                    <a:pt x="1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73"/>
            <p:cNvSpPr/>
            <p:nvPr/>
          </p:nvSpPr>
          <p:spPr>
            <a:xfrm>
              <a:off x="7319328" y="2030637"/>
              <a:ext cx="220381" cy="51184"/>
            </a:xfrm>
            <a:custGeom>
              <a:avLst/>
              <a:gdLst/>
              <a:ahLst/>
              <a:cxnLst/>
              <a:rect l="l" t="t" r="r" b="b"/>
              <a:pathLst>
                <a:path w="5240" h="1217" extrusionOk="0">
                  <a:moveTo>
                    <a:pt x="1455" y="1"/>
                  </a:moveTo>
                  <a:cubicBezTo>
                    <a:pt x="1164" y="1"/>
                    <a:pt x="922" y="215"/>
                    <a:pt x="879" y="494"/>
                  </a:cubicBezTo>
                  <a:cubicBezTo>
                    <a:pt x="872" y="545"/>
                    <a:pt x="827" y="583"/>
                    <a:pt x="776" y="583"/>
                  </a:cubicBezTo>
                  <a:lnTo>
                    <a:pt x="582" y="583"/>
                  </a:lnTo>
                  <a:cubicBezTo>
                    <a:pt x="261" y="583"/>
                    <a:pt x="1" y="842"/>
                    <a:pt x="1" y="1164"/>
                  </a:cubicBezTo>
                  <a:lnTo>
                    <a:pt x="1" y="1216"/>
                  </a:lnTo>
                  <a:lnTo>
                    <a:pt x="5240" y="1216"/>
                  </a:lnTo>
                  <a:lnTo>
                    <a:pt x="5238" y="1164"/>
                  </a:lnTo>
                  <a:cubicBezTo>
                    <a:pt x="5238" y="842"/>
                    <a:pt x="4977" y="583"/>
                    <a:pt x="4656" y="583"/>
                  </a:cubicBezTo>
                  <a:lnTo>
                    <a:pt x="4463" y="583"/>
                  </a:lnTo>
                  <a:cubicBezTo>
                    <a:pt x="4412" y="583"/>
                    <a:pt x="4367" y="545"/>
                    <a:pt x="4358" y="494"/>
                  </a:cubicBezTo>
                  <a:cubicBezTo>
                    <a:pt x="4316" y="215"/>
                    <a:pt x="4075" y="1"/>
                    <a:pt x="37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73"/>
            <p:cNvSpPr/>
            <p:nvPr/>
          </p:nvSpPr>
          <p:spPr>
            <a:xfrm>
              <a:off x="7411686" y="2049479"/>
              <a:ext cx="35581" cy="11187"/>
            </a:xfrm>
            <a:custGeom>
              <a:avLst/>
              <a:gdLst/>
              <a:ahLst/>
              <a:cxnLst/>
              <a:rect l="l" t="t" r="r" b="b"/>
              <a:pathLst>
                <a:path w="846" h="266" extrusionOk="0">
                  <a:moveTo>
                    <a:pt x="132" y="1"/>
                  </a:moveTo>
                  <a:cubicBezTo>
                    <a:pt x="60" y="1"/>
                    <a:pt x="0" y="60"/>
                    <a:pt x="0" y="133"/>
                  </a:cubicBezTo>
                  <a:cubicBezTo>
                    <a:pt x="0" y="207"/>
                    <a:pt x="60" y="265"/>
                    <a:pt x="132" y="265"/>
                  </a:cubicBezTo>
                  <a:lnTo>
                    <a:pt x="714" y="265"/>
                  </a:lnTo>
                  <a:cubicBezTo>
                    <a:pt x="786" y="265"/>
                    <a:pt x="845" y="207"/>
                    <a:pt x="846" y="133"/>
                  </a:cubicBezTo>
                  <a:cubicBezTo>
                    <a:pt x="846" y="60"/>
                    <a:pt x="787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73"/>
            <p:cNvSpPr/>
            <p:nvPr/>
          </p:nvSpPr>
          <p:spPr>
            <a:xfrm>
              <a:off x="7461440" y="2030595"/>
              <a:ext cx="78185" cy="51184"/>
            </a:xfrm>
            <a:custGeom>
              <a:avLst/>
              <a:gdLst/>
              <a:ahLst/>
              <a:cxnLst/>
              <a:rect l="l" t="t" r="r" b="b"/>
              <a:pathLst>
                <a:path w="1859" h="1217" extrusionOk="0">
                  <a:moveTo>
                    <a:pt x="1" y="1"/>
                  </a:moveTo>
                  <a:cubicBezTo>
                    <a:pt x="292" y="1"/>
                    <a:pt x="534" y="215"/>
                    <a:pt x="577" y="494"/>
                  </a:cubicBezTo>
                  <a:cubicBezTo>
                    <a:pt x="584" y="545"/>
                    <a:pt x="629" y="582"/>
                    <a:pt x="680" y="582"/>
                  </a:cubicBezTo>
                  <a:lnTo>
                    <a:pt x="874" y="582"/>
                  </a:lnTo>
                  <a:cubicBezTo>
                    <a:pt x="1195" y="582"/>
                    <a:pt x="1455" y="842"/>
                    <a:pt x="1455" y="1164"/>
                  </a:cubicBezTo>
                  <a:lnTo>
                    <a:pt x="1455" y="1216"/>
                  </a:lnTo>
                  <a:lnTo>
                    <a:pt x="1859" y="1216"/>
                  </a:lnTo>
                  <a:lnTo>
                    <a:pt x="1859" y="1164"/>
                  </a:lnTo>
                  <a:cubicBezTo>
                    <a:pt x="1859" y="843"/>
                    <a:pt x="1598" y="582"/>
                    <a:pt x="1277" y="582"/>
                  </a:cubicBezTo>
                  <a:lnTo>
                    <a:pt x="1084" y="582"/>
                  </a:lnTo>
                  <a:cubicBezTo>
                    <a:pt x="1033" y="582"/>
                    <a:pt x="988" y="545"/>
                    <a:pt x="979" y="494"/>
                  </a:cubicBezTo>
                  <a:cubicBezTo>
                    <a:pt x="937" y="215"/>
                    <a:pt x="696" y="1"/>
                    <a:pt x="4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73"/>
            <p:cNvSpPr/>
            <p:nvPr/>
          </p:nvSpPr>
          <p:spPr>
            <a:xfrm>
              <a:off x="7294767" y="2079550"/>
              <a:ext cx="269378" cy="24604"/>
            </a:xfrm>
            <a:custGeom>
              <a:avLst/>
              <a:gdLst/>
              <a:ahLst/>
              <a:cxnLst/>
              <a:rect l="l" t="t" r="r" b="b"/>
              <a:pathLst>
                <a:path w="6405" h="585" extrusionOk="0">
                  <a:moveTo>
                    <a:pt x="141" y="1"/>
                  </a:moveTo>
                  <a:cubicBezTo>
                    <a:pt x="63" y="1"/>
                    <a:pt x="1" y="64"/>
                    <a:pt x="1" y="142"/>
                  </a:cubicBezTo>
                  <a:lnTo>
                    <a:pt x="1" y="584"/>
                  </a:lnTo>
                  <a:lnTo>
                    <a:pt x="6405" y="584"/>
                  </a:lnTo>
                  <a:lnTo>
                    <a:pt x="6405" y="142"/>
                  </a:lnTo>
                  <a:cubicBezTo>
                    <a:pt x="6405" y="64"/>
                    <a:pt x="6341" y="1"/>
                    <a:pt x="62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73"/>
            <p:cNvSpPr/>
            <p:nvPr/>
          </p:nvSpPr>
          <p:spPr>
            <a:xfrm>
              <a:off x="7541181" y="2079550"/>
              <a:ext cx="22963" cy="24604"/>
            </a:xfrm>
            <a:custGeom>
              <a:avLst/>
              <a:gdLst/>
              <a:ahLst/>
              <a:cxnLst/>
              <a:rect l="l" t="t" r="r" b="b"/>
              <a:pathLst>
                <a:path w="546" h="585" extrusionOk="0">
                  <a:moveTo>
                    <a:pt x="1" y="1"/>
                  </a:moveTo>
                  <a:cubicBezTo>
                    <a:pt x="80" y="1"/>
                    <a:pt x="142" y="64"/>
                    <a:pt x="142" y="142"/>
                  </a:cubicBezTo>
                  <a:lnTo>
                    <a:pt x="142" y="584"/>
                  </a:lnTo>
                  <a:lnTo>
                    <a:pt x="546" y="584"/>
                  </a:lnTo>
                  <a:lnTo>
                    <a:pt x="546" y="142"/>
                  </a:lnTo>
                  <a:cubicBezTo>
                    <a:pt x="546" y="64"/>
                    <a:pt x="482" y="1"/>
                    <a:pt x="4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73"/>
            <p:cNvSpPr/>
            <p:nvPr/>
          </p:nvSpPr>
          <p:spPr>
            <a:xfrm>
              <a:off x="7276977" y="2098476"/>
              <a:ext cx="304959" cy="11145"/>
            </a:xfrm>
            <a:custGeom>
              <a:avLst/>
              <a:gdLst/>
              <a:ahLst/>
              <a:cxnLst/>
              <a:rect l="l" t="t" r="r" b="b"/>
              <a:pathLst>
                <a:path w="7251" h="265" extrusionOk="0">
                  <a:moveTo>
                    <a:pt x="133" y="1"/>
                  </a:moveTo>
                  <a:cubicBezTo>
                    <a:pt x="60" y="1"/>
                    <a:pt x="0" y="59"/>
                    <a:pt x="0" y="133"/>
                  </a:cubicBezTo>
                  <a:cubicBezTo>
                    <a:pt x="0" y="206"/>
                    <a:pt x="60" y="264"/>
                    <a:pt x="133" y="264"/>
                  </a:cubicBezTo>
                  <a:lnTo>
                    <a:pt x="7118" y="264"/>
                  </a:lnTo>
                  <a:cubicBezTo>
                    <a:pt x="7192" y="264"/>
                    <a:pt x="7250" y="206"/>
                    <a:pt x="7250" y="133"/>
                  </a:cubicBezTo>
                  <a:cubicBezTo>
                    <a:pt x="7250" y="59"/>
                    <a:pt x="7192" y="1"/>
                    <a:pt x="7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73"/>
            <p:cNvSpPr/>
            <p:nvPr/>
          </p:nvSpPr>
          <p:spPr>
            <a:xfrm>
              <a:off x="7453870" y="1883690"/>
              <a:ext cx="49081" cy="24562"/>
            </a:xfrm>
            <a:custGeom>
              <a:avLst/>
              <a:gdLst/>
              <a:ahLst/>
              <a:cxnLst/>
              <a:rect l="l" t="t" r="r" b="b"/>
              <a:pathLst>
                <a:path w="1167" h="584" extrusionOk="0">
                  <a:moveTo>
                    <a:pt x="584" y="0"/>
                  </a:moveTo>
                  <a:cubicBezTo>
                    <a:pt x="306" y="0"/>
                    <a:pt x="72" y="196"/>
                    <a:pt x="15" y="456"/>
                  </a:cubicBezTo>
                  <a:cubicBezTo>
                    <a:pt x="0" y="522"/>
                    <a:pt x="52" y="583"/>
                    <a:pt x="118" y="583"/>
                  </a:cubicBezTo>
                  <a:lnTo>
                    <a:pt x="584" y="583"/>
                  </a:lnTo>
                  <a:cubicBezTo>
                    <a:pt x="861" y="583"/>
                    <a:pt x="1094" y="387"/>
                    <a:pt x="1152" y="127"/>
                  </a:cubicBezTo>
                  <a:cubicBezTo>
                    <a:pt x="1167" y="62"/>
                    <a:pt x="1115" y="0"/>
                    <a:pt x="1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73"/>
            <p:cNvSpPr/>
            <p:nvPr/>
          </p:nvSpPr>
          <p:spPr>
            <a:xfrm>
              <a:off x="7461398" y="1883690"/>
              <a:ext cx="41553" cy="24562"/>
            </a:xfrm>
            <a:custGeom>
              <a:avLst/>
              <a:gdLst/>
              <a:ahLst/>
              <a:cxnLst/>
              <a:rect l="l" t="t" r="r" b="b"/>
              <a:pathLst>
                <a:path w="988" h="584" extrusionOk="0">
                  <a:moveTo>
                    <a:pt x="466" y="0"/>
                  </a:moveTo>
                  <a:cubicBezTo>
                    <a:pt x="533" y="0"/>
                    <a:pt x="584" y="62"/>
                    <a:pt x="570" y="127"/>
                  </a:cubicBezTo>
                  <a:cubicBezTo>
                    <a:pt x="512" y="387"/>
                    <a:pt x="278" y="583"/>
                    <a:pt x="1" y="583"/>
                  </a:cubicBezTo>
                  <a:lnTo>
                    <a:pt x="405" y="583"/>
                  </a:lnTo>
                  <a:cubicBezTo>
                    <a:pt x="682" y="583"/>
                    <a:pt x="916" y="388"/>
                    <a:pt x="973" y="127"/>
                  </a:cubicBezTo>
                  <a:cubicBezTo>
                    <a:pt x="988" y="62"/>
                    <a:pt x="936" y="0"/>
                    <a:pt x="8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73"/>
            <p:cNvSpPr/>
            <p:nvPr/>
          </p:nvSpPr>
          <p:spPr>
            <a:xfrm>
              <a:off x="7355918" y="1883690"/>
              <a:ext cx="49081" cy="24562"/>
            </a:xfrm>
            <a:custGeom>
              <a:avLst/>
              <a:gdLst/>
              <a:ahLst/>
              <a:cxnLst/>
              <a:rect l="l" t="t" r="r" b="b"/>
              <a:pathLst>
                <a:path w="1167" h="584" extrusionOk="0">
                  <a:moveTo>
                    <a:pt x="119" y="0"/>
                  </a:moveTo>
                  <a:cubicBezTo>
                    <a:pt x="52" y="0"/>
                    <a:pt x="1" y="62"/>
                    <a:pt x="14" y="127"/>
                  </a:cubicBezTo>
                  <a:cubicBezTo>
                    <a:pt x="73" y="387"/>
                    <a:pt x="305" y="583"/>
                    <a:pt x="583" y="583"/>
                  </a:cubicBezTo>
                  <a:lnTo>
                    <a:pt x="1048" y="583"/>
                  </a:lnTo>
                  <a:cubicBezTo>
                    <a:pt x="1115" y="583"/>
                    <a:pt x="1166" y="522"/>
                    <a:pt x="1152" y="456"/>
                  </a:cubicBezTo>
                  <a:cubicBezTo>
                    <a:pt x="1094" y="196"/>
                    <a:pt x="862" y="0"/>
                    <a:pt x="5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73"/>
            <p:cNvSpPr/>
            <p:nvPr/>
          </p:nvSpPr>
          <p:spPr>
            <a:xfrm>
              <a:off x="7363488" y="1883690"/>
              <a:ext cx="41511" cy="24562"/>
            </a:xfrm>
            <a:custGeom>
              <a:avLst/>
              <a:gdLst/>
              <a:ahLst/>
              <a:cxnLst/>
              <a:rect l="l" t="t" r="r" b="b"/>
              <a:pathLst>
                <a:path w="987" h="584" extrusionOk="0">
                  <a:moveTo>
                    <a:pt x="0" y="0"/>
                  </a:moveTo>
                  <a:cubicBezTo>
                    <a:pt x="278" y="0"/>
                    <a:pt x="511" y="195"/>
                    <a:pt x="569" y="456"/>
                  </a:cubicBezTo>
                  <a:cubicBezTo>
                    <a:pt x="582" y="522"/>
                    <a:pt x="531" y="583"/>
                    <a:pt x="465" y="583"/>
                  </a:cubicBezTo>
                  <a:lnTo>
                    <a:pt x="868" y="583"/>
                  </a:lnTo>
                  <a:cubicBezTo>
                    <a:pt x="936" y="583"/>
                    <a:pt x="986" y="522"/>
                    <a:pt x="972" y="456"/>
                  </a:cubicBezTo>
                  <a:cubicBezTo>
                    <a:pt x="914" y="196"/>
                    <a:pt x="681" y="0"/>
                    <a:pt x="4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73"/>
            <p:cNvSpPr/>
            <p:nvPr/>
          </p:nvSpPr>
          <p:spPr>
            <a:xfrm>
              <a:off x="7307005" y="1981557"/>
              <a:ext cx="49039" cy="24562"/>
            </a:xfrm>
            <a:custGeom>
              <a:avLst/>
              <a:gdLst/>
              <a:ahLst/>
              <a:cxnLst/>
              <a:rect l="l" t="t" r="r" b="b"/>
              <a:pathLst>
                <a:path w="1166" h="584" extrusionOk="0">
                  <a:moveTo>
                    <a:pt x="119" y="0"/>
                  </a:moveTo>
                  <a:cubicBezTo>
                    <a:pt x="52" y="0"/>
                    <a:pt x="1" y="62"/>
                    <a:pt x="14" y="128"/>
                  </a:cubicBezTo>
                  <a:cubicBezTo>
                    <a:pt x="72" y="388"/>
                    <a:pt x="305" y="584"/>
                    <a:pt x="583" y="584"/>
                  </a:cubicBezTo>
                  <a:lnTo>
                    <a:pt x="1048" y="584"/>
                  </a:lnTo>
                  <a:cubicBezTo>
                    <a:pt x="1115" y="584"/>
                    <a:pt x="1166" y="522"/>
                    <a:pt x="1152" y="457"/>
                  </a:cubicBezTo>
                  <a:cubicBezTo>
                    <a:pt x="1094" y="197"/>
                    <a:pt x="862" y="0"/>
                    <a:pt x="5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73"/>
            <p:cNvSpPr/>
            <p:nvPr/>
          </p:nvSpPr>
          <p:spPr>
            <a:xfrm>
              <a:off x="7314492" y="1981599"/>
              <a:ext cx="41553" cy="24562"/>
            </a:xfrm>
            <a:custGeom>
              <a:avLst/>
              <a:gdLst/>
              <a:ahLst/>
              <a:cxnLst/>
              <a:rect l="l" t="t" r="r" b="b"/>
              <a:pathLst>
                <a:path w="988" h="584" extrusionOk="0">
                  <a:moveTo>
                    <a:pt x="0" y="1"/>
                  </a:moveTo>
                  <a:cubicBezTo>
                    <a:pt x="279" y="1"/>
                    <a:pt x="511" y="195"/>
                    <a:pt x="569" y="458"/>
                  </a:cubicBezTo>
                  <a:cubicBezTo>
                    <a:pt x="583" y="522"/>
                    <a:pt x="532" y="584"/>
                    <a:pt x="465" y="584"/>
                  </a:cubicBezTo>
                  <a:lnTo>
                    <a:pt x="869" y="584"/>
                  </a:lnTo>
                  <a:cubicBezTo>
                    <a:pt x="937" y="583"/>
                    <a:pt x="988" y="521"/>
                    <a:pt x="973" y="458"/>
                  </a:cubicBezTo>
                  <a:cubicBezTo>
                    <a:pt x="915" y="197"/>
                    <a:pt x="682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73"/>
            <p:cNvSpPr/>
            <p:nvPr/>
          </p:nvSpPr>
          <p:spPr>
            <a:xfrm>
              <a:off x="7502824" y="1981557"/>
              <a:ext cx="49081" cy="24562"/>
            </a:xfrm>
            <a:custGeom>
              <a:avLst/>
              <a:gdLst/>
              <a:ahLst/>
              <a:cxnLst/>
              <a:rect l="l" t="t" r="r" b="b"/>
              <a:pathLst>
                <a:path w="1167" h="584" extrusionOk="0">
                  <a:moveTo>
                    <a:pt x="584" y="0"/>
                  </a:moveTo>
                  <a:cubicBezTo>
                    <a:pt x="306" y="0"/>
                    <a:pt x="72" y="197"/>
                    <a:pt x="15" y="457"/>
                  </a:cubicBezTo>
                  <a:cubicBezTo>
                    <a:pt x="1" y="522"/>
                    <a:pt x="52" y="584"/>
                    <a:pt x="118" y="584"/>
                  </a:cubicBezTo>
                  <a:lnTo>
                    <a:pt x="584" y="584"/>
                  </a:lnTo>
                  <a:cubicBezTo>
                    <a:pt x="861" y="584"/>
                    <a:pt x="1095" y="388"/>
                    <a:pt x="1153" y="128"/>
                  </a:cubicBezTo>
                  <a:cubicBezTo>
                    <a:pt x="1167" y="62"/>
                    <a:pt x="1116" y="0"/>
                    <a:pt x="10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73"/>
            <p:cNvSpPr/>
            <p:nvPr/>
          </p:nvSpPr>
          <p:spPr>
            <a:xfrm>
              <a:off x="7510353" y="1981641"/>
              <a:ext cx="41553" cy="24520"/>
            </a:xfrm>
            <a:custGeom>
              <a:avLst/>
              <a:gdLst/>
              <a:ahLst/>
              <a:cxnLst/>
              <a:rect l="l" t="t" r="r" b="b"/>
              <a:pathLst>
                <a:path w="988" h="583" extrusionOk="0">
                  <a:moveTo>
                    <a:pt x="466" y="1"/>
                  </a:moveTo>
                  <a:cubicBezTo>
                    <a:pt x="533" y="1"/>
                    <a:pt x="584" y="62"/>
                    <a:pt x="570" y="127"/>
                  </a:cubicBezTo>
                  <a:cubicBezTo>
                    <a:pt x="512" y="387"/>
                    <a:pt x="280" y="583"/>
                    <a:pt x="1" y="583"/>
                  </a:cubicBezTo>
                  <a:lnTo>
                    <a:pt x="405" y="583"/>
                  </a:lnTo>
                  <a:cubicBezTo>
                    <a:pt x="682" y="583"/>
                    <a:pt x="916" y="388"/>
                    <a:pt x="974" y="127"/>
                  </a:cubicBezTo>
                  <a:cubicBezTo>
                    <a:pt x="988" y="61"/>
                    <a:pt x="937" y="1"/>
                    <a:pt x="8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73"/>
            <p:cNvSpPr/>
            <p:nvPr/>
          </p:nvSpPr>
          <p:spPr>
            <a:xfrm>
              <a:off x="7371942" y="1932644"/>
              <a:ext cx="33057" cy="48955"/>
            </a:xfrm>
            <a:custGeom>
              <a:avLst/>
              <a:gdLst/>
              <a:ahLst/>
              <a:cxnLst/>
              <a:rect l="l" t="t" r="r" b="b"/>
              <a:pathLst>
                <a:path w="786" h="1164" extrusionOk="0">
                  <a:moveTo>
                    <a:pt x="236" y="0"/>
                  </a:moveTo>
                  <a:cubicBezTo>
                    <a:pt x="317" y="0"/>
                    <a:pt x="381" y="66"/>
                    <a:pt x="381" y="147"/>
                  </a:cubicBezTo>
                  <a:lnTo>
                    <a:pt x="381" y="571"/>
                  </a:lnTo>
                  <a:cubicBezTo>
                    <a:pt x="381" y="823"/>
                    <a:pt x="225" y="1044"/>
                    <a:pt x="0" y="1128"/>
                  </a:cubicBezTo>
                  <a:cubicBezTo>
                    <a:pt x="61" y="1151"/>
                    <a:pt x="128" y="1164"/>
                    <a:pt x="198" y="1164"/>
                  </a:cubicBezTo>
                  <a:cubicBezTo>
                    <a:pt x="205" y="1164"/>
                    <a:pt x="212" y="1164"/>
                    <a:pt x="219" y="1163"/>
                  </a:cubicBezTo>
                  <a:cubicBezTo>
                    <a:pt x="537" y="1155"/>
                    <a:pt x="785" y="887"/>
                    <a:pt x="785" y="569"/>
                  </a:cubicBezTo>
                  <a:lnTo>
                    <a:pt x="785" y="146"/>
                  </a:lnTo>
                  <a:cubicBezTo>
                    <a:pt x="785" y="66"/>
                    <a:pt x="720" y="0"/>
                    <a:pt x="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73"/>
            <p:cNvSpPr/>
            <p:nvPr/>
          </p:nvSpPr>
          <p:spPr>
            <a:xfrm>
              <a:off x="7469851" y="1932644"/>
              <a:ext cx="33099" cy="48955"/>
            </a:xfrm>
            <a:custGeom>
              <a:avLst/>
              <a:gdLst/>
              <a:ahLst/>
              <a:cxnLst/>
              <a:rect l="l" t="t" r="r" b="b"/>
              <a:pathLst>
                <a:path w="787" h="1164" extrusionOk="0">
                  <a:moveTo>
                    <a:pt x="236" y="0"/>
                  </a:moveTo>
                  <a:cubicBezTo>
                    <a:pt x="317" y="0"/>
                    <a:pt x="383" y="66"/>
                    <a:pt x="383" y="147"/>
                  </a:cubicBezTo>
                  <a:lnTo>
                    <a:pt x="383" y="571"/>
                  </a:lnTo>
                  <a:cubicBezTo>
                    <a:pt x="383" y="823"/>
                    <a:pt x="225" y="1044"/>
                    <a:pt x="1" y="1128"/>
                  </a:cubicBezTo>
                  <a:cubicBezTo>
                    <a:pt x="63" y="1151"/>
                    <a:pt x="129" y="1164"/>
                    <a:pt x="198" y="1164"/>
                  </a:cubicBezTo>
                  <a:cubicBezTo>
                    <a:pt x="205" y="1164"/>
                    <a:pt x="213" y="1164"/>
                    <a:pt x="220" y="1163"/>
                  </a:cubicBezTo>
                  <a:cubicBezTo>
                    <a:pt x="538" y="1155"/>
                    <a:pt x="787" y="887"/>
                    <a:pt x="787" y="569"/>
                  </a:cubicBezTo>
                  <a:lnTo>
                    <a:pt x="787" y="146"/>
                  </a:lnTo>
                  <a:cubicBezTo>
                    <a:pt x="787" y="66"/>
                    <a:pt x="721" y="0"/>
                    <a:pt x="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73"/>
            <p:cNvSpPr/>
            <p:nvPr/>
          </p:nvSpPr>
          <p:spPr>
            <a:xfrm>
              <a:off x="7374928" y="1932644"/>
              <a:ext cx="11145" cy="30029"/>
            </a:xfrm>
            <a:custGeom>
              <a:avLst/>
              <a:gdLst/>
              <a:ahLst/>
              <a:cxnLst/>
              <a:rect l="l" t="t" r="r" b="b"/>
              <a:pathLst>
                <a:path w="265" h="714" extrusionOk="0">
                  <a:moveTo>
                    <a:pt x="1" y="0"/>
                  </a:moveTo>
                  <a:lnTo>
                    <a:pt x="1" y="582"/>
                  </a:lnTo>
                  <a:cubicBezTo>
                    <a:pt x="1" y="655"/>
                    <a:pt x="59" y="714"/>
                    <a:pt x="133" y="714"/>
                  </a:cubicBezTo>
                  <a:cubicBezTo>
                    <a:pt x="206" y="714"/>
                    <a:pt x="264" y="655"/>
                    <a:pt x="264" y="582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73"/>
            <p:cNvSpPr/>
            <p:nvPr/>
          </p:nvSpPr>
          <p:spPr>
            <a:xfrm>
              <a:off x="7472838" y="1932644"/>
              <a:ext cx="11103" cy="30029"/>
            </a:xfrm>
            <a:custGeom>
              <a:avLst/>
              <a:gdLst/>
              <a:ahLst/>
              <a:cxnLst/>
              <a:rect l="l" t="t" r="r" b="b"/>
              <a:pathLst>
                <a:path w="264" h="714" extrusionOk="0">
                  <a:moveTo>
                    <a:pt x="0" y="0"/>
                  </a:moveTo>
                  <a:lnTo>
                    <a:pt x="0" y="582"/>
                  </a:lnTo>
                  <a:cubicBezTo>
                    <a:pt x="0" y="655"/>
                    <a:pt x="60" y="714"/>
                    <a:pt x="133" y="714"/>
                  </a:cubicBezTo>
                  <a:cubicBezTo>
                    <a:pt x="205" y="714"/>
                    <a:pt x="264" y="655"/>
                    <a:pt x="264" y="582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73"/>
            <p:cNvSpPr/>
            <p:nvPr/>
          </p:nvSpPr>
          <p:spPr>
            <a:xfrm>
              <a:off x="7366054" y="1748560"/>
              <a:ext cx="126761" cy="123355"/>
            </a:xfrm>
            <a:custGeom>
              <a:avLst/>
              <a:gdLst/>
              <a:ahLst/>
              <a:cxnLst/>
              <a:rect l="l" t="t" r="r" b="b"/>
              <a:pathLst>
                <a:path w="3014" h="2933" extrusionOk="0">
                  <a:moveTo>
                    <a:pt x="2331" y="1"/>
                  </a:moveTo>
                  <a:cubicBezTo>
                    <a:pt x="2244" y="1"/>
                    <a:pt x="2157" y="26"/>
                    <a:pt x="2082" y="78"/>
                  </a:cubicBezTo>
                  <a:lnTo>
                    <a:pt x="931" y="78"/>
                  </a:lnTo>
                  <a:cubicBezTo>
                    <a:pt x="857" y="27"/>
                    <a:pt x="770" y="1"/>
                    <a:pt x="684" y="1"/>
                  </a:cubicBezTo>
                  <a:cubicBezTo>
                    <a:pt x="572" y="1"/>
                    <a:pt x="460" y="43"/>
                    <a:pt x="375" y="128"/>
                  </a:cubicBezTo>
                  <a:lnTo>
                    <a:pt x="168" y="334"/>
                  </a:lnTo>
                  <a:cubicBezTo>
                    <a:pt x="17" y="486"/>
                    <a:pt x="1" y="722"/>
                    <a:pt x="119" y="892"/>
                  </a:cubicBezTo>
                  <a:lnTo>
                    <a:pt x="119" y="2042"/>
                  </a:lnTo>
                  <a:cubicBezTo>
                    <a:pt x="1" y="2213"/>
                    <a:pt x="17" y="2448"/>
                    <a:pt x="168" y="2599"/>
                  </a:cubicBezTo>
                  <a:lnTo>
                    <a:pt x="375" y="2806"/>
                  </a:lnTo>
                  <a:cubicBezTo>
                    <a:pt x="459" y="2891"/>
                    <a:pt x="571" y="2933"/>
                    <a:pt x="682" y="2933"/>
                  </a:cubicBezTo>
                  <a:cubicBezTo>
                    <a:pt x="769" y="2933"/>
                    <a:pt x="857" y="2907"/>
                    <a:pt x="931" y="2855"/>
                  </a:cubicBezTo>
                  <a:lnTo>
                    <a:pt x="2082" y="2855"/>
                  </a:lnTo>
                  <a:cubicBezTo>
                    <a:pt x="2157" y="2907"/>
                    <a:pt x="2244" y="2933"/>
                    <a:pt x="2331" y="2933"/>
                  </a:cubicBezTo>
                  <a:cubicBezTo>
                    <a:pt x="2443" y="2933"/>
                    <a:pt x="2554" y="2891"/>
                    <a:pt x="2640" y="2806"/>
                  </a:cubicBezTo>
                  <a:lnTo>
                    <a:pt x="2846" y="2599"/>
                  </a:lnTo>
                  <a:cubicBezTo>
                    <a:pt x="2996" y="2449"/>
                    <a:pt x="3014" y="2213"/>
                    <a:pt x="2896" y="2042"/>
                  </a:cubicBezTo>
                  <a:lnTo>
                    <a:pt x="2896" y="892"/>
                  </a:lnTo>
                  <a:cubicBezTo>
                    <a:pt x="3014" y="722"/>
                    <a:pt x="2996" y="487"/>
                    <a:pt x="2846" y="334"/>
                  </a:cubicBezTo>
                  <a:lnTo>
                    <a:pt x="2640" y="128"/>
                  </a:lnTo>
                  <a:cubicBezTo>
                    <a:pt x="2555" y="43"/>
                    <a:pt x="2443" y="1"/>
                    <a:pt x="2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73"/>
            <p:cNvSpPr/>
            <p:nvPr/>
          </p:nvSpPr>
          <p:spPr>
            <a:xfrm>
              <a:off x="7404957" y="1736742"/>
              <a:ext cx="48997" cy="147033"/>
            </a:xfrm>
            <a:custGeom>
              <a:avLst/>
              <a:gdLst/>
              <a:ahLst/>
              <a:cxnLst/>
              <a:rect l="l" t="t" r="r" b="b"/>
              <a:pathLst>
                <a:path w="1165" h="3496" extrusionOk="0">
                  <a:moveTo>
                    <a:pt x="437" y="0"/>
                  </a:moveTo>
                  <a:cubicBezTo>
                    <a:pt x="196" y="0"/>
                    <a:pt x="0" y="197"/>
                    <a:pt x="0" y="438"/>
                  </a:cubicBezTo>
                  <a:cubicBezTo>
                    <a:pt x="0" y="472"/>
                    <a:pt x="4" y="506"/>
                    <a:pt x="11" y="538"/>
                  </a:cubicBezTo>
                  <a:lnTo>
                    <a:pt x="191" y="1316"/>
                  </a:lnTo>
                  <a:lnTo>
                    <a:pt x="191" y="2180"/>
                  </a:lnTo>
                  <a:lnTo>
                    <a:pt x="11" y="2957"/>
                  </a:lnTo>
                  <a:cubicBezTo>
                    <a:pt x="4" y="2989"/>
                    <a:pt x="0" y="3023"/>
                    <a:pt x="0" y="3059"/>
                  </a:cubicBezTo>
                  <a:cubicBezTo>
                    <a:pt x="0" y="3299"/>
                    <a:pt x="196" y="3495"/>
                    <a:pt x="437" y="3495"/>
                  </a:cubicBezTo>
                  <a:lnTo>
                    <a:pt x="728" y="3495"/>
                  </a:lnTo>
                  <a:cubicBezTo>
                    <a:pt x="969" y="3495"/>
                    <a:pt x="1164" y="3299"/>
                    <a:pt x="1164" y="3059"/>
                  </a:cubicBezTo>
                  <a:cubicBezTo>
                    <a:pt x="1164" y="3024"/>
                    <a:pt x="1161" y="2991"/>
                    <a:pt x="1153" y="2957"/>
                  </a:cubicBezTo>
                  <a:lnTo>
                    <a:pt x="974" y="2180"/>
                  </a:lnTo>
                  <a:lnTo>
                    <a:pt x="974" y="1316"/>
                  </a:lnTo>
                  <a:lnTo>
                    <a:pt x="1153" y="538"/>
                  </a:lnTo>
                  <a:cubicBezTo>
                    <a:pt x="1161" y="507"/>
                    <a:pt x="1164" y="474"/>
                    <a:pt x="1164" y="438"/>
                  </a:cubicBezTo>
                  <a:cubicBezTo>
                    <a:pt x="1164" y="197"/>
                    <a:pt x="969" y="0"/>
                    <a:pt x="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73"/>
            <p:cNvSpPr/>
            <p:nvPr/>
          </p:nvSpPr>
          <p:spPr>
            <a:xfrm>
              <a:off x="7404957" y="1736742"/>
              <a:ext cx="48997" cy="147033"/>
            </a:xfrm>
            <a:custGeom>
              <a:avLst/>
              <a:gdLst/>
              <a:ahLst/>
              <a:cxnLst/>
              <a:rect l="l" t="t" r="r" b="b"/>
              <a:pathLst>
                <a:path w="1165" h="3496" extrusionOk="0">
                  <a:moveTo>
                    <a:pt x="437" y="0"/>
                  </a:moveTo>
                  <a:cubicBezTo>
                    <a:pt x="196" y="0"/>
                    <a:pt x="0" y="197"/>
                    <a:pt x="0" y="438"/>
                  </a:cubicBezTo>
                  <a:cubicBezTo>
                    <a:pt x="0" y="472"/>
                    <a:pt x="4" y="506"/>
                    <a:pt x="11" y="538"/>
                  </a:cubicBezTo>
                  <a:lnTo>
                    <a:pt x="191" y="1316"/>
                  </a:lnTo>
                  <a:lnTo>
                    <a:pt x="191" y="2180"/>
                  </a:lnTo>
                  <a:lnTo>
                    <a:pt x="11" y="2957"/>
                  </a:lnTo>
                  <a:cubicBezTo>
                    <a:pt x="4" y="2989"/>
                    <a:pt x="0" y="3023"/>
                    <a:pt x="0" y="3059"/>
                  </a:cubicBezTo>
                  <a:cubicBezTo>
                    <a:pt x="0" y="3299"/>
                    <a:pt x="196" y="3495"/>
                    <a:pt x="437" y="3495"/>
                  </a:cubicBezTo>
                  <a:lnTo>
                    <a:pt x="728" y="3495"/>
                  </a:lnTo>
                  <a:cubicBezTo>
                    <a:pt x="969" y="3495"/>
                    <a:pt x="1164" y="3299"/>
                    <a:pt x="1164" y="3059"/>
                  </a:cubicBezTo>
                  <a:cubicBezTo>
                    <a:pt x="1164" y="3024"/>
                    <a:pt x="1161" y="2991"/>
                    <a:pt x="1153" y="2957"/>
                  </a:cubicBezTo>
                  <a:lnTo>
                    <a:pt x="974" y="2180"/>
                  </a:lnTo>
                  <a:lnTo>
                    <a:pt x="974" y="1316"/>
                  </a:lnTo>
                  <a:lnTo>
                    <a:pt x="1153" y="538"/>
                  </a:lnTo>
                  <a:cubicBezTo>
                    <a:pt x="1161" y="507"/>
                    <a:pt x="1164" y="474"/>
                    <a:pt x="1164" y="438"/>
                  </a:cubicBezTo>
                  <a:cubicBezTo>
                    <a:pt x="1164" y="197"/>
                    <a:pt x="969" y="0"/>
                    <a:pt x="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73"/>
            <p:cNvSpPr/>
            <p:nvPr/>
          </p:nvSpPr>
          <p:spPr>
            <a:xfrm>
              <a:off x="7420897" y="1736742"/>
              <a:ext cx="33015" cy="147033"/>
            </a:xfrm>
            <a:custGeom>
              <a:avLst/>
              <a:gdLst/>
              <a:ahLst/>
              <a:cxnLst/>
              <a:rect l="l" t="t" r="r" b="b"/>
              <a:pathLst>
                <a:path w="785" h="3496" extrusionOk="0">
                  <a:moveTo>
                    <a:pt x="57" y="0"/>
                  </a:moveTo>
                  <a:cubicBezTo>
                    <a:pt x="37" y="0"/>
                    <a:pt x="18" y="2"/>
                    <a:pt x="0" y="4"/>
                  </a:cubicBezTo>
                  <a:cubicBezTo>
                    <a:pt x="215" y="33"/>
                    <a:pt x="380" y="216"/>
                    <a:pt x="380" y="438"/>
                  </a:cubicBezTo>
                  <a:cubicBezTo>
                    <a:pt x="380" y="472"/>
                    <a:pt x="375" y="506"/>
                    <a:pt x="368" y="538"/>
                  </a:cubicBezTo>
                  <a:lnTo>
                    <a:pt x="189" y="1316"/>
                  </a:lnTo>
                  <a:lnTo>
                    <a:pt x="189" y="2180"/>
                  </a:lnTo>
                  <a:lnTo>
                    <a:pt x="368" y="2957"/>
                  </a:lnTo>
                  <a:cubicBezTo>
                    <a:pt x="375" y="2989"/>
                    <a:pt x="380" y="3023"/>
                    <a:pt x="380" y="3059"/>
                  </a:cubicBezTo>
                  <a:cubicBezTo>
                    <a:pt x="380" y="3280"/>
                    <a:pt x="215" y="3463"/>
                    <a:pt x="0" y="3491"/>
                  </a:cubicBezTo>
                  <a:cubicBezTo>
                    <a:pt x="20" y="3494"/>
                    <a:pt x="37" y="3495"/>
                    <a:pt x="57" y="3495"/>
                  </a:cubicBezTo>
                  <a:lnTo>
                    <a:pt x="348" y="3495"/>
                  </a:lnTo>
                  <a:cubicBezTo>
                    <a:pt x="589" y="3495"/>
                    <a:pt x="784" y="3299"/>
                    <a:pt x="784" y="3059"/>
                  </a:cubicBezTo>
                  <a:cubicBezTo>
                    <a:pt x="784" y="3024"/>
                    <a:pt x="780" y="2991"/>
                    <a:pt x="773" y="2957"/>
                  </a:cubicBezTo>
                  <a:lnTo>
                    <a:pt x="594" y="2180"/>
                  </a:lnTo>
                  <a:lnTo>
                    <a:pt x="594" y="1316"/>
                  </a:lnTo>
                  <a:lnTo>
                    <a:pt x="773" y="538"/>
                  </a:lnTo>
                  <a:cubicBezTo>
                    <a:pt x="780" y="507"/>
                    <a:pt x="784" y="472"/>
                    <a:pt x="784" y="438"/>
                  </a:cubicBezTo>
                  <a:cubicBezTo>
                    <a:pt x="784" y="197"/>
                    <a:pt x="589" y="0"/>
                    <a:pt x="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73"/>
            <p:cNvSpPr/>
            <p:nvPr/>
          </p:nvSpPr>
          <p:spPr>
            <a:xfrm>
              <a:off x="7355918" y="1785696"/>
              <a:ext cx="147033" cy="49039"/>
            </a:xfrm>
            <a:custGeom>
              <a:avLst/>
              <a:gdLst/>
              <a:ahLst/>
              <a:cxnLst/>
              <a:rect l="l" t="t" r="r" b="b"/>
              <a:pathLst>
                <a:path w="3496" h="1166" extrusionOk="0">
                  <a:moveTo>
                    <a:pt x="438" y="1"/>
                  </a:moveTo>
                  <a:cubicBezTo>
                    <a:pt x="197" y="1"/>
                    <a:pt x="1" y="197"/>
                    <a:pt x="1" y="438"/>
                  </a:cubicBezTo>
                  <a:lnTo>
                    <a:pt x="1" y="728"/>
                  </a:lnTo>
                  <a:cubicBezTo>
                    <a:pt x="1" y="969"/>
                    <a:pt x="197" y="1166"/>
                    <a:pt x="438" y="1166"/>
                  </a:cubicBezTo>
                  <a:cubicBezTo>
                    <a:pt x="473" y="1166"/>
                    <a:pt x="506" y="1162"/>
                    <a:pt x="539" y="1155"/>
                  </a:cubicBezTo>
                  <a:lnTo>
                    <a:pt x="1316" y="975"/>
                  </a:lnTo>
                  <a:lnTo>
                    <a:pt x="2180" y="975"/>
                  </a:lnTo>
                  <a:lnTo>
                    <a:pt x="2958" y="1155"/>
                  </a:lnTo>
                  <a:cubicBezTo>
                    <a:pt x="2990" y="1162"/>
                    <a:pt x="3024" y="1166"/>
                    <a:pt x="3058" y="1166"/>
                  </a:cubicBezTo>
                  <a:cubicBezTo>
                    <a:pt x="3299" y="1166"/>
                    <a:pt x="3496" y="969"/>
                    <a:pt x="3496" y="728"/>
                  </a:cubicBezTo>
                  <a:lnTo>
                    <a:pt x="3496" y="438"/>
                  </a:lnTo>
                  <a:cubicBezTo>
                    <a:pt x="3496" y="197"/>
                    <a:pt x="3299" y="1"/>
                    <a:pt x="3058" y="1"/>
                  </a:cubicBezTo>
                  <a:cubicBezTo>
                    <a:pt x="3024" y="1"/>
                    <a:pt x="2989" y="5"/>
                    <a:pt x="2958" y="13"/>
                  </a:cubicBezTo>
                  <a:lnTo>
                    <a:pt x="2180" y="192"/>
                  </a:lnTo>
                  <a:lnTo>
                    <a:pt x="1316" y="192"/>
                  </a:lnTo>
                  <a:lnTo>
                    <a:pt x="539" y="13"/>
                  </a:lnTo>
                  <a:cubicBezTo>
                    <a:pt x="505" y="5"/>
                    <a:pt x="472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73"/>
            <p:cNvSpPr/>
            <p:nvPr/>
          </p:nvSpPr>
          <p:spPr>
            <a:xfrm>
              <a:off x="7423883" y="1767443"/>
              <a:ext cx="11103" cy="23847"/>
            </a:xfrm>
            <a:custGeom>
              <a:avLst/>
              <a:gdLst/>
              <a:ahLst/>
              <a:cxnLst/>
              <a:rect l="l" t="t" r="r" b="b"/>
              <a:pathLst>
                <a:path w="264" h="567" extrusionOk="0">
                  <a:moveTo>
                    <a:pt x="132" y="0"/>
                  </a:moveTo>
                  <a:cubicBezTo>
                    <a:pt x="59" y="0"/>
                    <a:pt x="0" y="58"/>
                    <a:pt x="0" y="131"/>
                  </a:cubicBezTo>
                  <a:lnTo>
                    <a:pt x="0" y="436"/>
                  </a:lnTo>
                  <a:cubicBezTo>
                    <a:pt x="0" y="508"/>
                    <a:pt x="59" y="567"/>
                    <a:pt x="132" y="567"/>
                  </a:cubicBezTo>
                  <a:cubicBezTo>
                    <a:pt x="205" y="567"/>
                    <a:pt x="263" y="508"/>
                    <a:pt x="263" y="436"/>
                  </a:cubicBezTo>
                  <a:lnTo>
                    <a:pt x="263" y="131"/>
                  </a:lnTo>
                  <a:cubicBezTo>
                    <a:pt x="263" y="58"/>
                    <a:pt x="205" y="0"/>
                    <a:pt x="1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73"/>
            <p:cNvSpPr/>
            <p:nvPr/>
          </p:nvSpPr>
          <p:spPr>
            <a:xfrm>
              <a:off x="7386620" y="1804706"/>
              <a:ext cx="23931" cy="11103"/>
            </a:xfrm>
            <a:custGeom>
              <a:avLst/>
              <a:gdLst/>
              <a:ahLst/>
              <a:cxnLst/>
              <a:rect l="l" t="t" r="r" b="b"/>
              <a:pathLst>
                <a:path w="569" h="264" extrusionOk="0">
                  <a:moveTo>
                    <a:pt x="133" y="1"/>
                  </a:moveTo>
                  <a:cubicBezTo>
                    <a:pt x="60" y="1"/>
                    <a:pt x="1" y="59"/>
                    <a:pt x="1" y="132"/>
                  </a:cubicBezTo>
                  <a:cubicBezTo>
                    <a:pt x="1" y="206"/>
                    <a:pt x="59" y="264"/>
                    <a:pt x="133" y="264"/>
                  </a:cubicBezTo>
                  <a:lnTo>
                    <a:pt x="436" y="264"/>
                  </a:lnTo>
                  <a:cubicBezTo>
                    <a:pt x="509" y="264"/>
                    <a:pt x="568" y="206"/>
                    <a:pt x="568" y="132"/>
                  </a:cubicBezTo>
                  <a:cubicBezTo>
                    <a:pt x="568" y="59"/>
                    <a:pt x="509" y="1"/>
                    <a:pt x="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73"/>
            <p:cNvSpPr/>
            <p:nvPr/>
          </p:nvSpPr>
          <p:spPr>
            <a:xfrm>
              <a:off x="7423883" y="1829141"/>
              <a:ext cx="11103" cy="23931"/>
            </a:xfrm>
            <a:custGeom>
              <a:avLst/>
              <a:gdLst/>
              <a:ahLst/>
              <a:cxnLst/>
              <a:rect l="l" t="t" r="r" b="b"/>
              <a:pathLst>
                <a:path w="264" h="569" extrusionOk="0">
                  <a:moveTo>
                    <a:pt x="132" y="1"/>
                  </a:moveTo>
                  <a:cubicBezTo>
                    <a:pt x="59" y="1"/>
                    <a:pt x="0" y="60"/>
                    <a:pt x="0" y="133"/>
                  </a:cubicBezTo>
                  <a:lnTo>
                    <a:pt x="0" y="436"/>
                  </a:lnTo>
                  <a:cubicBezTo>
                    <a:pt x="0" y="509"/>
                    <a:pt x="59" y="568"/>
                    <a:pt x="132" y="568"/>
                  </a:cubicBezTo>
                  <a:cubicBezTo>
                    <a:pt x="205" y="568"/>
                    <a:pt x="263" y="509"/>
                    <a:pt x="263" y="436"/>
                  </a:cubicBezTo>
                  <a:lnTo>
                    <a:pt x="263" y="133"/>
                  </a:lnTo>
                  <a:cubicBezTo>
                    <a:pt x="263" y="60"/>
                    <a:pt x="205" y="1"/>
                    <a:pt x="1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73"/>
            <p:cNvSpPr/>
            <p:nvPr/>
          </p:nvSpPr>
          <p:spPr>
            <a:xfrm>
              <a:off x="7448318" y="1804706"/>
              <a:ext cx="23889" cy="11103"/>
            </a:xfrm>
            <a:custGeom>
              <a:avLst/>
              <a:gdLst/>
              <a:ahLst/>
              <a:cxnLst/>
              <a:rect l="l" t="t" r="r" b="b"/>
              <a:pathLst>
                <a:path w="568" h="264" extrusionOk="0">
                  <a:moveTo>
                    <a:pt x="132" y="1"/>
                  </a:moveTo>
                  <a:cubicBezTo>
                    <a:pt x="60" y="1"/>
                    <a:pt x="0" y="59"/>
                    <a:pt x="0" y="132"/>
                  </a:cubicBezTo>
                  <a:cubicBezTo>
                    <a:pt x="0" y="206"/>
                    <a:pt x="60" y="264"/>
                    <a:pt x="132" y="264"/>
                  </a:cubicBezTo>
                  <a:lnTo>
                    <a:pt x="436" y="264"/>
                  </a:lnTo>
                  <a:cubicBezTo>
                    <a:pt x="510" y="264"/>
                    <a:pt x="568" y="206"/>
                    <a:pt x="568" y="132"/>
                  </a:cubicBezTo>
                  <a:cubicBezTo>
                    <a:pt x="568" y="59"/>
                    <a:pt x="510" y="1"/>
                    <a:pt x="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73"/>
            <p:cNvSpPr/>
            <p:nvPr/>
          </p:nvSpPr>
          <p:spPr>
            <a:xfrm>
              <a:off x="7475151" y="1785738"/>
              <a:ext cx="27800" cy="48997"/>
            </a:xfrm>
            <a:custGeom>
              <a:avLst/>
              <a:gdLst/>
              <a:ahLst/>
              <a:cxnLst/>
              <a:rect l="l" t="t" r="r" b="b"/>
              <a:pathLst>
                <a:path w="661" h="1165" extrusionOk="0">
                  <a:moveTo>
                    <a:pt x="223" y="1"/>
                  </a:moveTo>
                  <a:cubicBezTo>
                    <a:pt x="189" y="1"/>
                    <a:pt x="155" y="4"/>
                    <a:pt x="123" y="12"/>
                  </a:cubicBezTo>
                  <a:lnTo>
                    <a:pt x="1" y="40"/>
                  </a:lnTo>
                  <a:cubicBezTo>
                    <a:pt x="150" y="109"/>
                    <a:pt x="256" y="260"/>
                    <a:pt x="256" y="437"/>
                  </a:cubicBezTo>
                  <a:lnTo>
                    <a:pt x="256" y="727"/>
                  </a:lnTo>
                  <a:cubicBezTo>
                    <a:pt x="256" y="904"/>
                    <a:pt x="151" y="1055"/>
                    <a:pt x="1" y="1125"/>
                  </a:cubicBezTo>
                  <a:lnTo>
                    <a:pt x="123" y="1153"/>
                  </a:lnTo>
                  <a:cubicBezTo>
                    <a:pt x="154" y="1161"/>
                    <a:pt x="189" y="1165"/>
                    <a:pt x="223" y="1165"/>
                  </a:cubicBezTo>
                  <a:cubicBezTo>
                    <a:pt x="464" y="1165"/>
                    <a:pt x="661" y="968"/>
                    <a:pt x="661" y="727"/>
                  </a:cubicBezTo>
                  <a:lnTo>
                    <a:pt x="661" y="437"/>
                  </a:lnTo>
                  <a:cubicBezTo>
                    <a:pt x="661" y="196"/>
                    <a:pt x="464" y="1"/>
                    <a:pt x="2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73"/>
            <p:cNvSpPr/>
            <p:nvPr/>
          </p:nvSpPr>
          <p:spPr>
            <a:xfrm>
              <a:off x="7404957" y="1785780"/>
              <a:ext cx="48955" cy="48955"/>
            </a:xfrm>
            <a:custGeom>
              <a:avLst/>
              <a:gdLst/>
              <a:ahLst/>
              <a:cxnLst/>
              <a:rect l="l" t="t" r="r" b="b"/>
              <a:pathLst>
                <a:path w="1164" h="1164" extrusionOk="0">
                  <a:moveTo>
                    <a:pt x="581" y="1"/>
                  </a:moveTo>
                  <a:cubicBezTo>
                    <a:pt x="261" y="1"/>
                    <a:pt x="0" y="261"/>
                    <a:pt x="0" y="582"/>
                  </a:cubicBezTo>
                  <a:cubicBezTo>
                    <a:pt x="0" y="904"/>
                    <a:pt x="261" y="1164"/>
                    <a:pt x="581" y="1164"/>
                  </a:cubicBezTo>
                  <a:cubicBezTo>
                    <a:pt x="903" y="1164"/>
                    <a:pt x="1163" y="904"/>
                    <a:pt x="1163" y="582"/>
                  </a:cubicBezTo>
                  <a:cubicBezTo>
                    <a:pt x="1163" y="261"/>
                    <a:pt x="903" y="1"/>
                    <a:pt x="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73"/>
            <p:cNvSpPr/>
            <p:nvPr/>
          </p:nvSpPr>
          <p:spPr>
            <a:xfrm>
              <a:off x="7420939" y="1785780"/>
              <a:ext cx="35370" cy="49039"/>
            </a:xfrm>
            <a:custGeom>
              <a:avLst/>
              <a:gdLst/>
              <a:ahLst/>
              <a:cxnLst/>
              <a:rect l="l" t="t" r="r" b="b"/>
              <a:pathLst>
                <a:path w="841" h="1166" extrusionOk="0">
                  <a:moveTo>
                    <a:pt x="204" y="0"/>
                  </a:moveTo>
                  <a:cubicBezTo>
                    <a:pt x="135" y="0"/>
                    <a:pt x="66" y="12"/>
                    <a:pt x="0" y="37"/>
                  </a:cubicBezTo>
                  <a:cubicBezTo>
                    <a:pt x="77" y="64"/>
                    <a:pt x="148" y="109"/>
                    <a:pt x="209" y="171"/>
                  </a:cubicBezTo>
                  <a:cubicBezTo>
                    <a:pt x="436" y="397"/>
                    <a:pt x="436" y="766"/>
                    <a:pt x="209" y="995"/>
                  </a:cubicBezTo>
                  <a:cubicBezTo>
                    <a:pt x="148" y="1056"/>
                    <a:pt x="76" y="1101"/>
                    <a:pt x="0" y="1129"/>
                  </a:cubicBezTo>
                  <a:cubicBezTo>
                    <a:pt x="66" y="1153"/>
                    <a:pt x="135" y="1165"/>
                    <a:pt x="203" y="1165"/>
                  </a:cubicBezTo>
                  <a:cubicBezTo>
                    <a:pt x="352" y="1165"/>
                    <a:pt x="501" y="1108"/>
                    <a:pt x="614" y="995"/>
                  </a:cubicBezTo>
                  <a:cubicBezTo>
                    <a:pt x="841" y="766"/>
                    <a:pt x="841" y="397"/>
                    <a:pt x="614" y="171"/>
                  </a:cubicBezTo>
                  <a:cubicBezTo>
                    <a:pt x="501" y="57"/>
                    <a:pt x="353" y="0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7" name="Google Shape;3107;p73"/>
          <p:cNvGrpSpPr/>
          <p:nvPr/>
        </p:nvGrpSpPr>
        <p:grpSpPr>
          <a:xfrm>
            <a:off x="4751036" y="1792798"/>
            <a:ext cx="372881" cy="372880"/>
            <a:chOff x="2355302" y="4235234"/>
            <a:chExt cx="372881" cy="372880"/>
          </a:xfrm>
        </p:grpSpPr>
        <p:sp>
          <p:nvSpPr>
            <p:cNvPr id="3108" name="Google Shape;3108;p73"/>
            <p:cNvSpPr/>
            <p:nvPr/>
          </p:nvSpPr>
          <p:spPr>
            <a:xfrm>
              <a:off x="2529335" y="4235234"/>
              <a:ext cx="24940" cy="49754"/>
            </a:xfrm>
            <a:custGeom>
              <a:avLst/>
              <a:gdLst/>
              <a:ahLst/>
              <a:cxnLst/>
              <a:rect l="l" t="t" r="r" b="b"/>
              <a:pathLst>
                <a:path w="593" h="1183" extrusionOk="0">
                  <a:moveTo>
                    <a:pt x="296" y="1"/>
                  </a:moveTo>
                  <a:cubicBezTo>
                    <a:pt x="134" y="1"/>
                    <a:pt x="1" y="132"/>
                    <a:pt x="1" y="296"/>
                  </a:cubicBezTo>
                  <a:lnTo>
                    <a:pt x="1" y="887"/>
                  </a:lnTo>
                  <a:cubicBezTo>
                    <a:pt x="1" y="1049"/>
                    <a:pt x="132" y="1182"/>
                    <a:pt x="296" y="1182"/>
                  </a:cubicBezTo>
                  <a:cubicBezTo>
                    <a:pt x="459" y="1182"/>
                    <a:pt x="592" y="1051"/>
                    <a:pt x="592" y="887"/>
                  </a:cubicBezTo>
                  <a:lnTo>
                    <a:pt x="592" y="296"/>
                  </a:lnTo>
                  <a:cubicBezTo>
                    <a:pt x="592" y="133"/>
                    <a:pt x="460" y="1"/>
                    <a:pt x="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73"/>
            <p:cNvSpPr/>
            <p:nvPr/>
          </p:nvSpPr>
          <p:spPr>
            <a:xfrm>
              <a:off x="2529335" y="4558318"/>
              <a:ext cx="24940" cy="49796"/>
            </a:xfrm>
            <a:custGeom>
              <a:avLst/>
              <a:gdLst/>
              <a:ahLst/>
              <a:cxnLst/>
              <a:rect l="l" t="t" r="r" b="b"/>
              <a:pathLst>
                <a:path w="593" h="1184" extrusionOk="0">
                  <a:moveTo>
                    <a:pt x="296" y="1"/>
                  </a:moveTo>
                  <a:cubicBezTo>
                    <a:pt x="134" y="1"/>
                    <a:pt x="1" y="132"/>
                    <a:pt x="1" y="296"/>
                  </a:cubicBezTo>
                  <a:lnTo>
                    <a:pt x="1" y="887"/>
                  </a:lnTo>
                  <a:cubicBezTo>
                    <a:pt x="1" y="1050"/>
                    <a:pt x="132" y="1183"/>
                    <a:pt x="296" y="1183"/>
                  </a:cubicBezTo>
                  <a:cubicBezTo>
                    <a:pt x="459" y="1183"/>
                    <a:pt x="592" y="1051"/>
                    <a:pt x="592" y="887"/>
                  </a:cubicBezTo>
                  <a:lnTo>
                    <a:pt x="592" y="296"/>
                  </a:lnTo>
                  <a:cubicBezTo>
                    <a:pt x="592" y="134"/>
                    <a:pt x="460" y="1"/>
                    <a:pt x="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73"/>
            <p:cNvSpPr/>
            <p:nvPr/>
          </p:nvSpPr>
          <p:spPr>
            <a:xfrm>
              <a:off x="2678387" y="4409183"/>
              <a:ext cx="49796" cy="24940"/>
            </a:xfrm>
            <a:custGeom>
              <a:avLst/>
              <a:gdLst/>
              <a:ahLst/>
              <a:cxnLst/>
              <a:rect l="l" t="t" r="r" b="b"/>
              <a:pathLst>
                <a:path w="1184" h="593" extrusionOk="0">
                  <a:moveTo>
                    <a:pt x="297" y="1"/>
                  </a:moveTo>
                  <a:cubicBezTo>
                    <a:pt x="134" y="1"/>
                    <a:pt x="1" y="132"/>
                    <a:pt x="1" y="297"/>
                  </a:cubicBezTo>
                  <a:cubicBezTo>
                    <a:pt x="1" y="461"/>
                    <a:pt x="133" y="592"/>
                    <a:pt x="297" y="592"/>
                  </a:cubicBezTo>
                  <a:lnTo>
                    <a:pt x="887" y="592"/>
                  </a:lnTo>
                  <a:cubicBezTo>
                    <a:pt x="1050" y="592"/>
                    <a:pt x="1183" y="461"/>
                    <a:pt x="1183" y="297"/>
                  </a:cubicBezTo>
                  <a:cubicBezTo>
                    <a:pt x="1183" y="132"/>
                    <a:pt x="1051" y="1"/>
                    <a:pt x="8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11" name="Google Shape;3111;p73"/>
            <p:cNvSpPr/>
            <p:nvPr/>
          </p:nvSpPr>
          <p:spPr>
            <a:xfrm>
              <a:off x="2355302" y="4409183"/>
              <a:ext cx="49796" cy="24940"/>
            </a:xfrm>
            <a:custGeom>
              <a:avLst/>
              <a:gdLst/>
              <a:ahLst/>
              <a:cxnLst/>
              <a:rect l="l" t="t" r="r" b="b"/>
              <a:pathLst>
                <a:path w="1184" h="593" extrusionOk="0">
                  <a:moveTo>
                    <a:pt x="297" y="1"/>
                  </a:moveTo>
                  <a:cubicBezTo>
                    <a:pt x="134" y="1"/>
                    <a:pt x="1" y="132"/>
                    <a:pt x="1" y="297"/>
                  </a:cubicBezTo>
                  <a:cubicBezTo>
                    <a:pt x="1" y="461"/>
                    <a:pt x="133" y="592"/>
                    <a:pt x="297" y="592"/>
                  </a:cubicBezTo>
                  <a:lnTo>
                    <a:pt x="887" y="592"/>
                  </a:lnTo>
                  <a:cubicBezTo>
                    <a:pt x="1050" y="592"/>
                    <a:pt x="1183" y="461"/>
                    <a:pt x="1183" y="297"/>
                  </a:cubicBezTo>
                  <a:cubicBezTo>
                    <a:pt x="1183" y="132"/>
                    <a:pt x="1051" y="1"/>
                    <a:pt x="8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73"/>
            <p:cNvSpPr/>
            <p:nvPr/>
          </p:nvSpPr>
          <p:spPr>
            <a:xfrm>
              <a:off x="2429870" y="4309802"/>
              <a:ext cx="223746" cy="223746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60" y="1"/>
                  </a:moveTo>
                  <a:cubicBezTo>
                    <a:pt x="1191" y="1"/>
                    <a:pt x="0" y="1190"/>
                    <a:pt x="0" y="2660"/>
                  </a:cubicBezTo>
                  <a:cubicBezTo>
                    <a:pt x="0" y="4129"/>
                    <a:pt x="1191" y="5319"/>
                    <a:pt x="2660" y="5319"/>
                  </a:cubicBezTo>
                  <a:cubicBezTo>
                    <a:pt x="4129" y="5319"/>
                    <a:pt x="5319" y="4129"/>
                    <a:pt x="5319" y="2660"/>
                  </a:cubicBezTo>
                  <a:cubicBezTo>
                    <a:pt x="5319" y="1190"/>
                    <a:pt x="4129" y="1"/>
                    <a:pt x="26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73"/>
            <p:cNvSpPr/>
            <p:nvPr/>
          </p:nvSpPr>
          <p:spPr>
            <a:xfrm>
              <a:off x="2633511" y="4286208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743" y="0"/>
                  </a:moveTo>
                  <a:cubicBezTo>
                    <a:pt x="667" y="0"/>
                    <a:pt x="592" y="29"/>
                    <a:pt x="534" y="87"/>
                  </a:cubicBezTo>
                  <a:lnTo>
                    <a:pt x="116" y="505"/>
                  </a:lnTo>
                  <a:cubicBezTo>
                    <a:pt x="1" y="620"/>
                    <a:pt x="1" y="807"/>
                    <a:pt x="116" y="922"/>
                  </a:cubicBezTo>
                  <a:cubicBezTo>
                    <a:pt x="174" y="980"/>
                    <a:pt x="249" y="1009"/>
                    <a:pt x="325" y="1009"/>
                  </a:cubicBezTo>
                  <a:cubicBezTo>
                    <a:pt x="401" y="1009"/>
                    <a:pt x="476" y="980"/>
                    <a:pt x="534" y="922"/>
                  </a:cubicBezTo>
                  <a:lnTo>
                    <a:pt x="952" y="505"/>
                  </a:lnTo>
                  <a:cubicBezTo>
                    <a:pt x="1067" y="389"/>
                    <a:pt x="1067" y="202"/>
                    <a:pt x="952" y="87"/>
                  </a:cubicBezTo>
                  <a:cubicBezTo>
                    <a:pt x="894" y="29"/>
                    <a:pt x="818" y="0"/>
                    <a:pt x="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73"/>
            <p:cNvSpPr/>
            <p:nvPr/>
          </p:nvSpPr>
          <p:spPr>
            <a:xfrm>
              <a:off x="2405098" y="4514620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742" y="1"/>
                  </a:moveTo>
                  <a:cubicBezTo>
                    <a:pt x="667" y="1"/>
                    <a:pt x="591" y="30"/>
                    <a:pt x="533" y="88"/>
                  </a:cubicBezTo>
                  <a:lnTo>
                    <a:pt x="115" y="506"/>
                  </a:lnTo>
                  <a:cubicBezTo>
                    <a:pt x="0" y="621"/>
                    <a:pt x="0" y="808"/>
                    <a:pt x="115" y="923"/>
                  </a:cubicBezTo>
                  <a:cubicBezTo>
                    <a:pt x="173" y="981"/>
                    <a:pt x="249" y="1010"/>
                    <a:pt x="324" y="1010"/>
                  </a:cubicBezTo>
                  <a:cubicBezTo>
                    <a:pt x="400" y="1010"/>
                    <a:pt x="476" y="981"/>
                    <a:pt x="533" y="923"/>
                  </a:cubicBezTo>
                  <a:lnTo>
                    <a:pt x="951" y="506"/>
                  </a:lnTo>
                  <a:cubicBezTo>
                    <a:pt x="1066" y="390"/>
                    <a:pt x="1066" y="202"/>
                    <a:pt x="951" y="88"/>
                  </a:cubicBezTo>
                  <a:cubicBezTo>
                    <a:pt x="893" y="30"/>
                    <a:pt x="818" y="1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73"/>
            <p:cNvSpPr/>
            <p:nvPr/>
          </p:nvSpPr>
          <p:spPr>
            <a:xfrm>
              <a:off x="2633511" y="4514620"/>
              <a:ext cx="44875" cy="42478"/>
            </a:xfrm>
            <a:custGeom>
              <a:avLst/>
              <a:gdLst/>
              <a:ahLst/>
              <a:cxnLst/>
              <a:rect l="l" t="t" r="r" b="b"/>
              <a:pathLst>
                <a:path w="1067" h="1010" extrusionOk="0">
                  <a:moveTo>
                    <a:pt x="325" y="1"/>
                  </a:moveTo>
                  <a:cubicBezTo>
                    <a:pt x="249" y="1"/>
                    <a:pt x="174" y="30"/>
                    <a:pt x="116" y="88"/>
                  </a:cubicBezTo>
                  <a:cubicBezTo>
                    <a:pt x="1" y="202"/>
                    <a:pt x="1" y="390"/>
                    <a:pt x="116" y="506"/>
                  </a:cubicBezTo>
                  <a:lnTo>
                    <a:pt x="534" y="923"/>
                  </a:lnTo>
                  <a:cubicBezTo>
                    <a:pt x="592" y="981"/>
                    <a:pt x="667" y="1010"/>
                    <a:pt x="743" y="1010"/>
                  </a:cubicBezTo>
                  <a:cubicBezTo>
                    <a:pt x="818" y="1010"/>
                    <a:pt x="894" y="981"/>
                    <a:pt x="952" y="923"/>
                  </a:cubicBezTo>
                  <a:cubicBezTo>
                    <a:pt x="1067" y="808"/>
                    <a:pt x="1067" y="621"/>
                    <a:pt x="952" y="506"/>
                  </a:cubicBezTo>
                  <a:lnTo>
                    <a:pt x="534" y="88"/>
                  </a:lnTo>
                  <a:cubicBezTo>
                    <a:pt x="476" y="30"/>
                    <a:pt x="401" y="1"/>
                    <a:pt x="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73"/>
            <p:cNvSpPr/>
            <p:nvPr/>
          </p:nvSpPr>
          <p:spPr>
            <a:xfrm>
              <a:off x="2405098" y="4286166"/>
              <a:ext cx="44875" cy="42436"/>
            </a:xfrm>
            <a:custGeom>
              <a:avLst/>
              <a:gdLst/>
              <a:ahLst/>
              <a:cxnLst/>
              <a:rect l="l" t="t" r="r" b="b"/>
              <a:pathLst>
                <a:path w="1067" h="1009" extrusionOk="0">
                  <a:moveTo>
                    <a:pt x="324" y="0"/>
                  </a:moveTo>
                  <a:cubicBezTo>
                    <a:pt x="249" y="0"/>
                    <a:pt x="173" y="29"/>
                    <a:pt x="115" y="87"/>
                  </a:cubicBezTo>
                  <a:cubicBezTo>
                    <a:pt x="0" y="202"/>
                    <a:pt x="0" y="389"/>
                    <a:pt x="115" y="504"/>
                  </a:cubicBezTo>
                  <a:lnTo>
                    <a:pt x="533" y="922"/>
                  </a:lnTo>
                  <a:cubicBezTo>
                    <a:pt x="591" y="980"/>
                    <a:pt x="667" y="1008"/>
                    <a:pt x="742" y="1008"/>
                  </a:cubicBezTo>
                  <a:cubicBezTo>
                    <a:pt x="818" y="1008"/>
                    <a:pt x="893" y="980"/>
                    <a:pt x="951" y="922"/>
                  </a:cubicBezTo>
                  <a:cubicBezTo>
                    <a:pt x="1066" y="806"/>
                    <a:pt x="1066" y="620"/>
                    <a:pt x="951" y="504"/>
                  </a:cubicBezTo>
                  <a:lnTo>
                    <a:pt x="533" y="87"/>
                  </a:lnTo>
                  <a:cubicBezTo>
                    <a:pt x="476" y="29"/>
                    <a:pt x="400" y="0"/>
                    <a:pt x="3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73"/>
            <p:cNvSpPr/>
            <p:nvPr/>
          </p:nvSpPr>
          <p:spPr>
            <a:xfrm>
              <a:off x="2473525" y="4266819"/>
              <a:ext cx="17538" cy="22669"/>
            </a:xfrm>
            <a:custGeom>
              <a:avLst/>
              <a:gdLst/>
              <a:ahLst/>
              <a:cxnLst/>
              <a:rect l="l" t="t" r="r" b="b"/>
              <a:pathLst>
                <a:path w="417" h="539" extrusionOk="0">
                  <a:moveTo>
                    <a:pt x="152" y="0"/>
                  </a:moveTo>
                  <a:cubicBezTo>
                    <a:pt x="135" y="0"/>
                    <a:pt x="118" y="3"/>
                    <a:pt x="101" y="10"/>
                  </a:cubicBezTo>
                  <a:cubicBezTo>
                    <a:pt x="32" y="39"/>
                    <a:pt x="1" y="117"/>
                    <a:pt x="28" y="184"/>
                  </a:cubicBezTo>
                  <a:lnTo>
                    <a:pt x="141" y="457"/>
                  </a:lnTo>
                  <a:cubicBezTo>
                    <a:pt x="163" y="508"/>
                    <a:pt x="213" y="539"/>
                    <a:pt x="265" y="539"/>
                  </a:cubicBezTo>
                  <a:cubicBezTo>
                    <a:pt x="281" y="539"/>
                    <a:pt x="300" y="537"/>
                    <a:pt x="315" y="531"/>
                  </a:cubicBezTo>
                  <a:cubicBezTo>
                    <a:pt x="385" y="502"/>
                    <a:pt x="417" y="424"/>
                    <a:pt x="388" y="356"/>
                  </a:cubicBezTo>
                  <a:lnTo>
                    <a:pt x="275" y="83"/>
                  </a:lnTo>
                  <a:cubicBezTo>
                    <a:pt x="254" y="31"/>
                    <a:pt x="205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73"/>
            <p:cNvSpPr/>
            <p:nvPr/>
          </p:nvSpPr>
          <p:spPr>
            <a:xfrm>
              <a:off x="2592421" y="4553860"/>
              <a:ext cx="17580" cy="22711"/>
            </a:xfrm>
            <a:custGeom>
              <a:avLst/>
              <a:gdLst/>
              <a:ahLst/>
              <a:cxnLst/>
              <a:rect l="l" t="t" r="r" b="b"/>
              <a:pathLst>
                <a:path w="418" h="540" extrusionOk="0">
                  <a:moveTo>
                    <a:pt x="152" y="0"/>
                  </a:moveTo>
                  <a:cubicBezTo>
                    <a:pt x="135" y="0"/>
                    <a:pt x="118" y="4"/>
                    <a:pt x="102" y="10"/>
                  </a:cubicBezTo>
                  <a:cubicBezTo>
                    <a:pt x="33" y="39"/>
                    <a:pt x="0" y="117"/>
                    <a:pt x="29" y="185"/>
                  </a:cubicBezTo>
                  <a:lnTo>
                    <a:pt x="142" y="457"/>
                  </a:lnTo>
                  <a:cubicBezTo>
                    <a:pt x="163" y="509"/>
                    <a:pt x="213" y="539"/>
                    <a:pt x="266" y="539"/>
                  </a:cubicBezTo>
                  <a:cubicBezTo>
                    <a:pt x="282" y="539"/>
                    <a:pt x="300" y="536"/>
                    <a:pt x="316" y="531"/>
                  </a:cubicBezTo>
                  <a:cubicBezTo>
                    <a:pt x="384" y="502"/>
                    <a:pt x="417" y="424"/>
                    <a:pt x="389" y="357"/>
                  </a:cubicBezTo>
                  <a:lnTo>
                    <a:pt x="276" y="83"/>
                  </a:lnTo>
                  <a:cubicBezTo>
                    <a:pt x="254" y="31"/>
                    <a:pt x="204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73"/>
            <p:cNvSpPr/>
            <p:nvPr/>
          </p:nvSpPr>
          <p:spPr>
            <a:xfrm>
              <a:off x="2386088" y="4354214"/>
              <a:ext cx="24267" cy="16024"/>
            </a:xfrm>
            <a:custGeom>
              <a:avLst/>
              <a:gdLst/>
              <a:ahLst/>
              <a:cxnLst/>
              <a:rect l="l" t="t" r="r" b="b"/>
              <a:pathLst>
                <a:path w="577" h="381" extrusionOk="0">
                  <a:moveTo>
                    <a:pt x="152" y="0"/>
                  </a:moveTo>
                  <a:cubicBezTo>
                    <a:pt x="100" y="0"/>
                    <a:pt x="50" y="32"/>
                    <a:pt x="28" y="83"/>
                  </a:cubicBezTo>
                  <a:cubicBezTo>
                    <a:pt x="0" y="151"/>
                    <a:pt x="33" y="229"/>
                    <a:pt x="102" y="257"/>
                  </a:cubicBezTo>
                  <a:lnTo>
                    <a:pt x="374" y="370"/>
                  </a:lnTo>
                  <a:cubicBezTo>
                    <a:pt x="391" y="376"/>
                    <a:pt x="409" y="380"/>
                    <a:pt x="426" y="380"/>
                  </a:cubicBezTo>
                  <a:cubicBezTo>
                    <a:pt x="478" y="380"/>
                    <a:pt x="528" y="350"/>
                    <a:pt x="549" y="297"/>
                  </a:cubicBezTo>
                  <a:cubicBezTo>
                    <a:pt x="576" y="229"/>
                    <a:pt x="543" y="151"/>
                    <a:pt x="476" y="122"/>
                  </a:cubicBezTo>
                  <a:lnTo>
                    <a:pt x="202" y="10"/>
                  </a:lnTo>
                  <a:cubicBezTo>
                    <a:pt x="186" y="3"/>
                    <a:pt x="169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73"/>
            <p:cNvSpPr/>
            <p:nvPr/>
          </p:nvSpPr>
          <p:spPr>
            <a:xfrm>
              <a:off x="2673129" y="4473110"/>
              <a:ext cx="24351" cy="16024"/>
            </a:xfrm>
            <a:custGeom>
              <a:avLst/>
              <a:gdLst/>
              <a:ahLst/>
              <a:cxnLst/>
              <a:rect l="l" t="t" r="r" b="b"/>
              <a:pathLst>
                <a:path w="579" h="381" extrusionOk="0">
                  <a:moveTo>
                    <a:pt x="154" y="0"/>
                  </a:moveTo>
                  <a:cubicBezTo>
                    <a:pt x="101" y="0"/>
                    <a:pt x="51" y="32"/>
                    <a:pt x="30" y="84"/>
                  </a:cubicBezTo>
                  <a:cubicBezTo>
                    <a:pt x="1" y="151"/>
                    <a:pt x="34" y="229"/>
                    <a:pt x="102" y="258"/>
                  </a:cubicBezTo>
                  <a:lnTo>
                    <a:pt x="375" y="371"/>
                  </a:lnTo>
                  <a:cubicBezTo>
                    <a:pt x="391" y="377"/>
                    <a:pt x="410" y="381"/>
                    <a:pt x="426" y="381"/>
                  </a:cubicBezTo>
                  <a:cubicBezTo>
                    <a:pt x="478" y="381"/>
                    <a:pt x="527" y="350"/>
                    <a:pt x="550" y="297"/>
                  </a:cubicBezTo>
                  <a:cubicBezTo>
                    <a:pt x="579" y="229"/>
                    <a:pt x="545" y="151"/>
                    <a:pt x="477" y="123"/>
                  </a:cubicBezTo>
                  <a:lnTo>
                    <a:pt x="205" y="10"/>
                  </a:lnTo>
                  <a:cubicBezTo>
                    <a:pt x="188" y="3"/>
                    <a:pt x="171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73"/>
            <p:cNvSpPr/>
            <p:nvPr/>
          </p:nvSpPr>
          <p:spPr>
            <a:xfrm>
              <a:off x="2386088" y="4473152"/>
              <a:ext cx="24267" cy="15982"/>
            </a:xfrm>
            <a:custGeom>
              <a:avLst/>
              <a:gdLst/>
              <a:ahLst/>
              <a:cxnLst/>
              <a:rect l="l" t="t" r="r" b="b"/>
              <a:pathLst>
                <a:path w="577" h="380" extrusionOk="0">
                  <a:moveTo>
                    <a:pt x="426" y="0"/>
                  </a:moveTo>
                  <a:cubicBezTo>
                    <a:pt x="409" y="0"/>
                    <a:pt x="391" y="4"/>
                    <a:pt x="374" y="11"/>
                  </a:cubicBezTo>
                  <a:lnTo>
                    <a:pt x="102" y="124"/>
                  </a:lnTo>
                  <a:cubicBezTo>
                    <a:pt x="32" y="151"/>
                    <a:pt x="0" y="229"/>
                    <a:pt x="28" y="298"/>
                  </a:cubicBezTo>
                  <a:cubicBezTo>
                    <a:pt x="50" y="349"/>
                    <a:pt x="100" y="380"/>
                    <a:pt x="153" y="380"/>
                  </a:cubicBezTo>
                  <a:cubicBezTo>
                    <a:pt x="170" y="380"/>
                    <a:pt x="187" y="376"/>
                    <a:pt x="202" y="371"/>
                  </a:cubicBezTo>
                  <a:lnTo>
                    <a:pt x="476" y="258"/>
                  </a:lnTo>
                  <a:cubicBezTo>
                    <a:pt x="544" y="229"/>
                    <a:pt x="576" y="151"/>
                    <a:pt x="549" y="84"/>
                  </a:cubicBezTo>
                  <a:cubicBezTo>
                    <a:pt x="527" y="31"/>
                    <a:pt x="478" y="0"/>
                    <a:pt x="4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73"/>
            <p:cNvSpPr/>
            <p:nvPr/>
          </p:nvSpPr>
          <p:spPr>
            <a:xfrm>
              <a:off x="2673129" y="4354214"/>
              <a:ext cx="24267" cy="16024"/>
            </a:xfrm>
            <a:custGeom>
              <a:avLst/>
              <a:gdLst/>
              <a:ahLst/>
              <a:cxnLst/>
              <a:rect l="l" t="t" r="r" b="b"/>
              <a:pathLst>
                <a:path w="577" h="381" extrusionOk="0">
                  <a:moveTo>
                    <a:pt x="426" y="1"/>
                  </a:moveTo>
                  <a:cubicBezTo>
                    <a:pt x="409" y="1"/>
                    <a:pt x="391" y="4"/>
                    <a:pt x="375" y="11"/>
                  </a:cubicBezTo>
                  <a:lnTo>
                    <a:pt x="102" y="124"/>
                  </a:lnTo>
                  <a:cubicBezTo>
                    <a:pt x="32" y="152"/>
                    <a:pt x="1" y="231"/>
                    <a:pt x="28" y="298"/>
                  </a:cubicBezTo>
                  <a:cubicBezTo>
                    <a:pt x="51" y="350"/>
                    <a:pt x="100" y="380"/>
                    <a:pt x="153" y="380"/>
                  </a:cubicBezTo>
                  <a:cubicBezTo>
                    <a:pt x="170" y="380"/>
                    <a:pt x="187" y="377"/>
                    <a:pt x="203" y="371"/>
                  </a:cubicBezTo>
                  <a:lnTo>
                    <a:pt x="476" y="258"/>
                  </a:lnTo>
                  <a:cubicBezTo>
                    <a:pt x="545" y="231"/>
                    <a:pt x="577" y="152"/>
                    <a:pt x="549" y="84"/>
                  </a:cubicBezTo>
                  <a:cubicBezTo>
                    <a:pt x="527" y="32"/>
                    <a:pt x="478" y="1"/>
                    <a:pt x="4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73"/>
            <p:cNvSpPr/>
            <p:nvPr/>
          </p:nvSpPr>
          <p:spPr>
            <a:xfrm>
              <a:off x="2473525" y="4553818"/>
              <a:ext cx="17538" cy="22753"/>
            </a:xfrm>
            <a:custGeom>
              <a:avLst/>
              <a:gdLst/>
              <a:ahLst/>
              <a:cxnLst/>
              <a:rect l="l" t="t" r="r" b="b"/>
              <a:pathLst>
                <a:path w="417" h="541" extrusionOk="0">
                  <a:moveTo>
                    <a:pt x="265" y="0"/>
                  </a:moveTo>
                  <a:cubicBezTo>
                    <a:pt x="213" y="0"/>
                    <a:pt x="163" y="32"/>
                    <a:pt x="141" y="83"/>
                  </a:cubicBezTo>
                  <a:lnTo>
                    <a:pt x="28" y="356"/>
                  </a:lnTo>
                  <a:cubicBezTo>
                    <a:pt x="1" y="424"/>
                    <a:pt x="33" y="502"/>
                    <a:pt x="101" y="530"/>
                  </a:cubicBezTo>
                  <a:cubicBezTo>
                    <a:pt x="119" y="537"/>
                    <a:pt x="136" y="540"/>
                    <a:pt x="152" y="540"/>
                  </a:cubicBezTo>
                  <a:cubicBezTo>
                    <a:pt x="205" y="540"/>
                    <a:pt x="255" y="508"/>
                    <a:pt x="275" y="457"/>
                  </a:cubicBezTo>
                  <a:lnTo>
                    <a:pt x="388" y="185"/>
                  </a:lnTo>
                  <a:cubicBezTo>
                    <a:pt x="417" y="116"/>
                    <a:pt x="383" y="38"/>
                    <a:pt x="315" y="10"/>
                  </a:cubicBezTo>
                  <a:cubicBezTo>
                    <a:pt x="299" y="3"/>
                    <a:pt x="282" y="0"/>
                    <a:pt x="2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73"/>
            <p:cNvSpPr/>
            <p:nvPr/>
          </p:nvSpPr>
          <p:spPr>
            <a:xfrm>
              <a:off x="2592421" y="4266735"/>
              <a:ext cx="17580" cy="22753"/>
            </a:xfrm>
            <a:custGeom>
              <a:avLst/>
              <a:gdLst/>
              <a:ahLst/>
              <a:cxnLst/>
              <a:rect l="l" t="t" r="r" b="b"/>
              <a:pathLst>
                <a:path w="418" h="541" extrusionOk="0">
                  <a:moveTo>
                    <a:pt x="265" y="1"/>
                  </a:moveTo>
                  <a:cubicBezTo>
                    <a:pt x="213" y="1"/>
                    <a:pt x="163" y="33"/>
                    <a:pt x="142" y="84"/>
                  </a:cubicBezTo>
                  <a:lnTo>
                    <a:pt x="29" y="356"/>
                  </a:lnTo>
                  <a:cubicBezTo>
                    <a:pt x="0" y="425"/>
                    <a:pt x="34" y="503"/>
                    <a:pt x="102" y="531"/>
                  </a:cubicBezTo>
                  <a:cubicBezTo>
                    <a:pt x="118" y="538"/>
                    <a:pt x="136" y="541"/>
                    <a:pt x="153" y="541"/>
                  </a:cubicBezTo>
                  <a:cubicBezTo>
                    <a:pt x="205" y="541"/>
                    <a:pt x="255" y="510"/>
                    <a:pt x="276" y="458"/>
                  </a:cubicBezTo>
                  <a:lnTo>
                    <a:pt x="389" y="185"/>
                  </a:lnTo>
                  <a:cubicBezTo>
                    <a:pt x="417" y="118"/>
                    <a:pt x="383" y="39"/>
                    <a:pt x="316" y="11"/>
                  </a:cubicBezTo>
                  <a:cubicBezTo>
                    <a:pt x="299" y="4"/>
                    <a:pt x="282" y="1"/>
                    <a:pt x="2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73"/>
            <p:cNvSpPr/>
            <p:nvPr/>
          </p:nvSpPr>
          <p:spPr>
            <a:xfrm>
              <a:off x="2533078" y="4309760"/>
              <a:ext cx="120537" cy="223788"/>
            </a:xfrm>
            <a:custGeom>
              <a:avLst/>
              <a:gdLst/>
              <a:ahLst/>
              <a:cxnLst/>
              <a:rect l="l" t="t" r="r" b="b"/>
              <a:pathLst>
                <a:path w="2866" h="5321" extrusionOk="0">
                  <a:moveTo>
                    <a:pt x="206" y="1"/>
                  </a:moveTo>
                  <a:cubicBezTo>
                    <a:pt x="137" y="1"/>
                    <a:pt x="69" y="4"/>
                    <a:pt x="1" y="9"/>
                  </a:cubicBezTo>
                  <a:cubicBezTo>
                    <a:pt x="1374" y="114"/>
                    <a:pt x="2455" y="1260"/>
                    <a:pt x="2455" y="2661"/>
                  </a:cubicBezTo>
                  <a:cubicBezTo>
                    <a:pt x="2455" y="4061"/>
                    <a:pt x="1374" y="5207"/>
                    <a:pt x="1" y="5312"/>
                  </a:cubicBezTo>
                  <a:cubicBezTo>
                    <a:pt x="69" y="5317"/>
                    <a:pt x="137" y="5320"/>
                    <a:pt x="206" y="5320"/>
                  </a:cubicBezTo>
                  <a:cubicBezTo>
                    <a:pt x="1675" y="5320"/>
                    <a:pt x="2865" y="4130"/>
                    <a:pt x="2865" y="2661"/>
                  </a:cubicBezTo>
                  <a:cubicBezTo>
                    <a:pt x="2865" y="1191"/>
                    <a:pt x="1676" y="1"/>
                    <a:pt x="2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73"/>
            <p:cNvSpPr/>
            <p:nvPr/>
          </p:nvSpPr>
          <p:spPr>
            <a:xfrm>
              <a:off x="2375364" y="4409183"/>
              <a:ext cx="29735" cy="24940"/>
            </a:xfrm>
            <a:custGeom>
              <a:avLst/>
              <a:gdLst/>
              <a:ahLst/>
              <a:cxnLst/>
              <a:rect l="l" t="t" r="r" b="b"/>
              <a:pathLst>
                <a:path w="707" h="593" extrusionOk="0">
                  <a:moveTo>
                    <a:pt x="0" y="1"/>
                  </a:moveTo>
                  <a:cubicBezTo>
                    <a:pt x="163" y="1"/>
                    <a:pt x="296" y="132"/>
                    <a:pt x="296" y="297"/>
                  </a:cubicBezTo>
                  <a:cubicBezTo>
                    <a:pt x="296" y="459"/>
                    <a:pt x="164" y="592"/>
                    <a:pt x="0" y="592"/>
                  </a:cubicBezTo>
                  <a:lnTo>
                    <a:pt x="410" y="592"/>
                  </a:lnTo>
                  <a:cubicBezTo>
                    <a:pt x="573" y="592"/>
                    <a:pt x="706" y="461"/>
                    <a:pt x="706" y="297"/>
                  </a:cubicBezTo>
                  <a:cubicBezTo>
                    <a:pt x="706" y="133"/>
                    <a:pt x="574" y="1"/>
                    <a:pt x="4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73"/>
            <p:cNvSpPr/>
            <p:nvPr/>
          </p:nvSpPr>
          <p:spPr>
            <a:xfrm>
              <a:off x="2698448" y="4409183"/>
              <a:ext cx="29735" cy="24940"/>
            </a:xfrm>
            <a:custGeom>
              <a:avLst/>
              <a:gdLst/>
              <a:ahLst/>
              <a:cxnLst/>
              <a:rect l="l" t="t" r="r" b="b"/>
              <a:pathLst>
                <a:path w="707" h="593" extrusionOk="0">
                  <a:moveTo>
                    <a:pt x="0" y="1"/>
                  </a:moveTo>
                  <a:cubicBezTo>
                    <a:pt x="163" y="1"/>
                    <a:pt x="296" y="132"/>
                    <a:pt x="296" y="297"/>
                  </a:cubicBezTo>
                  <a:cubicBezTo>
                    <a:pt x="296" y="459"/>
                    <a:pt x="164" y="592"/>
                    <a:pt x="0" y="592"/>
                  </a:cubicBezTo>
                  <a:lnTo>
                    <a:pt x="410" y="592"/>
                  </a:lnTo>
                  <a:cubicBezTo>
                    <a:pt x="573" y="592"/>
                    <a:pt x="706" y="461"/>
                    <a:pt x="706" y="297"/>
                  </a:cubicBezTo>
                  <a:cubicBezTo>
                    <a:pt x="706" y="133"/>
                    <a:pt x="574" y="1"/>
                    <a:pt x="4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73"/>
            <p:cNvSpPr/>
            <p:nvPr/>
          </p:nvSpPr>
          <p:spPr>
            <a:xfrm>
              <a:off x="2533078" y="4404461"/>
              <a:ext cx="21155" cy="49754"/>
            </a:xfrm>
            <a:custGeom>
              <a:avLst/>
              <a:gdLst/>
              <a:ahLst/>
              <a:cxnLst/>
              <a:rect l="l" t="t" r="r" b="b"/>
              <a:pathLst>
                <a:path w="503" h="1183" extrusionOk="0">
                  <a:moveTo>
                    <a:pt x="206" y="1"/>
                  </a:moveTo>
                  <a:cubicBezTo>
                    <a:pt x="127" y="1"/>
                    <a:pt x="53" y="32"/>
                    <a:pt x="1" y="84"/>
                  </a:cubicBezTo>
                  <a:cubicBezTo>
                    <a:pt x="56" y="137"/>
                    <a:pt x="92" y="213"/>
                    <a:pt x="92" y="296"/>
                  </a:cubicBezTo>
                  <a:lnTo>
                    <a:pt x="92" y="887"/>
                  </a:lnTo>
                  <a:cubicBezTo>
                    <a:pt x="92" y="970"/>
                    <a:pt x="57" y="1046"/>
                    <a:pt x="1" y="1099"/>
                  </a:cubicBezTo>
                  <a:cubicBezTo>
                    <a:pt x="53" y="1150"/>
                    <a:pt x="127" y="1182"/>
                    <a:pt x="206" y="1182"/>
                  </a:cubicBezTo>
                  <a:cubicBezTo>
                    <a:pt x="369" y="1182"/>
                    <a:pt x="502" y="1051"/>
                    <a:pt x="502" y="887"/>
                  </a:cubicBezTo>
                  <a:lnTo>
                    <a:pt x="502" y="296"/>
                  </a:lnTo>
                  <a:cubicBezTo>
                    <a:pt x="502" y="132"/>
                    <a:pt x="370" y="1"/>
                    <a:pt x="2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73"/>
            <p:cNvSpPr/>
            <p:nvPr/>
          </p:nvSpPr>
          <p:spPr>
            <a:xfrm>
              <a:off x="2533078" y="4558318"/>
              <a:ext cx="21155" cy="49796"/>
            </a:xfrm>
            <a:custGeom>
              <a:avLst/>
              <a:gdLst/>
              <a:ahLst/>
              <a:cxnLst/>
              <a:rect l="l" t="t" r="r" b="b"/>
              <a:pathLst>
                <a:path w="503" h="1184" extrusionOk="0">
                  <a:moveTo>
                    <a:pt x="206" y="1"/>
                  </a:moveTo>
                  <a:cubicBezTo>
                    <a:pt x="127" y="1"/>
                    <a:pt x="53" y="33"/>
                    <a:pt x="1" y="84"/>
                  </a:cubicBezTo>
                  <a:cubicBezTo>
                    <a:pt x="56" y="138"/>
                    <a:pt x="92" y="213"/>
                    <a:pt x="92" y="297"/>
                  </a:cubicBezTo>
                  <a:lnTo>
                    <a:pt x="92" y="887"/>
                  </a:lnTo>
                  <a:cubicBezTo>
                    <a:pt x="92" y="970"/>
                    <a:pt x="57" y="1046"/>
                    <a:pt x="1" y="1099"/>
                  </a:cubicBezTo>
                  <a:cubicBezTo>
                    <a:pt x="53" y="1151"/>
                    <a:pt x="127" y="1183"/>
                    <a:pt x="206" y="1183"/>
                  </a:cubicBezTo>
                  <a:cubicBezTo>
                    <a:pt x="369" y="1183"/>
                    <a:pt x="502" y="1051"/>
                    <a:pt x="502" y="887"/>
                  </a:cubicBezTo>
                  <a:lnTo>
                    <a:pt x="502" y="297"/>
                  </a:lnTo>
                  <a:cubicBezTo>
                    <a:pt x="502" y="133"/>
                    <a:pt x="370" y="1"/>
                    <a:pt x="2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73"/>
            <p:cNvSpPr/>
            <p:nvPr/>
          </p:nvSpPr>
          <p:spPr>
            <a:xfrm>
              <a:off x="2623459" y="4375335"/>
              <a:ext cx="39913" cy="42478"/>
            </a:xfrm>
            <a:custGeom>
              <a:avLst/>
              <a:gdLst/>
              <a:ahLst/>
              <a:cxnLst/>
              <a:rect l="l" t="t" r="r" b="b"/>
              <a:pathLst>
                <a:path w="949" h="1010" extrusionOk="0">
                  <a:moveTo>
                    <a:pt x="624" y="0"/>
                  </a:moveTo>
                  <a:cubicBezTo>
                    <a:pt x="550" y="0"/>
                    <a:pt x="477" y="28"/>
                    <a:pt x="420" y="83"/>
                  </a:cubicBezTo>
                  <a:lnTo>
                    <a:pt x="424" y="87"/>
                  </a:lnTo>
                  <a:cubicBezTo>
                    <a:pt x="539" y="202"/>
                    <a:pt x="539" y="389"/>
                    <a:pt x="424" y="504"/>
                  </a:cubicBezTo>
                  <a:lnTo>
                    <a:pt x="5" y="923"/>
                  </a:lnTo>
                  <a:lnTo>
                    <a:pt x="1" y="927"/>
                  </a:lnTo>
                  <a:cubicBezTo>
                    <a:pt x="58" y="982"/>
                    <a:pt x="132" y="1010"/>
                    <a:pt x="205" y="1010"/>
                  </a:cubicBezTo>
                  <a:cubicBezTo>
                    <a:pt x="281" y="1010"/>
                    <a:pt x="357" y="981"/>
                    <a:pt x="415" y="923"/>
                  </a:cubicBezTo>
                  <a:lnTo>
                    <a:pt x="833" y="506"/>
                  </a:lnTo>
                  <a:cubicBezTo>
                    <a:pt x="949" y="390"/>
                    <a:pt x="949" y="203"/>
                    <a:pt x="834" y="87"/>
                  </a:cubicBezTo>
                  <a:cubicBezTo>
                    <a:pt x="776" y="29"/>
                    <a:pt x="700" y="0"/>
                    <a:pt x="6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73"/>
            <p:cNvSpPr/>
            <p:nvPr/>
          </p:nvSpPr>
          <p:spPr>
            <a:xfrm>
              <a:off x="2638558" y="4514662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206" y="0"/>
                  </a:moveTo>
                  <a:cubicBezTo>
                    <a:pt x="132" y="0"/>
                    <a:pt x="58" y="28"/>
                    <a:pt x="1" y="83"/>
                  </a:cubicBezTo>
                  <a:lnTo>
                    <a:pt x="5" y="87"/>
                  </a:lnTo>
                  <a:lnTo>
                    <a:pt x="423" y="505"/>
                  </a:lnTo>
                  <a:cubicBezTo>
                    <a:pt x="538" y="620"/>
                    <a:pt x="538" y="807"/>
                    <a:pt x="423" y="922"/>
                  </a:cubicBezTo>
                  <a:lnTo>
                    <a:pt x="419" y="926"/>
                  </a:lnTo>
                  <a:cubicBezTo>
                    <a:pt x="476" y="981"/>
                    <a:pt x="549" y="1009"/>
                    <a:pt x="623" y="1009"/>
                  </a:cubicBezTo>
                  <a:cubicBezTo>
                    <a:pt x="699" y="1009"/>
                    <a:pt x="775" y="980"/>
                    <a:pt x="833" y="922"/>
                  </a:cubicBezTo>
                  <a:cubicBezTo>
                    <a:pt x="948" y="807"/>
                    <a:pt x="948" y="620"/>
                    <a:pt x="833" y="505"/>
                  </a:cubicBezTo>
                  <a:lnTo>
                    <a:pt x="415" y="87"/>
                  </a:lnTo>
                  <a:cubicBezTo>
                    <a:pt x="357" y="29"/>
                    <a:pt x="281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73"/>
            <p:cNvSpPr/>
            <p:nvPr/>
          </p:nvSpPr>
          <p:spPr>
            <a:xfrm>
              <a:off x="2410103" y="4286208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205" y="0"/>
                  </a:moveTo>
                  <a:cubicBezTo>
                    <a:pt x="131" y="0"/>
                    <a:pt x="57" y="28"/>
                    <a:pt x="0" y="83"/>
                  </a:cubicBezTo>
                  <a:lnTo>
                    <a:pt x="4" y="87"/>
                  </a:lnTo>
                  <a:lnTo>
                    <a:pt x="422" y="505"/>
                  </a:lnTo>
                  <a:cubicBezTo>
                    <a:pt x="537" y="620"/>
                    <a:pt x="537" y="807"/>
                    <a:pt x="422" y="922"/>
                  </a:cubicBezTo>
                  <a:lnTo>
                    <a:pt x="418" y="926"/>
                  </a:lnTo>
                  <a:cubicBezTo>
                    <a:pt x="475" y="981"/>
                    <a:pt x="548" y="1009"/>
                    <a:pt x="622" y="1009"/>
                  </a:cubicBezTo>
                  <a:cubicBezTo>
                    <a:pt x="698" y="1009"/>
                    <a:pt x="774" y="980"/>
                    <a:pt x="832" y="922"/>
                  </a:cubicBezTo>
                  <a:cubicBezTo>
                    <a:pt x="947" y="807"/>
                    <a:pt x="947" y="620"/>
                    <a:pt x="832" y="505"/>
                  </a:cubicBezTo>
                  <a:lnTo>
                    <a:pt x="414" y="87"/>
                  </a:lnTo>
                  <a:cubicBezTo>
                    <a:pt x="356" y="29"/>
                    <a:pt x="281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73"/>
            <p:cNvSpPr/>
            <p:nvPr/>
          </p:nvSpPr>
          <p:spPr>
            <a:xfrm>
              <a:off x="2410103" y="4514662"/>
              <a:ext cx="39871" cy="42436"/>
            </a:xfrm>
            <a:custGeom>
              <a:avLst/>
              <a:gdLst/>
              <a:ahLst/>
              <a:cxnLst/>
              <a:rect l="l" t="t" r="r" b="b"/>
              <a:pathLst>
                <a:path w="948" h="1009" extrusionOk="0">
                  <a:moveTo>
                    <a:pt x="622" y="0"/>
                  </a:moveTo>
                  <a:cubicBezTo>
                    <a:pt x="548" y="0"/>
                    <a:pt x="475" y="28"/>
                    <a:pt x="418" y="83"/>
                  </a:cubicBezTo>
                  <a:lnTo>
                    <a:pt x="422" y="87"/>
                  </a:lnTo>
                  <a:cubicBezTo>
                    <a:pt x="537" y="201"/>
                    <a:pt x="537" y="389"/>
                    <a:pt x="422" y="505"/>
                  </a:cubicBezTo>
                  <a:lnTo>
                    <a:pt x="4" y="922"/>
                  </a:lnTo>
                  <a:lnTo>
                    <a:pt x="0" y="926"/>
                  </a:lnTo>
                  <a:cubicBezTo>
                    <a:pt x="57" y="981"/>
                    <a:pt x="131" y="1009"/>
                    <a:pt x="205" y="1009"/>
                  </a:cubicBezTo>
                  <a:cubicBezTo>
                    <a:pt x="281" y="1009"/>
                    <a:pt x="356" y="980"/>
                    <a:pt x="414" y="922"/>
                  </a:cubicBezTo>
                  <a:lnTo>
                    <a:pt x="832" y="505"/>
                  </a:lnTo>
                  <a:cubicBezTo>
                    <a:pt x="947" y="389"/>
                    <a:pt x="947" y="201"/>
                    <a:pt x="832" y="87"/>
                  </a:cubicBezTo>
                  <a:cubicBezTo>
                    <a:pt x="774" y="29"/>
                    <a:pt x="69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4" name="Google Shape;3134;p73"/>
          <p:cNvGrpSpPr/>
          <p:nvPr/>
        </p:nvGrpSpPr>
        <p:grpSpPr>
          <a:xfrm>
            <a:off x="6484100" y="1099313"/>
            <a:ext cx="2062375" cy="1254299"/>
            <a:chOff x="6484100" y="1099313"/>
            <a:chExt cx="2062375" cy="1254299"/>
          </a:xfrm>
        </p:grpSpPr>
        <p:grpSp>
          <p:nvGrpSpPr>
            <p:cNvPr id="3135" name="Google Shape;3135;p73"/>
            <p:cNvGrpSpPr/>
            <p:nvPr/>
          </p:nvGrpSpPr>
          <p:grpSpPr>
            <a:xfrm>
              <a:off x="7477645" y="1099313"/>
              <a:ext cx="1068829" cy="1068865"/>
              <a:chOff x="3858125" y="1328675"/>
              <a:chExt cx="743275" cy="743300"/>
            </a:xfrm>
          </p:grpSpPr>
          <p:sp>
            <p:nvSpPr>
              <p:cNvPr id="3136" name="Google Shape;3136;p73"/>
              <p:cNvSpPr/>
              <p:nvPr/>
            </p:nvSpPr>
            <p:spPr>
              <a:xfrm>
                <a:off x="3858125" y="1328675"/>
                <a:ext cx="743275" cy="743300"/>
              </a:xfrm>
              <a:custGeom>
                <a:avLst/>
                <a:gdLst/>
                <a:ahLst/>
                <a:cxnLst/>
                <a:rect l="l" t="t" r="r" b="b"/>
                <a:pathLst>
                  <a:path w="29731" h="29732" extrusionOk="0">
                    <a:moveTo>
                      <a:pt x="14866" y="1"/>
                    </a:moveTo>
                    <a:cubicBezTo>
                      <a:pt x="10923" y="1"/>
                      <a:pt x="7142" y="1568"/>
                      <a:pt x="4355" y="4355"/>
                    </a:cubicBezTo>
                    <a:cubicBezTo>
                      <a:pt x="1566" y="7143"/>
                      <a:pt x="0" y="10923"/>
                      <a:pt x="0" y="14866"/>
                    </a:cubicBezTo>
                    <a:cubicBezTo>
                      <a:pt x="0" y="18808"/>
                      <a:pt x="1566" y="22589"/>
                      <a:pt x="4355" y="25378"/>
                    </a:cubicBezTo>
                    <a:cubicBezTo>
                      <a:pt x="7142" y="28165"/>
                      <a:pt x="10923" y="29731"/>
                      <a:pt x="14866" y="29731"/>
                    </a:cubicBezTo>
                    <a:cubicBezTo>
                      <a:pt x="18808" y="29731"/>
                      <a:pt x="22589" y="28165"/>
                      <a:pt x="25377" y="25378"/>
                    </a:cubicBezTo>
                    <a:cubicBezTo>
                      <a:pt x="28165" y="22589"/>
                      <a:pt x="29731" y="18808"/>
                      <a:pt x="29731" y="14866"/>
                    </a:cubicBezTo>
                    <a:cubicBezTo>
                      <a:pt x="29731" y="10923"/>
                      <a:pt x="28165" y="7143"/>
                      <a:pt x="25377" y="4355"/>
                    </a:cubicBezTo>
                    <a:cubicBezTo>
                      <a:pt x="22589" y="1568"/>
                      <a:pt x="18808" y="1"/>
                      <a:pt x="14866" y="1"/>
                    </a:cubicBez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73"/>
              <p:cNvSpPr/>
              <p:nvPr/>
            </p:nvSpPr>
            <p:spPr>
              <a:xfrm>
                <a:off x="3912350" y="1382900"/>
                <a:ext cx="634875" cy="634850"/>
              </a:xfrm>
              <a:custGeom>
                <a:avLst/>
                <a:gdLst/>
                <a:ahLst/>
                <a:cxnLst/>
                <a:rect l="l" t="t" r="r" b="b"/>
                <a:pathLst>
                  <a:path w="25395" h="25394" extrusionOk="0">
                    <a:moveTo>
                      <a:pt x="12698" y="0"/>
                    </a:moveTo>
                    <a:cubicBezTo>
                      <a:pt x="9330" y="0"/>
                      <a:pt x="6101" y="1338"/>
                      <a:pt x="3720" y="3719"/>
                    </a:cubicBezTo>
                    <a:cubicBezTo>
                      <a:pt x="1338" y="6100"/>
                      <a:pt x="1" y="9329"/>
                      <a:pt x="1" y="12697"/>
                    </a:cubicBezTo>
                    <a:cubicBezTo>
                      <a:pt x="1" y="16065"/>
                      <a:pt x="1338" y="19294"/>
                      <a:pt x="3720" y="21675"/>
                    </a:cubicBezTo>
                    <a:cubicBezTo>
                      <a:pt x="6101" y="24056"/>
                      <a:pt x="9330" y="25394"/>
                      <a:pt x="12698" y="25394"/>
                    </a:cubicBezTo>
                    <a:cubicBezTo>
                      <a:pt x="16065" y="25394"/>
                      <a:pt x="19295" y="24056"/>
                      <a:pt x="21675" y="21675"/>
                    </a:cubicBezTo>
                    <a:cubicBezTo>
                      <a:pt x="24057" y="19294"/>
                      <a:pt x="25394" y="16065"/>
                      <a:pt x="25394" y="12697"/>
                    </a:cubicBezTo>
                    <a:cubicBezTo>
                      <a:pt x="25394" y="9329"/>
                      <a:pt x="24057" y="6100"/>
                      <a:pt x="21675" y="3719"/>
                    </a:cubicBezTo>
                    <a:cubicBezTo>
                      <a:pt x="19295" y="1338"/>
                      <a:pt x="16065" y="0"/>
                      <a:pt x="12698" y="0"/>
                    </a:cubicBezTo>
                    <a:close/>
                  </a:path>
                </a:pathLst>
              </a:custGeom>
              <a:solidFill>
                <a:schemeClr val="accent1">
                  <a:alpha val="8353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73"/>
              <p:cNvSpPr/>
              <p:nvPr/>
            </p:nvSpPr>
            <p:spPr>
              <a:xfrm>
                <a:off x="3992300" y="1442575"/>
                <a:ext cx="554925" cy="575150"/>
              </a:xfrm>
              <a:custGeom>
                <a:avLst/>
                <a:gdLst/>
                <a:ahLst/>
                <a:cxnLst/>
                <a:rect l="l" t="t" r="r" b="b"/>
                <a:pathLst>
                  <a:path w="22197" h="23006" extrusionOk="0">
                    <a:moveTo>
                      <a:pt x="16908" y="1"/>
                    </a:moveTo>
                    <a:cubicBezTo>
                      <a:pt x="18896" y="2242"/>
                      <a:pt x="20106" y="5191"/>
                      <a:pt x="20106" y="8422"/>
                    </a:cubicBezTo>
                    <a:cubicBezTo>
                      <a:pt x="20106" y="15433"/>
                      <a:pt x="14421" y="21118"/>
                      <a:pt x="7409" y="21118"/>
                    </a:cubicBezTo>
                    <a:cubicBezTo>
                      <a:pt x="4643" y="21118"/>
                      <a:pt x="2086" y="20231"/>
                      <a:pt x="0" y="18730"/>
                    </a:cubicBezTo>
                    <a:lnTo>
                      <a:pt x="0" y="18730"/>
                    </a:lnTo>
                    <a:cubicBezTo>
                      <a:pt x="2327" y="21352"/>
                      <a:pt x="5719" y="23006"/>
                      <a:pt x="9499" y="23006"/>
                    </a:cubicBezTo>
                    <a:cubicBezTo>
                      <a:pt x="16511" y="23006"/>
                      <a:pt x="22195" y="17321"/>
                      <a:pt x="22195" y="10309"/>
                    </a:cubicBezTo>
                    <a:cubicBezTo>
                      <a:pt x="22196" y="6063"/>
                      <a:pt x="20110" y="2307"/>
                      <a:pt x="16908" y="1"/>
                    </a:cubicBezTo>
                    <a:close/>
                  </a:path>
                </a:pathLst>
              </a:cu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9" name="Google Shape;3139;p73"/>
            <p:cNvGrpSpPr/>
            <p:nvPr/>
          </p:nvGrpSpPr>
          <p:grpSpPr>
            <a:xfrm>
              <a:off x="6484100" y="1807213"/>
              <a:ext cx="1779700" cy="546400"/>
              <a:chOff x="3218975" y="369750"/>
              <a:chExt cx="1779700" cy="546400"/>
            </a:xfrm>
          </p:grpSpPr>
          <p:sp>
            <p:nvSpPr>
              <p:cNvPr id="3140" name="Google Shape;3140;p73"/>
              <p:cNvSpPr/>
              <p:nvPr/>
            </p:nvSpPr>
            <p:spPr>
              <a:xfrm>
                <a:off x="3218975" y="369750"/>
                <a:ext cx="1779700" cy="546400"/>
              </a:xfrm>
              <a:custGeom>
                <a:avLst/>
                <a:gdLst/>
                <a:ahLst/>
                <a:cxnLst/>
                <a:rect l="l" t="t" r="r" b="b"/>
                <a:pathLst>
                  <a:path w="71188" h="21856" extrusionOk="0">
                    <a:moveTo>
                      <a:pt x="41071" y="0"/>
                    </a:moveTo>
                    <a:cubicBezTo>
                      <a:pt x="34960" y="0"/>
                      <a:pt x="29041" y="4475"/>
                      <a:pt x="27525" y="10425"/>
                    </a:cubicBezTo>
                    <a:cubicBezTo>
                      <a:pt x="26860" y="9692"/>
                      <a:pt x="25870" y="9280"/>
                      <a:pt x="24883" y="9280"/>
                    </a:cubicBezTo>
                    <a:cubicBezTo>
                      <a:pt x="24548" y="9280"/>
                      <a:pt x="24213" y="9328"/>
                      <a:pt x="23892" y="9426"/>
                    </a:cubicBezTo>
                    <a:cubicBezTo>
                      <a:pt x="22625" y="9815"/>
                      <a:pt x="21630" y="10976"/>
                      <a:pt x="21440" y="12288"/>
                    </a:cubicBezTo>
                    <a:cubicBezTo>
                      <a:pt x="20320" y="10631"/>
                      <a:pt x="18319" y="9645"/>
                      <a:pt x="16328" y="9645"/>
                    </a:cubicBezTo>
                    <a:cubicBezTo>
                      <a:pt x="15755" y="9645"/>
                      <a:pt x="15183" y="9727"/>
                      <a:pt x="14633" y="9898"/>
                    </a:cubicBezTo>
                    <a:cubicBezTo>
                      <a:pt x="12172" y="10661"/>
                      <a:pt x="10356" y="13145"/>
                      <a:pt x="10375" y="15721"/>
                    </a:cubicBezTo>
                    <a:cubicBezTo>
                      <a:pt x="10055" y="15548"/>
                      <a:pt x="9692" y="15465"/>
                      <a:pt x="9329" y="15465"/>
                    </a:cubicBezTo>
                    <a:cubicBezTo>
                      <a:pt x="8761" y="15465"/>
                      <a:pt x="8190" y="15670"/>
                      <a:pt x="7774" y="16060"/>
                    </a:cubicBezTo>
                    <a:cubicBezTo>
                      <a:pt x="7092" y="16698"/>
                      <a:pt x="6878" y="17785"/>
                      <a:pt x="7268" y="18634"/>
                    </a:cubicBezTo>
                    <a:cubicBezTo>
                      <a:pt x="6721" y="18490"/>
                      <a:pt x="6178" y="18421"/>
                      <a:pt x="5648" y="18421"/>
                    </a:cubicBezTo>
                    <a:cubicBezTo>
                      <a:pt x="3336" y="18421"/>
                      <a:pt x="1249" y="19733"/>
                      <a:pt x="0" y="21855"/>
                    </a:cubicBezTo>
                    <a:lnTo>
                      <a:pt x="71187" y="21855"/>
                    </a:lnTo>
                    <a:cubicBezTo>
                      <a:pt x="70862" y="20910"/>
                      <a:pt x="69659" y="19988"/>
                      <a:pt x="68634" y="19988"/>
                    </a:cubicBezTo>
                    <a:cubicBezTo>
                      <a:pt x="68417" y="19988"/>
                      <a:pt x="68208" y="20029"/>
                      <a:pt x="68017" y="20120"/>
                    </a:cubicBezTo>
                    <a:cubicBezTo>
                      <a:pt x="68386" y="18870"/>
                      <a:pt x="67852" y="17409"/>
                      <a:pt x="66764" y="16691"/>
                    </a:cubicBezTo>
                    <a:cubicBezTo>
                      <a:pt x="66269" y="16366"/>
                      <a:pt x="65679" y="16205"/>
                      <a:pt x="65088" y="16205"/>
                    </a:cubicBezTo>
                    <a:cubicBezTo>
                      <a:pt x="64377" y="16205"/>
                      <a:pt x="63665" y="16437"/>
                      <a:pt x="63118" y="16892"/>
                    </a:cubicBezTo>
                    <a:cubicBezTo>
                      <a:pt x="63465" y="14842"/>
                      <a:pt x="62343" y="12630"/>
                      <a:pt x="60483" y="11701"/>
                    </a:cubicBezTo>
                    <a:cubicBezTo>
                      <a:pt x="59823" y="11372"/>
                      <a:pt x="59091" y="11214"/>
                      <a:pt x="58355" y="11214"/>
                    </a:cubicBezTo>
                    <a:cubicBezTo>
                      <a:pt x="57018" y="11214"/>
                      <a:pt x="55672" y="11738"/>
                      <a:pt x="54750" y="12712"/>
                    </a:cubicBezTo>
                    <a:cubicBezTo>
                      <a:pt x="54220" y="6246"/>
                      <a:pt x="48570" y="587"/>
                      <a:pt x="42106" y="44"/>
                    </a:cubicBezTo>
                    <a:cubicBezTo>
                      <a:pt x="41761" y="15"/>
                      <a:pt x="41416" y="0"/>
                      <a:pt x="410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73"/>
              <p:cNvSpPr/>
              <p:nvPr/>
            </p:nvSpPr>
            <p:spPr>
              <a:xfrm>
                <a:off x="3855600" y="585400"/>
                <a:ext cx="321650" cy="116000"/>
              </a:xfrm>
              <a:custGeom>
                <a:avLst/>
                <a:gdLst/>
                <a:ahLst/>
                <a:cxnLst/>
                <a:rect l="l" t="t" r="r" b="b"/>
                <a:pathLst>
                  <a:path w="12866" h="4640" extrusionOk="0">
                    <a:moveTo>
                      <a:pt x="9851" y="0"/>
                    </a:moveTo>
                    <a:cubicBezTo>
                      <a:pt x="9765" y="0"/>
                      <a:pt x="9679" y="4"/>
                      <a:pt x="9592" y="11"/>
                    </a:cubicBezTo>
                    <a:cubicBezTo>
                      <a:pt x="8793" y="77"/>
                      <a:pt x="8053" y="447"/>
                      <a:pt x="7544" y="953"/>
                    </a:cubicBezTo>
                    <a:cubicBezTo>
                      <a:pt x="7156" y="1333"/>
                      <a:pt x="6900" y="1789"/>
                      <a:pt x="6780" y="2228"/>
                    </a:cubicBezTo>
                    <a:cubicBezTo>
                      <a:pt x="6646" y="2057"/>
                      <a:pt x="6495" y="1895"/>
                      <a:pt x="6322" y="1744"/>
                    </a:cubicBezTo>
                    <a:cubicBezTo>
                      <a:pt x="5680" y="1177"/>
                      <a:pt x="4764" y="793"/>
                      <a:pt x="3797" y="793"/>
                    </a:cubicBezTo>
                    <a:cubicBezTo>
                      <a:pt x="3686" y="793"/>
                      <a:pt x="3574" y="798"/>
                      <a:pt x="3462" y="808"/>
                    </a:cubicBezTo>
                    <a:cubicBezTo>
                      <a:pt x="2373" y="909"/>
                      <a:pt x="1409" y="1503"/>
                      <a:pt x="823" y="2256"/>
                    </a:cubicBezTo>
                    <a:cubicBezTo>
                      <a:pt x="223" y="3010"/>
                      <a:pt x="1" y="3927"/>
                      <a:pt x="121" y="4639"/>
                    </a:cubicBezTo>
                    <a:cubicBezTo>
                      <a:pt x="505" y="4026"/>
                      <a:pt x="1013" y="3484"/>
                      <a:pt x="1618" y="3074"/>
                    </a:cubicBezTo>
                    <a:cubicBezTo>
                      <a:pt x="2220" y="2663"/>
                      <a:pt x="2914" y="2388"/>
                      <a:pt x="3602" y="2321"/>
                    </a:cubicBezTo>
                    <a:cubicBezTo>
                      <a:pt x="3710" y="2311"/>
                      <a:pt x="3819" y="2306"/>
                      <a:pt x="3928" y="2306"/>
                    </a:cubicBezTo>
                    <a:cubicBezTo>
                      <a:pt x="4519" y="2306"/>
                      <a:pt x="5127" y="2447"/>
                      <a:pt x="5692" y="2693"/>
                    </a:cubicBezTo>
                    <a:cubicBezTo>
                      <a:pt x="6362" y="2986"/>
                      <a:pt x="6962" y="3424"/>
                      <a:pt x="7453" y="3956"/>
                    </a:cubicBezTo>
                    <a:cubicBezTo>
                      <a:pt x="7443" y="3475"/>
                      <a:pt x="7264" y="2933"/>
                      <a:pt x="6932" y="2437"/>
                    </a:cubicBezTo>
                    <a:cubicBezTo>
                      <a:pt x="7684" y="1759"/>
                      <a:pt x="8669" y="1250"/>
                      <a:pt x="9686" y="1167"/>
                    </a:cubicBezTo>
                    <a:cubicBezTo>
                      <a:pt x="9788" y="1159"/>
                      <a:pt x="9890" y="1155"/>
                      <a:pt x="9993" y="1155"/>
                    </a:cubicBezTo>
                    <a:cubicBezTo>
                      <a:pt x="11017" y="1155"/>
                      <a:pt x="12055" y="1557"/>
                      <a:pt x="12866" y="2142"/>
                    </a:cubicBezTo>
                    <a:cubicBezTo>
                      <a:pt x="12739" y="1606"/>
                      <a:pt x="12357" y="1022"/>
                      <a:pt x="11766" y="609"/>
                    </a:cubicBezTo>
                    <a:cubicBezTo>
                      <a:pt x="11245" y="236"/>
                      <a:pt x="10560" y="0"/>
                      <a:pt x="98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3142;p73"/>
              <p:cNvSpPr/>
              <p:nvPr/>
            </p:nvSpPr>
            <p:spPr>
              <a:xfrm>
                <a:off x="4261900" y="541775"/>
                <a:ext cx="282375" cy="140350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5614" extrusionOk="0">
                    <a:moveTo>
                      <a:pt x="3818" y="1"/>
                    </a:moveTo>
                    <a:cubicBezTo>
                      <a:pt x="3091" y="1"/>
                      <a:pt x="2384" y="178"/>
                      <a:pt x="1791" y="484"/>
                    </a:cubicBezTo>
                    <a:cubicBezTo>
                      <a:pt x="895" y="935"/>
                      <a:pt x="263" y="1671"/>
                      <a:pt x="1" y="2386"/>
                    </a:cubicBezTo>
                    <a:cubicBezTo>
                      <a:pt x="673" y="2021"/>
                      <a:pt x="1415" y="1748"/>
                      <a:pt x="2190" y="1620"/>
                    </a:cubicBezTo>
                    <a:cubicBezTo>
                      <a:pt x="2523" y="1564"/>
                      <a:pt x="2862" y="1535"/>
                      <a:pt x="3199" y="1535"/>
                    </a:cubicBezTo>
                    <a:cubicBezTo>
                      <a:pt x="3643" y="1535"/>
                      <a:pt x="4083" y="1586"/>
                      <a:pt x="4503" y="1694"/>
                    </a:cubicBezTo>
                    <a:cubicBezTo>
                      <a:pt x="5240" y="1885"/>
                      <a:pt x="5948" y="2262"/>
                      <a:pt x="6563" y="2751"/>
                    </a:cubicBezTo>
                    <a:cubicBezTo>
                      <a:pt x="7081" y="3163"/>
                      <a:pt x="7524" y="3653"/>
                      <a:pt x="7898" y="4182"/>
                    </a:cubicBezTo>
                    <a:cubicBezTo>
                      <a:pt x="7894" y="4185"/>
                      <a:pt x="7889" y="4188"/>
                      <a:pt x="7885" y="4190"/>
                    </a:cubicBezTo>
                    <a:cubicBezTo>
                      <a:pt x="7478" y="4447"/>
                      <a:pt x="7200" y="4821"/>
                      <a:pt x="7088" y="5174"/>
                    </a:cubicBezTo>
                    <a:cubicBezTo>
                      <a:pt x="7637" y="4836"/>
                      <a:pt x="8313" y="4604"/>
                      <a:pt x="8981" y="4604"/>
                    </a:cubicBezTo>
                    <a:cubicBezTo>
                      <a:pt x="9078" y="4604"/>
                      <a:pt x="9175" y="4609"/>
                      <a:pt x="9271" y="4619"/>
                    </a:cubicBezTo>
                    <a:cubicBezTo>
                      <a:pt x="10031" y="4698"/>
                      <a:pt x="10759" y="5105"/>
                      <a:pt x="11295" y="5614"/>
                    </a:cubicBezTo>
                    <a:cubicBezTo>
                      <a:pt x="11259" y="5245"/>
                      <a:pt x="11064" y="4821"/>
                      <a:pt x="10718" y="4486"/>
                    </a:cubicBezTo>
                    <a:cubicBezTo>
                      <a:pt x="10375" y="4148"/>
                      <a:pt x="9885" y="3899"/>
                      <a:pt x="9353" y="3843"/>
                    </a:cubicBezTo>
                    <a:cubicBezTo>
                      <a:pt x="9277" y="3835"/>
                      <a:pt x="9201" y="3831"/>
                      <a:pt x="9125" y="3831"/>
                    </a:cubicBezTo>
                    <a:cubicBezTo>
                      <a:pt x="8774" y="3831"/>
                      <a:pt x="8432" y="3914"/>
                      <a:pt x="8134" y="4054"/>
                    </a:cubicBezTo>
                    <a:cubicBezTo>
                      <a:pt x="8135" y="3387"/>
                      <a:pt x="7923" y="2627"/>
                      <a:pt x="7462" y="1950"/>
                    </a:cubicBezTo>
                    <a:cubicBezTo>
                      <a:pt x="6908" y="1121"/>
                      <a:pt x="5988" y="418"/>
                      <a:pt x="4906" y="138"/>
                    </a:cubicBezTo>
                    <a:cubicBezTo>
                      <a:pt x="4546" y="45"/>
                      <a:pt x="4180" y="1"/>
                      <a:pt x="38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3143;p73"/>
              <p:cNvSpPr/>
              <p:nvPr/>
            </p:nvSpPr>
            <p:spPr>
              <a:xfrm>
                <a:off x="3548600" y="718375"/>
                <a:ext cx="256825" cy="92425"/>
              </a:xfrm>
              <a:custGeom>
                <a:avLst/>
                <a:gdLst/>
                <a:ahLst/>
                <a:cxnLst/>
                <a:rect l="l" t="t" r="r" b="b"/>
                <a:pathLst>
                  <a:path w="10273" h="3697" extrusionOk="0">
                    <a:moveTo>
                      <a:pt x="7079" y="1"/>
                    </a:moveTo>
                    <a:cubicBezTo>
                      <a:pt x="6331" y="1"/>
                      <a:pt x="5613" y="267"/>
                      <a:pt x="5084" y="677"/>
                    </a:cubicBezTo>
                    <a:cubicBezTo>
                      <a:pt x="4527" y="1101"/>
                      <a:pt x="4176" y="1681"/>
                      <a:pt x="4056" y="2218"/>
                    </a:cubicBezTo>
                    <a:cubicBezTo>
                      <a:pt x="3677" y="1784"/>
                      <a:pt x="3088" y="1455"/>
                      <a:pt x="2436" y="1410"/>
                    </a:cubicBezTo>
                    <a:cubicBezTo>
                      <a:pt x="2384" y="1406"/>
                      <a:pt x="2333" y="1405"/>
                      <a:pt x="2281" y="1405"/>
                    </a:cubicBezTo>
                    <a:cubicBezTo>
                      <a:pt x="1669" y="1405"/>
                      <a:pt x="1090" y="1653"/>
                      <a:pt x="688" y="2018"/>
                    </a:cubicBezTo>
                    <a:cubicBezTo>
                      <a:pt x="244" y="2409"/>
                      <a:pt x="10" y="2940"/>
                      <a:pt x="0" y="3384"/>
                    </a:cubicBezTo>
                    <a:cubicBezTo>
                      <a:pt x="302" y="3056"/>
                      <a:pt x="669" y="2783"/>
                      <a:pt x="1082" y="2598"/>
                    </a:cubicBezTo>
                    <a:cubicBezTo>
                      <a:pt x="1447" y="2433"/>
                      <a:pt x="1842" y="2339"/>
                      <a:pt x="2226" y="2339"/>
                    </a:cubicBezTo>
                    <a:cubicBezTo>
                      <a:pt x="2275" y="2339"/>
                      <a:pt x="2324" y="2340"/>
                      <a:pt x="2373" y="2344"/>
                    </a:cubicBezTo>
                    <a:cubicBezTo>
                      <a:pt x="2800" y="2374"/>
                      <a:pt x="3234" y="2531"/>
                      <a:pt x="3616" y="2771"/>
                    </a:cubicBezTo>
                    <a:cubicBezTo>
                      <a:pt x="3999" y="3010"/>
                      <a:pt x="4326" y="3330"/>
                      <a:pt x="4582" y="3696"/>
                    </a:cubicBezTo>
                    <a:cubicBezTo>
                      <a:pt x="4630" y="3274"/>
                      <a:pt x="4484" y="2745"/>
                      <a:pt x="4132" y="2307"/>
                    </a:cubicBezTo>
                    <a:cubicBezTo>
                      <a:pt x="4551" y="1958"/>
                      <a:pt x="5028" y="1669"/>
                      <a:pt x="5548" y="1481"/>
                    </a:cubicBezTo>
                    <a:cubicBezTo>
                      <a:pt x="5993" y="1318"/>
                      <a:pt x="6465" y="1227"/>
                      <a:pt x="6925" y="1227"/>
                    </a:cubicBezTo>
                    <a:cubicBezTo>
                      <a:pt x="7047" y="1227"/>
                      <a:pt x="7169" y="1234"/>
                      <a:pt x="7289" y="1247"/>
                    </a:cubicBezTo>
                    <a:cubicBezTo>
                      <a:pt x="7861" y="1314"/>
                      <a:pt x="8430" y="1538"/>
                      <a:pt x="8934" y="1865"/>
                    </a:cubicBezTo>
                    <a:cubicBezTo>
                      <a:pt x="9438" y="2192"/>
                      <a:pt x="9868" y="2618"/>
                      <a:pt x="10214" y="3097"/>
                    </a:cubicBezTo>
                    <a:cubicBezTo>
                      <a:pt x="10272" y="2513"/>
                      <a:pt x="10063" y="1783"/>
                      <a:pt x="9566" y="1184"/>
                    </a:cubicBezTo>
                    <a:cubicBezTo>
                      <a:pt x="9076" y="588"/>
                      <a:pt x="8299" y="119"/>
                      <a:pt x="7428" y="20"/>
                    </a:cubicBezTo>
                    <a:cubicBezTo>
                      <a:pt x="7312" y="7"/>
                      <a:pt x="7195" y="1"/>
                      <a:pt x="70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44" name="Google Shape;3144;p73"/>
          <p:cNvGrpSpPr/>
          <p:nvPr/>
        </p:nvGrpSpPr>
        <p:grpSpPr>
          <a:xfrm flipH="1">
            <a:off x="517800" y="1423488"/>
            <a:ext cx="1235225" cy="283075"/>
            <a:chOff x="3763450" y="967075"/>
            <a:chExt cx="1235225" cy="283075"/>
          </a:xfrm>
        </p:grpSpPr>
        <p:sp>
          <p:nvSpPr>
            <p:cNvPr id="3145" name="Google Shape;3145;p73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73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73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73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6" name="Google Shape;3716;p83"/>
          <p:cNvGrpSpPr/>
          <p:nvPr/>
        </p:nvGrpSpPr>
        <p:grpSpPr>
          <a:xfrm>
            <a:off x="3163257" y="1339469"/>
            <a:ext cx="669736" cy="594358"/>
            <a:chOff x="1757151" y="1501139"/>
            <a:chExt cx="347572" cy="327470"/>
          </a:xfrm>
        </p:grpSpPr>
        <p:sp>
          <p:nvSpPr>
            <p:cNvPr id="3717" name="Google Shape;3717;p83"/>
            <p:cNvSpPr/>
            <p:nvPr/>
          </p:nvSpPr>
          <p:spPr>
            <a:xfrm>
              <a:off x="1778582" y="1711231"/>
              <a:ext cx="26861" cy="63801"/>
            </a:xfrm>
            <a:custGeom>
              <a:avLst/>
              <a:gdLst/>
              <a:ahLst/>
              <a:cxnLst/>
              <a:rect l="l" t="t" r="r" b="b"/>
              <a:pathLst>
                <a:path w="930" h="2209" extrusionOk="0">
                  <a:moveTo>
                    <a:pt x="528" y="1"/>
                  </a:moveTo>
                  <a:cubicBezTo>
                    <a:pt x="389" y="1"/>
                    <a:pt x="257" y="84"/>
                    <a:pt x="201" y="221"/>
                  </a:cubicBezTo>
                  <a:cubicBezTo>
                    <a:pt x="0" y="720"/>
                    <a:pt x="43" y="1474"/>
                    <a:pt x="191" y="1959"/>
                  </a:cubicBezTo>
                  <a:cubicBezTo>
                    <a:pt x="237" y="2111"/>
                    <a:pt x="377" y="2209"/>
                    <a:pt x="529" y="2209"/>
                  </a:cubicBezTo>
                  <a:cubicBezTo>
                    <a:pt x="562" y="2209"/>
                    <a:pt x="597" y="2204"/>
                    <a:pt x="632" y="2195"/>
                  </a:cubicBezTo>
                  <a:cubicBezTo>
                    <a:pt x="817" y="2139"/>
                    <a:pt x="922" y="1941"/>
                    <a:pt x="866" y="1755"/>
                  </a:cubicBezTo>
                  <a:cubicBezTo>
                    <a:pt x="743" y="1349"/>
                    <a:pt x="737" y="779"/>
                    <a:pt x="856" y="486"/>
                  </a:cubicBezTo>
                  <a:cubicBezTo>
                    <a:pt x="929" y="305"/>
                    <a:pt x="842" y="99"/>
                    <a:pt x="660" y="26"/>
                  </a:cubicBezTo>
                  <a:cubicBezTo>
                    <a:pt x="617" y="9"/>
                    <a:pt x="572" y="1"/>
                    <a:pt x="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83"/>
            <p:cNvSpPr/>
            <p:nvPr/>
          </p:nvSpPr>
          <p:spPr>
            <a:xfrm>
              <a:off x="1920684" y="1606416"/>
              <a:ext cx="14326" cy="112526"/>
            </a:xfrm>
            <a:custGeom>
              <a:avLst/>
              <a:gdLst/>
              <a:ahLst/>
              <a:cxnLst/>
              <a:rect l="l" t="t" r="r" b="b"/>
              <a:pathLst>
                <a:path w="496" h="3896" extrusionOk="0">
                  <a:moveTo>
                    <a:pt x="353" y="0"/>
                  </a:moveTo>
                  <a:cubicBezTo>
                    <a:pt x="158" y="0"/>
                    <a:pt x="0" y="158"/>
                    <a:pt x="0" y="353"/>
                  </a:cubicBezTo>
                  <a:lnTo>
                    <a:pt x="0" y="3543"/>
                  </a:lnTo>
                  <a:cubicBezTo>
                    <a:pt x="0" y="3738"/>
                    <a:pt x="158" y="3896"/>
                    <a:pt x="353" y="3896"/>
                  </a:cubicBezTo>
                  <a:lnTo>
                    <a:pt x="495" y="1947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83"/>
            <p:cNvSpPr/>
            <p:nvPr/>
          </p:nvSpPr>
          <p:spPr>
            <a:xfrm>
              <a:off x="1930879" y="1606416"/>
              <a:ext cx="10224" cy="112497"/>
            </a:xfrm>
            <a:custGeom>
              <a:avLst/>
              <a:gdLst/>
              <a:ahLst/>
              <a:cxnLst/>
              <a:rect l="l" t="t" r="r" b="b"/>
              <a:pathLst>
                <a:path w="354" h="3895" extrusionOk="0">
                  <a:moveTo>
                    <a:pt x="0" y="0"/>
                  </a:moveTo>
                  <a:lnTo>
                    <a:pt x="0" y="3895"/>
                  </a:lnTo>
                  <a:cubicBezTo>
                    <a:pt x="195" y="3895"/>
                    <a:pt x="354" y="3737"/>
                    <a:pt x="354" y="3541"/>
                  </a:cubicBezTo>
                  <a:lnTo>
                    <a:pt x="354" y="351"/>
                  </a:lnTo>
                  <a:cubicBezTo>
                    <a:pt x="354" y="158"/>
                    <a:pt x="195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83"/>
            <p:cNvSpPr/>
            <p:nvPr/>
          </p:nvSpPr>
          <p:spPr>
            <a:xfrm>
              <a:off x="2058425" y="1711202"/>
              <a:ext cx="26861" cy="63830"/>
            </a:xfrm>
            <a:custGeom>
              <a:avLst/>
              <a:gdLst/>
              <a:ahLst/>
              <a:cxnLst/>
              <a:rect l="l" t="t" r="r" b="b"/>
              <a:pathLst>
                <a:path w="930" h="2210" extrusionOk="0">
                  <a:moveTo>
                    <a:pt x="400" y="1"/>
                  </a:moveTo>
                  <a:cubicBezTo>
                    <a:pt x="356" y="1"/>
                    <a:pt x="312" y="9"/>
                    <a:pt x="268" y="26"/>
                  </a:cubicBezTo>
                  <a:cubicBezTo>
                    <a:pt x="88" y="99"/>
                    <a:pt x="0" y="305"/>
                    <a:pt x="73" y="485"/>
                  </a:cubicBezTo>
                  <a:cubicBezTo>
                    <a:pt x="191" y="778"/>
                    <a:pt x="186" y="1348"/>
                    <a:pt x="63" y="1755"/>
                  </a:cubicBezTo>
                  <a:cubicBezTo>
                    <a:pt x="7" y="1942"/>
                    <a:pt x="111" y="2138"/>
                    <a:pt x="298" y="2194"/>
                  </a:cubicBezTo>
                  <a:cubicBezTo>
                    <a:pt x="332" y="2205"/>
                    <a:pt x="367" y="2210"/>
                    <a:pt x="401" y="2210"/>
                  </a:cubicBezTo>
                  <a:cubicBezTo>
                    <a:pt x="552" y="2210"/>
                    <a:pt x="691" y="2112"/>
                    <a:pt x="737" y="1958"/>
                  </a:cubicBezTo>
                  <a:cubicBezTo>
                    <a:pt x="885" y="1474"/>
                    <a:pt x="929" y="720"/>
                    <a:pt x="727" y="221"/>
                  </a:cubicBezTo>
                  <a:cubicBezTo>
                    <a:pt x="672" y="84"/>
                    <a:pt x="540" y="1"/>
                    <a:pt x="4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83"/>
            <p:cNvSpPr/>
            <p:nvPr/>
          </p:nvSpPr>
          <p:spPr>
            <a:xfrm>
              <a:off x="1926403" y="1501139"/>
              <a:ext cx="140398" cy="122837"/>
            </a:xfrm>
            <a:custGeom>
              <a:avLst/>
              <a:gdLst/>
              <a:ahLst/>
              <a:cxnLst/>
              <a:rect l="l" t="t" r="r" b="b"/>
              <a:pathLst>
                <a:path w="4861" h="4253" extrusionOk="0">
                  <a:moveTo>
                    <a:pt x="3412" y="0"/>
                  </a:moveTo>
                  <a:cubicBezTo>
                    <a:pt x="2726" y="0"/>
                    <a:pt x="1831" y="132"/>
                    <a:pt x="1180" y="704"/>
                  </a:cubicBezTo>
                  <a:cubicBezTo>
                    <a:pt x="0" y="1741"/>
                    <a:pt x="153" y="3758"/>
                    <a:pt x="161" y="3842"/>
                  </a:cubicBezTo>
                  <a:cubicBezTo>
                    <a:pt x="174" y="3998"/>
                    <a:pt x="287" y="4126"/>
                    <a:pt x="438" y="4158"/>
                  </a:cubicBezTo>
                  <a:cubicBezTo>
                    <a:pt x="476" y="4168"/>
                    <a:pt x="892" y="4253"/>
                    <a:pt x="1448" y="4253"/>
                  </a:cubicBezTo>
                  <a:cubicBezTo>
                    <a:pt x="2133" y="4253"/>
                    <a:pt x="3030" y="4121"/>
                    <a:pt x="3681" y="3549"/>
                  </a:cubicBezTo>
                  <a:cubicBezTo>
                    <a:pt x="4861" y="2512"/>
                    <a:pt x="4708" y="495"/>
                    <a:pt x="4701" y="411"/>
                  </a:cubicBezTo>
                  <a:cubicBezTo>
                    <a:pt x="4687" y="254"/>
                    <a:pt x="4575" y="126"/>
                    <a:pt x="4424" y="94"/>
                  </a:cubicBezTo>
                  <a:cubicBezTo>
                    <a:pt x="4385" y="87"/>
                    <a:pt x="3968" y="0"/>
                    <a:pt x="3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83"/>
            <p:cNvSpPr/>
            <p:nvPr/>
          </p:nvSpPr>
          <p:spPr>
            <a:xfrm>
              <a:off x="1763505" y="1652744"/>
              <a:ext cx="69347" cy="86330"/>
            </a:xfrm>
            <a:custGeom>
              <a:avLst/>
              <a:gdLst/>
              <a:ahLst/>
              <a:cxnLst/>
              <a:rect l="l" t="t" r="r" b="b"/>
              <a:pathLst>
                <a:path w="2401" h="2989" extrusionOk="0">
                  <a:moveTo>
                    <a:pt x="1420" y="1"/>
                  </a:moveTo>
                  <a:cubicBezTo>
                    <a:pt x="1369" y="1"/>
                    <a:pt x="1318" y="12"/>
                    <a:pt x="1271" y="34"/>
                  </a:cubicBezTo>
                  <a:cubicBezTo>
                    <a:pt x="1171" y="81"/>
                    <a:pt x="302" y="510"/>
                    <a:pt x="152" y="1293"/>
                  </a:cubicBezTo>
                  <a:cubicBezTo>
                    <a:pt x="1" y="2077"/>
                    <a:pt x="651" y="2797"/>
                    <a:pt x="724" y="2877"/>
                  </a:cubicBezTo>
                  <a:cubicBezTo>
                    <a:pt x="794" y="2950"/>
                    <a:pt x="888" y="2989"/>
                    <a:pt x="983" y="2989"/>
                  </a:cubicBezTo>
                  <a:cubicBezTo>
                    <a:pt x="1032" y="2989"/>
                    <a:pt x="1084" y="2978"/>
                    <a:pt x="1132" y="2955"/>
                  </a:cubicBezTo>
                  <a:cubicBezTo>
                    <a:pt x="1231" y="2909"/>
                    <a:pt x="2100" y="2481"/>
                    <a:pt x="2251" y="1696"/>
                  </a:cubicBezTo>
                  <a:cubicBezTo>
                    <a:pt x="2401" y="912"/>
                    <a:pt x="1751" y="192"/>
                    <a:pt x="1677" y="112"/>
                  </a:cubicBezTo>
                  <a:cubicBezTo>
                    <a:pt x="1609" y="40"/>
                    <a:pt x="1515" y="1"/>
                    <a:pt x="14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83"/>
            <p:cNvSpPr/>
            <p:nvPr/>
          </p:nvSpPr>
          <p:spPr>
            <a:xfrm>
              <a:off x="2028878" y="1645696"/>
              <a:ext cx="69318" cy="86301"/>
            </a:xfrm>
            <a:custGeom>
              <a:avLst/>
              <a:gdLst/>
              <a:ahLst/>
              <a:cxnLst/>
              <a:rect l="l" t="t" r="r" b="b"/>
              <a:pathLst>
                <a:path w="2400" h="2988" extrusionOk="0">
                  <a:moveTo>
                    <a:pt x="981" y="0"/>
                  </a:moveTo>
                  <a:cubicBezTo>
                    <a:pt x="886" y="0"/>
                    <a:pt x="791" y="39"/>
                    <a:pt x="724" y="111"/>
                  </a:cubicBezTo>
                  <a:cubicBezTo>
                    <a:pt x="650" y="191"/>
                    <a:pt x="0" y="911"/>
                    <a:pt x="150" y="1695"/>
                  </a:cubicBezTo>
                  <a:cubicBezTo>
                    <a:pt x="301" y="2479"/>
                    <a:pt x="1170" y="2907"/>
                    <a:pt x="1270" y="2953"/>
                  </a:cubicBezTo>
                  <a:cubicBezTo>
                    <a:pt x="1318" y="2977"/>
                    <a:pt x="1369" y="2987"/>
                    <a:pt x="1420" y="2987"/>
                  </a:cubicBezTo>
                  <a:cubicBezTo>
                    <a:pt x="1514" y="2987"/>
                    <a:pt x="1609" y="2948"/>
                    <a:pt x="1676" y="2875"/>
                  </a:cubicBezTo>
                  <a:cubicBezTo>
                    <a:pt x="1750" y="2795"/>
                    <a:pt x="2400" y="2076"/>
                    <a:pt x="2250" y="1292"/>
                  </a:cubicBezTo>
                  <a:cubicBezTo>
                    <a:pt x="2099" y="508"/>
                    <a:pt x="1230" y="79"/>
                    <a:pt x="1131" y="33"/>
                  </a:cubicBezTo>
                  <a:cubicBezTo>
                    <a:pt x="1083" y="11"/>
                    <a:pt x="1032" y="0"/>
                    <a:pt x="9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83"/>
            <p:cNvSpPr/>
            <p:nvPr/>
          </p:nvSpPr>
          <p:spPr>
            <a:xfrm>
              <a:off x="1852839" y="1711202"/>
              <a:ext cx="20391" cy="39829"/>
            </a:xfrm>
            <a:custGeom>
              <a:avLst/>
              <a:gdLst/>
              <a:ahLst/>
              <a:cxnLst/>
              <a:rect l="l" t="t" r="r" b="b"/>
              <a:pathLst>
                <a:path w="706" h="1379" extrusionOk="0">
                  <a:moveTo>
                    <a:pt x="354" y="1"/>
                  </a:moveTo>
                  <a:cubicBezTo>
                    <a:pt x="159" y="1"/>
                    <a:pt x="1" y="159"/>
                    <a:pt x="1" y="354"/>
                  </a:cubicBezTo>
                  <a:lnTo>
                    <a:pt x="1" y="1025"/>
                  </a:lnTo>
                  <a:cubicBezTo>
                    <a:pt x="1" y="1220"/>
                    <a:pt x="159" y="1378"/>
                    <a:pt x="354" y="1378"/>
                  </a:cubicBezTo>
                  <a:cubicBezTo>
                    <a:pt x="549" y="1378"/>
                    <a:pt x="706" y="1221"/>
                    <a:pt x="706" y="1025"/>
                  </a:cubicBezTo>
                  <a:lnTo>
                    <a:pt x="706" y="354"/>
                  </a:lnTo>
                  <a:cubicBezTo>
                    <a:pt x="706" y="159"/>
                    <a:pt x="549" y="1"/>
                    <a:pt x="3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83"/>
            <p:cNvSpPr/>
            <p:nvPr/>
          </p:nvSpPr>
          <p:spPr>
            <a:xfrm>
              <a:off x="1817140" y="1520548"/>
              <a:ext cx="117147" cy="102851"/>
            </a:xfrm>
            <a:custGeom>
              <a:avLst/>
              <a:gdLst/>
              <a:ahLst/>
              <a:cxnLst/>
              <a:rect l="l" t="t" r="r" b="b"/>
              <a:pathLst>
                <a:path w="4056" h="3561" extrusionOk="0">
                  <a:moveTo>
                    <a:pt x="1237" y="0"/>
                  </a:moveTo>
                  <a:cubicBezTo>
                    <a:pt x="782" y="0"/>
                    <a:pt x="441" y="71"/>
                    <a:pt x="410" y="77"/>
                  </a:cubicBezTo>
                  <a:cubicBezTo>
                    <a:pt x="258" y="109"/>
                    <a:pt x="145" y="237"/>
                    <a:pt x="133" y="392"/>
                  </a:cubicBezTo>
                  <a:cubicBezTo>
                    <a:pt x="127" y="463"/>
                    <a:pt x="1" y="2120"/>
                    <a:pt x="976" y="2977"/>
                  </a:cubicBezTo>
                  <a:cubicBezTo>
                    <a:pt x="1516" y="3451"/>
                    <a:pt x="2257" y="3560"/>
                    <a:pt x="2822" y="3560"/>
                  </a:cubicBezTo>
                  <a:cubicBezTo>
                    <a:pt x="3275" y="3560"/>
                    <a:pt x="3617" y="3490"/>
                    <a:pt x="3646" y="3483"/>
                  </a:cubicBezTo>
                  <a:cubicBezTo>
                    <a:pt x="3798" y="3451"/>
                    <a:pt x="3911" y="3323"/>
                    <a:pt x="3923" y="3168"/>
                  </a:cubicBezTo>
                  <a:cubicBezTo>
                    <a:pt x="3930" y="3097"/>
                    <a:pt x="4055" y="1440"/>
                    <a:pt x="3080" y="583"/>
                  </a:cubicBezTo>
                  <a:cubicBezTo>
                    <a:pt x="2540" y="109"/>
                    <a:pt x="1801" y="0"/>
                    <a:pt x="12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83"/>
            <p:cNvSpPr/>
            <p:nvPr/>
          </p:nvSpPr>
          <p:spPr>
            <a:xfrm>
              <a:off x="1981626" y="1703173"/>
              <a:ext cx="20391" cy="44941"/>
            </a:xfrm>
            <a:custGeom>
              <a:avLst/>
              <a:gdLst/>
              <a:ahLst/>
              <a:cxnLst/>
              <a:rect l="l" t="t" r="r" b="b"/>
              <a:pathLst>
                <a:path w="706" h="1556" extrusionOk="0">
                  <a:moveTo>
                    <a:pt x="353" y="1"/>
                  </a:moveTo>
                  <a:cubicBezTo>
                    <a:pt x="158" y="1"/>
                    <a:pt x="1" y="158"/>
                    <a:pt x="1" y="353"/>
                  </a:cubicBezTo>
                  <a:lnTo>
                    <a:pt x="1" y="1203"/>
                  </a:lnTo>
                  <a:cubicBezTo>
                    <a:pt x="1" y="1398"/>
                    <a:pt x="158" y="1556"/>
                    <a:pt x="353" y="1556"/>
                  </a:cubicBezTo>
                  <a:cubicBezTo>
                    <a:pt x="547" y="1556"/>
                    <a:pt x="705" y="1398"/>
                    <a:pt x="706" y="1203"/>
                  </a:cubicBezTo>
                  <a:lnTo>
                    <a:pt x="706" y="353"/>
                  </a:lnTo>
                  <a:cubicBezTo>
                    <a:pt x="706" y="158"/>
                    <a:pt x="548" y="1"/>
                    <a:pt x="3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83"/>
            <p:cNvSpPr/>
            <p:nvPr/>
          </p:nvSpPr>
          <p:spPr>
            <a:xfrm>
              <a:off x="1757151" y="1708978"/>
              <a:ext cx="187390" cy="119631"/>
            </a:xfrm>
            <a:custGeom>
              <a:avLst/>
              <a:gdLst/>
              <a:ahLst/>
              <a:cxnLst/>
              <a:rect l="l" t="t" r="r" b="b"/>
              <a:pathLst>
                <a:path w="6488" h="4142" extrusionOk="0">
                  <a:moveTo>
                    <a:pt x="6018" y="1"/>
                  </a:moveTo>
                  <a:cubicBezTo>
                    <a:pt x="5582" y="42"/>
                    <a:pt x="5184" y="229"/>
                    <a:pt x="4879" y="517"/>
                  </a:cubicBezTo>
                  <a:cubicBezTo>
                    <a:pt x="4687" y="697"/>
                    <a:pt x="4438" y="799"/>
                    <a:pt x="4182" y="799"/>
                  </a:cubicBezTo>
                  <a:cubicBezTo>
                    <a:pt x="4122" y="799"/>
                    <a:pt x="4061" y="793"/>
                    <a:pt x="4001" y="782"/>
                  </a:cubicBezTo>
                  <a:cubicBezTo>
                    <a:pt x="3895" y="763"/>
                    <a:pt x="3787" y="751"/>
                    <a:pt x="3677" y="751"/>
                  </a:cubicBezTo>
                  <a:cubicBezTo>
                    <a:pt x="3664" y="751"/>
                    <a:pt x="3652" y="751"/>
                    <a:pt x="3639" y="751"/>
                  </a:cubicBezTo>
                  <a:cubicBezTo>
                    <a:pt x="3233" y="757"/>
                    <a:pt x="2838" y="904"/>
                    <a:pt x="2528" y="1167"/>
                  </a:cubicBezTo>
                  <a:cubicBezTo>
                    <a:pt x="2477" y="1209"/>
                    <a:pt x="2429" y="1255"/>
                    <a:pt x="2385" y="1303"/>
                  </a:cubicBezTo>
                  <a:cubicBezTo>
                    <a:pt x="2200" y="1498"/>
                    <a:pt x="1943" y="1601"/>
                    <a:pt x="1678" y="1601"/>
                  </a:cubicBezTo>
                  <a:cubicBezTo>
                    <a:pt x="1633" y="1601"/>
                    <a:pt x="1587" y="1598"/>
                    <a:pt x="1541" y="1592"/>
                  </a:cubicBezTo>
                  <a:cubicBezTo>
                    <a:pt x="1483" y="1584"/>
                    <a:pt x="1425" y="1581"/>
                    <a:pt x="1365" y="1578"/>
                  </a:cubicBezTo>
                  <a:cubicBezTo>
                    <a:pt x="1362" y="1578"/>
                    <a:pt x="1359" y="1578"/>
                    <a:pt x="1356" y="1578"/>
                  </a:cubicBezTo>
                  <a:cubicBezTo>
                    <a:pt x="610" y="1578"/>
                    <a:pt x="0" y="2208"/>
                    <a:pt x="0" y="2957"/>
                  </a:cubicBezTo>
                  <a:lnTo>
                    <a:pt x="0" y="3789"/>
                  </a:lnTo>
                  <a:cubicBezTo>
                    <a:pt x="0" y="3984"/>
                    <a:pt x="158" y="4142"/>
                    <a:pt x="353" y="4142"/>
                  </a:cubicBezTo>
                  <a:lnTo>
                    <a:pt x="6018" y="4142"/>
                  </a:lnTo>
                  <a:lnTo>
                    <a:pt x="6488" y="2183"/>
                  </a:lnTo>
                  <a:lnTo>
                    <a:pt x="60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83"/>
            <p:cNvSpPr/>
            <p:nvPr/>
          </p:nvSpPr>
          <p:spPr>
            <a:xfrm>
              <a:off x="1930879" y="1708689"/>
              <a:ext cx="173844" cy="119862"/>
            </a:xfrm>
            <a:custGeom>
              <a:avLst/>
              <a:gdLst/>
              <a:ahLst/>
              <a:cxnLst/>
              <a:rect l="l" t="t" r="r" b="b"/>
              <a:pathLst>
                <a:path w="6019" h="4150" extrusionOk="0">
                  <a:moveTo>
                    <a:pt x="183" y="0"/>
                  </a:moveTo>
                  <a:cubicBezTo>
                    <a:pt x="122" y="0"/>
                    <a:pt x="61" y="3"/>
                    <a:pt x="0" y="9"/>
                  </a:cubicBezTo>
                  <a:lnTo>
                    <a:pt x="0" y="4150"/>
                  </a:lnTo>
                  <a:lnTo>
                    <a:pt x="5666" y="4150"/>
                  </a:lnTo>
                  <a:cubicBezTo>
                    <a:pt x="5861" y="4150"/>
                    <a:pt x="6019" y="3992"/>
                    <a:pt x="6019" y="3798"/>
                  </a:cubicBezTo>
                  <a:lnTo>
                    <a:pt x="6019" y="2946"/>
                  </a:lnTo>
                  <a:cubicBezTo>
                    <a:pt x="6019" y="2197"/>
                    <a:pt x="5410" y="1587"/>
                    <a:pt x="4663" y="1587"/>
                  </a:cubicBezTo>
                  <a:cubicBezTo>
                    <a:pt x="4645" y="1587"/>
                    <a:pt x="4630" y="1587"/>
                    <a:pt x="4614" y="1588"/>
                  </a:cubicBezTo>
                  <a:cubicBezTo>
                    <a:pt x="4601" y="1589"/>
                    <a:pt x="4589" y="1589"/>
                    <a:pt x="4576" y="1589"/>
                  </a:cubicBezTo>
                  <a:cubicBezTo>
                    <a:pt x="4286" y="1589"/>
                    <a:pt x="4005" y="1473"/>
                    <a:pt x="3813" y="1253"/>
                  </a:cubicBezTo>
                  <a:cubicBezTo>
                    <a:pt x="3474" y="865"/>
                    <a:pt x="2976" y="624"/>
                    <a:pt x="2428" y="624"/>
                  </a:cubicBezTo>
                  <a:cubicBezTo>
                    <a:pt x="2340" y="624"/>
                    <a:pt x="2254" y="631"/>
                    <a:pt x="2168" y="642"/>
                  </a:cubicBezTo>
                  <a:cubicBezTo>
                    <a:pt x="2120" y="649"/>
                    <a:pt x="2071" y="652"/>
                    <a:pt x="2023" y="652"/>
                  </a:cubicBezTo>
                  <a:cubicBezTo>
                    <a:pt x="1799" y="652"/>
                    <a:pt x="1580" y="580"/>
                    <a:pt x="1406" y="437"/>
                  </a:cubicBezTo>
                  <a:cubicBezTo>
                    <a:pt x="1069" y="159"/>
                    <a:pt x="641" y="0"/>
                    <a:pt x="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29" name="Google Shape;3729;p83"/>
          <p:cNvSpPr txBox="1">
            <a:spLocks noGrp="1"/>
          </p:cNvSpPr>
          <p:nvPr>
            <p:ph type="title"/>
          </p:nvPr>
        </p:nvSpPr>
        <p:spPr>
          <a:xfrm>
            <a:off x="725927" y="331012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Interaksi Antar Komponen Ekosistem</a:t>
            </a:r>
            <a:endParaRPr sz="3200" b="0" dirty="0"/>
          </a:p>
        </p:txBody>
      </p:sp>
      <p:sp>
        <p:nvSpPr>
          <p:cNvPr id="3730" name="Google Shape;3730;p83"/>
          <p:cNvSpPr/>
          <p:nvPr/>
        </p:nvSpPr>
        <p:spPr>
          <a:xfrm rot="-878">
            <a:off x="716125" y="3341402"/>
            <a:ext cx="23499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Antar Populasi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grpSp>
        <p:nvGrpSpPr>
          <p:cNvPr id="3732" name="Google Shape;3732;p83"/>
          <p:cNvGrpSpPr/>
          <p:nvPr/>
        </p:nvGrpSpPr>
        <p:grpSpPr>
          <a:xfrm>
            <a:off x="1556214" y="2627798"/>
            <a:ext cx="669723" cy="591704"/>
            <a:chOff x="3989797" y="2008201"/>
            <a:chExt cx="347601" cy="307108"/>
          </a:xfrm>
        </p:grpSpPr>
        <p:sp>
          <p:nvSpPr>
            <p:cNvPr id="3733" name="Google Shape;3733;p83"/>
            <p:cNvSpPr/>
            <p:nvPr/>
          </p:nvSpPr>
          <p:spPr>
            <a:xfrm>
              <a:off x="4026854" y="2008201"/>
              <a:ext cx="63975" cy="104324"/>
            </a:xfrm>
            <a:custGeom>
              <a:avLst/>
              <a:gdLst/>
              <a:ahLst/>
              <a:cxnLst/>
              <a:rect l="l" t="t" r="r" b="b"/>
              <a:pathLst>
                <a:path w="2215" h="3612" extrusionOk="0">
                  <a:moveTo>
                    <a:pt x="1806" y="0"/>
                  </a:moveTo>
                  <a:cubicBezTo>
                    <a:pt x="810" y="0"/>
                    <a:pt x="0" y="810"/>
                    <a:pt x="0" y="1806"/>
                  </a:cubicBezTo>
                  <a:cubicBezTo>
                    <a:pt x="0" y="2802"/>
                    <a:pt x="810" y="3612"/>
                    <a:pt x="1806" y="3612"/>
                  </a:cubicBezTo>
                  <a:lnTo>
                    <a:pt x="1812" y="3612"/>
                  </a:lnTo>
                  <a:lnTo>
                    <a:pt x="2214" y="1806"/>
                  </a:lnTo>
                  <a:lnTo>
                    <a:pt x="1812" y="0"/>
                  </a:lnTo>
                  <a:cubicBezTo>
                    <a:pt x="1812" y="1"/>
                    <a:pt x="1811" y="1"/>
                    <a:pt x="1811" y="1"/>
                  </a:cubicBezTo>
                  <a:cubicBezTo>
                    <a:pt x="1809" y="1"/>
                    <a:pt x="1808" y="0"/>
                    <a:pt x="18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83"/>
            <p:cNvSpPr/>
            <p:nvPr/>
          </p:nvSpPr>
          <p:spPr>
            <a:xfrm>
              <a:off x="4079246" y="2008201"/>
              <a:ext cx="51931" cy="104295"/>
            </a:xfrm>
            <a:custGeom>
              <a:avLst/>
              <a:gdLst/>
              <a:ahLst/>
              <a:cxnLst/>
              <a:rect l="l" t="t" r="r" b="b"/>
              <a:pathLst>
                <a:path w="1798" h="3611" extrusionOk="0">
                  <a:moveTo>
                    <a:pt x="0" y="0"/>
                  </a:moveTo>
                  <a:lnTo>
                    <a:pt x="0" y="3610"/>
                  </a:lnTo>
                  <a:cubicBezTo>
                    <a:pt x="992" y="3607"/>
                    <a:pt x="1797" y="2800"/>
                    <a:pt x="1797" y="1806"/>
                  </a:cubicBezTo>
                  <a:cubicBezTo>
                    <a:pt x="1797" y="813"/>
                    <a:pt x="992" y="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83"/>
            <p:cNvSpPr/>
            <p:nvPr/>
          </p:nvSpPr>
          <p:spPr>
            <a:xfrm>
              <a:off x="4145705" y="2150880"/>
              <a:ext cx="24666" cy="28045"/>
            </a:xfrm>
            <a:custGeom>
              <a:avLst/>
              <a:gdLst/>
              <a:ahLst/>
              <a:cxnLst/>
              <a:rect l="l" t="t" r="r" b="b"/>
              <a:pathLst>
                <a:path w="854" h="971" extrusionOk="0">
                  <a:moveTo>
                    <a:pt x="619" y="1"/>
                  </a:moveTo>
                  <a:cubicBezTo>
                    <a:pt x="482" y="82"/>
                    <a:pt x="343" y="166"/>
                    <a:pt x="206" y="258"/>
                  </a:cubicBezTo>
                  <a:cubicBezTo>
                    <a:pt x="44" y="367"/>
                    <a:pt x="0" y="586"/>
                    <a:pt x="109" y="747"/>
                  </a:cubicBezTo>
                  <a:cubicBezTo>
                    <a:pt x="129" y="776"/>
                    <a:pt x="318" y="857"/>
                    <a:pt x="619" y="971"/>
                  </a:cubicBezTo>
                  <a:lnTo>
                    <a:pt x="854" y="485"/>
                  </a:lnTo>
                  <a:lnTo>
                    <a:pt x="6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83"/>
            <p:cNvSpPr/>
            <p:nvPr/>
          </p:nvSpPr>
          <p:spPr>
            <a:xfrm>
              <a:off x="4163526" y="2128410"/>
              <a:ext cx="173873" cy="104757"/>
            </a:xfrm>
            <a:custGeom>
              <a:avLst/>
              <a:gdLst/>
              <a:ahLst/>
              <a:cxnLst/>
              <a:rect l="l" t="t" r="r" b="b"/>
              <a:pathLst>
                <a:path w="6020" h="3627" extrusionOk="0">
                  <a:moveTo>
                    <a:pt x="2720" y="1"/>
                  </a:moveTo>
                  <a:cubicBezTo>
                    <a:pt x="1807" y="1"/>
                    <a:pt x="896" y="262"/>
                    <a:pt x="0" y="779"/>
                  </a:cubicBezTo>
                  <a:lnTo>
                    <a:pt x="0" y="1749"/>
                  </a:lnTo>
                  <a:cubicBezTo>
                    <a:pt x="1451" y="2298"/>
                    <a:pt x="5492" y="3626"/>
                    <a:pt x="5654" y="3626"/>
                  </a:cubicBezTo>
                  <a:cubicBezTo>
                    <a:pt x="5849" y="3626"/>
                    <a:pt x="6018" y="3468"/>
                    <a:pt x="6018" y="3273"/>
                  </a:cubicBezTo>
                  <a:lnTo>
                    <a:pt x="6018" y="1329"/>
                  </a:lnTo>
                  <a:cubicBezTo>
                    <a:pt x="6020" y="1212"/>
                    <a:pt x="5949" y="1102"/>
                    <a:pt x="5851" y="1036"/>
                  </a:cubicBezTo>
                  <a:cubicBezTo>
                    <a:pt x="4828" y="350"/>
                    <a:pt x="3775" y="1"/>
                    <a:pt x="27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83"/>
            <p:cNvSpPr/>
            <p:nvPr/>
          </p:nvSpPr>
          <p:spPr>
            <a:xfrm>
              <a:off x="3989797" y="2139443"/>
              <a:ext cx="180573" cy="136123"/>
            </a:xfrm>
            <a:custGeom>
              <a:avLst/>
              <a:gdLst/>
              <a:ahLst/>
              <a:cxnLst/>
              <a:rect l="l" t="t" r="r" b="b"/>
              <a:pathLst>
                <a:path w="6252" h="4713" extrusionOk="0">
                  <a:moveTo>
                    <a:pt x="3360" y="0"/>
                  </a:moveTo>
                  <a:cubicBezTo>
                    <a:pt x="2465" y="0"/>
                    <a:pt x="1560" y="244"/>
                    <a:pt x="917" y="700"/>
                  </a:cubicBezTo>
                  <a:cubicBezTo>
                    <a:pt x="325" y="1117"/>
                    <a:pt x="8" y="1665"/>
                    <a:pt x="0" y="2279"/>
                  </a:cubicBezTo>
                  <a:lnTo>
                    <a:pt x="0" y="2295"/>
                  </a:lnTo>
                  <a:lnTo>
                    <a:pt x="0" y="4359"/>
                  </a:lnTo>
                  <a:cubicBezTo>
                    <a:pt x="0" y="4471"/>
                    <a:pt x="53" y="4575"/>
                    <a:pt x="142" y="4641"/>
                  </a:cubicBezTo>
                  <a:cubicBezTo>
                    <a:pt x="203" y="4688"/>
                    <a:pt x="277" y="4712"/>
                    <a:pt x="352" y="4712"/>
                  </a:cubicBezTo>
                  <a:cubicBezTo>
                    <a:pt x="385" y="4712"/>
                    <a:pt x="419" y="4707"/>
                    <a:pt x="452" y="4698"/>
                  </a:cubicBezTo>
                  <a:cubicBezTo>
                    <a:pt x="3223" y="3878"/>
                    <a:pt x="5245" y="3352"/>
                    <a:pt x="6017" y="3247"/>
                  </a:cubicBezTo>
                  <a:lnTo>
                    <a:pt x="6252" y="1873"/>
                  </a:lnTo>
                  <a:lnTo>
                    <a:pt x="6017" y="688"/>
                  </a:lnTo>
                  <a:cubicBezTo>
                    <a:pt x="5538" y="504"/>
                    <a:pt x="5121" y="344"/>
                    <a:pt x="4784" y="227"/>
                  </a:cubicBezTo>
                  <a:cubicBezTo>
                    <a:pt x="4342" y="74"/>
                    <a:pt x="3852" y="0"/>
                    <a:pt x="33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83"/>
            <p:cNvSpPr/>
            <p:nvPr/>
          </p:nvSpPr>
          <p:spPr>
            <a:xfrm>
              <a:off x="4163583" y="2159256"/>
              <a:ext cx="160558" cy="73968"/>
            </a:xfrm>
            <a:custGeom>
              <a:avLst/>
              <a:gdLst/>
              <a:ahLst/>
              <a:cxnLst/>
              <a:rect l="l" t="t" r="r" b="b"/>
              <a:pathLst>
                <a:path w="5559" h="2561" extrusionOk="0">
                  <a:moveTo>
                    <a:pt x="0" y="0"/>
                  </a:moveTo>
                  <a:lnTo>
                    <a:pt x="0" y="2560"/>
                  </a:lnTo>
                  <a:cubicBezTo>
                    <a:pt x="13" y="2559"/>
                    <a:pt x="26" y="2556"/>
                    <a:pt x="37" y="2555"/>
                  </a:cubicBezTo>
                  <a:cubicBezTo>
                    <a:pt x="595" y="2487"/>
                    <a:pt x="1913" y="2451"/>
                    <a:pt x="3810" y="2451"/>
                  </a:cubicBezTo>
                  <a:cubicBezTo>
                    <a:pt x="4239" y="2451"/>
                    <a:pt x="4698" y="2453"/>
                    <a:pt x="5184" y="2457"/>
                  </a:cubicBezTo>
                  <a:lnTo>
                    <a:pt x="5186" y="2457"/>
                  </a:lnTo>
                  <a:cubicBezTo>
                    <a:pt x="5365" y="2457"/>
                    <a:pt x="5516" y="2394"/>
                    <a:pt x="5536" y="2216"/>
                  </a:cubicBezTo>
                  <a:cubicBezTo>
                    <a:pt x="5559" y="2037"/>
                    <a:pt x="5442" y="1872"/>
                    <a:pt x="5266" y="1832"/>
                  </a:cubicBezTo>
                  <a:cubicBezTo>
                    <a:pt x="3566" y="1442"/>
                    <a:pt x="1604" y="616"/>
                    <a:pt x="171" y="66"/>
                  </a:cubicBezTo>
                  <a:cubicBezTo>
                    <a:pt x="113" y="44"/>
                    <a:pt x="57" y="23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83"/>
            <p:cNvSpPr/>
            <p:nvPr/>
          </p:nvSpPr>
          <p:spPr>
            <a:xfrm>
              <a:off x="4227269" y="2016577"/>
              <a:ext cx="89911" cy="20391"/>
            </a:xfrm>
            <a:custGeom>
              <a:avLst/>
              <a:gdLst/>
              <a:ahLst/>
              <a:cxnLst/>
              <a:rect l="l" t="t" r="r" b="b"/>
              <a:pathLst>
                <a:path w="3113" h="706" extrusionOk="0">
                  <a:moveTo>
                    <a:pt x="354" y="1"/>
                  </a:moveTo>
                  <a:cubicBezTo>
                    <a:pt x="158" y="1"/>
                    <a:pt x="0" y="159"/>
                    <a:pt x="0" y="354"/>
                  </a:cubicBezTo>
                  <a:cubicBezTo>
                    <a:pt x="0" y="549"/>
                    <a:pt x="158" y="706"/>
                    <a:pt x="354" y="706"/>
                  </a:cubicBezTo>
                  <a:lnTo>
                    <a:pt x="2760" y="706"/>
                  </a:lnTo>
                  <a:cubicBezTo>
                    <a:pt x="2955" y="706"/>
                    <a:pt x="3113" y="549"/>
                    <a:pt x="3113" y="354"/>
                  </a:cubicBezTo>
                  <a:cubicBezTo>
                    <a:pt x="3113" y="159"/>
                    <a:pt x="2955" y="1"/>
                    <a:pt x="27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83"/>
            <p:cNvSpPr/>
            <p:nvPr/>
          </p:nvSpPr>
          <p:spPr>
            <a:xfrm>
              <a:off x="4227269" y="2057272"/>
              <a:ext cx="56003" cy="20420"/>
            </a:xfrm>
            <a:custGeom>
              <a:avLst/>
              <a:gdLst/>
              <a:ahLst/>
              <a:cxnLst/>
              <a:rect l="l" t="t" r="r" b="b"/>
              <a:pathLst>
                <a:path w="1939" h="707" extrusionOk="0">
                  <a:moveTo>
                    <a:pt x="354" y="0"/>
                  </a:moveTo>
                  <a:cubicBezTo>
                    <a:pt x="158" y="0"/>
                    <a:pt x="0" y="158"/>
                    <a:pt x="0" y="353"/>
                  </a:cubicBezTo>
                  <a:cubicBezTo>
                    <a:pt x="0" y="548"/>
                    <a:pt x="158" y="706"/>
                    <a:pt x="354" y="706"/>
                  </a:cubicBezTo>
                  <a:lnTo>
                    <a:pt x="1585" y="706"/>
                  </a:lnTo>
                  <a:cubicBezTo>
                    <a:pt x="1780" y="706"/>
                    <a:pt x="1938" y="548"/>
                    <a:pt x="1937" y="353"/>
                  </a:cubicBezTo>
                  <a:cubicBezTo>
                    <a:pt x="1937" y="158"/>
                    <a:pt x="1779" y="0"/>
                    <a:pt x="1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83"/>
            <p:cNvSpPr/>
            <p:nvPr/>
          </p:nvSpPr>
          <p:spPr>
            <a:xfrm>
              <a:off x="3989797" y="2212775"/>
              <a:ext cx="180573" cy="102504"/>
            </a:xfrm>
            <a:custGeom>
              <a:avLst/>
              <a:gdLst/>
              <a:ahLst/>
              <a:cxnLst/>
              <a:rect l="l" t="t" r="r" b="b"/>
              <a:pathLst>
                <a:path w="6252" h="3549" extrusionOk="0">
                  <a:moveTo>
                    <a:pt x="6017" y="0"/>
                  </a:moveTo>
                  <a:cubicBezTo>
                    <a:pt x="4135" y="164"/>
                    <a:pt x="1462" y="955"/>
                    <a:pt x="0" y="1517"/>
                  </a:cubicBezTo>
                  <a:lnTo>
                    <a:pt x="0" y="3549"/>
                  </a:lnTo>
                  <a:lnTo>
                    <a:pt x="6017" y="3549"/>
                  </a:lnTo>
                  <a:lnTo>
                    <a:pt x="6252" y="1725"/>
                  </a:lnTo>
                  <a:cubicBezTo>
                    <a:pt x="6252" y="1725"/>
                    <a:pt x="6141" y="708"/>
                    <a:pt x="60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83"/>
            <p:cNvSpPr/>
            <p:nvPr/>
          </p:nvSpPr>
          <p:spPr>
            <a:xfrm>
              <a:off x="4163612" y="2209887"/>
              <a:ext cx="173786" cy="105421"/>
            </a:xfrm>
            <a:custGeom>
              <a:avLst/>
              <a:gdLst/>
              <a:ahLst/>
              <a:cxnLst/>
              <a:rect l="l" t="t" r="r" b="b"/>
              <a:pathLst>
                <a:path w="6017" h="3650" extrusionOk="0">
                  <a:moveTo>
                    <a:pt x="3238" y="1"/>
                  </a:moveTo>
                  <a:cubicBezTo>
                    <a:pt x="1894" y="1"/>
                    <a:pt x="581" y="63"/>
                    <a:pt x="0" y="99"/>
                  </a:cubicBezTo>
                  <a:lnTo>
                    <a:pt x="0" y="3649"/>
                  </a:lnTo>
                  <a:cubicBezTo>
                    <a:pt x="0" y="3649"/>
                    <a:pt x="5890" y="3650"/>
                    <a:pt x="6017" y="3650"/>
                  </a:cubicBezTo>
                  <a:lnTo>
                    <a:pt x="6017" y="143"/>
                  </a:lnTo>
                  <a:cubicBezTo>
                    <a:pt x="5268" y="36"/>
                    <a:pt x="4244" y="1"/>
                    <a:pt x="32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48" name="Google Shape;3748;p83"/>
          <p:cNvSpPr/>
          <p:nvPr/>
        </p:nvSpPr>
        <p:spPr>
          <a:xfrm rot="-878">
            <a:off x="2225934" y="2068093"/>
            <a:ext cx="2675741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Antar Organisme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750" name="Google Shape;3750;p83"/>
          <p:cNvSpPr/>
          <p:nvPr/>
        </p:nvSpPr>
        <p:spPr>
          <a:xfrm rot="-878">
            <a:off x="4168140" y="3341430"/>
            <a:ext cx="2569185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Antar Komunitas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3754" name="Google Shape;3754;p83"/>
          <p:cNvCxnSpPr>
            <a:cxnSpLocks/>
            <a:stCxn id="3730" idx="3"/>
          </p:cNvCxnSpPr>
          <p:nvPr/>
        </p:nvCxnSpPr>
        <p:spPr>
          <a:xfrm rot="10800000" flipH="1">
            <a:off x="3066025" y="3050402"/>
            <a:ext cx="660600" cy="494100"/>
          </a:xfrm>
          <a:prstGeom prst="curvedConnector2">
            <a:avLst/>
          </a:prstGeom>
          <a:noFill/>
          <a:ln w="28575" cap="rnd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755" name="Google Shape;3755;p83"/>
          <p:cNvSpPr/>
          <p:nvPr/>
        </p:nvSpPr>
        <p:spPr>
          <a:xfrm>
            <a:off x="5150775" y="2512050"/>
            <a:ext cx="823200" cy="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56" name="Google Shape;3756;p83"/>
          <p:cNvCxnSpPr>
            <a:cxnSpLocks/>
            <a:stCxn id="3748" idx="3"/>
            <a:endCxn id="3755" idx="0"/>
          </p:cNvCxnSpPr>
          <p:nvPr/>
        </p:nvCxnSpPr>
        <p:spPr>
          <a:xfrm>
            <a:off x="4901675" y="2271151"/>
            <a:ext cx="660700" cy="240899"/>
          </a:xfrm>
          <a:prstGeom prst="curvedConnector2">
            <a:avLst/>
          </a:prstGeom>
          <a:noFill/>
          <a:ln w="28575" cap="rnd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3758" name="Google Shape;3758;p83"/>
          <p:cNvGrpSpPr/>
          <p:nvPr/>
        </p:nvGrpSpPr>
        <p:grpSpPr>
          <a:xfrm>
            <a:off x="5333101" y="2612613"/>
            <a:ext cx="458547" cy="594377"/>
            <a:chOff x="5946529" y="2957771"/>
            <a:chExt cx="253762" cy="347630"/>
          </a:xfrm>
        </p:grpSpPr>
        <p:sp>
          <p:nvSpPr>
            <p:cNvPr id="3759" name="Google Shape;3759;p83"/>
            <p:cNvSpPr/>
            <p:nvPr/>
          </p:nvSpPr>
          <p:spPr>
            <a:xfrm>
              <a:off x="6130944" y="3170346"/>
              <a:ext cx="67585" cy="106172"/>
            </a:xfrm>
            <a:custGeom>
              <a:avLst/>
              <a:gdLst/>
              <a:ahLst/>
              <a:cxnLst/>
              <a:rect l="l" t="t" r="r" b="b"/>
              <a:pathLst>
                <a:path w="2340" h="3676" extrusionOk="0">
                  <a:moveTo>
                    <a:pt x="657" y="0"/>
                  </a:moveTo>
                  <a:cubicBezTo>
                    <a:pt x="581" y="0"/>
                    <a:pt x="507" y="26"/>
                    <a:pt x="446" y="72"/>
                  </a:cubicBezTo>
                  <a:cubicBezTo>
                    <a:pt x="368" y="131"/>
                    <a:pt x="317" y="221"/>
                    <a:pt x="307" y="318"/>
                  </a:cubicBezTo>
                  <a:lnTo>
                    <a:pt x="10" y="3287"/>
                  </a:lnTo>
                  <a:cubicBezTo>
                    <a:pt x="0" y="3387"/>
                    <a:pt x="32" y="3485"/>
                    <a:pt x="99" y="3559"/>
                  </a:cubicBezTo>
                  <a:cubicBezTo>
                    <a:pt x="166" y="3633"/>
                    <a:pt x="261" y="3675"/>
                    <a:pt x="361" y="3675"/>
                  </a:cubicBezTo>
                  <a:lnTo>
                    <a:pt x="1351" y="3675"/>
                  </a:lnTo>
                  <a:cubicBezTo>
                    <a:pt x="1499" y="3675"/>
                    <a:pt x="1631" y="3584"/>
                    <a:pt x="1682" y="3446"/>
                  </a:cubicBezTo>
                  <a:cubicBezTo>
                    <a:pt x="1802" y="3123"/>
                    <a:pt x="2199" y="2044"/>
                    <a:pt x="2232" y="1774"/>
                  </a:cubicBezTo>
                  <a:cubicBezTo>
                    <a:pt x="2340" y="868"/>
                    <a:pt x="1531" y="151"/>
                    <a:pt x="720" y="6"/>
                  </a:cubicBezTo>
                  <a:cubicBezTo>
                    <a:pt x="699" y="2"/>
                    <a:pt x="678" y="0"/>
                    <a:pt x="6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83"/>
            <p:cNvSpPr/>
            <p:nvPr/>
          </p:nvSpPr>
          <p:spPr>
            <a:xfrm>
              <a:off x="5948233" y="3170346"/>
              <a:ext cx="65448" cy="101695"/>
            </a:xfrm>
            <a:custGeom>
              <a:avLst/>
              <a:gdLst/>
              <a:ahLst/>
              <a:cxnLst/>
              <a:rect l="l" t="t" r="r" b="b"/>
              <a:pathLst>
                <a:path w="2266" h="3521" extrusionOk="0">
                  <a:moveTo>
                    <a:pt x="1681" y="0"/>
                  </a:moveTo>
                  <a:cubicBezTo>
                    <a:pt x="1660" y="0"/>
                    <a:pt x="1640" y="2"/>
                    <a:pt x="1620" y="5"/>
                  </a:cubicBezTo>
                  <a:cubicBezTo>
                    <a:pt x="809" y="150"/>
                    <a:pt x="1" y="868"/>
                    <a:pt x="109" y="1773"/>
                  </a:cubicBezTo>
                  <a:cubicBezTo>
                    <a:pt x="141" y="2041"/>
                    <a:pt x="499" y="2931"/>
                    <a:pt x="651" y="3301"/>
                  </a:cubicBezTo>
                  <a:cubicBezTo>
                    <a:pt x="705" y="3434"/>
                    <a:pt x="834" y="3520"/>
                    <a:pt x="977" y="3520"/>
                  </a:cubicBezTo>
                  <a:lnTo>
                    <a:pt x="1907" y="3520"/>
                  </a:lnTo>
                  <a:cubicBezTo>
                    <a:pt x="2006" y="3520"/>
                    <a:pt x="2100" y="3478"/>
                    <a:pt x="2165" y="3405"/>
                  </a:cubicBezTo>
                  <a:cubicBezTo>
                    <a:pt x="2232" y="3333"/>
                    <a:pt x="2265" y="3236"/>
                    <a:pt x="2257" y="3138"/>
                  </a:cubicBezTo>
                  <a:lnTo>
                    <a:pt x="2033" y="325"/>
                  </a:lnTo>
                  <a:cubicBezTo>
                    <a:pt x="2025" y="224"/>
                    <a:pt x="1975" y="134"/>
                    <a:pt x="1897" y="73"/>
                  </a:cubicBezTo>
                  <a:cubicBezTo>
                    <a:pt x="1835" y="25"/>
                    <a:pt x="1758" y="0"/>
                    <a:pt x="16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83"/>
            <p:cNvSpPr/>
            <p:nvPr/>
          </p:nvSpPr>
          <p:spPr>
            <a:xfrm>
              <a:off x="5985549" y="3097071"/>
              <a:ext cx="101089" cy="184675"/>
            </a:xfrm>
            <a:custGeom>
              <a:avLst/>
              <a:gdLst/>
              <a:ahLst/>
              <a:cxnLst/>
              <a:rect l="l" t="t" r="r" b="b"/>
              <a:pathLst>
                <a:path w="3500" h="6394" extrusionOk="0">
                  <a:moveTo>
                    <a:pt x="1470" y="1"/>
                  </a:moveTo>
                  <a:cubicBezTo>
                    <a:pt x="1068" y="1"/>
                    <a:pt x="682" y="170"/>
                    <a:pt x="410" y="465"/>
                  </a:cubicBezTo>
                  <a:cubicBezTo>
                    <a:pt x="138" y="760"/>
                    <a:pt x="0" y="1159"/>
                    <a:pt x="34" y="1559"/>
                  </a:cubicBezTo>
                  <a:lnTo>
                    <a:pt x="538" y="5614"/>
                  </a:lnTo>
                  <a:cubicBezTo>
                    <a:pt x="546" y="5710"/>
                    <a:pt x="594" y="5798"/>
                    <a:pt x="668" y="5859"/>
                  </a:cubicBezTo>
                  <a:lnTo>
                    <a:pt x="3042" y="6394"/>
                  </a:lnTo>
                  <a:lnTo>
                    <a:pt x="3500" y="1992"/>
                  </a:lnTo>
                  <a:lnTo>
                    <a:pt x="30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83"/>
            <p:cNvSpPr/>
            <p:nvPr/>
          </p:nvSpPr>
          <p:spPr>
            <a:xfrm>
              <a:off x="6073381" y="3097071"/>
              <a:ext cx="87861" cy="184675"/>
            </a:xfrm>
            <a:custGeom>
              <a:avLst/>
              <a:gdLst/>
              <a:ahLst/>
              <a:cxnLst/>
              <a:rect l="l" t="t" r="r" b="b"/>
              <a:pathLst>
                <a:path w="3042" h="6394" extrusionOk="0">
                  <a:moveTo>
                    <a:pt x="1" y="1"/>
                  </a:moveTo>
                  <a:lnTo>
                    <a:pt x="1" y="6394"/>
                  </a:lnTo>
                  <a:lnTo>
                    <a:pt x="2347" y="5945"/>
                  </a:lnTo>
                  <a:cubicBezTo>
                    <a:pt x="2433" y="5885"/>
                    <a:pt x="2487" y="5789"/>
                    <a:pt x="2495" y="5686"/>
                  </a:cubicBezTo>
                  <a:lnTo>
                    <a:pt x="3010" y="1559"/>
                  </a:lnTo>
                  <a:cubicBezTo>
                    <a:pt x="3041" y="1159"/>
                    <a:pt x="2905" y="760"/>
                    <a:pt x="2633" y="465"/>
                  </a:cubicBezTo>
                  <a:cubicBezTo>
                    <a:pt x="2361" y="170"/>
                    <a:pt x="1974" y="1"/>
                    <a:pt x="15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83"/>
            <p:cNvSpPr/>
            <p:nvPr/>
          </p:nvSpPr>
          <p:spPr>
            <a:xfrm>
              <a:off x="5977635" y="3010163"/>
              <a:ext cx="27900" cy="49909"/>
            </a:xfrm>
            <a:custGeom>
              <a:avLst/>
              <a:gdLst/>
              <a:ahLst/>
              <a:cxnLst/>
              <a:rect l="l" t="t" r="r" b="b"/>
              <a:pathLst>
                <a:path w="966" h="1728" extrusionOk="0">
                  <a:moveTo>
                    <a:pt x="483" y="0"/>
                  </a:moveTo>
                  <a:cubicBezTo>
                    <a:pt x="216" y="0"/>
                    <a:pt x="0" y="387"/>
                    <a:pt x="0" y="863"/>
                  </a:cubicBezTo>
                  <a:cubicBezTo>
                    <a:pt x="0" y="1341"/>
                    <a:pt x="216" y="1728"/>
                    <a:pt x="483" y="1728"/>
                  </a:cubicBezTo>
                  <a:cubicBezTo>
                    <a:pt x="749" y="1728"/>
                    <a:pt x="965" y="1341"/>
                    <a:pt x="965" y="863"/>
                  </a:cubicBezTo>
                  <a:cubicBezTo>
                    <a:pt x="965" y="387"/>
                    <a:pt x="749" y="0"/>
                    <a:pt x="4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83"/>
            <p:cNvSpPr/>
            <p:nvPr/>
          </p:nvSpPr>
          <p:spPr>
            <a:xfrm>
              <a:off x="6143999" y="3010163"/>
              <a:ext cx="27900" cy="49909"/>
            </a:xfrm>
            <a:custGeom>
              <a:avLst/>
              <a:gdLst/>
              <a:ahLst/>
              <a:cxnLst/>
              <a:rect l="l" t="t" r="r" b="b"/>
              <a:pathLst>
                <a:path w="966" h="1728" extrusionOk="0">
                  <a:moveTo>
                    <a:pt x="483" y="0"/>
                  </a:moveTo>
                  <a:cubicBezTo>
                    <a:pt x="218" y="0"/>
                    <a:pt x="1" y="387"/>
                    <a:pt x="1" y="863"/>
                  </a:cubicBezTo>
                  <a:cubicBezTo>
                    <a:pt x="1" y="1341"/>
                    <a:pt x="218" y="1728"/>
                    <a:pt x="483" y="1728"/>
                  </a:cubicBezTo>
                  <a:cubicBezTo>
                    <a:pt x="750" y="1728"/>
                    <a:pt x="966" y="1341"/>
                    <a:pt x="966" y="863"/>
                  </a:cubicBezTo>
                  <a:cubicBezTo>
                    <a:pt x="966" y="387"/>
                    <a:pt x="750" y="0"/>
                    <a:pt x="4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83"/>
            <p:cNvSpPr/>
            <p:nvPr/>
          </p:nvSpPr>
          <p:spPr>
            <a:xfrm>
              <a:off x="5958053" y="2997397"/>
              <a:ext cx="61722" cy="75441"/>
            </a:xfrm>
            <a:custGeom>
              <a:avLst/>
              <a:gdLst/>
              <a:ahLst/>
              <a:cxnLst/>
              <a:rect l="l" t="t" r="r" b="b"/>
              <a:pathLst>
                <a:path w="2137" h="2612" extrusionOk="0">
                  <a:moveTo>
                    <a:pt x="1404" y="705"/>
                  </a:moveTo>
                  <a:lnTo>
                    <a:pt x="1336" y="1906"/>
                  </a:lnTo>
                  <a:lnTo>
                    <a:pt x="1305" y="1906"/>
                  </a:lnTo>
                  <a:cubicBezTo>
                    <a:pt x="975" y="1906"/>
                    <a:pt x="705" y="1637"/>
                    <a:pt x="705" y="1305"/>
                  </a:cubicBezTo>
                  <a:cubicBezTo>
                    <a:pt x="705" y="975"/>
                    <a:pt x="975" y="706"/>
                    <a:pt x="1305" y="706"/>
                  </a:cubicBezTo>
                  <a:lnTo>
                    <a:pt x="1305" y="705"/>
                  </a:lnTo>
                  <a:close/>
                  <a:moveTo>
                    <a:pt x="1305" y="1"/>
                  </a:moveTo>
                  <a:cubicBezTo>
                    <a:pt x="586" y="1"/>
                    <a:pt x="1" y="586"/>
                    <a:pt x="1" y="1305"/>
                  </a:cubicBezTo>
                  <a:cubicBezTo>
                    <a:pt x="1" y="2026"/>
                    <a:pt x="586" y="2611"/>
                    <a:pt x="1305" y="2611"/>
                  </a:cubicBezTo>
                  <a:lnTo>
                    <a:pt x="1670" y="2611"/>
                  </a:lnTo>
                  <a:cubicBezTo>
                    <a:pt x="1858" y="2611"/>
                    <a:pt x="2012" y="2466"/>
                    <a:pt x="2023" y="2278"/>
                  </a:cubicBezTo>
                  <a:lnTo>
                    <a:pt x="2132" y="373"/>
                  </a:lnTo>
                  <a:cubicBezTo>
                    <a:pt x="2137" y="277"/>
                    <a:pt x="2102" y="181"/>
                    <a:pt x="2035" y="112"/>
                  </a:cubicBezTo>
                  <a:cubicBezTo>
                    <a:pt x="1969" y="41"/>
                    <a:pt x="1876" y="1"/>
                    <a:pt x="17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83"/>
            <p:cNvSpPr/>
            <p:nvPr/>
          </p:nvSpPr>
          <p:spPr>
            <a:xfrm>
              <a:off x="6127045" y="2997397"/>
              <a:ext cx="61722" cy="75441"/>
            </a:xfrm>
            <a:custGeom>
              <a:avLst/>
              <a:gdLst/>
              <a:ahLst/>
              <a:cxnLst/>
              <a:rect l="l" t="t" r="r" b="b"/>
              <a:pathLst>
                <a:path w="2137" h="2612" extrusionOk="0">
                  <a:moveTo>
                    <a:pt x="831" y="706"/>
                  </a:moveTo>
                  <a:cubicBezTo>
                    <a:pt x="1162" y="706"/>
                    <a:pt x="1432" y="975"/>
                    <a:pt x="1432" y="1306"/>
                  </a:cubicBezTo>
                  <a:cubicBezTo>
                    <a:pt x="1432" y="1637"/>
                    <a:pt x="1162" y="1907"/>
                    <a:pt x="831" y="1907"/>
                  </a:cubicBezTo>
                  <a:lnTo>
                    <a:pt x="800" y="1907"/>
                  </a:lnTo>
                  <a:lnTo>
                    <a:pt x="731" y="706"/>
                  </a:lnTo>
                  <a:close/>
                  <a:moveTo>
                    <a:pt x="359" y="1"/>
                  </a:moveTo>
                  <a:cubicBezTo>
                    <a:pt x="262" y="1"/>
                    <a:pt x="169" y="41"/>
                    <a:pt x="102" y="112"/>
                  </a:cubicBezTo>
                  <a:cubicBezTo>
                    <a:pt x="36" y="182"/>
                    <a:pt x="1" y="277"/>
                    <a:pt x="6" y="373"/>
                  </a:cubicBezTo>
                  <a:lnTo>
                    <a:pt x="115" y="2278"/>
                  </a:lnTo>
                  <a:cubicBezTo>
                    <a:pt x="125" y="2464"/>
                    <a:pt x="279" y="2611"/>
                    <a:pt x="467" y="2611"/>
                  </a:cubicBezTo>
                  <a:lnTo>
                    <a:pt x="831" y="2611"/>
                  </a:lnTo>
                  <a:cubicBezTo>
                    <a:pt x="1551" y="2611"/>
                    <a:pt x="2136" y="2026"/>
                    <a:pt x="2137" y="1306"/>
                  </a:cubicBezTo>
                  <a:cubicBezTo>
                    <a:pt x="2137" y="586"/>
                    <a:pt x="1552" y="1"/>
                    <a:pt x="8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83"/>
            <p:cNvSpPr/>
            <p:nvPr/>
          </p:nvSpPr>
          <p:spPr>
            <a:xfrm>
              <a:off x="5946529" y="3250264"/>
              <a:ext cx="60682" cy="55137"/>
            </a:xfrm>
            <a:custGeom>
              <a:avLst/>
              <a:gdLst/>
              <a:ahLst/>
              <a:cxnLst/>
              <a:rect l="l" t="t" r="r" b="b"/>
              <a:pathLst>
                <a:path w="2101" h="1909" extrusionOk="0">
                  <a:moveTo>
                    <a:pt x="885" y="1"/>
                  </a:moveTo>
                  <a:cubicBezTo>
                    <a:pt x="397" y="1"/>
                    <a:pt x="0" y="399"/>
                    <a:pt x="0" y="887"/>
                  </a:cubicBezTo>
                  <a:lnTo>
                    <a:pt x="0" y="1210"/>
                  </a:lnTo>
                  <a:cubicBezTo>
                    <a:pt x="0" y="1595"/>
                    <a:pt x="314" y="1909"/>
                    <a:pt x="699" y="1909"/>
                  </a:cubicBezTo>
                  <a:lnTo>
                    <a:pt x="1402" y="1909"/>
                  </a:lnTo>
                  <a:cubicBezTo>
                    <a:pt x="1788" y="1909"/>
                    <a:pt x="2101" y="1595"/>
                    <a:pt x="2101" y="1210"/>
                  </a:cubicBezTo>
                  <a:lnTo>
                    <a:pt x="2101" y="887"/>
                  </a:lnTo>
                  <a:cubicBezTo>
                    <a:pt x="2101" y="397"/>
                    <a:pt x="1703" y="1"/>
                    <a:pt x="12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83"/>
            <p:cNvSpPr/>
            <p:nvPr/>
          </p:nvSpPr>
          <p:spPr>
            <a:xfrm>
              <a:off x="6139522" y="3250264"/>
              <a:ext cx="60769" cy="55137"/>
            </a:xfrm>
            <a:custGeom>
              <a:avLst/>
              <a:gdLst/>
              <a:ahLst/>
              <a:cxnLst/>
              <a:rect l="l" t="t" r="r" b="b"/>
              <a:pathLst>
                <a:path w="2104" h="1909" extrusionOk="0">
                  <a:moveTo>
                    <a:pt x="887" y="1"/>
                  </a:moveTo>
                  <a:cubicBezTo>
                    <a:pt x="397" y="1"/>
                    <a:pt x="1" y="399"/>
                    <a:pt x="1" y="887"/>
                  </a:cubicBezTo>
                  <a:lnTo>
                    <a:pt x="1" y="1210"/>
                  </a:lnTo>
                  <a:cubicBezTo>
                    <a:pt x="1" y="1595"/>
                    <a:pt x="314" y="1909"/>
                    <a:pt x="700" y="1909"/>
                  </a:cubicBezTo>
                  <a:lnTo>
                    <a:pt x="1402" y="1909"/>
                  </a:lnTo>
                  <a:cubicBezTo>
                    <a:pt x="1788" y="1909"/>
                    <a:pt x="2103" y="1595"/>
                    <a:pt x="2101" y="1210"/>
                  </a:cubicBezTo>
                  <a:lnTo>
                    <a:pt x="2101" y="887"/>
                  </a:lnTo>
                  <a:cubicBezTo>
                    <a:pt x="2101" y="397"/>
                    <a:pt x="1704" y="1"/>
                    <a:pt x="12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83"/>
            <p:cNvSpPr/>
            <p:nvPr/>
          </p:nvSpPr>
          <p:spPr>
            <a:xfrm>
              <a:off x="5996582" y="2957799"/>
              <a:ext cx="90056" cy="90258"/>
            </a:xfrm>
            <a:custGeom>
              <a:avLst/>
              <a:gdLst/>
              <a:ahLst/>
              <a:cxnLst/>
              <a:rect l="l" t="t" r="r" b="b"/>
              <a:pathLst>
                <a:path w="3118" h="3125" extrusionOk="0">
                  <a:moveTo>
                    <a:pt x="2303" y="0"/>
                  </a:moveTo>
                  <a:cubicBezTo>
                    <a:pt x="1033" y="0"/>
                    <a:pt x="0" y="1033"/>
                    <a:pt x="0" y="2304"/>
                  </a:cubicBezTo>
                  <a:lnTo>
                    <a:pt x="0" y="2772"/>
                  </a:lnTo>
                  <a:cubicBezTo>
                    <a:pt x="0" y="2967"/>
                    <a:pt x="157" y="3125"/>
                    <a:pt x="352" y="3125"/>
                  </a:cubicBezTo>
                  <a:cubicBezTo>
                    <a:pt x="547" y="3125"/>
                    <a:pt x="705" y="2967"/>
                    <a:pt x="705" y="2772"/>
                  </a:cubicBezTo>
                  <a:cubicBezTo>
                    <a:pt x="705" y="2318"/>
                    <a:pt x="1075" y="1949"/>
                    <a:pt x="1530" y="1949"/>
                  </a:cubicBezTo>
                  <a:lnTo>
                    <a:pt x="1849" y="1949"/>
                  </a:lnTo>
                  <a:cubicBezTo>
                    <a:pt x="2059" y="1949"/>
                    <a:pt x="2251" y="2073"/>
                    <a:pt x="2338" y="2265"/>
                  </a:cubicBezTo>
                  <a:cubicBezTo>
                    <a:pt x="2394" y="2392"/>
                    <a:pt x="2520" y="2474"/>
                    <a:pt x="2660" y="2474"/>
                  </a:cubicBezTo>
                  <a:lnTo>
                    <a:pt x="3118" y="1057"/>
                  </a:lnTo>
                  <a:lnTo>
                    <a:pt x="2660" y="1"/>
                  </a:lnTo>
                  <a:lnTo>
                    <a:pt x="2303" y="1"/>
                  </a:lnTo>
                  <a:lnTo>
                    <a:pt x="23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83"/>
            <p:cNvSpPr/>
            <p:nvPr/>
          </p:nvSpPr>
          <p:spPr>
            <a:xfrm>
              <a:off x="6073381" y="2957771"/>
              <a:ext cx="76856" cy="90258"/>
            </a:xfrm>
            <a:custGeom>
              <a:avLst/>
              <a:gdLst/>
              <a:ahLst/>
              <a:cxnLst/>
              <a:rect l="l" t="t" r="r" b="b"/>
              <a:pathLst>
                <a:path w="2661" h="3125" extrusionOk="0">
                  <a:moveTo>
                    <a:pt x="1" y="0"/>
                  </a:moveTo>
                  <a:lnTo>
                    <a:pt x="1" y="2473"/>
                  </a:lnTo>
                  <a:cubicBezTo>
                    <a:pt x="2" y="2473"/>
                    <a:pt x="3" y="2473"/>
                    <a:pt x="3" y="2473"/>
                  </a:cubicBezTo>
                  <a:cubicBezTo>
                    <a:pt x="141" y="2473"/>
                    <a:pt x="267" y="2391"/>
                    <a:pt x="323" y="2265"/>
                  </a:cubicBezTo>
                  <a:cubicBezTo>
                    <a:pt x="408" y="2073"/>
                    <a:pt x="601" y="1947"/>
                    <a:pt x="812" y="1947"/>
                  </a:cubicBezTo>
                  <a:lnTo>
                    <a:pt x="1131" y="1947"/>
                  </a:lnTo>
                  <a:cubicBezTo>
                    <a:pt x="1586" y="1947"/>
                    <a:pt x="1955" y="2317"/>
                    <a:pt x="1955" y="2772"/>
                  </a:cubicBezTo>
                  <a:cubicBezTo>
                    <a:pt x="1955" y="2967"/>
                    <a:pt x="2112" y="3125"/>
                    <a:pt x="2307" y="3125"/>
                  </a:cubicBezTo>
                  <a:cubicBezTo>
                    <a:pt x="2502" y="3125"/>
                    <a:pt x="2661" y="2967"/>
                    <a:pt x="2661" y="2772"/>
                  </a:cubicBezTo>
                  <a:lnTo>
                    <a:pt x="2661" y="2304"/>
                  </a:lnTo>
                  <a:cubicBezTo>
                    <a:pt x="2661" y="1033"/>
                    <a:pt x="1628" y="0"/>
                    <a:pt x="3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83"/>
            <p:cNvSpPr/>
            <p:nvPr/>
          </p:nvSpPr>
          <p:spPr>
            <a:xfrm>
              <a:off x="6036527" y="3173263"/>
              <a:ext cx="43670" cy="113248"/>
            </a:xfrm>
            <a:custGeom>
              <a:avLst/>
              <a:gdLst/>
              <a:ahLst/>
              <a:cxnLst/>
              <a:rect l="l" t="t" r="r" b="b"/>
              <a:pathLst>
                <a:path w="1512" h="3921" extrusionOk="0">
                  <a:moveTo>
                    <a:pt x="1277" y="1"/>
                  </a:moveTo>
                  <a:cubicBezTo>
                    <a:pt x="631" y="2"/>
                    <a:pt x="1" y="433"/>
                    <a:pt x="1" y="1256"/>
                  </a:cubicBezTo>
                  <a:cubicBezTo>
                    <a:pt x="1" y="1354"/>
                    <a:pt x="16" y="3755"/>
                    <a:pt x="81" y="3817"/>
                  </a:cubicBezTo>
                  <a:cubicBezTo>
                    <a:pt x="145" y="3882"/>
                    <a:pt x="232" y="3920"/>
                    <a:pt x="329" y="3920"/>
                  </a:cubicBezTo>
                  <a:lnTo>
                    <a:pt x="1277" y="3920"/>
                  </a:lnTo>
                  <a:lnTo>
                    <a:pt x="1512" y="1844"/>
                  </a:lnTo>
                  <a:lnTo>
                    <a:pt x="12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83"/>
            <p:cNvSpPr/>
            <p:nvPr/>
          </p:nvSpPr>
          <p:spPr>
            <a:xfrm>
              <a:off x="6073381" y="3173292"/>
              <a:ext cx="36854" cy="113277"/>
            </a:xfrm>
            <a:custGeom>
              <a:avLst/>
              <a:gdLst/>
              <a:ahLst/>
              <a:cxnLst/>
              <a:rect l="l" t="t" r="r" b="b"/>
              <a:pathLst>
                <a:path w="1276" h="3922" extrusionOk="0">
                  <a:moveTo>
                    <a:pt x="1" y="1"/>
                  </a:moveTo>
                  <a:lnTo>
                    <a:pt x="1" y="3921"/>
                  </a:lnTo>
                  <a:lnTo>
                    <a:pt x="947" y="3921"/>
                  </a:lnTo>
                  <a:lnTo>
                    <a:pt x="947" y="3919"/>
                  </a:lnTo>
                  <a:cubicBezTo>
                    <a:pt x="1045" y="3919"/>
                    <a:pt x="1134" y="3880"/>
                    <a:pt x="1197" y="3816"/>
                  </a:cubicBezTo>
                  <a:cubicBezTo>
                    <a:pt x="1260" y="3753"/>
                    <a:pt x="1276" y="1353"/>
                    <a:pt x="1276" y="1255"/>
                  </a:cubicBezTo>
                  <a:cubicBezTo>
                    <a:pt x="1276" y="432"/>
                    <a:pt x="647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83"/>
            <p:cNvSpPr/>
            <p:nvPr/>
          </p:nvSpPr>
          <p:spPr>
            <a:xfrm>
              <a:off x="5996582" y="2993643"/>
              <a:ext cx="82951" cy="140109"/>
            </a:xfrm>
            <a:custGeom>
              <a:avLst/>
              <a:gdLst/>
              <a:ahLst/>
              <a:cxnLst/>
              <a:rect l="l" t="t" r="r" b="b"/>
              <a:pathLst>
                <a:path w="2872" h="4851" extrusionOk="0">
                  <a:moveTo>
                    <a:pt x="1530" y="0"/>
                  </a:moveTo>
                  <a:cubicBezTo>
                    <a:pt x="685" y="0"/>
                    <a:pt x="0" y="685"/>
                    <a:pt x="0" y="1530"/>
                  </a:cubicBezTo>
                  <a:lnTo>
                    <a:pt x="0" y="2162"/>
                  </a:lnTo>
                  <a:cubicBezTo>
                    <a:pt x="0" y="3630"/>
                    <a:pt x="1177" y="4842"/>
                    <a:pt x="2644" y="4851"/>
                  </a:cubicBezTo>
                  <a:lnTo>
                    <a:pt x="2660" y="4851"/>
                  </a:lnTo>
                  <a:lnTo>
                    <a:pt x="2871" y="2521"/>
                  </a:lnTo>
                  <a:lnTo>
                    <a:pt x="2660" y="222"/>
                  </a:lnTo>
                  <a:cubicBezTo>
                    <a:pt x="2658" y="222"/>
                    <a:pt x="2656" y="222"/>
                    <a:pt x="2654" y="222"/>
                  </a:cubicBezTo>
                  <a:cubicBezTo>
                    <a:pt x="2595" y="222"/>
                    <a:pt x="2535" y="206"/>
                    <a:pt x="2482" y="175"/>
                  </a:cubicBezTo>
                  <a:cubicBezTo>
                    <a:pt x="2294" y="63"/>
                    <a:pt x="2077" y="0"/>
                    <a:pt x="18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83"/>
            <p:cNvSpPr/>
            <p:nvPr/>
          </p:nvSpPr>
          <p:spPr>
            <a:xfrm>
              <a:off x="6073381" y="2993643"/>
              <a:ext cx="76856" cy="140138"/>
            </a:xfrm>
            <a:custGeom>
              <a:avLst/>
              <a:gdLst/>
              <a:ahLst/>
              <a:cxnLst/>
              <a:rect l="l" t="t" r="r" b="b"/>
              <a:pathLst>
                <a:path w="2661" h="4852" extrusionOk="0">
                  <a:moveTo>
                    <a:pt x="812" y="0"/>
                  </a:moveTo>
                  <a:cubicBezTo>
                    <a:pt x="585" y="0"/>
                    <a:pt x="366" y="63"/>
                    <a:pt x="177" y="175"/>
                  </a:cubicBezTo>
                  <a:cubicBezTo>
                    <a:pt x="124" y="207"/>
                    <a:pt x="62" y="223"/>
                    <a:pt x="1" y="223"/>
                  </a:cubicBezTo>
                  <a:lnTo>
                    <a:pt x="1" y="4852"/>
                  </a:lnTo>
                  <a:cubicBezTo>
                    <a:pt x="1468" y="4852"/>
                    <a:pt x="2661" y="3659"/>
                    <a:pt x="2661" y="2192"/>
                  </a:cubicBezTo>
                  <a:lnTo>
                    <a:pt x="2661" y="1530"/>
                  </a:lnTo>
                  <a:cubicBezTo>
                    <a:pt x="2661" y="685"/>
                    <a:pt x="1976" y="0"/>
                    <a:pt x="1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83"/>
            <p:cNvSpPr/>
            <p:nvPr/>
          </p:nvSpPr>
          <p:spPr>
            <a:xfrm>
              <a:off x="6038086" y="3034742"/>
              <a:ext cx="20391" cy="31771"/>
            </a:xfrm>
            <a:custGeom>
              <a:avLst/>
              <a:gdLst/>
              <a:ahLst/>
              <a:cxnLst/>
              <a:rect l="l" t="t" r="r" b="b"/>
              <a:pathLst>
                <a:path w="706" h="1100" extrusionOk="0">
                  <a:moveTo>
                    <a:pt x="352" y="0"/>
                  </a:moveTo>
                  <a:cubicBezTo>
                    <a:pt x="157" y="0"/>
                    <a:pt x="0" y="158"/>
                    <a:pt x="0" y="353"/>
                  </a:cubicBezTo>
                  <a:lnTo>
                    <a:pt x="0" y="747"/>
                  </a:lnTo>
                  <a:cubicBezTo>
                    <a:pt x="0" y="942"/>
                    <a:pt x="157" y="1099"/>
                    <a:pt x="352" y="1099"/>
                  </a:cubicBezTo>
                  <a:cubicBezTo>
                    <a:pt x="546" y="1099"/>
                    <a:pt x="704" y="942"/>
                    <a:pt x="705" y="747"/>
                  </a:cubicBezTo>
                  <a:lnTo>
                    <a:pt x="705" y="353"/>
                  </a:lnTo>
                  <a:cubicBezTo>
                    <a:pt x="705" y="158"/>
                    <a:pt x="547" y="0"/>
                    <a:pt x="3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83"/>
            <p:cNvSpPr/>
            <p:nvPr/>
          </p:nvSpPr>
          <p:spPr>
            <a:xfrm>
              <a:off x="6088371" y="3034742"/>
              <a:ext cx="20391" cy="31771"/>
            </a:xfrm>
            <a:custGeom>
              <a:avLst/>
              <a:gdLst/>
              <a:ahLst/>
              <a:cxnLst/>
              <a:rect l="l" t="t" r="r" b="b"/>
              <a:pathLst>
                <a:path w="706" h="1100" extrusionOk="0">
                  <a:moveTo>
                    <a:pt x="353" y="0"/>
                  </a:moveTo>
                  <a:cubicBezTo>
                    <a:pt x="157" y="0"/>
                    <a:pt x="0" y="158"/>
                    <a:pt x="0" y="353"/>
                  </a:cubicBezTo>
                  <a:lnTo>
                    <a:pt x="0" y="747"/>
                  </a:lnTo>
                  <a:cubicBezTo>
                    <a:pt x="0" y="942"/>
                    <a:pt x="157" y="1099"/>
                    <a:pt x="353" y="1099"/>
                  </a:cubicBezTo>
                  <a:cubicBezTo>
                    <a:pt x="546" y="1099"/>
                    <a:pt x="704" y="942"/>
                    <a:pt x="705" y="747"/>
                  </a:cubicBezTo>
                  <a:lnTo>
                    <a:pt x="705" y="353"/>
                  </a:lnTo>
                  <a:cubicBezTo>
                    <a:pt x="705" y="158"/>
                    <a:pt x="548" y="0"/>
                    <a:pt x="3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83"/>
            <p:cNvSpPr/>
            <p:nvPr/>
          </p:nvSpPr>
          <p:spPr>
            <a:xfrm>
              <a:off x="5991499" y="3240501"/>
              <a:ext cx="64928" cy="64899"/>
            </a:xfrm>
            <a:custGeom>
              <a:avLst/>
              <a:gdLst/>
              <a:ahLst/>
              <a:cxnLst/>
              <a:rect l="l" t="t" r="r" b="b"/>
              <a:pathLst>
                <a:path w="2248" h="2247" extrusionOk="0">
                  <a:moveTo>
                    <a:pt x="1124" y="1"/>
                  </a:moveTo>
                  <a:cubicBezTo>
                    <a:pt x="506" y="1"/>
                    <a:pt x="1" y="504"/>
                    <a:pt x="1" y="1124"/>
                  </a:cubicBezTo>
                  <a:lnTo>
                    <a:pt x="1" y="1346"/>
                  </a:lnTo>
                  <a:cubicBezTo>
                    <a:pt x="1" y="1843"/>
                    <a:pt x="405" y="2247"/>
                    <a:pt x="902" y="2247"/>
                  </a:cubicBezTo>
                  <a:lnTo>
                    <a:pt x="1346" y="2247"/>
                  </a:lnTo>
                  <a:cubicBezTo>
                    <a:pt x="1844" y="2247"/>
                    <a:pt x="2248" y="1843"/>
                    <a:pt x="2247" y="1346"/>
                  </a:cubicBezTo>
                  <a:lnTo>
                    <a:pt x="2247" y="1124"/>
                  </a:lnTo>
                  <a:cubicBezTo>
                    <a:pt x="2247" y="506"/>
                    <a:pt x="1744" y="1"/>
                    <a:pt x="11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83"/>
            <p:cNvSpPr/>
            <p:nvPr/>
          </p:nvSpPr>
          <p:spPr>
            <a:xfrm>
              <a:off x="6090422" y="3240501"/>
              <a:ext cx="64870" cy="64899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2" y="1"/>
                  </a:moveTo>
                  <a:cubicBezTo>
                    <a:pt x="504" y="1"/>
                    <a:pt x="0" y="504"/>
                    <a:pt x="0" y="1124"/>
                  </a:cubicBezTo>
                  <a:lnTo>
                    <a:pt x="0" y="1346"/>
                  </a:lnTo>
                  <a:cubicBezTo>
                    <a:pt x="0" y="1843"/>
                    <a:pt x="403" y="2247"/>
                    <a:pt x="900" y="2247"/>
                  </a:cubicBezTo>
                  <a:lnTo>
                    <a:pt x="1345" y="2247"/>
                  </a:lnTo>
                  <a:cubicBezTo>
                    <a:pt x="1841" y="2247"/>
                    <a:pt x="2245" y="1843"/>
                    <a:pt x="2245" y="1346"/>
                  </a:cubicBezTo>
                  <a:lnTo>
                    <a:pt x="2245" y="1124"/>
                  </a:lnTo>
                  <a:cubicBezTo>
                    <a:pt x="2245" y="506"/>
                    <a:pt x="1741" y="1"/>
                    <a:pt x="1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8" name="Google Shape;3568;p81"/>
          <p:cNvSpPr/>
          <p:nvPr/>
        </p:nvSpPr>
        <p:spPr>
          <a:xfrm>
            <a:off x="856764" y="4043243"/>
            <a:ext cx="676627" cy="951667"/>
          </a:xfrm>
          <a:custGeom>
            <a:avLst/>
            <a:gdLst/>
            <a:ahLst/>
            <a:cxnLst/>
            <a:rect l="l" t="t" r="r" b="b"/>
            <a:pathLst>
              <a:path w="5233" h="7361" extrusionOk="0">
                <a:moveTo>
                  <a:pt x="2973" y="1"/>
                </a:moveTo>
                <a:cubicBezTo>
                  <a:pt x="2717" y="1"/>
                  <a:pt x="2462" y="158"/>
                  <a:pt x="2391" y="400"/>
                </a:cubicBezTo>
                <a:lnTo>
                  <a:pt x="2380" y="404"/>
                </a:lnTo>
                <a:cubicBezTo>
                  <a:pt x="2347" y="418"/>
                  <a:pt x="2319" y="436"/>
                  <a:pt x="2290" y="454"/>
                </a:cubicBezTo>
                <a:cubicBezTo>
                  <a:pt x="2228" y="416"/>
                  <a:pt x="2160" y="401"/>
                  <a:pt x="2089" y="401"/>
                </a:cubicBezTo>
                <a:cubicBezTo>
                  <a:pt x="1885" y="401"/>
                  <a:pt x="1660" y="529"/>
                  <a:pt x="1512" y="634"/>
                </a:cubicBezTo>
                <a:cubicBezTo>
                  <a:pt x="1156" y="888"/>
                  <a:pt x="1017" y="1185"/>
                  <a:pt x="1237" y="1558"/>
                </a:cubicBezTo>
                <a:cubicBezTo>
                  <a:pt x="904" y="1651"/>
                  <a:pt x="578" y="1661"/>
                  <a:pt x="481" y="2067"/>
                </a:cubicBezTo>
                <a:cubicBezTo>
                  <a:pt x="425" y="2306"/>
                  <a:pt x="521" y="2589"/>
                  <a:pt x="652" y="2783"/>
                </a:cubicBezTo>
                <a:cubicBezTo>
                  <a:pt x="1" y="2869"/>
                  <a:pt x="47" y="3973"/>
                  <a:pt x="655" y="3973"/>
                </a:cubicBezTo>
                <a:cubicBezTo>
                  <a:pt x="673" y="3973"/>
                  <a:pt x="691" y="3972"/>
                  <a:pt x="710" y="3970"/>
                </a:cubicBezTo>
                <a:lnTo>
                  <a:pt x="710" y="3970"/>
                </a:lnTo>
                <a:cubicBezTo>
                  <a:pt x="181" y="4030"/>
                  <a:pt x="582" y="4905"/>
                  <a:pt x="1066" y="4905"/>
                </a:cubicBezTo>
                <a:cubicBezTo>
                  <a:pt x="1172" y="4905"/>
                  <a:pt x="1282" y="4863"/>
                  <a:pt x="1388" y="4761"/>
                </a:cubicBezTo>
                <a:cubicBezTo>
                  <a:pt x="1389" y="5086"/>
                  <a:pt x="1564" y="5179"/>
                  <a:pt x="1780" y="5179"/>
                </a:cubicBezTo>
                <a:cubicBezTo>
                  <a:pt x="1941" y="5179"/>
                  <a:pt x="2125" y="5127"/>
                  <a:pt x="2275" y="5080"/>
                </a:cubicBezTo>
                <a:lnTo>
                  <a:pt x="2275" y="5080"/>
                </a:lnTo>
                <a:lnTo>
                  <a:pt x="2273" y="5224"/>
                </a:lnTo>
                <a:lnTo>
                  <a:pt x="2273" y="5232"/>
                </a:lnTo>
                <a:lnTo>
                  <a:pt x="2271" y="5296"/>
                </a:lnTo>
                <a:cubicBezTo>
                  <a:pt x="2270" y="5392"/>
                  <a:pt x="2268" y="5487"/>
                  <a:pt x="2267" y="5584"/>
                </a:cubicBezTo>
                <a:lnTo>
                  <a:pt x="2265" y="5672"/>
                </a:lnTo>
                <a:lnTo>
                  <a:pt x="2265" y="5736"/>
                </a:lnTo>
                <a:cubicBezTo>
                  <a:pt x="2264" y="5863"/>
                  <a:pt x="2264" y="5991"/>
                  <a:pt x="2264" y="6118"/>
                </a:cubicBezTo>
                <a:cubicBezTo>
                  <a:pt x="2258" y="6233"/>
                  <a:pt x="2251" y="6346"/>
                  <a:pt x="2244" y="6461"/>
                </a:cubicBezTo>
                <a:cubicBezTo>
                  <a:pt x="2238" y="6578"/>
                  <a:pt x="2232" y="6694"/>
                  <a:pt x="2224" y="6812"/>
                </a:cubicBezTo>
                <a:lnTo>
                  <a:pt x="2219" y="6892"/>
                </a:lnTo>
                <a:lnTo>
                  <a:pt x="2218" y="6916"/>
                </a:lnTo>
                <a:cubicBezTo>
                  <a:pt x="2214" y="6988"/>
                  <a:pt x="2208" y="7060"/>
                  <a:pt x="2207" y="7134"/>
                </a:cubicBezTo>
                <a:cubicBezTo>
                  <a:pt x="2206" y="7209"/>
                  <a:pt x="2203" y="7285"/>
                  <a:pt x="2202" y="7361"/>
                </a:cubicBezTo>
                <a:lnTo>
                  <a:pt x="2418" y="7361"/>
                </a:lnTo>
                <a:lnTo>
                  <a:pt x="2418" y="7229"/>
                </a:lnTo>
                <a:lnTo>
                  <a:pt x="2418" y="7202"/>
                </a:lnTo>
                <a:cubicBezTo>
                  <a:pt x="2419" y="7069"/>
                  <a:pt x="2423" y="6938"/>
                  <a:pt x="2426" y="6806"/>
                </a:cubicBezTo>
                <a:cubicBezTo>
                  <a:pt x="2431" y="6640"/>
                  <a:pt x="2439" y="6473"/>
                  <a:pt x="2445" y="6307"/>
                </a:cubicBezTo>
                <a:lnTo>
                  <a:pt x="2445" y="6295"/>
                </a:lnTo>
                <a:cubicBezTo>
                  <a:pt x="2450" y="6169"/>
                  <a:pt x="2456" y="6044"/>
                  <a:pt x="2461" y="5918"/>
                </a:cubicBezTo>
                <a:cubicBezTo>
                  <a:pt x="2468" y="5740"/>
                  <a:pt x="2474" y="5557"/>
                  <a:pt x="2479" y="5374"/>
                </a:cubicBezTo>
                <a:cubicBezTo>
                  <a:pt x="2559" y="5477"/>
                  <a:pt x="2666" y="5564"/>
                  <a:pt x="2767" y="5564"/>
                </a:cubicBezTo>
                <a:cubicBezTo>
                  <a:pt x="2841" y="5564"/>
                  <a:pt x="2911" y="5517"/>
                  <a:pt x="2963" y="5395"/>
                </a:cubicBezTo>
                <a:cubicBezTo>
                  <a:pt x="3102" y="5481"/>
                  <a:pt x="3240" y="5522"/>
                  <a:pt x="3375" y="5522"/>
                </a:cubicBezTo>
                <a:cubicBezTo>
                  <a:pt x="3581" y="5522"/>
                  <a:pt x="3780" y="5427"/>
                  <a:pt x="3963" y="5256"/>
                </a:cubicBezTo>
                <a:cubicBezTo>
                  <a:pt x="4071" y="5154"/>
                  <a:pt x="4179" y="5023"/>
                  <a:pt x="4236" y="4885"/>
                </a:cubicBezTo>
                <a:cubicBezTo>
                  <a:pt x="4287" y="4763"/>
                  <a:pt x="4221" y="4531"/>
                  <a:pt x="4325" y="4446"/>
                </a:cubicBezTo>
                <a:cubicBezTo>
                  <a:pt x="4383" y="4398"/>
                  <a:pt x="4636" y="4437"/>
                  <a:pt x="4728" y="4398"/>
                </a:cubicBezTo>
                <a:cubicBezTo>
                  <a:pt x="5233" y="4194"/>
                  <a:pt x="5184" y="2785"/>
                  <a:pt x="4575" y="2724"/>
                </a:cubicBezTo>
                <a:cubicBezTo>
                  <a:pt x="4853" y="2376"/>
                  <a:pt x="4921" y="2224"/>
                  <a:pt x="4766" y="1764"/>
                </a:cubicBezTo>
                <a:cubicBezTo>
                  <a:pt x="4665" y="1459"/>
                  <a:pt x="4303" y="852"/>
                  <a:pt x="3910" y="852"/>
                </a:cubicBezTo>
                <a:cubicBezTo>
                  <a:pt x="3875" y="852"/>
                  <a:pt x="3840" y="857"/>
                  <a:pt x="3805" y="868"/>
                </a:cubicBezTo>
                <a:cubicBezTo>
                  <a:pt x="3790" y="818"/>
                  <a:pt x="3773" y="771"/>
                  <a:pt x="3752" y="721"/>
                </a:cubicBezTo>
                <a:cubicBezTo>
                  <a:pt x="3727" y="667"/>
                  <a:pt x="3704" y="612"/>
                  <a:pt x="3665" y="566"/>
                </a:cubicBezTo>
                <a:cubicBezTo>
                  <a:pt x="3634" y="529"/>
                  <a:pt x="3598" y="489"/>
                  <a:pt x="3552" y="459"/>
                </a:cubicBezTo>
                <a:cubicBezTo>
                  <a:pt x="3547" y="456"/>
                  <a:pt x="3541" y="454"/>
                  <a:pt x="3536" y="450"/>
                </a:cubicBezTo>
                <a:cubicBezTo>
                  <a:pt x="3470" y="279"/>
                  <a:pt x="3367" y="125"/>
                  <a:pt x="3223" y="56"/>
                </a:cubicBezTo>
                <a:cubicBezTo>
                  <a:pt x="3144" y="18"/>
                  <a:pt x="3059" y="1"/>
                  <a:pt x="29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7" name="Google Shape;3587;p8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1.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Organisme</a:t>
            </a:r>
            <a:endParaRPr dirty="0"/>
          </a:p>
        </p:txBody>
      </p:sp>
      <p:sp>
        <p:nvSpPr>
          <p:cNvPr id="3588" name="Google Shape;3588;p81"/>
          <p:cNvSpPr/>
          <p:nvPr/>
        </p:nvSpPr>
        <p:spPr>
          <a:xfrm rot="-878">
            <a:off x="856775" y="2674730"/>
            <a:ext cx="23493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9" name="Google Shape;3589;p81"/>
          <p:cNvSpPr/>
          <p:nvPr/>
        </p:nvSpPr>
        <p:spPr>
          <a:xfrm rot="-878">
            <a:off x="3407851" y="2674730"/>
            <a:ext cx="23493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0" name="Google Shape;3590;p81"/>
          <p:cNvSpPr/>
          <p:nvPr/>
        </p:nvSpPr>
        <p:spPr>
          <a:xfrm rot="-878">
            <a:off x="5948418" y="2674730"/>
            <a:ext cx="2349300" cy="406800"/>
          </a:xfrm>
          <a:prstGeom prst="roundRect">
            <a:avLst>
              <a:gd name="adj" fmla="val 2883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1" name="Google Shape;3591;p81"/>
          <p:cNvSpPr txBox="1">
            <a:spLocks noGrp="1"/>
          </p:cNvSpPr>
          <p:nvPr>
            <p:ph type="subTitle" idx="2"/>
          </p:nvPr>
        </p:nvSpPr>
        <p:spPr>
          <a:xfrm>
            <a:off x="775025" y="3081825"/>
            <a:ext cx="25128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Tidak saling menguntungkan dan merugikan</a:t>
            </a:r>
            <a:endParaRPr sz="1800" dirty="0"/>
          </a:p>
        </p:txBody>
      </p:sp>
      <p:sp>
        <p:nvSpPr>
          <p:cNvPr id="3592" name="Google Shape;3592;p81"/>
          <p:cNvSpPr txBox="1">
            <a:spLocks noGrp="1"/>
          </p:cNvSpPr>
          <p:nvPr>
            <p:ph type="subTitle" idx="1"/>
          </p:nvPr>
        </p:nvSpPr>
        <p:spPr>
          <a:xfrm>
            <a:off x="751325" y="2763825"/>
            <a:ext cx="25602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Netral</a:t>
            </a:r>
            <a:endParaRPr dirty="0"/>
          </a:p>
        </p:txBody>
      </p:sp>
      <p:sp>
        <p:nvSpPr>
          <p:cNvPr id="3593" name="Google Shape;3593;p81"/>
          <p:cNvSpPr txBox="1">
            <a:spLocks noGrp="1"/>
          </p:cNvSpPr>
          <p:nvPr>
            <p:ph type="subTitle" idx="3"/>
          </p:nvPr>
        </p:nvSpPr>
        <p:spPr>
          <a:xfrm>
            <a:off x="5842968" y="2763825"/>
            <a:ext cx="25602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Simbiosis</a:t>
            </a:r>
            <a:endParaRPr dirty="0"/>
          </a:p>
        </p:txBody>
      </p:sp>
      <p:sp>
        <p:nvSpPr>
          <p:cNvPr id="3594" name="Google Shape;3594;p81"/>
          <p:cNvSpPr txBox="1">
            <a:spLocks noGrp="1"/>
          </p:cNvSpPr>
          <p:nvPr>
            <p:ph type="subTitle" idx="4"/>
          </p:nvPr>
        </p:nvSpPr>
        <p:spPr>
          <a:xfrm>
            <a:off x="6075802" y="3112591"/>
            <a:ext cx="25146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" sz="1800" dirty="0"/>
              <a:t>Parasistisme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" sz="1800" dirty="0"/>
              <a:t>Komensalisme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" sz="1800" dirty="0"/>
              <a:t>Mutualisme</a:t>
            </a:r>
            <a:endParaRPr sz="1800" dirty="0"/>
          </a:p>
        </p:txBody>
      </p:sp>
      <p:sp>
        <p:nvSpPr>
          <p:cNvPr id="3595" name="Google Shape;3595;p81"/>
          <p:cNvSpPr txBox="1">
            <a:spLocks noGrp="1"/>
          </p:cNvSpPr>
          <p:nvPr>
            <p:ph type="subTitle" idx="5"/>
          </p:nvPr>
        </p:nvSpPr>
        <p:spPr>
          <a:xfrm>
            <a:off x="3291900" y="2763825"/>
            <a:ext cx="25602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Predasi</a:t>
            </a:r>
            <a:endParaRPr dirty="0"/>
          </a:p>
        </p:txBody>
      </p:sp>
      <p:sp>
        <p:nvSpPr>
          <p:cNvPr id="3596" name="Google Shape;3596;p81"/>
          <p:cNvSpPr txBox="1">
            <a:spLocks noGrp="1"/>
          </p:cNvSpPr>
          <p:nvPr>
            <p:ph type="subTitle" idx="6"/>
          </p:nvPr>
        </p:nvSpPr>
        <p:spPr>
          <a:xfrm>
            <a:off x="3325201" y="3081825"/>
            <a:ext cx="2514600" cy="8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Salah satu menjadi pemangsa</a:t>
            </a:r>
            <a:endParaRPr sz="1800" dirty="0"/>
          </a:p>
        </p:txBody>
      </p:sp>
      <p:grpSp>
        <p:nvGrpSpPr>
          <p:cNvPr id="3597" name="Google Shape;3597;p81"/>
          <p:cNvGrpSpPr/>
          <p:nvPr/>
        </p:nvGrpSpPr>
        <p:grpSpPr>
          <a:xfrm>
            <a:off x="6607113" y="1954579"/>
            <a:ext cx="1031910" cy="624648"/>
            <a:chOff x="6477158" y="2056261"/>
            <a:chExt cx="348583" cy="211016"/>
          </a:xfrm>
        </p:grpSpPr>
        <p:sp>
          <p:nvSpPr>
            <p:cNvPr id="3598" name="Google Shape;3598;p81"/>
            <p:cNvSpPr/>
            <p:nvPr/>
          </p:nvSpPr>
          <p:spPr>
            <a:xfrm>
              <a:off x="6592544" y="2072695"/>
              <a:ext cx="34312" cy="83355"/>
            </a:xfrm>
            <a:custGeom>
              <a:avLst/>
              <a:gdLst/>
              <a:ahLst/>
              <a:cxnLst/>
              <a:rect l="l" t="t" r="r" b="b"/>
              <a:pathLst>
                <a:path w="1188" h="2886" extrusionOk="0">
                  <a:moveTo>
                    <a:pt x="954" y="1"/>
                  </a:moveTo>
                  <a:lnTo>
                    <a:pt x="1" y="533"/>
                  </a:lnTo>
                  <a:cubicBezTo>
                    <a:pt x="1" y="533"/>
                    <a:pt x="714" y="2491"/>
                    <a:pt x="954" y="2885"/>
                  </a:cubicBezTo>
                  <a:lnTo>
                    <a:pt x="1188" y="989"/>
                  </a:lnTo>
                  <a:lnTo>
                    <a:pt x="9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81"/>
            <p:cNvSpPr/>
            <p:nvPr/>
          </p:nvSpPr>
          <p:spPr>
            <a:xfrm>
              <a:off x="6620069" y="2056261"/>
              <a:ext cx="102331" cy="101782"/>
            </a:xfrm>
            <a:custGeom>
              <a:avLst/>
              <a:gdLst/>
              <a:ahLst/>
              <a:cxnLst/>
              <a:rect l="l" t="t" r="r" b="b"/>
              <a:pathLst>
                <a:path w="3543" h="3524" extrusionOk="0">
                  <a:moveTo>
                    <a:pt x="1113" y="1"/>
                  </a:moveTo>
                  <a:cubicBezTo>
                    <a:pt x="1055" y="1"/>
                    <a:pt x="997" y="15"/>
                    <a:pt x="943" y="44"/>
                  </a:cubicBezTo>
                  <a:lnTo>
                    <a:pt x="1" y="571"/>
                  </a:lnTo>
                  <a:lnTo>
                    <a:pt x="1" y="3453"/>
                  </a:lnTo>
                  <a:cubicBezTo>
                    <a:pt x="27" y="3499"/>
                    <a:pt x="48" y="3523"/>
                    <a:pt x="60" y="3523"/>
                  </a:cubicBezTo>
                  <a:cubicBezTo>
                    <a:pt x="65" y="3523"/>
                    <a:pt x="3542" y="3047"/>
                    <a:pt x="3542" y="3047"/>
                  </a:cubicBezTo>
                  <a:lnTo>
                    <a:pt x="2629" y="2334"/>
                  </a:lnTo>
                  <a:lnTo>
                    <a:pt x="1422" y="181"/>
                  </a:lnTo>
                  <a:cubicBezTo>
                    <a:pt x="1357" y="65"/>
                    <a:pt x="1237" y="1"/>
                    <a:pt x="11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81"/>
            <p:cNvSpPr/>
            <p:nvPr/>
          </p:nvSpPr>
          <p:spPr>
            <a:xfrm>
              <a:off x="6477158" y="2155761"/>
              <a:ext cx="119227" cy="111515"/>
            </a:xfrm>
            <a:custGeom>
              <a:avLst/>
              <a:gdLst/>
              <a:ahLst/>
              <a:cxnLst/>
              <a:rect l="l" t="t" r="r" b="b"/>
              <a:pathLst>
                <a:path w="4128" h="3861" extrusionOk="0">
                  <a:moveTo>
                    <a:pt x="1818" y="0"/>
                  </a:moveTo>
                  <a:lnTo>
                    <a:pt x="753" y="961"/>
                  </a:lnTo>
                  <a:cubicBezTo>
                    <a:pt x="704" y="1006"/>
                    <a:pt x="668" y="1065"/>
                    <a:pt x="650" y="1130"/>
                  </a:cubicBezTo>
                  <a:lnTo>
                    <a:pt x="29" y="3415"/>
                  </a:lnTo>
                  <a:cubicBezTo>
                    <a:pt x="1" y="3522"/>
                    <a:pt x="22" y="3635"/>
                    <a:pt x="89" y="3722"/>
                  </a:cubicBezTo>
                  <a:cubicBezTo>
                    <a:pt x="156" y="3810"/>
                    <a:pt x="260" y="3861"/>
                    <a:pt x="368" y="3861"/>
                  </a:cubicBezTo>
                  <a:lnTo>
                    <a:pt x="4127" y="3861"/>
                  </a:lnTo>
                  <a:cubicBezTo>
                    <a:pt x="4127" y="3860"/>
                    <a:pt x="3955" y="706"/>
                    <a:pt x="3908" y="673"/>
                  </a:cubicBez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81"/>
            <p:cNvSpPr/>
            <p:nvPr/>
          </p:nvSpPr>
          <p:spPr>
            <a:xfrm>
              <a:off x="6529667" y="2088061"/>
              <a:ext cx="104006" cy="179187"/>
            </a:xfrm>
            <a:custGeom>
              <a:avLst/>
              <a:gdLst/>
              <a:ahLst/>
              <a:cxnLst/>
              <a:rect l="l" t="t" r="r" b="b"/>
              <a:pathLst>
                <a:path w="3601" h="6204" extrusionOk="0">
                  <a:moveTo>
                    <a:pt x="2178" y="1"/>
                  </a:moveTo>
                  <a:lnTo>
                    <a:pt x="1059" y="625"/>
                  </a:lnTo>
                  <a:cubicBezTo>
                    <a:pt x="987" y="664"/>
                    <a:pt x="931" y="728"/>
                    <a:pt x="901" y="806"/>
                  </a:cubicBezTo>
                  <a:lnTo>
                    <a:pt x="478" y="1911"/>
                  </a:lnTo>
                  <a:lnTo>
                    <a:pt x="1" y="2342"/>
                  </a:lnTo>
                  <a:lnTo>
                    <a:pt x="739" y="2879"/>
                  </a:lnTo>
                  <a:cubicBezTo>
                    <a:pt x="786" y="2915"/>
                    <a:pt x="824" y="2962"/>
                    <a:pt x="849" y="3017"/>
                  </a:cubicBezTo>
                  <a:lnTo>
                    <a:pt x="2310" y="6204"/>
                  </a:lnTo>
                  <a:lnTo>
                    <a:pt x="3132" y="6204"/>
                  </a:lnTo>
                  <a:lnTo>
                    <a:pt x="3601" y="3968"/>
                  </a:lnTo>
                  <a:lnTo>
                    <a:pt x="3132" y="1788"/>
                  </a:lnTo>
                  <a:cubicBezTo>
                    <a:pt x="3116" y="1771"/>
                    <a:pt x="3105" y="1752"/>
                    <a:pt x="3095" y="1733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81"/>
            <p:cNvSpPr/>
            <p:nvPr/>
          </p:nvSpPr>
          <p:spPr>
            <a:xfrm>
              <a:off x="6620069" y="2139645"/>
              <a:ext cx="142882" cy="127545"/>
            </a:xfrm>
            <a:custGeom>
              <a:avLst/>
              <a:gdLst/>
              <a:ahLst/>
              <a:cxnLst/>
              <a:rect l="l" t="t" r="r" b="b"/>
              <a:pathLst>
                <a:path w="4947" h="4416" extrusionOk="0">
                  <a:moveTo>
                    <a:pt x="1" y="1"/>
                  </a:moveTo>
                  <a:lnTo>
                    <a:pt x="1" y="4416"/>
                  </a:lnTo>
                  <a:lnTo>
                    <a:pt x="3085" y="4416"/>
                  </a:lnTo>
                  <a:cubicBezTo>
                    <a:pt x="3198" y="4416"/>
                    <a:pt x="3304" y="4362"/>
                    <a:pt x="3371" y="4270"/>
                  </a:cubicBezTo>
                  <a:lnTo>
                    <a:pt x="4866" y="2198"/>
                  </a:lnTo>
                  <a:cubicBezTo>
                    <a:pt x="4928" y="2113"/>
                    <a:pt x="4946" y="2003"/>
                    <a:pt x="4920" y="1903"/>
                  </a:cubicBezTo>
                  <a:lnTo>
                    <a:pt x="4728" y="1179"/>
                  </a:lnTo>
                  <a:cubicBezTo>
                    <a:pt x="4708" y="1104"/>
                    <a:pt x="4664" y="1039"/>
                    <a:pt x="4604" y="991"/>
                  </a:cubicBezTo>
                  <a:lnTo>
                    <a:pt x="3542" y="161"/>
                  </a:lnTo>
                  <a:lnTo>
                    <a:pt x="293" y="134"/>
                  </a:lnTo>
                  <a:lnTo>
                    <a:pt x="276" y="134"/>
                  </a:lnTo>
                  <a:cubicBezTo>
                    <a:pt x="168" y="134"/>
                    <a:pt x="67" y="8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81"/>
            <p:cNvSpPr/>
            <p:nvPr/>
          </p:nvSpPr>
          <p:spPr>
            <a:xfrm>
              <a:off x="6698543" y="2193828"/>
              <a:ext cx="127199" cy="73419"/>
            </a:xfrm>
            <a:custGeom>
              <a:avLst/>
              <a:gdLst/>
              <a:ahLst/>
              <a:cxnLst/>
              <a:rect l="l" t="t" r="r" b="b"/>
              <a:pathLst>
                <a:path w="4404" h="2542" extrusionOk="0">
                  <a:moveTo>
                    <a:pt x="1945" y="1"/>
                  </a:moveTo>
                  <a:cubicBezTo>
                    <a:pt x="1883" y="1"/>
                    <a:pt x="1822" y="16"/>
                    <a:pt x="1767" y="48"/>
                  </a:cubicBezTo>
                  <a:lnTo>
                    <a:pt x="418" y="833"/>
                  </a:lnTo>
                  <a:cubicBezTo>
                    <a:pt x="332" y="882"/>
                    <a:pt x="271" y="966"/>
                    <a:pt x="250" y="1064"/>
                  </a:cubicBezTo>
                  <a:lnTo>
                    <a:pt x="22" y="2114"/>
                  </a:lnTo>
                  <a:cubicBezTo>
                    <a:pt x="1" y="2220"/>
                    <a:pt x="26" y="2327"/>
                    <a:pt x="93" y="2410"/>
                  </a:cubicBezTo>
                  <a:cubicBezTo>
                    <a:pt x="160" y="2493"/>
                    <a:pt x="261" y="2542"/>
                    <a:pt x="368" y="2542"/>
                  </a:cubicBezTo>
                  <a:lnTo>
                    <a:pt x="4034" y="2542"/>
                  </a:lnTo>
                  <a:cubicBezTo>
                    <a:pt x="4152" y="2542"/>
                    <a:pt x="4262" y="2482"/>
                    <a:pt x="4326" y="2383"/>
                  </a:cubicBezTo>
                  <a:cubicBezTo>
                    <a:pt x="4392" y="2283"/>
                    <a:pt x="4403" y="2159"/>
                    <a:pt x="4357" y="2050"/>
                  </a:cubicBezTo>
                  <a:lnTo>
                    <a:pt x="3701" y="506"/>
                  </a:lnTo>
                  <a:cubicBezTo>
                    <a:pt x="3656" y="400"/>
                    <a:pt x="3562" y="322"/>
                    <a:pt x="3448" y="299"/>
                  </a:cubicBezTo>
                  <a:lnTo>
                    <a:pt x="2016" y="7"/>
                  </a:lnTo>
                  <a:cubicBezTo>
                    <a:pt x="1992" y="3"/>
                    <a:pt x="1969" y="1"/>
                    <a:pt x="19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4" name="Google Shape;3604;p81"/>
          <p:cNvGrpSpPr/>
          <p:nvPr/>
        </p:nvGrpSpPr>
        <p:grpSpPr>
          <a:xfrm>
            <a:off x="4268565" y="1954584"/>
            <a:ext cx="627874" cy="624639"/>
            <a:chOff x="6476523" y="1491002"/>
            <a:chExt cx="349420" cy="347601"/>
          </a:xfrm>
        </p:grpSpPr>
        <p:sp>
          <p:nvSpPr>
            <p:cNvPr id="3605" name="Google Shape;3605;p81"/>
            <p:cNvSpPr/>
            <p:nvPr/>
          </p:nvSpPr>
          <p:spPr>
            <a:xfrm>
              <a:off x="6509709" y="1491002"/>
              <a:ext cx="287583" cy="312047"/>
            </a:xfrm>
            <a:custGeom>
              <a:avLst/>
              <a:gdLst/>
              <a:ahLst/>
              <a:cxnLst/>
              <a:rect l="l" t="t" r="r" b="b"/>
              <a:pathLst>
                <a:path w="9957" h="10804" extrusionOk="0">
                  <a:moveTo>
                    <a:pt x="6080" y="0"/>
                  </a:moveTo>
                  <a:cubicBezTo>
                    <a:pt x="5820" y="0"/>
                    <a:pt x="5573" y="105"/>
                    <a:pt x="5375" y="303"/>
                  </a:cubicBezTo>
                  <a:cubicBezTo>
                    <a:pt x="5154" y="523"/>
                    <a:pt x="5004" y="851"/>
                    <a:pt x="4936" y="1237"/>
                  </a:cubicBezTo>
                  <a:cubicBezTo>
                    <a:pt x="4744" y="1091"/>
                    <a:pt x="4537" y="1002"/>
                    <a:pt x="4327" y="982"/>
                  </a:cubicBezTo>
                  <a:cubicBezTo>
                    <a:pt x="4294" y="979"/>
                    <a:pt x="4261" y="977"/>
                    <a:pt x="4228" y="977"/>
                  </a:cubicBezTo>
                  <a:cubicBezTo>
                    <a:pt x="3967" y="977"/>
                    <a:pt x="3721" y="1082"/>
                    <a:pt x="3523" y="1280"/>
                  </a:cubicBezTo>
                  <a:cubicBezTo>
                    <a:pt x="3171" y="1632"/>
                    <a:pt x="2998" y="2255"/>
                    <a:pt x="3058" y="2952"/>
                  </a:cubicBezTo>
                  <a:cubicBezTo>
                    <a:pt x="2986" y="2929"/>
                    <a:pt x="2913" y="2914"/>
                    <a:pt x="2839" y="2906"/>
                  </a:cubicBezTo>
                  <a:cubicBezTo>
                    <a:pt x="2807" y="2903"/>
                    <a:pt x="2775" y="2901"/>
                    <a:pt x="2743" y="2901"/>
                  </a:cubicBezTo>
                  <a:cubicBezTo>
                    <a:pt x="2482" y="2901"/>
                    <a:pt x="2234" y="3006"/>
                    <a:pt x="2036" y="3204"/>
                  </a:cubicBezTo>
                  <a:cubicBezTo>
                    <a:pt x="1687" y="3553"/>
                    <a:pt x="1514" y="4166"/>
                    <a:pt x="1567" y="4856"/>
                  </a:cubicBezTo>
                  <a:cubicBezTo>
                    <a:pt x="1501" y="4838"/>
                    <a:pt x="1434" y="4823"/>
                    <a:pt x="1366" y="4817"/>
                  </a:cubicBezTo>
                  <a:cubicBezTo>
                    <a:pt x="1333" y="4814"/>
                    <a:pt x="1300" y="4812"/>
                    <a:pt x="1268" y="4812"/>
                  </a:cubicBezTo>
                  <a:cubicBezTo>
                    <a:pt x="1007" y="4812"/>
                    <a:pt x="760" y="4917"/>
                    <a:pt x="563" y="5115"/>
                  </a:cubicBezTo>
                  <a:cubicBezTo>
                    <a:pt x="202" y="5475"/>
                    <a:pt x="31" y="6118"/>
                    <a:pt x="102" y="6836"/>
                  </a:cubicBezTo>
                  <a:cubicBezTo>
                    <a:pt x="156" y="7386"/>
                    <a:pt x="124" y="9766"/>
                    <a:pt x="52" y="10278"/>
                  </a:cubicBezTo>
                  <a:cubicBezTo>
                    <a:pt x="1" y="10458"/>
                    <a:pt x="7" y="10677"/>
                    <a:pt x="120" y="10804"/>
                  </a:cubicBezTo>
                  <a:lnTo>
                    <a:pt x="5031" y="7068"/>
                  </a:lnTo>
                  <a:lnTo>
                    <a:pt x="9957" y="968"/>
                  </a:lnTo>
                  <a:cubicBezTo>
                    <a:pt x="9677" y="716"/>
                    <a:pt x="9315" y="644"/>
                    <a:pt x="8994" y="644"/>
                  </a:cubicBezTo>
                  <a:cubicBezTo>
                    <a:pt x="8893" y="644"/>
                    <a:pt x="8796" y="651"/>
                    <a:pt x="8708" y="662"/>
                  </a:cubicBezTo>
                  <a:cubicBezTo>
                    <a:pt x="8324" y="708"/>
                    <a:pt x="7889" y="842"/>
                    <a:pt x="7410" y="1057"/>
                  </a:cubicBezTo>
                  <a:cubicBezTo>
                    <a:pt x="7115" y="446"/>
                    <a:pt x="6663" y="54"/>
                    <a:pt x="6178" y="5"/>
                  </a:cubicBezTo>
                  <a:cubicBezTo>
                    <a:pt x="6146" y="2"/>
                    <a:pt x="6113" y="0"/>
                    <a:pt x="6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81"/>
            <p:cNvSpPr/>
            <p:nvPr/>
          </p:nvSpPr>
          <p:spPr>
            <a:xfrm>
              <a:off x="6513175" y="1518873"/>
              <a:ext cx="312769" cy="287121"/>
            </a:xfrm>
            <a:custGeom>
              <a:avLst/>
              <a:gdLst/>
              <a:ahLst/>
              <a:cxnLst/>
              <a:rect l="l" t="t" r="r" b="b"/>
              <a:pathLst>
                <a:path w="10829" h="9941" extrusionOk="0">
                  <a:moveTo>
                    <a:pt x="9837" y="1"/>
                  </a:moveTo>
                  <a:lnTo>
                    <a:pt x="0" y="9838"/>
                  </a:lnTo>
                  <a:cubicBezTo>
                    <a:pt x="55" y="9900"/>
                    <a:pt x="138" y="9940"/>
                    <a:pt x="250" y="9940"/>
                  </a:cubicBezTo>
                  <a:cubicBezTo>
                    <a:pt x="269" y="9940"/>
                    <a:pt x="286" y="9939"/>
                    <a:pt x="306" y="9936"/>
                  </a:cubicBezTo>
                  <a:cubicBezTo>
                    <a:pt x="651" y="9882"/>
                    <a:pt x="2353" y="9844"/>
                    <a:pt x="3324" y="9844"/>
                  </a:cubicBezTo>
                  <a:cubicBezTo>
                    <a:pt x="3642" y="9844"/>
                    <a:pt x="3881" y="9848"/>
                    <a:pt x="3970" y="9857"/>
                  </a:cubicBezTo>
                  <a:cubicBezTo>
                    <a:pt x="4076" y="9868"/>
                    <a:pt x="4182" y="9873"/>
                    <a:pt x="4284" y="9873"/>
                  </a:cubicBezTo>
                  <a:cubicBezTo>
                    <a:pt x="4872" y="9873"/>
                    <a:pt x="5384" y="9702"/>
                    <a:pt x="5691" y="9395"/>
                  </a:cubicBezTo>
                  <a:cubicBezTo>
                    <a:pt x="5912" y="9175"/>
                    <a:pt x="6018" y="8888"/>
                    <a:pt x="5989" y="8592"/>
                  </a:cubicBezTo>
                  <a:cubicBezTo>
                    <a:pt x="5982" y="8524"/>
                    <a:pt x="5968" y="8457"/>
                    <a:pt x="5950" y="8390"/>
                  </a:cubicBezTo>
                  <a:lnTo>
                    <a:pt x="5950" y="8390"/>
                  </a:lnTo>
                  <a:cubicBezTo>
                    <a:pt x="6032" y="8397"/>
                    <a:pt x="6114" y="8400"/>
                    <a:pt x="6194" y="8400"/>
                  </a:cubicBezTo>
                  <a:cubicBezTo>
                    <a:pt x="6782" y="8400"/>
                    <a:pt x="7295" y="8230"/>
                    <a:pt x="7601" y="7922"/>
                  </a:cubicBezTo>
                  <a:cubicBezTo>
                    <a:pt x="7823" y="7702"/>
                    <a:pt x="7929" y="7415"/>
                    <a:pt x="7900" y="7119"/>
                  </a:cubicBezTo>
                  <a:cubicBezTo>
                    <a:pt x="7892" y="7046"/>
                    <a:pt x="7876" y="6973"/>
                    <a:pt x="7853" y="6901"/>
                  </a:cubicBezTo>
                  <a:lnTo>
                    <a:pt x="7853" y="6901"/>
                  </a:lnTo>
                  <a:cubicBezTo>
                    <a:pt x="7942" y="6908"/>
                    <a:pt x="8030" y="6912"/>
                    <a:pt x="8117" y="6912"/>
                  </a:cubicBezTo>
                  <a:cubicBezTo>
                    <a:pt x="8706" y="6912"/>
                    <a:pt x="9220" y="6741"/>
                    <a:pt x="9526" y="6435"/>
                  </a:cubicBezTo>
                  <a:cubicBezTo>
                    <a:pt x="9748" y="6214"/>
                    <a:pt x="9853" y="5928"/>
                    <a:pt x="9825" y="5631"/>
                  </a:cubicBezTo>
                  <a:cubicBezTo>
                    <a:pt x="9803" y="5420"/>
                    <a:pt x="9714" y="5213"/>
                    <a:pt x="9569" y="5022"/>
                  </a:cubicBezTo>
                  <a:cubicBezTo>
                    <a:pt x="9955" y="4956"/>
                    <a:pt x="10283" y="4805"/>
                    <a:pt x="10503" y="4583"/>
                  </a:cubicBezTo>
                  <a:cubicBezTo>
                    <a:pt x="10723" y="4364"/>
                    <a:pt x="10829" y="4079"/>
                    <a:pt x="10800" y="3781"/>
                  </a:cubicBezTo>
                  <a:cubicBezTo>
                    <a:pt x="10755" y="3330"/>
                    <a:pt x="10400" y="2898"/>
                    <a:pt x="9847" y="2601"/>
                  </a:cubicBezTo>
                  <a:cubicBezTo>
                    <a:pt x="10058" y="2127"/>
                    <a:pt x="10187" y="1697"/>
                    <a:pt x="10230" y="1317"/>
                  </a:cubicBezTo>
                  <a:cubicBezTo>
                    <a:pt x="10273" y="938"/>
                    <a:pt x="10248" y="409"/>
                    <a:pt x="9880" y="42"/>
                  </a:cubicBezTo>
                  <a:cubicBezTo>
                    <a:pt x="9867" y="29"/>
                    <a:pt x="9851" y="14"/>
                    <a:pt x="98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81"/>
            <p:cNvSpPr/>
            <p:nvPr/>
          </p:nvSpPr>
          <p:spPr>
            <a:xfrm>
              <a:off x="6476523" y="1565807"/>
              <a:ext cx="267943" cy="269994"/>
            </a:xfrm>
            <a:custGeom>
              <a:avLst/>
              <a:gdLst/>
              <a:ahLst/>
              <a:cxnLst/>
              <a:rect l="l" t="t" r="r" b="b"/>
              <a:pathLst>
                <a:path w="9277" h="9348" extrusionOk="0">
                  <a:moveTo>
                    <a:pt x="8113" y="1"/>
                  </a:moveTo>
                  <a:cubicBezTo>
                    <a:pt x="7918" y="1"/>
                    <a:pt x="7760" y="159"/>
                    <a:pt x="7760" y="354"/>
                  </a:cubicBezTo>
                  <a:lnTo>
                    <a:pt x="7760" y="1226"/>
                  </a:lnTo>
                  <a:lnTo>
                    <a:pt x="6800" y="2186"/>
                  </a:lnTo>
                  <a:lnTo>
                    <a:pt x="6800" y="2019"/>
                  </a:lnTo>
                  <a:cubicBezTo>
                    <a:pt x="6800" y="1824"/>
                    <a:pt x="6642" y="1667"/>
                    <a:pt x="6447" y="1667"/>
                  </a:cubicBezTo>
                  <a:cubicBezTo>
                    <a:pt x="6252" y="1667"/>
                    <a:pt x="6095" y="1824"/>
                    <a:pt x="6095" y="2019"/>
                  </a:cubicBezTo>
                  <a:lnTo>
                    <a:pt x="6095" y="2891"/>
                  </a:lnTo>
                  <a:lnTo>
                    <a:pt x="5061" y="3925"/>
                  </a:lnTo>
                  <a:lnTo>
                    <a:pt x="5061" y="3758"/>
                  </a:lnTo>
                  <a:cubicBezTo>
                    <a:pt x="5061" y="3563"/>
                    <a:pt x="4904" y="3405"/>
                    <a:pt x="4709" y="3405"/>
                  </a:cubicBezTo>
                  <a:cubicBezTo>
                    <a:pt x="4514" y="3405"/>
                    <a:pt x="4356" y="3563"/>
                    <a:pt x="4356" y="3758"/>
                  </a:cubicBezTo>
                  <a:lnTo>
                    <a:pt x="4356" y="4630"/>
                  </a:lnTo>
                  <a:lnTo>
                    <a:pt x="3452" y="5534"/>
                  </a:lnTo>
                  <a:lnTo>
                    <a:pt x="3452" y="5367"/>
                  </a:lnTo>
                  <a:cubicBezTo>
                    <a:pt x="3452" y="5172"/>
                    <a:pt x="3294" y="5014"/>
                    <a:pt x="3099" y="5014"/>
                  </a:cubicBezTo>
                  <a:cubicBezTo>
                    <a:pt x="2904" y="5014"/>
                    <a:pt x="2746" y="5172"/>
                    <a:pt x="2746" y="5367"/>
                  </a:cubicBezTo>
                  <a:lnTo>
                    <a:pt x="2746" y="6240"/>
                  </a:lnTo>
                  <a:lnTo>
                    <a:pt x="138" y="8848"/>
                  </a:lnTo>
                  <a:cubicBezTo>
                    <a:pt x="0" y="8986"/>
                    <a:pt x="0" y="9209"/>
                    <a:pt x="138" y="9347"/>
                  </a:cubicBezTo>
                  <a:lnTo>
                    <a:pt x="5224" y="4496"/>
                  </a:lnTo>
                  <a:lnTo>
                    <a:pt x="9277" y="208"/>
                  </a:lnTo>
                  <a:cubicBezTo>
                    <a:pt x="9209" y="137"/>
                    <a:pt x="9118" y="101"/>
                    <a:pt x="9028" y="101"/>
                  </a:cubicBezTo>
                  <a:cubicBezTo>
                    <a:pt x="8939" y="101"/>
                    <a:pt x="8849" y="136"/>
                    <a:pt x="8781" y="205"/>
                  </a:cubicBezTo>
                  <a:lnTo>
                    <a:pt x="8466" y="520"/>
                  </a:lnTo>
                  <a:lnTo>
                    <a:pt x="8466" y="354"/>
                  </a:lnTo>
                  <a:cubicBezTo>
                    <a:pt x="8466" y="159"/>
                    <a:pt x="8308" y="1"/>
                    <a:pt x="81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81"/>
            <p:cNvSpPr/>
            <p:nvPr/>
          </p:nvSpPr>
          <p:spPr>
            <a:xfrm>
              <a:off x="6480595" y="1571670"/>
              <a:ext cx="269936" cy="266932"/>
            </a:xfrm>
            <a:custGeom>
              <a:avLst/>
              <a:gdLst/>
              <a:ahLst/>
              <a:cxnLst/>
              <a:rect l="l" t="t" r="r" b="b"/>
              <a:pathLst>
                <a:path w="9346" h="9242" extrusionOk="0">
                  <a:moveTo>
                    <a:pt x="9139" y="1"/>
                  </a:moveTo>
                  <a:lnTo>
                    <a:pt x="1" y="9139"/>
                  </a:lnTo>
                  <a:cubicBezTo>
                    <a:pt x="70" y="9209"/>
                    <a:pt x="160" y="9242"/>
                    <a:pt x="249" y="9242"/>
                  </a:cubicBezTo>
                  <a:cubicBezTo>
                    <a:pt x="340" y="9242"/>
                    <a:pt x="431" y="9207"/>
                    <a:pt x="499" y="9139"/>
                  </a:cubicBezTo>
                  <a:lnTo>
                    <a:pt x="3107" y="6531"/>
                  </a:lnTo>
                  <a:lnTo>
                    <a:pt x="3980" y="6531"/>
                  </a:lnTo>
                  <a:cubicBezTo>
                    <a:pt x="4175" y="6531"/>
                    <a:pt x="4333" y="6373"/>
                    <a:pt x="4333" y="6177"/>
                  </a:cubicBezTo>
                  <a:cubicBezTo>
                    <a:pt x="4333" y="5982"/>
                    <a:pt x="4175" y="5824"/>
                    <a:pt x="3980" y="5824"/>
                  </a:cubicBezTo>
                  <a:lnTo>
                    <a:pt x="3812" y="5824"/>
                  </a:lnTo>
                  <a:lnTo>
                    <a:pt x="4716" y="4921"/>
                  </a:lnTo>
                  <a:lnTo>
                    <a:pt x="5588" y="4921"/>
                  </a:lnTo>
                  <a:cubicBezTo>
                    <a:pt x="5783" y="4921"/>
                    <a:pt x="5941" y="4764"/>
                    <a:pt x="5941" y="4569"/>
                  </a:cubicBezTo>
                  <a:cubicBezTo>
                    <a:pt x="5941" y="4374"/>
                    <a:pt x="5783" y="4216"/>
                    <a:pt x="5588" y="4216"/>
                  </a:cubicBezTo>
                  <a:lnTo>
                    <a:pt x="5422" y="4216"/>
                  </a:lnTo>
                  <a:lnTo>
                    <a:pt x="6455" y="3183"/>
                  </a:lnTo>
                  <a:lnTo>
                    <a:pt x="7327" y="3183"/>
                  </a:lnTo>
                  <a:cubicBezTo>
                    <a:pt x="7522" y="3183"/>
                    <a:pt x="7680" y="3025"/>
                    <a:pt x="7680" y="2830"/>
                  </a:cubicBezTo>
                  <a:cubicBezTo>
                    <a:pt x="7680" y="2635"/>
                    <a:pt x="7522" y="2477"/>
                    <a:pt x="7327" y="2477"/>
                  </a:cubicBezTo>
                  <a:lnTo>
                    <a:pt x="7161" y="2477"/>
                  </a:lnTo>
                  <a:lnTo>
                    <a:pt x="8121" y="1517"/>
                  </a:lnTo>
                  <a:lnTo>
                    <a:pt x="8993" y="1517"/>
                  </a:lnTo>
                  <a:cubicBezTo>
                    <a:pt x="9188" y="1517"/>
                    <a:pt x="9345" y="1359"/>
                    <a:pt x="9345" y="1164"/>
                  </a:cubicBezTo>
                  <a:cubicBezTo>
                    <a:pt x="9343" y="973"/>
                    <a:pt x="9185" y="815"/>
                    <a:pt x="8990" y="815"/>
                  </a:cubicBezTo>
                  <a:lnTo>
                    <a:pt x="8824" y="815"/>
                  </a:lnTo>
                  <a:lnTo>
                    <a:pt x="9139" y="500"/>
                  </a:lnTo>
                  <a:cubicBezTo>
                    <a:pt x="9276" y="362"/>
                    <a:pt x="9276" y="139"/>
                    <a:pt x="9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9" name="Google Shape;3609;p81"/>
          <p:cNvGrpSpPr/>
          <p:nvPr/>
        </p:nvGrpSpPr>
        <p:grpSpPr>
          <a:xfrm>
            <a:off x="1742613" y="1954584"/>
            <a:ext cx="577623" cy="624638"/>
            <a:chOff x="7043833" y="1472661"/>
            <a:chExt cx="321491" cy="347659"/>
          </a:xfrm>
        </p:grpSpPr>
        <p:sp>
          <p:nvSpPr>
            <p:cNvPr id="3610" name="Google Shape;3610;p81"/>
            <p:cNvSpPr/>
            <p:nvPr/>
          </p:nvSpPr>
          <p:spPr>
            <a:xfrm>
              <a:off x="7107692" y="1542557"/>
              <a:ext cx="97998" cy="187650"/>
            </a:xfrm>
            <a:custGeom>
              <a:avLst/>
              <a:gdLst/>
              <a:ahLst/>
              <a:cxnLst/>
              <a:rect l="l" t="t" r="r" b="b"/>
              <a:pathLst>
                <a:path w="3393" h="6497" extrusionOk="0">
                  <a:moveTo>
                    <a:pt x="2808" y="1"/>
                  </a:moveTo>
                  <a:cubicBezTo>
                    <a:pt x="2742" y="64"/>
                    <a:pt x="2678" y="127"/>
                    <a:pt x="2613" y="191"/>
                  </a:cubicBezTo>
                  <a:cubicBezTo>
                    <a:pt x="1793" y="1011"/>
                    <a:pt x="1150" y="1965"/>
                    <a:pt x="702" y="3026"/>
                  </a:cubicBezTo>
                  <a:cubicBezTo>
                    <a:pt x="237" y="4125"/>
                    <a:pt x="1" y="5293"/>
                    <a:pt x="1" y="6497"/>
                  </a:cubicBezTo>
                  <a:lnTo>
                    <a:pt x="2643" y="6497"/>
                  </a:lnTo>
                  <a:cubicBezTo>
                    <a:pt x="2678" y="6062"/>
                    <a:pt x="2732" y="5652"/>
                    <a:pt x="2808" y="5265"/>
                  </a:cubicBezTo>
                  <a:lnTo>
                    <a:pt x="3392" y="2217"/>
                  </a:lnTo>
                  <a:lnTo>
                    <a:pt x="28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81"/>
            <p:cNvSpPr/>
            <p:nvPr/>
          </p:nvSpPr>
          <p:spPr>
            <a:xfrm>
              <a:off x="7188794" y="1472661"/>
              <a:ext cx="176530" cy="221991"/>
            </a:xfrm>
            <a:custGeom>
              <a:avLst/>
              <a:gdLst/>
              <a:ahLst/>
              <a:cxnLst/>
              <a:rect l="l" t="t" r="r" b="b"/>
              <a:pathLst>
                <a:path w="6112" h="7686" extrusionOk="0">
                  <a:moveTo>
                    <a:pt x="6109" y="0"/>
                  </a:moveTo>
                  <a:cubicBezTo>
                    <a:pt x="4906" y="0"/>
                    <a:pt x="3738" y="237"/>
                    <a:pt x="2638" y="701"/>
                  </a:cubicBezTo>
                  <a:cubicBezTo>
                    <a:pt x="1661" y="1114"/>
                    <a:pt x="774" y="1694"/>
                    <a:pt x="0" y="2423"/>
                  </a:cubicBezTo>
                  <a:lnTo>
                    <a:pt x="0" y="7686"/>
                  </a:lnTo>
                  <a:cubicBezTo>
                    <a:pt x="272" y="6295"/>
                    <a:pt x="809" y="5207"/>
                    <a:pt x="1595" y="4401"/>
                  </a:cubicBezTo>
                  <a:cubicBezTo>
                    <a:pt x="2659" y="3311"/>
                    <a:pt x="4325" y="2634"/>
                    <a:pt x="6111" y="1927"/>
                  </a:cubicBezTo>
                  <a:lnTo>
                    <a:pt x="6112" y="1"/>
                  </a:lnTo>
                  <a:cubicBezTo>
                    <a:pt x="6111" y="0"/>
                    <a:pt x="6111" y="0"/>
                    <a:pt x="6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81"/>
            <p:cNvSpPr/>
            <p:nvPr/>
          </p:nvSpPr>
          <p:spPr>
            <a:xfrm>
              <a:off x="7163320" y="1631891"/>
              <a:ext cx="49678" cy="98316"/>
            </a:xfrm>
            <a:custGeom>
              <a:avLst/>
              <a:gdLst/>
              <a:ahLst/>
              <a:cxnLst/>
              <a:rect l="l" t="t" r="r" b="b"/>
              <a:pathLst>
                <a:path w="1720" h="3404" extrusionOk="0">
                  <a:moveTo>
                    <a:pt x="882" y="1"/>
                  </a:moveTo>
                  <a:cubicBezTo>
                    <a:pt x="307" y="1028"/>
                    <a:pt x="0" y="2192"/>
                    <a:pt x="0" y="3404"/>
                  </a:cubicBezTo>
                  <a:lnTo>
                    <a:pt x="882" y="3404"/>
                  </a:lnTo>
                  <a:lnTo>
                    <a:pt x="1720" y="1702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81"/>
            <p:cNvSpPr/>
            <p:nvPr/>
          </p:nvSpPr>
          <p:spPr>
            <a:xfrm>
              <a:off x="7188736" y="1528289"/>
              <a:ext cx="176559" cy="201946"/>
            </a:xfrm>
            <a:custGeom>
              <a:avLst/>
              <a:gdLst/>
              <a:ahLst/>
              <a:cxnLst/>
              <a:rect l="l" t="t" r="r" b="b"/>
              <a:pathLst>
                <a:path w="6113" h="6992" extrusionOk="0">
                  <a:moveTo>
                    <a:pt x="6111" y="0"/>
                  </a:moveTo>
                  <a:cubicBezTo>
                    <a:pt x="4245" y="0"/>
                    <a:pt x="2489" y="727"/>
                    <a:pt x="1168" y="2046"/>
                  </a:cubicBezTo>
                  <a:lnTo>
                    <a:pt x="1167" y="2048"/>
                  </a:lnTo>
                  <a:cubicBezTo>
                    <a:pt x="703" y="2512"/>
                    <a:pt x="313" y="3029"/>
                    <a:pt x="1" y="3588"/>
                  </a:cubicBezTo>
                  <a:lnTo>
                    <a:pt x="1" y="6992"/>
                  </a:lnTo>
                  <a:lnTo>
                    <a:pt x="1709" y="6992"/>
                  </a:lnTo>
                  <a:cubicBezTo>
                    <a:pt x="1976" y="5709"/>
                    <a:pt x="2465" y="4734"/>
                    <a:pt x="3146" y="4026"/>
                  </a:cubicBezTo>
                  <a:cubicBezTo>
                    <a:pt x="3908" y="3234"/>
                    <a:pt x="4910" y="2234"/>
                    <a:pt x="6111" y="2049"/>
                  </a:cubicBezTo>
                  <a:lnTo>
                    <a:pt x="6111" y="1"/>
                  </a:lnTo>
                  <a:cubicBezTo>
                    <a:pt x="6113" y="0"/>
                    <a:pt x="6113" y="0"/>
                    <a:pt x="61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81"/>
            <p:cNvSpPr/>
            <p:nvPr/>
          </p:nvSpPr>
          <p:spPr>
            <a:xfrm>
              <a:off x="7222442" y="1587440"/>
              <a:ext cx="142853" cy="142795"/>
            </a:xfrm>
            <a:custGeom>
              <a:avLst/>
              <a:gdLst/>
              <a:ahLst/>
              <a:cxnLst/>
              <a:rect l="l" t="t" r="r" b="b"/>
              <a:pathLst>
                <a:path w="4946" h="4944" extrusionOk="0">
                  <a:moveTo>
                    <a:pt x="4944" y="0"/>
                  </a:moveTo>
                  <a:cubicBezTo>
                    <a:pt x="3624" y="0"/>
                    <a:pt x="2383" y="514"/>
                    <a:pt x="1448" y="1447"/>
                  </a:cubicBezTo>
                  <a:lnTo>
                    <a:pt x="1447" y="1448"/>
                  </a:lnTo>
                  <a:cubicBezTo>
                    <a:pt x="513" y="2383"/>
                    <a:pt x="0" y="3624"/>
                    <a:pt x="0" y="4944"/>
                  </a:cubicBezTo>
                  <a:lnTo>
                    <a:pt x="2306" y="4944"/>
                  </a:lnTo>
                  <a:cubicBezTo>
                    <a:pt x="2306" y="4216"/>
                    <a:pt x="2602" y="3557"/>
                    <a:pt x="3080" y="3080"/>
                  </a:cubicBezTo>
                  <a:cubicBezTo>
                    <a:pt x="3557" y="2602"/>
                    <a:pt x="4217" y="2307"/>
                    <a:pt x="4943" y="2307"/>
                  </a:cubicBezTo>
                  <a:lnTo>
                    <a:pt x="4944" y="2307"/>
                  </a:lnTo>
                  <a:lnTo>
                    <a:pt x="4944" y="1"/>
                  </a:lnTo>
                  <a:cubicBezTo>
                    <a:pt x="4946" y="0"/>
                    <a:pt x="4946" y="0"/>
                    <a:pt x="49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81"/>
            <p:cNvSpPr/>
            <p:nvPr/>
          </p:nvSpPr>
          <p:spPr>
            <a:xfrm>
              <a:off x="7043833" y="1643703"/>
              <a:ext cx="183173" cy="176559"/>
            </a:xfrm>
            <a:custGeom>
              <a:avLst/>
              <a:gdLst/>
              <a:ahLst/>
              <a:cxnLst/>
              <a:rect l="l" t="t" r="r" b="b"/>
              <a:pathLst>
                <a:path w="6342" h="6113" extrusionOk="0">
                  <a:moveTo>
                    <a:pt x="4402" y="0"/>
                  </a:moveTo>
                  <a:cubicBezTo>
                    <a:pt x="2822" y="0"/>
                    <a:pt x="1519" y="1206"/>
                    <a:pt x="1363" y="2744"/>
                  </a:cubicBezTo>
                  <a:cubicBezTo>
                    <a:pt x="588" y="2902"/>
                    <a:pt x="0" y="3590"/>
                    <a:pt x="0" y="4411"/>
                  </a:cubicBezTo>
                  <a:cubicBezTo>
                    <a:pt x="0" y="5350"/>
                    <a:pt x="764" y="6112"/>
                    <a:pt x="1702" y="6112"/>
                  </a:cubicBezTo>
                  <a:lnTo>
                    <a:pt x="5019" y="6112"/>
                  </a:lnTo>
                  <a:lnTo>
                    <a:pt x="6341" y="3636"/>
                  </a:lnTo>
                  <a:lnTo>
                    <a:pt x="5019" y="66"/>
                  </a:lnTo>
                  <a:cubicBezTo>
                    <a:pt x="4818" y="23"/>
                    <a:pt x="4611" y="0"/>
                    <a:pt x="44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81"/>
            <p:cNvSpPr/>
            <p:nvPr/>
          </p:nvSpPr>
          <p:spPr>
            <a:xfrm>
              <a:off x="7188736" y="1645610"/>
              <a:ext cx="144990" cy="174710"/>
            </a:xfrm>
            <a:custGeom>
              <a:avLst/>
              <a:gdLst/>
              <a:ahLst/>
              <a:cxnLst/>
              <a:rect l="l" t="t" r="r" b="b"/>
              <a:pathLst>
                <a:path w="5020" h="6049" extrusionOk="0">
                  <a:moveTo>
                    <a:pt x="1" y="0"/>
                  </a:moveTo>
                  <a:lnTo>
                    <a:pt x="1" y="6048"/>
                  </a:lnTo>
                  <a:lnTo>
                    <a:pt x="2548" y="6048"/>
                  </a:lnTo>
                  <a:cubicBezTo>
                    <a:pt x="3909" y="6048"/>
                    <a:pt x="5018" y="4940"/>
                    <a:pt x="5018" y="3577"/>
                  </a:cubicBezTo>
                  <a:cubicBezTo>
                    <a:pt x="5020" y="2214"/>
                    <a:pt x="3912" y="1107"/>
                    <a:pt x="2549" y="1107"/>
                  </a:cubicBezTo>
                  <a:cubicBezTo>
                    <a:pt x="2315" y="1107"/>
                    <a:pt x="2085" y="1138"/>
                    <a:pt x="1861" y="1204"/>
                  </a:cubicBezTo>
                  <a:cubicBezTo>
                    <a:pt x="1412" y="583"/>
                    <a:pt x="744" y="15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8" name="Google Shape;3388;p7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2. Antar Populasi</a:t>
            </a:r>
            <a:endParaRPr dirty="0"/>
          </a:p>
        </p:txBody>
      </p:sp>
      <p:sp>
        <p:nvSpPr>
          <p:cNvPr id="3389" name="Google Shape;3389;p78"/>
          <p:cNvSpPr/>
          <p:nvPr/>
        </p:nvSpPr>
        <p:spPr>
          <a:xfrm>
            <a:off x="983514" y="2195600"/>
            <a:ext cx="1475400" cy="1475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0" name="Google Shape;3390;p78"/>
          <p:cNvSpPr/>
          <p:nvPr/>
        </p:nvSpPr>
        <p:spPr>
          <a:xfrm rot="-720">
            <a:off x="3129405" y="1739825"/>
            <a:ext cx="2863800" cy="408300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Alelopati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91" name="Google Shape;3391;p78"/>
          <p:cNvSpPr txBox="1"/>
          <p:nvPr/>
        </p:nvSpPr>
        <p:spPr>
          <a:xfrm>
            <a:off x="3129405" y="2217591"/>
            <a:ext cx="28638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Salah satu populasi dirugikan</a:t>
            </a:r>
            <a:endParaRPr sz="18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392" name="Google Shape;3392;p78"/>
          <p:cNvSpPr/>
          <p:nvPr/>
        </p:nvSpPr>
        <p:spPr>
          <a:xfrm rot="-720">
            <a:off x="6141586" y="2931743"/>
            <a:ext cx="2863800" cy="408300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Intraspesifik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94" name="Google Shape;3394;p78"/>
          <p:cNvSpPr/>
          <p:nvPr/>
        </p:nvSpPr>
        <p:spPr>
          <a:xfrm rot="-720">
            <a:off x="3129405" y="3718450"/>
            <a:ext cx="2863800" cy="408300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Kompetisi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3395" name="Google Shape;3395;p78"/>
          <p:cNvSpPr txBox="1"/>
          <p:nvPr/>
        </p:nvSpPr>
        <p:spPr>
          <a:xfrm>
            <a:off x="3174576" y="4327788"/>
            <a:ext cx="28638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Memiliki kepentingan bersama sehingga terjadi persahingan</a:t>
            </a:r>
            <a:endParaRPr sz="18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396" name="Google Shape;3396;p78"/>
          <p:cNvCxnSpPr>
            <a:stCxn id="3389" idx="7"/>
            <a:endCxn id="3390" idx="1"/>
          </p:cNvCxnSpPr>
          <p:nvPr/>
        </p:nvCxnSpPr>
        <p:spPr>
          <a:xfrm rot="-5400000">
            <a:off x="2452396" y="1734717"/>
            <a:ext cx="467400" cy="886500"/>
          </a:xfrm>
          <a:prstGeom prst="curvedConnector2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3397" name="Google Shape;3397;p78"/>
          <p:cNvCxnSpPr>
            <a:stCxn id="3389" idx="4"/>
            <a:endCxn id="3394" idx="1"/>
          </p:cNvCxnSpPr>
          <p:nvPr/>
        </p:nvCxnSpPr>
        <p:spPr>
          <a:xfrm rot="-5400000" flipH="1">
            <a:off x="2299314" y="3092900"/>
            <a:ext cx="252000" cy="1408200"/>
          </a:xfrm>
          <a:prstGeom prst="curvedConnector2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triangle" w="med" len="med"/>
            <a:tailEnd type="none" w="med" len="med"/>
          </a:ln>
        </p:spPr>
      </p:cxnSp>
      <p:grpSp>
        <p:nvGrpSpPr>
          <p:cNvPr id="3409" name="Google Shape;3409;p78"/>
          <p:cNvGrpSpPr/>
          <p:nvPr/>
        </p:nvGrpSpPr>
        <p:grpSpPr>
          <a:xfrm flipH="1">
            <a:off x="716125" y="1423488"/>
            <a:ext cx="1235225" cy="283075"/>
            <a:chOff x="3763450" y="967075"/>
            <a:chExt cx="1235225" cy="283075"/>
          </a:xfrm>
        </p:grpSpPr>
        <p:sp>
          <p:nvSpPr>
            <p:cNvPr id="3410" name="Google Shape;3410;p78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78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78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78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9" name="Google Shape;3419;p78"/>
          <p:cNvGrpSpPr/>
          <p:nvPr/>
        </p:nvGrpSpPr>
        <p:grpSpPr>
          <a:xfrm flipH="1">
            <a:off x="723200" y="4327788"/>
            <a:ext cx="1235225" cy="283075"/>
            <a:chOff x="3763450" y="967075"/>
            <a:chExt cx="1235225" cy="283075"/>
          </a:xfrm>
        </p:grpSpPr>
        <p:sp>
          <p:nvSpPr>
            <p:cNvPr id="3420" name="Google Shape;3420;p78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78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78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78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4" name="Google Shape;3424;p78"/>
          <p:cNvGrpSpPr/>
          <p:nvPr/>
        </p:nvGrpSpPr>
        <p:grpSpPr>
          <a:xfrm>
            <a:off x="1414645" y="2558475"/>
            <a:ext cx="613157" cy="749654"/>
            <a:chOff x="760110" y="1736826"/>
            <a:chExt cx="304917" cy="372795"/>
          </a:xfrm>
        </p:grpSpPr>
        <p:sp>
          <p:nvSpPr>
            <p:cNvPr id="3425" name="Google Shape;3425;p78"/>
            <p:cNvSpPr/>
            <p:nvPr/>
          </p:nvSpPr>
          <p:spPr>
            <a:xfrm>
              <a:off x="802335" y="1736826"/>
              <a:ext cx="220423" cy="219708"/>
            </a:xfrm>
            <a:custGeom>
              <a:avLst/>
              <a:gdLst/>
              <a:ahLst/>
              <a:cxnLst/>
              <a:rect l="l" t="t" r="r" b="b"/>
              <a:pathLst>
                <a:path w="5241" h="5224" extrusionOk="0">
                  <a:moveTo>
                    <a:pt x="2620" y="0"/>
                  </a:moveTo>
                  <a:cubicBezTo>
                    <a:pt x="1174" y="0"/>
                    <a:pt x="0" y="1174"/>
                    <a:pt x="0" y="2620"/>
                  </a:cubicBezTo>
                  <a:cubicBezTo>
                    <a:pt x="0" y="3969"/>
                    <a:pt x="1019" y="5078"/>
                    <a:pt x="2330" y="5223"/>
                  </a:cubicBezTo>
                  <a:lnTo>
                    <a:pt x="2911" y="5223"/>
                  </a:lnTo>
                  <a:cubicBezTo>
                    <a:pt x="4221" y="5078"/>
                    <a:pt x="5240" y="3968"/>
                    <a:pt x="5240" y="2620"/>
                  </a:cubicBezTo>
                  <a:cubicBezTo>
                    <a:pt x="5240" y="1174"/>
                    <a:pt x="4067" y="0"/>
                    <a:pt x="2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78"/>
            <p:cNvSpPr/>
            <p:nvPr/>
          </p:nvSpPr>
          <p:spPr>
            <a:xfrm>
              <a:off x="903988" y="1736826"/>
              <a:ext cx="118770" cy="219708"/>
            </a:xfrm>
            <a:custGeom>
              <a:avLst/>
              <a:gdLst/>
              <a:ahLst/>
              <a:cxnLst/>
              <a:rect l="l" t="t" r="r" b="b"/>
              <a:pathLst>
                <a:path w="2824" h="5224" extrusionOk="0">
                  <a:moveTo>
                    <a:pt x="203" y="0"/>
                  </a:moveTo>
                  <a:cubicBezTo>
                    <a:pt x="135" y="0"/>
                    <a:pt x="68" y="2"/>
                    <a:pt x="1" y="8"/>
                  </a:cubicBezTo>
                  <a:cubicBezTo>
                    <a:pt x="1354" y="111"/>
                    <a:pt x="2419" y="1242"/>
                    <a:pt x="2419" y="2620"/>
                  </a:cubicBezTo>
                  <a:cubicBezTo>
                    <a:pt x="2419" y="3969"/>
                    <a:pt x="1400" y="5078"/>
                    <a:pt x="89" y="5223"/>
                  </a:cubicBezTo>
                  <a:lnTo>
                    <a:pt x="493" y="5223"/>
                  </a:lnTo>
                  <a:cubicBezTo>
                    <a:pt x="1802" y="5078"/>
                    <a:pt x="2821" y="3968"/>
                    <a:pt x="2821" y="2620"/>
                  </a:cubicBezTo>
                  <a:cubicBezTo>
                    <a:pt x="2823" y="1172"/>
                    <a:pt x="1650" y="0"/>
                    <a:pt x="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78"/>
            <p:cNvSpPr/>
            <p:nvPr/>
          </p:nvSpPr>
          <p:spPr>
            <a:xfrm>
              <a:off x="837622" y="1798061"/>
              <a:ext cx="137402" cy="236237"/>
            </a:xfrm>
            <a:custGeom>
              <a:avLst/>
              <a:gdLst/>
              <a:ahLst/>
              <a:cxnLst/>
              <a:rect l="l" t="t" r="r" b="b"/>
              <a:pathLst>
                <a:path w="3267" h="5617" extrusionOk="0">
                  <a:moveTo>
                    <a:pt x="1781" y="1"/>
                  </a:moveTo>
                  <a:cubicBezTo>
                    <a:pt x="1778" y="1"/>
                    <a:pt x="1776" y="1"/>
                    <a:pt x="1774" y="1"/>
                  </a:cubicBezTo>
                  <a:cubicBezTo>
                    <a:pt x="1616" y="3"/>
                    <a:pt x="1488" y="133"/>
                    <a:pt x="1488" y="292"/>
                  </a:cubicBezTo>
                  <a:lnTo>
                    <a:pt x="1488" y="2123"/>
                  </a:lnTo>
                  <a:cubicBezTo>
                    <a:pt x="1488" y="2144"/>
                    <a:pt x="1470" y="2158"/>
                    <a:pt x="1452" y="2158"/>
                  </a:cubicBezTo>
                  <a:cubicBezTo>
                    <a:pt x="1443" y="2158"/>
                    <a:pt x="1435" y="2155"/>
                    <a:pt x="1427" y="2148"/>
                  </a:cubicBezTo>
                  <a:lnTo>
                    <a:pt x="535" y="1255"/>
                  </a:lnTo>
                  <a:cubicBezTo>
                    <a:pt x="476" y="1196"/>
                    <a:pt x="398" y="1166"/>
                    <a:pt x="320" y="1166"/>
                  </a:cubicBezTo>
                  <a:cubicBezTo>
                    <a:pt x="251" y="1166"/>
                    <a:pt x="182" y="1190"/>
                    <a:pt x="128" y="1240"/>
                  </a:cubicBezTo>
                  <a:cubicBezTo>
                    <a:pt x="3" y="1352"/>
                    <a:pt x="1" y="1544"/>
                    <a:pt x="118" y="1661"/>
                  </a:cubicBezTo>
                  <a:lnTo>
                    <a:pt x="1460" y="2999"/>
                  </a:lnTo>
                  <a:cubicBezTo>
                    <a:pt x="1479" y="3019"/>
                    <a:pt x="1491" y="3046"/>
                    <a:pt x="1491" y="3074"/>
                  </a:cubicBezTo>
                  <a:lnTo>
                    <a:pt x="1491" y="5617"/>
                  </a:lnTo>
                  <a:lnTo>
                    <a:pt x="2072" y="5617"/>
                  </a:lnTo>
                  <a:lnTo>
                    <a:pt x="2072" y="1909"/>
                  </a:lnTo>
                  <a:cubicBezTo>
                    <a:pt x="2072" y="1881"/>
                    <a:pt x="2083" y="1855"/>
                    <a:pt x="2103" y="1835"/>
                  </a:cubicBezTo>
                  <a:lnTo>
                    <a:pt x="3151" y="787"/>
                  </a:lnTo>
                  <a:cubicBezTo>
                    <a:pt x="3267" y="671"/>
                    <a:pt x="3265" y="478"/>
                    <a:pt x="3141" y="366"/>
                  </a:cubicBezTo>
                  <a:cubicBezTo>
                    <a:pt x="3086" y="316"/>
                    <a:pt x="3018" y="293"/>
                    <a:pt x="2949" y="293"/>
                  </a:cubicBezTo>
                  <a:cubicBezTo>
                    <a:pt x="2871" y="293"/>
                    <a:pt x="2792" y="323"/>
                    <a:pt x="2733" y="381"/>
                  </a:cubicBezTo>
                  <a:lnTo>
                    <a:pt x="2131" y="984"/>
                  </a:lnTo>
                  <a:cubicBezTo>
                    <a:pt x="2124" y="990"/>
                    <a:pt x="2115" y="994"/>
                    <a:pt x="2107" y="994"/>
                  </a:cubicBezTo>
                  <a:cubicBezTo>
                    <a:pt x="2088" y="994"/>
                    <a:pt x="2071" y="980"/>
                    <a:pt x="2071" y="959"/>
                  </a:cubicBezTo>
                  <a:lnTo>
                    <a:pt x="2071" y="299"/>
                  </a:lnTo>
                  <a:cubicBezTo>
                    <a:pt x="2071" y="138"/>
                    <a:pt x="1941" y="1"/>
                    <a:pt x="17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78"/>
            <p:cNvSpPr/>
            <p:nvPr/>
          </p:nvSpPr>
          <p:spPr>
            <a:xfrm>
              <a:off x="903946" y="1798019"/>
              <a:ext cx="20861" cy="55137"/>
            </a:xfrm>
            <a:custGeom>
              <a:avLst/>
              <a:gdLst/>
              <a:ahLst/>
              <a:cxnLst/>
              <a:rect l="l" t="t" r="r" b="b"/>
              <a:pathLst>
                <a:path w="496" h="1311" extrusionOk="0">
                  <a:moveTo>
                    <a:pt x="206" y="1"/>
                  </a:moveTo>
                  <a:cubicBezTo>
                    <a:pt x="203" y="1"/>
                    <a:pt x="201" y="1"/>
                    <a:pt x="199" y="1"/>
                  </a:cubicBezTo>
                  <a:cubicBezTo>
                    <a:pt x="122" y="2"/>
                    <a:pt x="52" y="33"/>
                    <a:pt x="1" y="84"/>
                  </a:cubicBezTo>
                  <a:cubicBezTo>
                    <a:pt x="55" y="139"/>
                    <a:pt x="91" y="216"/>
                    <a:pt x="91" y="299"/>
                  </a:cubicBezTo>
                  <a:lnTo>
                    <a:pt x="91" y="1275"/>
                  </a:lnTo>
                  <a:cubicBezTo>
                    <a:pt x="91" y="1295"/>
                    <a:pt x="109" y="1310"/>
                    <a:pt x="127" y="1310"/>
                  </a:cubicBezTo>
                  <a:cubicBezTo>
                    <a:pt x="136" y="1310"/>
                    <a:pt x="145" y="1307"/>
                    <a:pt x="152" y="1299"/>
                  </a:cubicBezTo>
                  <a:lnTo>
                    <a:pt x="496" y="955"/>
                  </a:lnTo>
                  <a:lnTo>
                    <a:pt x="496" y="299"/>
                  </a:lnTo>
                  <a:cubicBezTo>
                    <a:pt x="496" y="138"/>
                    <a:pt x="367" y="1"/>
                    <a:pt x="2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78"/>
            <p:cNvSpPr/>
            <p:nvPr/>
          </p:nvSpPr>
          <p:spPr>
            <a:xfrm>
              <a:off x="907773" y="1810300"/>
              <a:ext cx="67334" cy="223998"/>
            </a:xfrm>
            <a:custGeom>
              <a:avLst/>
              <a:gdLst/>
              <a:ahLst/>
              <a:cxnLst/>
              <a:rect l="l" t="t" r="r" b="b"/>
              <a:pathLst>
                <a:path w="1601" h="5326" extrusionOk="0">
                  <a:moveTo>
                    <a:pt x="1280" y="1"/>
                  </a:moveTo>
                  <a:cubicBezTo>
                    <a:pt x="1207" y="1"/>
                    <a:pt x="1133" y="28"/>
                    <a:pt x="1075" y="81"/>
                  </a:cubicBezTo>
                  <a:cubicBezTo>
                    <a:pt x="1192" y="194"/>
                    <a:pt x="1193" y="381"/>
                    <a:pt x="1079" y="496"/>
                  </a:cubicBezTo>
                  <a:lnTo>
                    <a:pt x="31" y="1544"/>
                  </a:lnTo>
                  <a:cubicBezTo>
                    <a:pt x="12" y="1563"/>
                    <a:pt x="0" y="1590"/>
                    <a:pt x="0" y="1618"/>
                  </a:cubicBezTo>
                  <a:lnTo>
                    <a:pt x="0" y="5326"/>
                  </a:lnTo>
                  <a:lnTo>
                    <a:pt x="404" y="5326"/>
                  </a:lnTo>
                  <a:lnTo>
                    <a:pt x="404" y="1618"/>
                  </a:lnTo>
                  <a:cubicBezTo>
                    <a:pt x="404" y="1590"/>
                    <a:pt x="415" y="1563"/>
                    <a:pt x="435" y="1544"/>
                  </a:cubicBezTo>
                  <a:lnTo>
                    <a:pt x="1483" y="496"/>
                  </a:lnTo>
                  <a:cubicBezTo>
                    <a:pt x="1601" y="380"/>
                    <a:pt x="1597" y="187"/>
                    <a:pt x="1473" y="75"/>
                  </a:cubicBezTo>
                  <a:cubicBezTo>
                    <a:pt x="1418" y="25"/>
                    <a:pt x="1349" y="1"/>
                    <a:pt x="1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78"/>
            <p:cNvSpPr/>
            <p:nvPr/>
          </p:nvSpPr>
          <p:spPr>
            <a:xfrm>
              <a:off x="851879" y="1804706"/>
              <a:ext cx="23384" cy="11103"/>
            </a:xfrm>
            <a:custGeom>
              <a:avLst/>
              <a:gdLst/>
              <a:ahLst/>
              <a:cxnLst/>
              <a:rect l="l" t="t" r="r" b="b"/>
              <a:pathLst>
                <a:path w="556" h="264" extrusionOk="0">
                  <a:moveTo>
                    <a:pt x="133" y="1"/>
                  </a:moveTo>
                  <a:cubicBezTo>
                    <a:pt x="59" y="1"/>
                    <a:pt x="1" y="59"/>
                    <a:pt x="1" y="132"/>
                  </a:cubicBezTo>
                  <a:cubicBezTo>
                    <a:pt x="1" y="206"/>
                    <a:pt x="59" y="264"/>
                    <a:pt x="133" y="264"/>
                  </a:cubicBezTo>
                  <a:lnTo>
                    <a:pt x="424" y="264"/>
                  </a:lnTo>
                  <a:cubicBezTo>
                    <a:pt x="496" y="264"/>
                    <a:pt x="554" y="206"/>
                    <a:pt x="555" y="132"/>
                  </a:cubicBezTo>
                  <a:cubicBezTo>
                    <a:pt x="555" y="59"/>
                    <a:pt x="497" y="1"/>
                    <a:pt x="4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78"/>
            <p:cNvSpPr/>
            <p:nvPr/>
          </p:nvSpPr>
          <p:spPr>
            <a:xfrm>
              <a:off x="949788" y="1890335"/>
              <a:ext cx="23384" cy="11187"/>
            </a:xfrm>
            <a:custGeom>
              <a:avLst/>
              <a:gdLst/>
              <a:ahLst/>
              <a:cxnLst/>
              <a:rect l="l" t="t" r="r" b="b"/>
              <a:pathLst>
                <a:path w="556" h="266" extrusionOk="0">
                  <a:moveTo>
                    <a:pt x="133" y="1"/>
                  </a:moveTo>
                  <a:cubicBezTo>
                    <a:pt x="60" y="1"/>
                    <a:pt x="0" y="60"/>
                    <a:pt x="0" y="133"/>
                  </a:cubicBezTo>
                  <a:cubicBezTo>
                    <a:pt x="0" y="206"/>
                    <a:pt x="60" y="265"/>
                    <a:pt x="133" y="265"/>
                  </a:cubicBezTo>
                  <a:lnTo>
                    <a:pt x="424" y="265"/>
                  </a:lnTo>
                  <a:cubicBezTo>
                    <a:pt x="496" y="265"/>
                    <a:pt x="556" y="206"/>
                    <a:pt x="556" y="133"/>
                  </a:cubicBezTo>
                  <a:cubicBezTo>
                    <a:pt x="556" y="60"/>
                    <a:pt x="496" y="1"/>
                    <a:pt x="4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78"/>
            <p:cNvSpPr/>
            <p:nvPr/>
          </p:nvSpPr>
          <p:spPr>
            <a:xfrm>
              <a:off x="925353" y="1767948"/>
              <a:ext cx="23342" cy="11145"/>
            </a:xfrm>
            <a:custGeom>
              <a:avLst/>
              <a:gdLst/>
              <a:ahLst/>
              <a:cxnLst/>
              <a:rect l="l" t="t" r="r" b="b"/>
              <a:pathLst>
                <a:path w="555" h="265" extrusionOk="0">
                  <a:moveTo>
                    <a:pt x="132" y="0"/>
                  </a:moveTo>
                  <a:cubicBezTo>
                    <a:pt x="59" y="0"/>
                    <a:pt x="0" y="60"/>
                    <a:pt x="0" y="133"/>
                  </a:cubicBezTo>
                  <a:cubicBezTo>
                    <a:pt x="0" y="205"/>
                    <a:pt x="59" y="265"/>
                    <a:pt x="132" y="265"/>
                  </a:cubicBezTo>
                  <a:lnTo>
                    <a:pt x="423" y="265"/>
                  </a:lnTo>
                  <a:cubicBezTo>
                    <a:pt x="496" y="265"/>
                    <a:pt x="555" y="205"/>
                    <a:pt x="555" y="133"/>
                  </a:cubicBezTo>
                  <a:cubicBezTo>
                    <a:pt x="555" y="60"/>
                    <a:pt x="496" y="0"/>
                    <a:pt x="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78"/>
            <p:cNvSpPr/>
            <p:nvPr/>
          </p:nvSpPr>
          <p:spPr>
            <a:xfrm>
              <a:off x="802335" y="2030637"/>
              <a:ext cx="220423" cy="51184"/>
            </a:xfrm>
            <a:custGeom>
              <a:avLst/>
              <a:gdLst/>
              <a:ahLst/>
              <a:cxnLst/>
              <a:rect l="l" t="t" r="r" b="b"/>
              <a:pathLst>
                <a:path w="5241" h="1217" extrusionOk="0">
                  <a:moveTo>
                    <a:pt x="1456" y="1"/>
                  </a:moveTo>
                  <a:cubicBezTo>
                    <a:pt x="1165" y="1"/>
                    <a:pt x="923" y="215"/>
                    <a:pt x="881" y="494"/>
                  </a:cubicBezTo>
                  <a:cubicBezTo>
                    <a:pt x="873" y="545"/>
                    <a:pt x="828" y="583"/>
                    <a:pt x="777" y="583"/>
                  </a:cubicBezTo>
                  <a:lnTo>
                    <a:pt x="582" y="583"/>
                  </a:lnTo>
                  <a:cubicBezTo>
                    <a:pt x="261" y="583"/>
                    <a:pt x="0" y="842"/>
                    <a:pt x="0" y="1164"/>
                  </a:cubicBezTo>
                  <a:lnTo>
                    <a:pt x="0" y="1216"/>
                  </a:lnTo>
                  <a:lnTo>
                    <a:pt x="5240" y="1216"/>
                  </a:lnTo>
                  <a:lnTo>
                    <a:pt x="5240" y="1164"/>
                  </a:lnTo>
                  <a:cubicBezTo>
                    <a:pt x="5240" y="842"/>
                    <a:pt x="4980" y="583"/>
                    <a:pt x="4658" y="583"/>
                  </a:cubicBezTo>
                  <a:lnTo>
                    <a:pt x="4464" y="583"/>
                  </a:lnTo>
                  <a:cubicBezTo>
                    <a:pt x="4412" y="583"/>
                    <a:pt x="4367" y="545"/>
                    <a:pt x="4360" y="494"/>
                  </a:cubicBezTo>
                  <a:cubicBezTo>
                    <a:pt x="4318" y="215"/>
                    <a:pt x="4075" y="1"/>
                    <a:pt x="3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78"/>
            <p:cNvSpPr/>
            <p:nvPr/>
          </p:nvSpPr>
          <p:spPr>
            <a:xfrm>
              <a:off x="894735" y="2049479"/>
              <a:ext cx="35623" cy="11187"/>
            </a:xfrm>
            <a:custGeom>
              <a:avLst/>
              <a:gdLst/>
              <a:ahLst/>
              <a:cxnLst/>
              <a:rect l="l" t="t" r="r" b="b"/>
              <a:pathLst>
                <a:path w="847" h="266" extrusionOk="0">
                  <a:moveTo>
                    <a:pt x="133" y="1"/>
                  </a:moveTo>
                  <a:cubicBezTo>
                    <a:pt x="59" y="1"/>
                    <a:pt x="1" y="60"/>
                    <a:pt x="1" y="133"/>
                  </a:cubicBezTo>
                  <a:cubicBezTo>
                    <a:pt x="1" y="207"/>
                    <a:pt x="59" y="265"/>
                    <a:pt x="133" y="265"/>
                  </a:cubicBezTo>
                  <a:lnTo>
                    <a:pt x="714" y="265"/>
                  </a:lnTo>
                  <a:cubicBezTo>
                    <a:pt x="787" y="265"/>
                    <a:pt x="846" y="207"/>
                    <a:pt x="846" y="133"/>
                  </a:cubicBezTo>
                  <a:cubicBezTo>
                    <a:pt x="846" y="60"/>
                    <a:pt x="787" y="1"/>
                    <a:pt x="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78"/>
            <p:cNvSpPr/>
            <p:nvPr/>
          </p:nvSpPr>
          <p:spPr>
            <a:xfrm>
              <a:off x="944531" y="2030595"/>
              <a:ext cx="78227" cy="51184"/>
            </a:xfrm>
            <a:custGeom>
              <a:avLst/>
              <a:gdLst/>
              <a:ahLst/>
              <a:cxnLst/>
              <a:rect l="l" t="t" r="r" b="b"/>
              <a:pathLst>
                <a:path w="1860" h="1217" extrusionOk="0">
                  <a:moveTo>
                    <a:pt x="0" y="1"/>
                  </a:moveTo>
                  <a:cubicBezTo>
                    <a:pt x="291" y="1"/>
                    <a:pt x="533" y="215"/>
                    <a:pt x="575" y="494"/>
                  </a:cubicBezTo>
                  <a:cubicBezTo>
                    <a:pt x="583" y="545"/>
                    <a:pt x="628" y="582"/>
                    <a:pt x="679" y="582"/>
                  </a:cubicBezTo>
                  <a:lnTo>
                    <a:pt x="872" y="582"/>
                  </a:lnTo>
                  <a:cubicBezTo>
                    <a:pt x="1194" y="582"/>
                    <a:pt x="1455" y="842"/>
                    <a:pt x="1455" y="1164"/>
                  </a:cubicBezTo>
                  <a:lnTo>
                    <a:pt x="1455" y="1216"/>
                  </a:lnTo>
                  <a:lnTo>
                    <a:pt x="1857" y="1216"/>
                  </a:lnTo>
                  <a:lnTo>
                    <a:pt x="1857" y="1164"/>
                  </a:lnTo>
                  <a:cubicBezTo>
                    <a:pt x="1859" y="843"/>
                    <a:pt x="1598" y="582"/>
                    <a:pt x="1276" y="582"/>
                  </a:cubicBezTo>
                  <a:lnTo>
                    <a:pt x="1083" y="582"/>
                  </a:lnTo>
                  <a:cubicBezTo>
                    <a:pt x="1031" y="582"/>
                    <a:pt x="986" y="545"/>
                    <a:pt x="979" y="494"/>
                  </a:cubicBezTo>
                  <a:cubicBezTo>
                    <a:pt x="937" y="215"/>
                    <a:pt x="694" y="1"/>
                    <a:pt x="4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78"/>
            <p:cNvSpPr/>
            <p:nvPr/>
          </p:nvSpPr>
          <p:spPr>
            <a:xfrm>
              <a:off x="777816" y="2079550"/>
              <a:ext cx="269378" cy="24604"/>
            </a:xfrm>
            <a:custGeom>
              <a:avLst/>
              <a:gdLst/>
              <a:ahLst/>
              <a:cxnLst/>
              <a:rect l="l" t="t" r="r" b="b"/>
              <a:pathLst>
                <a:path w="6405" h="585" extrusionOk="0">
                  <a:moveTo>
                    <a:pt x="142" y="1"/>
                  </a:moveTo>
                  <a:cubicBezTo>
                    <a:pt x="65" y="1"/>
                    <a:pt x="0" y="64"/>
                    <a:pt x="0" y="142"/>
                  </a:cubicBezTo>
                  <a:lnTo>
                    <a:pt x="0" y="584"/>
                  </a:lnTo>
                  <a:lnTo>
                    <a:pt x="6404" y="584"/>
                  </a:lnTo>
                  <a:lnTo>
                    <a:pt x="6404" y="142"/>
                  </a:lnTo>
                  <a:cubicBezTo>
                    <a:pt x="6404" y="64"/>
                    <a:pt x="6342" y="1"/>
                    <a:pt x="62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78"/>
            <p:cNvSpPr/>
            <p:nvPr/>
          </p:nvSpPr>
          <p:spPr>
            <a:xfrm>
              <a:off x="1024314" y="2079550"/>
              <a:ext cx="22921" cy="24604"/>
            </a:xfrm>
            <a:custGeom>
              <a:avLst/>
              <a:gdLst/>
              <a:ahLst/>
              <a:cxnLst/>
              <a:rect l="l" t="t" r="r" b="b"/>
              <a:pathLst>
                <a:path w="545" h="585" extrusionOk="0">
                  <a:moveTo>
                    <a:pt x="0" y="1"/>
                  </a:moveTo>
                  <a:cubicBezTo>
                    <a:pt x="78" y="1"/>
                    <a:pt x="142" y="64"/>
                    <a:pt x="142" y="142"/>
                  </a:cubicBezTo>
                  <a:lnTo>
                    <a:pt x="142" y="584"/>
                  </a:lnTo>
                  <a:lnTo>
                    <a:pt x="545" y="584"/>
                  </a:lnTo>
                  <a:lnTo>
                    <a:pt x="545" y="142"/>
                  </a:lnTo>
                  <a:cubicBezTo>
                    <a:pt x="543" y="64"/>
                    <a:pt x="481" y="1"/>
                    <a:pt x="4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78"/>
            <p:cNvSpPr/>
            <p:nvPr/>
          </p:nvSpPr>
          <p:spPr>
            <a:xfrm>
              <a:off x="760110" y="2098476"/>
              <a:ext cx="304917" cy="11145"/>
            </a:xfrm>
            <a:custGeom>
              <a:avLst/>
              <a:gdLst/>
              <a:ahLst/>
              <a:cxnLst/>
              <a:rect l="l" t="t" r="r" b="b"/>
              <a:pathLst>
                <a:path w="7250" h="265" extrusionOk="0">
                  <a:moveTo>
                    <a:pt x="132" y="1"/>
                  </a:moveTo>
                  <a:cubicBezTo>
                    <a:pt x="59" y="1"/>
                    <a:pt x="0" y="59"/>
                    <a:pt x="0" y="133"/>
                  </a:cubicBezTo>
                  <a:cubicBezTo>
                    <a:pt x="0" y="206"/>
                    <a:pt x="59" y="264"/>
                    <a:pt x="132" y="264"/>
                  </a:cubicBezTo>
                  <a:lnTo>
                    <a:pt x="7118" y="264"/>
                  </a:lnTo>
                  <a:cubicBezTo>
                    <a:pt x="7189" y="264"/>
                    <a:pt x="7249" y="206"/>
                    <a:pt x="7250" y="133"/>
                  </a:cubicBezTo>
                  <a:cubicBezTo>
                    <a:pt x="7250" y="59"/>
                    <a:pt x="7190" y="1"/>
                    <a:pt x="71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2" name="Google Shape;3452;p78"/>
          <p:cNvGrpSpPr/>
          <p:nvPr/>
        </p:nvGrpSpPr>
        <p:grpSpPr>
          <a:xfrm flipH="1">
            <a:off x="1721226" y="1379446"/>
            <a:ext cx="629643" cy="512297"/>
            <a:chOff x="3787700" y="345000"/>
            <a:chExt cx="2436700" cy="1982575"/>
          </a:xfrm>
        </p:grpSpPr>
        <p:sp>
          <p:nvSpPr>
            <p:cNvPr id="3453" name="Google Shape;3453;p78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78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78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78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78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78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78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78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78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78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78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78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3392;p78">
            <a:extLst>
              <a:ext uri="{FF2B5EF4-FFF2-40B4-BE49-F238E27FC236}">
                <a16:creationId xmlns:a16="http://schemas.microsoft.com/office/drawing/2014/main" id="{13D9D7D7-40AB-0879-C25E-1C78BBD6FEA6}"/>
              </a:ext>
            </a:extLst>
          </p:cNvPr>
          <p:cNvSpPr/>
          <p:nvPr/>
        </p:nvSpPr>
        <p:spPr>
          <a:xfrm rot="-720">
            <a:off x="6115725" y="4326437"/>
            <a:ext cx="2863800" cy="408300"/>
          </a:xfrm>
          <a:prstGeom prst="roundRect">
            <a:avLst>
              <a:gd name="adj" fmla="val 23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Interspesifik</a:t>
            </a:r>
            <a:endParaRPr sz="22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C3DC07A-42C2-A6F3-6A8F-78136066324D}"/>
              </a:ext>
            </a:extLst>
          </p:cNvPr>
          <p:cNvCxnSpPr>
            <a:cxnSpLocks/>
            <a:stCxn id="3394" idx="3"/>
            <a:endCxn id="3392" idx="2"/>
          </p:cNvCxnSpPr>
          <p:nvPr/>
        </p:nvCxnSpPr>
        <p:spPr>
          <a:xfrm flipV="1">
            <a:off x="5993205" y="3340043"/>
            <a:ext cx="1580324" cy="582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A87D442-E19A-1D70-74C8-91ED90DD04D8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5999419" y="3933924"/>
            <a:ext cx="1548163" cy="3925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p70"/>
          <p:cNvSpPr txBox="1">
            <a:spLocks noGrp="1"/>
          </p:cNvSpPr>
          <p:nvPr>
            <p:ph type="subTitle" idx="1"/>
          </p:nvPr>
        </p:nvSpPr>
        <p:spPr>
          <a:xfrm>
            <a:off x="455498" y="2483386"/>
            <a:ext cx="4497100" cy="12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dirty="0" err="1"/>
              <a:t>Komunitas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ekosistem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kumpulan</a:t>
            </a:r>
            <a:r>
              <a:rPr lang="en-ID" sz="2000" dirty="0"/>
              <a:t> </a:t>
            </a:r>
            <a:r>
              <a:rPr lang="en-ID" sz="2000" dirty="0" err="1"/>
              <a:t>populasi</a:t>
            </a:r>
            <a:r>
              <a:rPr lang="en-ID" sz="2000" dirty="0"/>
              <a:t> yang </a:t>
            </a:r>
            <a:r>
              <a:rPr lang="en-ID" sz="2000" dirty="0" err="1"/>
              <a:t>berbeda</a:t>
            </a:r>
            <a:r>
              <a:rPr lang="en-ID" sz="2000" dirty="0"/>
              <a:t> </a:t>
            </a:r>
            <a:r>
              <a:rPr lang="en-ID" sz="2000" dirty="0" err="1"/>
              <a:t>spesies</a:t>
            </a:r>
            <a:r>
              <a:rPr lang="en-ID" sz="2000" dirty="0"/>
              <a:t>, di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daerah</a:t>
            </a:r>
            <a:r>
              <a:rPr lang="en-ID" sz="2000" dirty="0"/>
              <a:t> yang </a:t>
            </a:r>
            <a:r>
              <a:rPr lang="en-ID" sz="2000" dirty="0" err="1"/>
              <a:t>sama</a:t>
            </a:r>
            <a:r>
              <a:rPr lang="en-ID" sz="2000" dirty="0"/>
              <a:t>, dan </a:t>
            </a:r>
            <a:r>
              <a:rPr lang="en-ID" sz="2000" dirty="0" err="1"/>
              <a:t>saling</a:t>
            </a:r>
            <a:r>
              <a:rPr lang="en-ID" sz="2000" dirty="0"/>
              <a:t> </a:t>
            </a:r>
            <a:r>
              <a:rPr lang="en-ID" sz="2000" dirty="0" err="1"/>
              <a:t>berinteraksi</a:t>
            </a:r>
            <a:r>
              <a:rPr lang="en-ID" sz="2000" dirty="0"/>
              <a:t>. </a:t>
            </a:r>
            <a:endParaRPr sz="2000" dirty="0"/>
          </a:p>
        </p:txBody>
      </p:sp>
      <p:sp>
        <p:nvSpPr>
          <p:cNvPr id="2965" name="Google Shape;2965;p70"/>
          <p:cNvSpPr txBox="1">
            <a:spLocks noGrp="1"/>
          </p:cNvSpPr>
          <p:nvPr>
            <p:ph type="title"/>
          </p:nvPr>
        </p:nvSpPr>
        <p:spPr>
          <a:xfrm>
            <a:off x="581364" y="857757"/>
            <a:ext cx="4497100" cy="17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3. </a:t>
            </a:r>
            <a:r>
              <a:rPr lang="en-US" sz="3200" dirty="0" err="1"/>
              <a:t>Antar</a:t>
            </a:r>
            <a:r>
              <a:rPr lang="en-US" sz="3200" dirty="0"/>
              <a:t> </a:t>
            </a:r>
            <a:r>
              <a:rPr lang="en-US" sz="3200" dirty="0" err="1"/>
              <a:t>Komunitas</a:t>
            </a:r>
            <a:endParaRPr sz="3200" dirty="0"/>
          </a:p>
        </p:txBody>
      </p:sp>
      <p:grpSp>
        <p:nvGrpSpPr>
          <p:cNvPr id="2966" name="Google Shape;2966;p70"/>
          <p:cNvGrpSpPr/>
          <p:nvPr/>
        </p:nvGrpSpPr>
        <p:grpSpPr>
          <a:xfrm>
            <a:off x="-504285" y="0"/>
            <a:ext cx="10041171" cy="4191903"/>
            <a:chOff x="-504285" y="0"/>
            <a:chExt cx="10041171" cy="4191903"/>
          </a:xfrm>
        </p:grpSpPr>
        <p:pic>
          <p:nvPicPr>
            <p:cNvPr id="2967" name="Google Shape;2967;p70"/>
            <p:cNvPicPr preferRelativeResize="0"/>
            <p:nvPr/>
          </p:nvPicPr>
          <p:blipFill rotWithShape="1">
            <a:blip r:embed="rId3">
              <a:alphaModFix/>
            </a:blip>
            <a:srcRect l="21401" r="21406"/>
            <a:stretch/>
          </p:blipFill>
          <p:spPr>
            <a:xfrm>
              <a:off x="4936859" y="405422"/>
              <a:ext cx="3803400" cy="3740700"/>
            </a:xfrm>
            <a:prstGeom prst="ellipse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968" name="Google Shape;2968;p70"/>
            <p:cNvSpPr/>
            <p:nvPr/>
          </p:nvSpPr>
          <p:spPr>
            <a:xfrm>
              <a:off x="458675" y="0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70"/>
            <p:cNvSpPr/>
            <p:nvPr/>
          </p:nvSpPr>
          <p:spPr>
            <a:xfrm>
              <a:off x="7799515" y="1120253"/>
              <a:ext cx="1737371" cy="612323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70"/>
            <p:cNvSpPr/>
            <p:nvPr/>
          </p:nvSpPr>
          <p:spPr>
            <a:xfrm>
              <a:off x="-504285" y="405428"/>
              <a:ext cx="1737371" cy="612323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71" name="Google Shape;2971;p70"/>
            <p:cNvGrpSpPr/>
            <p:nvPr/>
          </p:nvGrpSpPr>
          <p:grpSpPr>
            <a:xfrm rot="1401169">
              <a:off x="7939489" y="3701437"/>
              <a:ext cx="709127" cy="364864"/>
              <a:chOff x="113913" y="479994"/>
              <a:chExt cx="709113" cy="364856"/>
            </a:xfrm>
          </p:grpSpPr>
          <p:sp>
            <p:nvSpPr>
              <p:cNvPr id="2972" name="Google Shape;2972;p70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3" name="Google Shape;2973;p70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4" name="Google Shape;2974;p70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5" name="Google Shape;2975;p70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6" name="Google Shape;2976;p70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7" name="Google Shape;2977;p70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8" name="Google Shape;2978;p70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9" name="Google Shape;2979;p70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980;p70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81" name="Google Shape;2981;p70"/>
            <p:cNvGrpSpPr/>
            <p:nvPr/>
          </p:nvGrpSpPr>
          <p:grpSpPr>
            <a:xfrm>
              <a:off x="4507538" y="185656"/>
              <a:ext cx="709113" cy="364856"/>
              <a:chOff x="113913" y="479994"/>
              <a:chExt cx="709113" cy="364856"/>
            </a:xfrm>
          </p:grpSpPr>
          <p:sp>
            <p:nvSpPr>
              <p:cNvPr id="2982" name="Google Shape;2982;p70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70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70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985;p70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986;p70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987;p70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988;p70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70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70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91" name="Google Shape;2991;p70"/>
            <p:cNvSpPr/>
            <p:nvPr/>
          </p:nvSpPr>
          <p:spPr>
            <a:xfrm>
              <a:off x="4980115" y="3577703"/>
              <a:ext cx="1737371" cy="612323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70"/>
            <p:cNvSpPr/>
            <p:nvPr/>
          </p:nvSpPr>
          <p:spPr>
            <a:xfrm>
              <a:off x="1924590" y="61928"/>
              <a:ext cx="1737371" cy="612323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cience Subject for Elementary - 3rd Grade: Oxygen Cycle XL by Slidego">
  <a:themeElements>
    <a:clrScheme name="Simple Light">
      <a:dk1>
        <a:srgbClr val="FFFFFF"/>
      </a:dk1>
      <a:lt1>
        <a:srgbClr val="4B4B4B"/>
      </a:lt1>
      <a:dk2>
        <a:srgbClr val="B9EBFF"/>
      </a:dk2>
      <a:lt2>
        <a:srgbClr val="3A87DB"/>
      </a:lt2>
      <a:accent1>
        <a:srgbClr val="FFF797"/>
      </a:accent1>
      <a:accent2>
        <a:srgbClr val="EF9067"/>
      </a:accent2>
      <a:accent3>
        <a:srgbClr val="F27281"/>
      </a:accent3>
      <a:accent4>
        <a:srgbClr val="B2C654"/>
      </a:accent4>
      <a:accent5>
        <a:srgbClr val="67C787"/>
      </a:accent5>
      <a:accent6>
        <a:srgbClr val="006854"/>
      </a:accent6>
      <a:hlink>
        <a:srgbClr val="4B4B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306</Words>
  <Application>Microsoft Office PowerPoint</Application>
  <PresentationFormat>On-screen Show (16:9)</PresentationFormat>
  <Paragraphs>52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Comfortaa</vt:lpstr>
      <vt:lpstr>Arial</vt:lpstr>
      <vt:lpstr>Fredoka One</vt:lpstr>
      <vt:lpstr>Science Subject for Elementary - 3rd Grade: Oxygen Cycle XL by Slidego</vt:lpstr>
      <vt:lpstr>EKOLOGI SEBAGAI DASAR DARI PKLH</vt:lpstr>
      <vt:lpstr>EKOLOGI SEBAGAI DASAR DARI PKLH</vt:lpstr>
      <vt:lpstr>Pengertian Ekosistem</vt:lpstr>
      <vt:lpstr>Unsur-Unsur Ekosistem</vt:lpstr>
      <vt:lpstr>Jenis Ekosistem</vt:lpstr>
      <vt:lpstr>Interaksi Antar Komponen Ekosistem</vt:lpstr>
      <vt:lpstr>1. Antar Organisme</vt:lpstr>
      <vt:lpstr>2. Antar Populasi</vt:lpstr>
      <vt:lpstr>3. Antar Komunitas</vt:lpstr>
      <vt:lpstr>Manfaat Ekosistem</vt:lpstr>
      <vt:lpstr>Ekologi Sebagai Dasar PKLH</vt:lpstr>
      <vt:lpstr>Ada Alasan Lain?</vt:lpstr>
      <vt:lpstr>1</vt:lpstr>
      <vt:lpstr>2</vt:lpstr>
      <vt:lpstr>3</vt:lpstr>
      <vt:lpstr>4</vt:lpstr>
      <vt:lpstr>5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Meri Herlina</dc:creator>
  <cp:lastModifiedBy>Meri Herlina</cp:lastModifiedBy>
  <cp:revision>7</cp:revision>
  <dcterms:modified xsi:type="dcterms:W3CDTF">2024-09-09T01:13:43Z</dcterms:modified>
</cp:coreProperties>
</file>