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58" r:id="rId3"/>
    <p:sldId id="260" r:id="rId4"/>
    <p:sldId id="259" r:id="rId5"/>
    <p:sldId id="262" r:id="rId6"/>
    <p:sldId id="265" r:id="rId7"/>
    <p:sldId id="275" r:id="rId8"/>
    <p:sldId id="284" r:id="rId9"/>
    <p:sldId id="264" r:id="rId10"/>
  </p:sldIdLst>
  <p:sldSz cx="9144000" cy="5143500" type="screen16x9"/>
  <p:notesSz cx="6858000" cy="9144000"/>
  <p:embeddedFontLst>
    <p:embeddedFont>
      <p:font typeface="Gaegu" panose="020B0604020202020204" charset="0"/>
      <p:regular r:id="rId12"/>
      <p:bold r:id="rId13"/>
    </p:embeddedFont>
    <p:embeddedFont>
      <p:font typeface="Fira Sans Extra Condensed Medium" panose="020B0604020202020204" charset="0"/>
      <p:regular r:id="rId14"/>
      <p:bold r:id="rId15"/>
      <p:italic r:id="rId16"/>
      <p:boldItalic r:id="rId17"/>
    </p:embeddedFont>
    <p:embeddedFont>
      <p:font typeface="Questrial" panose="020B0604020202020204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BE35AE6-13BA-4A4D-97A2-26EFB85D3C27}">
  <a:tblStyle styleId="{EBE35AE6-13BA-4A4D-97A2-26EFB85D3C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67738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9619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badf322efb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9" name="Google Shape;649;gbadf322efb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153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ae31c0142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ae31c0142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0062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b662e0629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" name="Google Shape;666;gb662e0629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4425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ae31c0142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ae31c0142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9057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b5b685808e_0_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b5b685808e_0_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9866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gbadf322efb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0" name="Google Shape;2260;gbadf322efb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628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3" name="Google Shape;2633;gbadf322efb_0_8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4" name="Google Shape;2634;gbadf322efb_0_8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9439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gb5b685808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7" name="Google Shape;877;gb5b685808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566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24475" y="922450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Permanent Marker"/>
              <a:buNone/>
              <a:defRPr sz="63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Sarala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73625" y="3049157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879660" y="0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149652" y="3265650"/>
            <a:ext cx="1994293" cy="1877798"/>
          </a:xfrm>
          <a:custGeom>
            <a:avLst/>
            <a:gdLst/>
            <a:ahLst/>
            <a:cxnLst/>
            <a:rect l="l" t="t" r="r" b="b"/>
            <a:pathLst>
              <a:path w="59301" h="55837" extrusionOk="0">
                <a:moveTo>
                  <a:pt x="53972" y="1"/>
                </a:moveTo>
                <a:cubicBezTo>
                  <a:pt x="47710" y="1"/>
                  <a:pt x="44048" y="6413"/>
                  <a:pt x="43048" y="10621"/>
                </a:cubicBezTo>
                <a:cubicBezTo>
                  <a:pt x="41735" y="15892"/>
                  <a:pt x="42451" y="21621"/>
                  <a:pt x="40422" y="26654"/>
                </a:cubicBezTo>
                <a:cubicBezTo>
                  <a:pt x="36821" y="35666"/>
                  <a:pt x="25940" y="39386"/>
                  <a:pt x="16232" y="39425"/>
                </a:cubicBezTo>
                <a:cubicBezTo>
                  <a:pt x="15382" y="39425"/>
                  <a:pt x="14519" y="39408"/>
                  <a:pt x="13657" y="39408"/>
                </a:cubicBezTo>
                <a:cubicBezTo>
                  <a:pt x="11069" y="39408"/>
                  <a:pt x="8484" y="39565"/>
                  <a:pt x="6246" y="40818"/>
                </a:cubicBezTo>
                <a:cubicBezTo>
                  <a:pt x="1293" y="43563"/>
                  <a:pt x="338" y="50167"/>
                  <a:pt x="0" y="55837"/>
                </a:cubicBezTo>
                <a:lnTo>
                  <a:pt x="59300" y="55837"/>
                </a:lnTo>
                <a:lnTo>
                  <a:pt x="59221" y="1371"/>
                </a:lnTo>
                <a:cubicBezTo>
                  <a:pt x="57305" y="411"/>
                  <a:pt x="55555" y="1"/>
                  <a:pt x="539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-49697" y="-77400"/>
            <a:ext cx="1679697" cy="3343055"/>
          </a:xfrm>
          <a:custGeom>
            <a:avLst/>
            <a:gdLst/>
            <a:ahLst/>
            <a:cxnLst/>
            <a:rect l="l" t="t" r="r" b="b"/>
            <a:pathLst>
              <a:path w="45953" h="91459" extrusionOk="0">
                <a:moveTo>
                  <a:pt x="45455" y="0"/>
                </a:moveTo>
                <a:lnTo>
                  <a:pt x="4158" y="2010"/>
                </a:lnTo>
                <a:cubicBezTo>
                  <a:pt x="2408" y="6505"/>
                  <a:pt x="1" y="11140"/>
                  <a:pt x="498" y="15934"/>
                </a:cubicBezTo>
                <a:cubicBezTo>
                  <a:pt x="3581" y="45614"/>
                  <a:pt x="39209" y="21942"/>
                  <a:pt x="34196" y="50170"/>
                </a:cubicBezTo>
                <a:cubicBezTo>
                  <a:pt x="32525" y="59500"/>
                  <a:pt x="25046" y="67596"/>
                  <a:pt x="25841" y="77025"/>
                </a:cubicBezTo>
                <a:cubicBezTo>
                  <a:pt x="26506" y="84932"/>
                  <a:pt x="35320" y="91459"/>
                  <a:pt x="43397" y="91459"/>
                </a:cubicBezTo>
                <a:cubicBezTo>
                  <a:pt x="44261" y="91459"/>
                  <a:pt x="45116" y="91384"/>
                  <a:pt x="45953" y="91228"/>
                </a:cubicBezTo>
                <a:lnTo>
                  <a:pt x="45455" y="13090"/>
                </a:lnTo>
                <a:lnTo>
                  <a:pt x="45455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5024955" y="2828174"/>
            <a:ext cx="652395" cy="40180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5400000">
            <a:off x="2100580" y="-974146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1864142" y="3399345"/>
            <a:ext cx="1123434" cy="1393873"/>
            <a:chOff x="2197575" y="2352900"/>
            <a:chExt cx="828125" cy="1027475"/>
          </a:xfrm>
        </p:grpSpPr>
        <p:sp>
          <p:nvSpPr>
            <p:cNvPr id="19" name="Google Shape;19;p2"/>
            <p:cNvSpPr/>
            <p:nvPr/>
          </p:nvSpPr>
          <p:spPr>
            <a:xfrm>
              <a:off x="2227600" y="2376300"/>
              <a:ext cx="534575" cy="269175"/>
            </a:xfrm>
            <a:custGeom>
              <a:avLst/>
              <a:gdLst/>
              <a:ahLst/>
              <a:cxnLst/>
              <a:rect l="l" t="t" r="r" b="b"/>
              <a:pathLst>
                <a:path w="21383" h="10767" extrusionOk="0">
                  <a:moveTo>
                    <a:pt x="18914" y="1"/>
                  </a:moveTo>
                  <a:cubicBezTo>
                    <a:pt x="18714" y="1"/>
                    <a:pt x="18580" y="1"/>
                    <a:pt x="18514" y="34"/>
                  </a:cubicBezTo>
                  <a:cubicBezTo>
                    <a:pt x="18180" y="201"/>
                    <a:pt x="367" y="10242"/>
                    <a:pt x="0" y="10475"/>
                  </a:cubicBezTo>
                  <a:cubicBezTo>
                    <a:pt x="467" y="10542"/>
                    <a:pt x="968" y="10709"/>
                    <a:pt x="1301" y="10742"/>
                  </a:cubicBezTo>
                  <a:cubicBezTo>
                    <a:pt x="1351" y="10759"/>
                    <a:pt x="1401" y="10767"/>
                    <a:pt x="1447" y="10767"/>
                  </a:cubicBezTo>
                  <a:cubicBezTo>
                    <a:pt x="1493" y="10767"/>
                    <a:pt x="1535" y="10759"/>
                    <a:pt x="1568" y="10742"/>
                  </a:cubicBezTo>
                  <a:cubicBezTo>
                    <a:pt x="1668" y="10709"/>
                    <a:pt x="2569" y="10208"/>
                    <a:pt x="3970" y="9474"/>
                  </a:cubicBezTo>
                  <a:cubicBezTo>
                    <a:pt x="8506" y="6973"/>
                    <a:pt x="18180" y="1569"/>
                    <a:pt x="21382" y="401"/>
                  </a:cubicBezTo>
                  <a:cubicBezTo>
                    <a:pt x="21382" y="401"/>
                    <a:pt x="19714" y="68"/>
                    <a:pt x="18914" y="1"/>
                  </a:cubicBezTo>
                  <a:close/>
                </a:path>
              </a:pathLst>
            </a:custGeom>
            <a:solidFill>
              <a:srgbClr val="F6F4E8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204250" y="2352900"/>
              <a:ext cx="496200" cy="286125"/>
            </a:xfrm>
            <a:custGeom>
              <a:avLst/>
              <a:gdLst/>
              <a:ahLst/>
              <a:cxnLst/>
              <a:rect l="l" t="t" r="r" b="b"/>
              <a:pathLst>
                <a:path w="19848" h="11445" extrusionOk="0">
                  <a:moveTo>
                    <a:pt x="19094" y="0"/>
                  </a:moveTo>
                  <a:cubicBezTo>
                    <a:pt x="18262" y="0"/>
                    <a:pt x="1916" y="10122"/>
                    <a:pt x="0" y="11311"/>
                  </a:cubicBezTo>
                  <a:cubicBezTo>
                    <a:pt x="42" y="11305"/>
                    <a:pt x="86" y="11302"/>
                    <a:pt x="133" y="11302"/>
                  </a:cubicBezTo>
                  <a:cubicBezTo>
                    <a:pt x="353" y="11302"/>
                    <a:pt x="632" y="11362"/>
                    <a:pt x="934" y="11444"/>
                  </a:cubicBezTo>
                  <a:cubicBezTo>
                    <a:pt x="1268" y="11244"/>
                    <a:pt x="19114" y="1137"/>
                    <a:pt x="19448" y="1004"/>
                  </a:cubicBezTo>
                  <a:cubicBezTo>
                    <a:pt x="19514" y="970"/>
                    <a:pt x="19648" y="970"/>
                    <a:pt x="19848" y="970"/>
                  </a:cubicBezTo>
                  <a:cubicBezTo>
                    <a:pt x="19848" y="970"/>
                    <a:pt x="19314" y="103"/>
                    <a:pt x="19114" y="3"/>
                  </a:cubicBezTo>
                  <a:cubicBezTo>
                    <a:pt x="19109" y="1"/>
                    <a:pt x="19102" y="0"/>
                    <a:pt x="19094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197575" y="2634825"/>
              <a:ext cx="290225" cy="744725"/>
            </a:xfrm>
            <a:custGeom>
              <a:avLst/>
              <a:gdLst/>
              <a:ahLst/>
              <a:cxnLst/>
              <a:rect l="l" t="t" r="r" b="b"/>
              <a:pathLst>
                <a:path w="11609" h="29789" extrusionOk="0">
                  <a:moveTo>
                    <a:pt x="267" y="1"/>
                  </a:moveTo>
                  <a:cubicBezTo>
                    <a:pt x="167" y="67"/>
                    <a:pt x="101" y="134"/>
                    <a:pt x="101" y="134"/>
                  </a:cubicBezTo>
                  <a:cubicBezTo>
                    <a:pt x="0" y="634"/>
                    <a:pt x="8206" y="28654"/>
                    <a:pt x="8573" y="29021"/>
                  </a:cubicBezTo>
                  <a:cubicBezTo>
                    <a:pt x="8940" y="29388"/>
                    <a:pt x="11042" y="29755"/>
                    <a:pt x="11609" y="29789"/>
                  </a:cubicBezTo>
                  <a:lnTo>
                    <a:pt x="2502" y="401"/>
                  </a:lnTo>
                  <a:cubicBezTo>
                    <a:pt x="2169" y="368"/>
                    <a:pt x="1668" y="234"/>
                    <a:pt x="1201" y="134"/>
                  </a:cubicBezTo>
                  <a:cubicBezTo>
                    <a:pt x="834" y="34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260125" y="2613150"/>
              <a:ext cx="288550" cy="767225"/>
            </a:xfrm>
            <a:custGeom>
              <a:avLst/>
              <a:gdLst/>
              <a:ahLst/>
              <a:cxnLst/>
              <a:rect l="l" t="t" r="r" b="b"/>
              <a:pathLst>
                <a:path w="11542" h="30689" extrusionOk="0">
                  <a:moveTo>
                    <a:pt x="2669" y="0"/>
                  </a:moveTo>
                  <a:cubicBezTo>
                    <a:pt x="1268" y="734"/>
                    <a:pt x="367" y="1235"/>
                    <a:pt x="267" y="1268"/>
                  </a:cubicBezTo>
                  <a:cubicBezTo>
                    <a:pt x="250" y="1301"/>
                    <a:pt x="209" y="1318"/>
                    <a:pt x="159" y="1318"/>
                  </a:cubicBezTo>
                  <a:cubicBezTo>
                    <a:pt x="109" y="1318"/>
                    <a:pt x="50" y="1301"/>
                    <a:pt x="0" y="1268"/>
                  </a:cubicBezTo>
                  <a:lnTo>
                    <a:pt x="0" y="1268"/>
                  </a:lnTo>
                  <a:lnTo>
                    <a:pt x="9107" y="30689"/>
                  </a:lnTo>
                  <a:cubicBezTo>
                    <a:pt x="9240" y="30689"/>
                    <a:pt x="10174" y="30222"/>
                    <a:pt x="11542" y="29521"/>
                  </a:cubicBezTo>
                  <a:lnTo>
                    <a:pt x="2669" y="0"/>
                  </a:ln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326825" y="2381400"/>
              <a:ext cx="698875" cy="970625"/>
            </a:xfrm>
            <a:custGeom>
              <a:avLst/>
              <a:gdLst/>
              <a:ahLst/>
              <a:cxnLst/>
              <a:rect l="l" t="t" r="r" b="b"/>
              <a:pathLst>
                <a:path w="27955" h="38825" extrusionOk="0">
                  <a:moveTo>
                    <a:pt x="18296" y="1"/>
                  </a:moveTo>
                  <a:cubicBezTo>
                    <a:pt x="18112" y="1"/>
                    <a:pt x="17797" y="72"/>
                    <a:pt x="17413" y="264"/>
                  </a:cubicBezTo>
                  <a:cubicBezTo>
                    <a:pt x="14211" y="1398"/>
                    <a:pt x="4537" y="6802"/>
                    <a:pt x="1" y="9304"/>
                  </a:cubicBezTo>
                  <a:lnTo>
                    <a:pt x="8874" y="38825"/>
                  </a:lnTo>
                  <a:cubicBezTo>
                    <a:pt x="14378" y="35956"/>
                    <a:pt x="27387" y="28651"/>
                    <a:pt x="27621" y="27884"/>
                  </a:cubicBezTo>
                  <a:cubicBezTo>
                    <a:pt x="27954" y="26983"/>
                    <a:pt x="19448" y="731"/>
                    <a:pt x="18447" y="30"/>
                  </a:cubicBezTo>
                  <a:cubicBezTo>
                    <a:pt x="18419" y="12"/>
                    <a:pt x="18367" y="1"/>
                    <a:pt x="1829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96200" y="2942100"/>
              <a:ext cx="44225" cy="40950"/>
            </a:xfrm>
            <a:custGeom>
              <a:avLst/>
              <a:gdLst/>
              <a:ahLst/>
              <a:cxnLst/>
              <a:rect l="l" t="t" r="r" b="b"/>
              <a:pathLst>
                <a:path w="1769" h="1638" extrusionOk="0">
                  <a:moveTo>
                    <a:pt x="845" y="1"/>
                  </a:moveTo>
                  <a:cubicBezTo>
                    <a:pt x="469" y="1"/>
                    <a:pt x="130" y="308"/>
                    <a:pt x="100" y="719"/>
                  </a:cubicBezTo>
                  <a:cubicBezTo>
                    <a:pt x="0" y="1186"/>
                    <a:pt x="334" y="1586"/>
                    <a:pt x="801" y="1620"/>
                  </a:cubicBezTo>
                  <a:cubicBezTo>
                    <a:pt x="857" y="1632"/>
                    <a:pt x="912" y="1637"/>
                    <a:pt x="966" y="1637"/>
                  </a:cubicBezTo>
                  <a:cubicBezTo>
                    <a:pt x="1359" y="1637"/>
                    <a:pt x="1676" y="1330"/>
                    <a:pt x="1735" y="919"/>
                  </a:cubicBezTo>
                  <a:cubicBezTo>
                    <a:pt x="1768" y="452"/>
                    <a:pt x="1435" y="52"/>
                    <a:pt x="1001" y="18"/>
                  </a:cubicBezTo>
                  <a:cubicBezTo>
                    <a:pt x="949" y="6"/>
                    <a:pt x="896" y="1"/>
                    <a:pt x="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778000" y="2860600"/>
              <a:ext cx="43375" cy="41325"/>
            </a:xfrm>
            <a:custGeom>
              <a:avLst/>
              <a:gdLst/>
              <a:ahLst/>
              <a:cxnLst/>
              <a:rect l="l" t="t" r="r" b="b"/>
              <a:pathLst>
                <a:path w="1735" h="1653" extrusionOk="0">
                  <a:moveTo>
                    <a:pt x="882" y="1"/>
                  </a:moveTo>
                  <a:cubicBezTo>
                    <a:pt x="467" y="1"/>
                    <a:pt x="128" y="314"/>
                    <a:pt x="67" y="710"/>
                  </a:cubicBezTo>
                  <a:cubicBezTo>
                    <a:pt x="0" y="1177"/>
                    <a:pt x="334" y="1611"/>
                    <a:pt x="801" y="1644"/>
                  </a:cubicBezTo>
                  <a:cubicBezTo>
                    <a:pt x="838" y="1650"/>
                    <a:pt x="875" y="1652"/>
                    <a:pt x="912" y="1652"/>
                  </a:cubicBezTo>
                  <a:cubicBezTo>
                    <a:pt x="1306" y="1652"/>
                    <a:pt x="1671" y="1340"/>
                    <a:pt x="1701" y="943"/>
                  </a:cubicBezTo>
                  <a:cubicBezTo>
                    <a:pt x="1735" y="476"/>
                    <a:pt x="1401" y="43"/>
                    <a:pt x="1001" y="9"/>
                  </a:cubicBezTo>
                  <a:cubicBezTo>
                    <a:pt x="961" y="4"/>
                    <a:pt x="921" y="1"/>
                    <a:pt x="8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695425" y="2959550"/>
              <a:ext cx="66750" cy="32700"/>
            </a:xfrm>
            <a:custGeom>
              <a:avLst/>
              <a:gdLst/>
              <a:ahLst/>
              <a:cxnLst/>
              <a:rect l="l" t="t" r="r" b="b"/>
              <a:pathLst>
                <a:path w="2670" h="1308" extrusionOk="0">
                  <a:moveTo>
                    <a:pt x="1" y="1222"/>
                  </a:moveTo>
                  <a:cubicBezTo>
                    <a:pt x="1" y="1223"/>
                    <a:pt x="1" y="1223"/>
                    <a:pt x="1" y="1223"/>
                  </a:cubicBezTo>
                  <a:cubicBezTo>
                    <a:pt x="2" y="1223"/>
                    <a:pt x="2" y="1223"/>
                    <a:pt x="3" y="1222"/>
                  </a:cubicBezTo>
                  <a:lnTo>
                    <a:pt x="3" y="1222"/>
                  </a:lnTo>
                  <a:cubicBezTo>
                    <a:pt x="2" y="1222"/>
                    <a:pt x="1" y="1222"/>
                    <a:pt x="1" y="1222"/>
                  </a:cubicBezTo>
                  <a:close/>
                  <a:moveTo>
                    <a:pt x="2157" y="1"/>
                  </a:moveTo>
                  <a:cubicBezTo>
                    <a:pt x="1912" y="1"/>
                    <a:pt x="1588" y="50"/>
                    <a:pt x="1202" y="221"/>
                  </a:cubicBezTo>
                  <a:cubicBezTo>
                    <a:pt x="344" y="634"/>
                    <a:pt x="31" y="1198"/>
                    <a:pt x="3" y="1222"/>
                  </a:cubicBezTo>
                  <a:lnTo>
                    <a:pt x="3" y="1222"/>
                  </a:lnTo>
                  <a:cubicBezTo>
                    <a:pt x="202" y="1275"/>
                    <a:pt x="423" y="1307"/>
                    <a:pt x="648" y="1307"/>
                  </a:cubicBezTo>
                  <a:cubicBezTo>
                    <a:pt x="987" y="1307"/>
                    <a:pt x="1335" y="1235"/>
                    <a:pt x="1635" y="1055"/>
                  </a:cubicBezTo>
                  <a:cubicBezTo>
                    <a:pt x="2102" y="855"/>
                    <a:pt x="2436" y="488"/>
                    <a:pt x="2669" y="88"/>
                  </a:cubicBezTo>
                  <a:cubicBezTo>
                    <a:pt x="2669" y="88"/>
                    <a:pt x="2484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64575" y="2918650"/>
              <a:ext cx="110100" cy="72300"/>
            </a:xfrm>
            <a:custGeom>
              <a:avLst/>
              <a:gdLst/>
              <a:ahLst/>
              <a:cxnLst/>
              <a:rect l="l" t="t" r="r" b="b"/>
              <a:pathLst>
                <a:path w="4404" h="2892" extrusionOk="0">
                  <a:moveTo>
                    <a:pt x="3700" y="1"/>
                  </a:moveTo>
                  <a:cubicBezTo>
                    <a:pt x="3168" y="1"/>
                    <a:pt x="2875" y="1052"/>
                    <a:pt x="2102" y="1190"/>
                  </a:cubicBezTo>
                  <a:cubicBezTo>
                    <a:pt x="1201" y="1357"/>
                    <a:pt x="234" y="1023"/>
                    <a:pt x="67" y="1724"/>
                  </a:cubicBezTo>
                  <a:cubicBezTo>
                    <a:pt x="0" y="2291"/>
                    <a:pt x="534" y="2724"/>
                    <a:pt x="1235" y="2891"/>
                  </a:cubicBezTo>
                  <a:cubicBezTo>
                    <a:pt x="1235" y="2891"/>
                    <a:pt x="1568" y="2291"/>
                    <a:pt x="2436" y="1857"/>
                  </a:cubicBezTo>
                  <a:cubicBezTo>
                    <a:pt x="2806" y="1665"/>
                    <a:pt x="3121" y="1608"/>
                    <a:pt x="3362" y="1608"/>
                  </a:cubicBezTo>
                  <a:cubicBezTo>
                    <a:pt x="3707" y="1608"/>
                    <a:pt x="3903" y="1724"/>
                    <a:pt x="3903" y="1724"/>
                  </a:cubicBezTo>
                  <a:cubicBezTo>
                    <a:pt x="4337" y="1057"/>
                    <a:pt x="4404" y="356"/>
                    <a:pt x="4070" y="156"/>
                  </a:cubicBezTo>
                  <a:cubicBezTo>
                    <a:pt x="3932" y="46"/>
                    <a:pt x="3810" y="1"/>
                    <a:pt x="37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572850" y="299760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34" y="0"/>
                    <a:pt x="0" y="834"/>
                    <a:pt x="0" y="1835"/>
                  </a:cubicBezTo>
                  <a:cubicBezTo>
                    <a:pt x="0" y="2835"/>
                    <a:pt x="834" y="3669"/>
                    <a:pt x="1835" y="3669"/>
                  </a:cubicBezTo>
                  <a:cubicBezTo>
                    <a:pt x="2836" y="3669"/>
                    <a:pt x="3669" y="2835"/>
                    <a:pt x="3669" y="1835"/>
                  </a:cubicBezTo>
                  <a:cubicBezTo>
                    <a:pt x="3669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07175" y="2895850"/>
              <a:ext cx="91750" cy="91750"/>
            </a:xfrm>
            <a:custGeom>
              <a:avLst/>
              <a:gdLst/>
              <a:ahLst/>
              <a:cxnLst/>
              <a:rect l="l" t="t" r="r" b="b"/>
              <a:pathLst>
                <a:path w="3670" h="3670" extrusionOk="0">
                  <a:moveTo>
                    <a:pt x="1835" y="0"/>
                  </a:moveTo>
                  <a:cubicBezTo>
                    <a:pt x="801" y="0"/>
                    <a:pt x="1" y="834"/>
                    <a:pt x="1" y="1835"/>
                  </a:cubicBezTo>
                  <a:cubicBezTo>
                    <a:pt x="1" y="2869"/>
                    <a:pt x="801" y="3670"/>
                    <a:pt x="1835" y="3670"/>
                  </a:cubicBezTo>
                  <a:cubicBezTo>
                    <a:pt x="2836" y="3670"/>
                    <a:pt x="3670" y="2869"/>
                    <a:pt x="3670" y="1835"/>
                  </a:cubicBezTo>
                  <a:cubicBezTo>
                    <a:pt x="3670" y="834"/>
                    <a:pt x="2836" y="0"/>
                    <a:pt x="18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Google Shape;30;p2"/>
          <p:cNvSpPr/>
          <p:nvPr/>
        </p:nvSpPr>
        <p:spPr>
          <a:xfrm>
            <a:off x="7436397" y="3710244"/>
            <a:ext cx="215141" cy="18969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573200" y="1881710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7201950" y="34967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879125" y="2050208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2330075" y="11044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35;p2"/>
          <p:cNvGrpSpPr/>
          <p:nvPr/>
        </p:nvGrpSpPr>
        <p:grpSpPr>
          <a:xfrm>
            <a:off x="7301415" y="343845"/>
            <a:ext cx="875394" cy="1608910"/>
            <a:chOff x="4773575" y="1104625"/>
            <a:chExt cx="785600" cy="1443875"/>
          </a:xfrm>
        </p:grpSpPr>
        <p:sp>
          <p:nvSpPr>
            <p:cNvPr id="36" name="Google Shape;36;p2"/>
            <p:cNvSpPr/>
            <p:nvPr/>
          </p:nvSpPr>
          <p:spPr>
            <a:xfrm>
              <a:off x="4803600" y="2410500"/>
              <a:ext cx="168475" cy="138000"/>
            </a:xfrm>
            <a:custGeom>
              <a:avLst/>
              <a:gdLst/>
              <a:ahLst/>
              <a:cxnLst/>
              <a:rect l="l" t="t" r="r" b="b"/>
              <a:pathLst>
                <a:path w="6739" h="5520" extrusionOk="0">
                  <a:moveTo>
                    <a:pt x="1" y="1"/>
                  </a:moveTo>
                  <a:cubicBezTo>
                    <a:pt x="501" y="2936"/>
                    <a:pt x="1001" y="5304"/>
                    <a:pt x="1335" y="5471"/>
                  </a:cubicBezTo>
                  <a:cubicBezTo>
                    <a:pt x="1390" y="5504"/>
                    <a:pt x="1463" y="5520"/>
                    <a:pt x="1550" y="5520"/>
                  </a:cubicBezTo>
                  <a:cubicBezTo>
                    <a:pt x="2355" y="5520"/>
                    <a:pt x="4452" y="4187"/>
                    <a:pt x="6739" y="2502"/>
                  </a:cubicBezTo>
                  <a:cubicBezTo>
                    <a:pt x="3036" y="2169"/>
                    <a:pt x="67" y="1"/>
                    <a:pt x="67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074625" y="1104625"/>
              <a:ext cx="484550" cy="326875"/>
            </a:xfrm>
            <a:custGeom>
              <a:avLst/>
              <a:gdLst/>
              <a:ahLst/>
              <a:cxnLst/>
              <a:rect l="l" t="t" r="r" b="b"/>
              <a:pathLst>
                <a:path w="19382" h="13075" extrusionOk="0">
                  <a:moveTo>
                    <a:pt x="7131" y="0"/>
                  </a:moveTo>
                  <a:cubicBezTo>
                    <a:pt x="5649" y="0"/>
                    <a:pt x="4359" y="267"/>
                    <a:pt x="3503" y="865"/>
                  </a:cubicBezTo>
                  <a:cubicBezTo>
                    <a:pt x="2669" y="1466"/>
                    <a:pt x="1402" y="3901"/>
                    <a:pt x="1" y="7370"/>
                  </a:cubicBezTo>
                  <a:cubicBezTo>
                    <a:pt x="1" y="7370"/>
                    <a:pt x="5204" y="10839"/>
                    <a:pt x="17280" y="13074"/>
                  </a:cubicBezTo>
                  <a:cubicBezTo>
                    <a:pt x="18614" y="9038"/>
                    <a:pt x="19381" y="6169"/>
                    <a:pt x="19114" y="5535"/>
                  </a:cubicBezTo>
                  <a:cubicBezTo>
                    <a:pt x="17812" y="2429"/>
                    <a:pt x="11599" y="0"/>
                    <a:pt x="713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055450" y="1288850"/>
              <a:ext cx="451175" cy="194350"/>
            </a:xfrm>
            <a:custGeom>
              <a:avLst/>
              <a:gdLst/>
              <a:ahLst/>
              <a:cxnLst/>
              <a:rect l="l" t="t" r="r" b="b"/>
              <a:pathLst>
                <a:path w="18047" h="7774" extrusionOk="0">
                  <a:moveTo>
                    <a:pt x="767" y="1"/>
                  </a:moveTo>
                  <a:lnTo>
                    <a:pt x="767" y="1"/>
                  </a:lnTo>
                  <a:cubicBezTo>
                    <a:pt x="767" y="1"/>
                    <a:pt x="767" y="1"/>
                    <a:pt x="768" y="1"/>
                  </a:cubicBezTo>
                  <a:lnTo>
                    <a:pt x="768" y="1"/>
                  </a:lnTo>
                  <a:cubicBezTo>
                    <a:pt x="768" y="1"/>
                    <a:pt x="768" y="1"/>
                    <a:pt x="768" y="1"/>
                  </a:cubicBezTo>
                  <a:cubicBezTo>
                    <a:pt x="767" y="1"/>
                    <a:pt x="767" y="1"/>
                    <a:pt x="767" y="1"/>
                  </a:cubicBezTo>
                  <a:close/>
                  <a:moveTo>
                    <a:pt x="768" y="1"/>
                  </a:moveTo>
                  <a:lnTo>
                    <a:pt x="768" y="1"/>
                  </a:lnTo>
                  <a:cubicBezTo>
                    <a:pt x="501" y="602"/>
                    <a:pt x="267" y="1202"/>
                    <a:pt x="0" y="1836"/>
                  </a:cubicBezTo>
                  <a:cubicBezTo>
                    <a:pt x="0" y="1836"/>
                    <a:pt x="2469" y="3837"/>
                    <a:pt x="8173" y="5705"/>
                  </a:cubicBezTo>
                  <a:cubicBezTo>
                    <a:pt x="13643" y="7506"/>
                    <a:pt x="17379" y="7773"/>
                    <a:pt x="17379" y="7773"/>
                  </a:cubicBezTo>
                  <a:cubicBezTo>
                    <a:pt x="17613" y="7039"/>
                    <a:pt x="17846" y="6372"/>
                    <a:pt x="18047" y="5705"/>
                  </a:cubicBezTo>
                  <a:cubicBezTo>
                    <a:pt x="6114" y="3497"/>
                    <a:pt x="826" y="50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033775" y="1334725"/>
              <a:ext cx="456175" cy="204350"/>
            </a:xfrm>
            <a:custGeom>
              <a:avLst/>
              <a:gdLst/>
              <a:ahLst/>
              <a:cxnLst/>
              <a:rect l="l" t="t" r="r" b="b"/>
              <a:pathLst>
                <a:path w="18247" h="8174" extrusionOk="0">
                  <a:moveTo>
                    <a:pt x="901" y="1"/>
                  </a:moveTo>
                  <a:cubicBezTo>
                    <a:pt x="634" y="768"/>
                    <a:pt x="300" y="1535"/>
                    <a:pt x="0" y="2336"/>
                  </a:cubicBezTo>
                  <a:cubicBezTo>
                    <a:pt x="0" y="2336"/>
                    <a:pt x="3369" y="4637"/>
                    <a:pt x="8406" y="6305"/>
                  </a:cubicBezTo>
                  <a:cubicBezTo>
                    <a:pt x="13009" y="7806"/>
                    <a:pt x="17479" y="8173"/>
                    <a:pt x="17479" y="8173"/>
                  </a:cubicBezTo>
                  <a:cubicBezTo>
                    <a:pt x="17746" y="7373"/>
                    <a:pt x="18013" y="6639"/>
                    <a:pt x="18246" y="5872"/>
                  </a:cubicBezTo>
                  <a:cubicBezTo>
                    <a:pt x="18246" y="5872"/>
                    <a:pt x="14477" y="5638"/>
                    <a:pt x="9073" y="3870"/>
                  </a:cubicBezTo>
                  <a:cubicBezTo>
                    <a:pt x="3369" y="2002"/>
                    <a:pt x="901" y="1"/>
                    <a:pt x="901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776925" y="1393100"/>
              <a:ext cx="692175" cy="914025"/>
            </a:xfrm>
            <a:custGeom>
              <a:avLst/>
              <a:gdLst/>
              <a:ahLst/>
              <a:cxnLst/>
              <a:rect l="l" t="t" r="r" b="b"/>
              <a:pathLst>
                <a:path w="27687" h="36561" extrusionOk="0">
                  <a:moveTo>
                    <a:pt x="10141" y="1"/>
                  </a:moveTo>
                  <a:cubicBezTo>
                    <a:pt x="5738" y="11709"/>
                    <a:pt x="500" y="28988"/>
                    <a:pt x="100" y="30189"/>
                  </a:cubicBezTo>
                  <a:cubicBezTo>
                    <a:pt x="67" y="30289"/>
                    <a:pt x="0" y="30389"/>
                    <a:pt x="0" y="30523"/>
                  </a:cubicBezTo>
                  <a:cubicBezTo>
                    <a:pt x="247" y="30369"/>
                    <a:pt x="1432" y="29503"/>
                    <a:pt x="2137" y="29503"/>
                  </a:cubicBezTo>
                  <a:cubicBezTo>
                    <a:pt x="2196" y="29503"/>
                    <a:pt x="2251" y="29509"/>
                    <a:pt x="2302" y="29522"/>
                  </a:cubicBezTo>
                  <a:cubicBezTo>
                    <a:pt x="3436" y="29789"/>
                    <a:pt x="3669" y="31457"/>
                    <a:pt x="4103" y="31657"/>
                  </a:cubicBezTo>
                  <a:cubicBezTo>
                    <a:pt x="4152" y="31678"/>
                    <a:pt x="4211" y="31687"/>
                    <a:pt x="4278" y="31687"/>
                  </a:cubicBezTo>
                  <a:cubicBezTo>
                    <a:pt x="4774" y="31687"/>
                    <a:pt x="5723" y="31183"/>
                    <a:pt x="6473" y="31183"/>
                  </a:cubicBezTo>
                  <a:cubicBezTo>
                    <a:pt x="6589" y="31183"/>
                    <a:pt x="6701" y="31195"/>
                    <a:pt x="6805" y="31223"/>
                  </a:cubicBezTo>
                  <a:cubicBezTo>
                    <a:pt x="7806" y="31523"/>
                    <a:pt x="8106" y="33325"/>
                    <a:pt x="8473" y="33491"/>
                  </a:cubicBezTo>
                  <a:cubicBezTo>
                    <a:pt x="8543" y="33517"/>
                    <a:pt x="8619" y="33528"/>
                    <a:pt x="8700" y="33528"/>
                  </a:cubicBezTo>
                  <a:cubicBezTo>
                    <a:pt x="9239" y="33528"/>
                    <a:pt x="10012" y="33040"/>
                    <a:pt x="10698" y="33040"/>
                  </a:cubicBezTo>
                  <a:cubicBezTo>
                    <a:pt x="10851" y="33040"/>
                    <a:pt x="11000" y="33065"/>
                    <a:pt x="11141" y="33124"/>
                  </a:cubicBezTo>
                  <a:cubicBezTo>
                    <a:pt x="12142" y="33491"/>
                    <a:pt x="11842" y="35226"/>
                    <a:pt x="12476" y="35526"/>
                  </a:cubicBezTo>
                  <a:cubicBezTo>
                    <a:pt x="12516" y="35549"/>
                    <a:pt x="12563" y="35559"/>
                    <a:pt x="12617" y="35559"/>
                  </a:cubicBezTo>
                  <a:cubicBezTo>
                    <a:pt x="13055" y="35559"/>
                    <a:pt x="13919" y="34884"/>
                    <a:pt x="14589" y="34884"/>
                  </a:cubicBezTo>
                  <a:cubicBezTo>
                    <a:pt x="14800" y="34884"/>
                    <a:pt x="14991" y="34951"/>
                    <a:pt x="15144" y="35126"/>
                  </a:cubicBezTo>
                  <a:cubicBezTo>
                    <a:pt x="15344" y="35326"/>
                    <a:pt x="15611" y="36494"/>
                    <a:pt x="15511" y="36560"/>
                  </a:cubicBezTo>
                  <a:cubicBezTo>
                    <a:pt x="15611" y="36527"/>
                    <a:pt x="15611" y="36494"/>
                    <a:pt x="15645" y="36460"/>
                  </a:cubicBezTo>
                  <a:cubicBezTo>
                    <a:pt x="16479" y="35193"/>
                    <a:pt x="23417" y="18014"/>
                    <a:pt x="27687" y="5838"/>
                  </a:cubicBezTo>
                  <a:cubicBezTo>
                    <a:pt x="27687" y="5838"/>
                    <a:pt x="23250" y="5471"/>
                    <a:pt x="18647" y="3970"/>
                  </a:cubicBezTo>
                  <a:cubicBezTo>
                    <a:pt x="13610" y="2302"/>
                    <a:pt x="10241" y="1"/>
                    <a:pt x="10141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773575" y="2129825"/>
              <a:ext cx="394475" cy="342400"/>
            </a:xfrm>
            <a:custGeom>
              <a:avLst/>
              <a:gdLst/>
              <a:ahLst/>
              <a:cxnLst/>
              <a:rect l="l" t="t" r="r" b="b"/>
              <a:pathLst>
                <a:path w="15779" h="13696" extrusionOk="0">
                  <a:moveTo>
                    <a:pt x="2351" y="1"/>
                  </a:moveTo>
                  <a:cubicBezTo>
                    <a:pt x="1690" y="1"/>
                    <a:pt x="450" y="866"/>
                    <a:pt x="234" y="1020"/>
                  </a:cubicBezTo>
                  <a:cubicBezTo>
                    <a:pt x="1" y="2588"/>
                    <a:pt x="568" y="7358"/>
                    <a:pt x="1202" y="11194"/>
                  </a:cubicBezTo>
                  <a:lnTo>
                    <a:pt x="1268" y="11194"/>
                  </a:lnTo>
                  <a:cubicBezTo>
                    <a:pt x="1268" y="11194"/>
                    <a:pt x="4237" y="13362"/>
                    <a:pt x="7940" y="13696"/>
                  </a:cubicBezTo>
                  <a:cubicBezTo>
                    <a:pt x="11209" y="11328"/>
                    <a:pt x="14878" y="8192"/>
                    <a:pt x="15712" y="7091"/>
                  </a:cubicBezTo>
                  <a:cubicBezTo>
                    <a:pt x="15779" y="7025"/>
                    <a:pt x="15545" y="5857"/>
                    <a:pt x="15312" y="5657"/>
                  </a:cubicBezTo>
                  <a:cubicBezTo>
                    <a:pt x="15158" y="5481"/>
                    <a:pt x="14968" y="5415"/>
                    <a:pt x="14759" y="5415"/>
                  </a:cubicBezTo>
                  <a:cubicBezTo>
                    <a:pt x="14106" y="5415"/>
                    <a:pt x="13275" y="6065"/>
                    <a:pt x="12836" y="6065"/>
                  </a:cubicBezTo>
                  <a:cubicBezTo>
                    <a:pt x="12774" y="6065"/>
                    <a:pt x="12721" y="6052"/>
                    <a:pt x="12676" y="6024"/>
                  </a:cubicBezTo>
                  <a:cubicBezTo>
                    <a:pt x="12076" y="5724"/>
                    <a:pt x="12343" y="3989"/>
                    <a:pt x="11342" y="3589"/>
                  </a:cubicBezTo>
                  <a:cubicBezTo>
                    <a:pt x="11212" y="3539"/>
                    <a:pt x="11076" y="3518"/>
                    <a:pt x="10935" y="3518"/>
                  </a:cubicBezTo>
                  <a:cubicBezTo>
                    <a:pt x="10241" y="3518"/>
                    <a:pt x="9453" y="4026"/>
                    <a:pt x="8924" y="4026"/>
                  </a:cubicBezTo>
                  <a:cubicBezTo>
                    <a:pt x="8846" y="4026"/>
                    <a:pt x="8773" y="4015"/>
                    <a:pt x="8707" y="3989"/>
                  </a:cubicBezTo>
                  <a:cubicBezTo>
                    <a:pt x="8273" y="3822"/>
                    <a:pt x="8006" y="2021"/>
                    <a:pt x="7039" y="1721"/>
                  </a:cubicBezTo>
                  <a:cubicBezTo>
                    <a:pt x="6931" y="1693"/>
                    <a:pt x="6816" y="1680"/>
                    <a:pt x="6696" y="1680"/>
                  </a:cubicBezTo>
                  <a:cubicBezTo>
                    <a:pt x="5927" y="1680"/>
                    <a:pt x="4976" y="2185"/>
                    <a:pt x="4479" y="2185"/>
                  </a:cubicBezTo>
                  <a:cubicBezTo>
                    <a:pt x="4412" y="2185"/>
                    <a:pt x="4353" y="2175"/>
                    <a:pt x="4304" y="2154"/>
                  </a:cubicBezTo>
                  <a:cubicBezTo>
                    <a:pt x="3837" y="1921"/>
                    <a:pt x="3603" y="320"/>
                    <a:pt x="2502" y="20"/>
                  </a:cubicBezTo>
                  <a:cubicBezTo>
                    <a:pt x="2457" y="7"/>
                    <a:pt x="2406" y="1"/>
                    <a:pt x="2351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121650" y="1579550"/>
              <a:ext cx="242975" cy="587625"/>
            </a:xfrm>
            <a:custGeom>
              <a:avLst/>
              <a:gdLst/>
              <a:ahLst/>
              <a:cxnLst/>
              <a:rect l="l" t="t" r="r" b="b"/>
              <a:pathLst>
                <a:path w="9719" h="23505" extrusionOk="0">
                  <a:moveTo>
                    <a:pt x="9397" y="0"/>
                  </a:moveTo>
                  <a:cubicBezTo>
                    <a:pt x="9336" y="0"/>
                    <a:pt x="9275" y="25"/>
                    <a:pt x="9228" y="81"/>
                  </a:cubicBezTo>
                  <a:cubicBezTo>
                    <a:pt x="8794" y="682"/>
                    <a:pt x="8527" y="1382"/>
                    <a:pt x="8227" y="2050"/>
                  </a:cubicBezTo>
                  <a:cubicBezTo>
                    <a:pt x="7960" y="2750"/>
                    <a:pt x="7660" y="3517"/>
                    <a:pt x="7393" y="4218"/>
                  </a:cubicBezTo>
                  <a:cubicBezTo>
                    <a:pt x="6893" y="5719"/>
                    <a:pt x="6492" y="7253"/>
                    <a:pt x="5992" y="8754"/>
                  </a:cubicBezTo>
                  <a:cubicBezTo>
                    <a:pt x="4958" y="11957"/>
                    <a:pt x="3357" y="14892"/>
                    <a:pt x="2022" y="17994"/>
                  </a:cubicBezTo>
                  <a:cubicBezTo>
                    <a:pt x="1289" y="19729"/>
                    <a:pt x="555" y="21497"/>
                    <a:pt x="21" y="23365"/>
                  </a:cubicBezTo>
                  <a:cubicBezTo>
                    <a:pt x="0" y="23447"/>
                    <a:pt x="56" y="23504"/>
                    <a:pt x="118" y="23504"/>
                  </a:cubicBezTo>
                  <a:cubicBezTo>
                    <a:pt x="156" y="23504"/>
                    <a:pt x="196" y="23482"/>
                    <a:pt x="221" y="23432"/>
                  </a:cubicBezTo>
                  <a:cubicBezTo>
                    <a:pt x="1856" y="20496"/>
                    <a:pt x="3056" y="17260"/>
                    <a:pt x="4624" y="14258"/>
                  </a:cubicBezTo>
                  <a:cubicBezTo>
                    <a:pt x="6059" y="11423"/>
                    <a:pt x="6959" y="8421"/>
                    <a:pt x="7860" y="5419"/>
                  </a:cubicBezTo>
                  <a:cubicBezTo>
                    <a:pt x="8127" y="4551"/>
                    <a:pt x="8360" y="3717"/>
                    <a:pt x="8694" y="2850"/>
                  </a:cubicBezTo>
                  <a:cubicBezTo>
                    <a:pt x="8994" y="2016"/>
                    <a:pt x="9461" y="1182"/>
                    <a:pt x="9695" y="348"/>
                  </a:cubicBezTo>
                  <a:cubicBezTo>
                    <a:pt x="9718" y="157"/>
                    <a:pt x="9554" y="0"/>
                    <a:pt x="93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888925" y="1482450"/>
              <a:ext cx="244100" cy="614850"/>
            </a:xfrm>
            <a:custGeom>
              <a:avLst/>
              <a:gdLst/>
              <a:ahLst/>
              <a:cxnLst/>
              <a:rect l="l" t="t" r="r" b="b"/>
              <a:pathLst>
                <a:path w="9764" h="24594" extrusionOk="0">
                  <a:moveTo>
                    <a:pt x="9550" y="1"/>
                  </a:moveTo>
                  <a:cubicBezTo>
                    <a:pt x="9517" y="1"/>
                    <a:pt x="9485" y="20"/>
                    <a:pt x="9463" y="63"/>
                  </a:cubicBezTo>
                  <a:cubicBezTo>
                    <a:pt x="9130" y="430"/>
                    <a:pt x="8996" y="897"/>
                    <a:pt x="8830" y="1364"/>
                  </a:cubicBezTo>
                  <a:lnTo>
                    <a:pt x="8329" y="2831"/>
                  </a:lnTo>
                  <a:cubicBezTo>
                    <a:pt x="7996" y="3865"/>
                    <a:pt x="7629" y="4799"/>
                    <a:pt x="7262" y="5800"/>
                  </a:cubicBezTo>
                  <a:cubicBezTo>
                    <a:pt x="6461" y="7902"/>
                    <a:pt x="5627" y="9970"/>
                    <a:pt x="4793" y="12071"/>
                  </a:cubicBezTo>
                  <a:cubicBezTo>
                    <a:pt x="3959" y="14073"/>
                    <a:pt x="3159" y="16074"/>
                    <a:pt x="2325" y="18109"/>
                  </a:cubicBezTo>
                  <a:cubicBezTo>
                    <a:pt x="1491" y="20210"/>
                    <a:pt x="624" y="22245"/>
                    <a:pt x="23" y="24413"/>
                  </a:cubicBezTo>
                  <a:cubicBezTo>
                    <a:pt x="1" y="24527"/>
                    <a:pt x="86" y="24594"/>
                    <a:pt x="174" y="24594"/>
                  </a:cubicBezTo>
                  <a:cubicBezTo>
                    <a:pt x="216" y="24594"/>
                    <a:pt x="258" y="24579"/>
                    <a:pt x="290" y="24547"/>
                  </a:cubicBezTo>
                  <a:cubicBezTo>
                    <a:pt x="1324" y="22646"/>
                    <a:pt x="2025" y="20611"/>
                    <a:pt x="2825" y="18643"/>
                  </a:cubicBezTo>
                  <a:cubicBezTo>
                    <a:pt x="3659" y="16574"/>
                    <a:pt x="4460" y="14473"/>
                    <a:pt x="5260" y="12405"/>
                  </a:cubicBezTo>
                  <a:cubicBezTo>
                    <a:pt x="6028" y="10337"/>
                    <a:pt x="6862" y="8369"/>
                    <a:pt x="7662" y="6300"/>
                  </a:cubicBezTo>
                  <a:cubicBezTo>
                    <a:pt x="8029" y="5300"/>
                    <a:pt x="8463" y="4266"/>
                    <a:pt x="8796" y="3265"/>
                  </a:cubicBezTo>
                  <a:cubicBezTo>
                    <a:pt x="8963" y="2765"/>
                    <a:pt x="9130" y="2264"/>
                    <a:pt x="9330" y="1764"/>
                  </a:cubicBezTo>
                  <a:cubicBezTo>
                    <a:pt x="9497" y="1264"/>
                    <a:pt x="9764" y="730"/>
                    <a:pt x="9697" y="196"/>
                  </a:cubicBezTo>
                  <a:cubicBezTo>
                    <a:pt x="9697" y="83"/>
                    <a:pt x="9620" y="1"/>
                    <a:pt x="95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996650" y="1539125"/>
              <a:ext cx="255625" cy="613775"/>
            </a:xfrm>
            <a:custGeom>
              <a:avLst/>
              <a:gdLst/>
              <a:ahLst/>
              <a:cxnLst/>
              <a:rect l="l" t="t" r="r" b="b"/>
              <a:pathLst>
                <a:path w="10225" h="24551" extrusionOk="0">
                  <a:moveTo>
                    <a:pt x="10046" y="1"/>
                  </a:moveTo>
                  <a:cubicBezTo>
                    <a:pt x="9982" y="1"/>
                    <a:pt x="9912" y="30"/>
                    <a:pt x="9858" y="97"/>
                  </a:cubicBezTo>
                  <a:cubicBezTo>
                    <a:pt x="9357" y="798"/>
                    <a:pt x="9057" y="1698"/>
                    <a:pt x="8690" y="2499"/>
                  </a:cubicBezTo>
                  <a:cubicBezTo>
                    <a:pt x="8323" y="3366"/>
                    <a:pt x="7890" y="4200"/>
                    <a:pt x="7556" y="5034"/>
                  </a:cubicBezTo>
                  <a:cubicBezTo>
                    <a:pt x="6856" y="6702"/>
                    <a:pt x="6155" y="8337"/>
                    <a:pt x="5488" y="10004"/>
                  </a:cubicBezTo>
                  <a:cubicBezTo>
                    <a:pt x="4821" y="11672"/>
                    <a:pt x="4120" y="13340"/>
                    <a:pt x="3453" y="15008"/>
                  </a:cubicBezTo>
                  <a:cubicBezTo>
                    <a:pt x="2853" y="16509"/>
                    <a:pt x="2452" y="18010"/>
                    <a:pt x="2019" y="19545"/>
                  </a:cubicBezTo>
                  <a:cubicBezTo>
                    <a:pt x="1552" y="21212"/>
                    <a:pt x="1018" y="22947"/>
                    <a:pt x="51" y="24381"/>
                  </a:cubicBezTo>
                  <a:cubicBezTo>
                    <a:pt x="1" y="24456"/>
                    <a:pt x="82" y="24550"/>
                    <a:pt x="154" y="24550"/>
                  </a:cubicBezTo>
                  <a:cubicBezTo>
                    <a:pt x="178" y="24550"/>
                    <a:pt x="201" y="24540"/>
                    <a:pt x="218" y="24515"/>
                  </a:cubicBezTo>
                  <a:cubicBezTo>
                    <a:pt x="2186" y="22113"/>
                    <a:pt x="2553" y="18978"/>
                    <a:pt x="3620" y="16142"/>
                  </a:cubicBezTo>
                  <a:cubicBezTo>
                    <a:pt x="4220" y="14441"/>
                    <a:pt x="5021" y="12773"/>
                    <a:pt x="5788" y="11105"/>
                  </a:cubicBezTo>
                  <a:cubicBezTo>
                    <a:pt x="6522" y="9371"/>
                    <a:pt x="7289" y="7669"/>
                    <a:pt x="7990" y="5968"/>
                  </a:cubicBezTo>
                  <a:cubicBezTo>
                    <a:pt x="8357" y="5034"/>
                    <a:pt x="8724" y="4134"/>
                    <a:pt x="9124" y="3166"/>
                  </a:cubicBezTo>
                  <a:cubicBezTo>
                    <a:pt x="9491" y="2199"/>
                    <a:pt x="10058" y="1198"/>
                    <a:pt x="10225" y="164"/>
                  </a:cubicBezTo>
                  <a:cubicBezTo>
                    <a:pt x="10225" y="65"/>
                    <a:pt x="10142" y="1"/>
                    <a:pt x="10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252272" y="1150039"/>
              <a:ext cx="40945" cy="53387"/>
            </a:xfrm>
            <a:custGeom>
              <a:avLst/>
              <a:gdLst/>
              <a:ahLst/>
              <a:cxnLst/>
              <a:rect l="l" t="t" r="r" b="b"/>
              <a:pathLst>
                <a:path w="1402" h="1828" extrusionOk="0">
                  <a:moveTo>
                    <a:pt x="501" y="0"/>
                  </a:moveTo>
                  <a:cubicBezTo>
                    <a:pt x="401" y="0"/>
                    <a:pt x="334" y="0"/>
                    <a:pt x="267" y="34"/>
                  </a:cubicBezTo>
                  <a:cubicBezTo>
                    <a:pt x="234" y="34"/>
                    <a:pt x="201" y="67"/>
                    <a:pt x="201" y="67"/>
                  </a:cubicBezTo>
                  <a:cubicBezTo>
                    <a:pt x="167" y="67"/>
                    <a:pt x="100" y="100"/>
                    <a:pt x="100" y="134"/>
                  </a:cubicBezTo>
                  <a:cubicBezTo>
                    <a:pt x="100" y="200"/>
                    <a:pt x="167" y="234"/>
                    <a:pt x="201" y="234"/>
                  </a:cubicBezTo>
                  <a:lnTo>
                    <a:pt x="267" y="234"/>
                  </a:lnTo>
                  <a:cubicBezTo>
                    <a:pt x="334" y="234"/>
                    <a:pt x="367" y="234"/>
                    <a:pt x="434" y="267"/>
                  </a:cubicBezTo>
                  <a:cubicBezTo>
                    <a:pt x="501" y="267"/>
                    <a:pt x="534" y="267"/>
                    <a:pt x="567" y="301"/>
                  </a:cubicBezTo>
                  <a:cubicBezTo>
                    <a:pt x="601" y="301"/>
                    <a:pt x="668" y="367"/>
                    <a:pt x="701" y="367"/>
                  </a:cubicBezTo>
                  <a:cubicBezTo>
                    <a:pt x="734" y="401"/>
                    <a:pt x="768" y="401"/>
                    <a:pt x="768" y="434"/>
                  </a:cubicBezTo>
                  <a:cubicBezTo>
                    <a:pt x="768" y="434"/>
                    <a:pt x="834" y="434"/>
                    <a:pt x="834" y="467"/>
                  </a:cubicBezTo>
                  <a:cubicBezTo>
                    <a:pt x="800" y="460"/>
                    <a:pt x="765" y="456"/>
                    <a:pt x="729" y="456"/>
                  </a:cubicBezTo>
                  <a:cubicBezTo>
                    <a:pt x="460" y="456"/>
                    <a:pt x="189" y="673"/>
                    <a:pt x="100" y="968"/>
                  </a:cubicBezTo>
                  <a:cubicBezTo>
                    <a:pt x="0" y="1368"/>
                    <a:pt x="167" y="1735"/>
                    <a:pt x="501" y="1802"/>
                  </a:cubicBezTo>
                  <a:cubicBezTo>
                    <a:pt x="547" y="1819"/>
                    <a:pt x="594" y="1827"/>
                    <a:pt x="643" y="1827"/>
                  </a:cubicBezTo>
                  <a:cubicBezTo>
                    <a:pt x="876" y="1827"/>
                    <a:pt x="1124" y="1633"/>
                    <a:pt x="1235" y="1301"/>
                  </a:cubicBezTo>
                  <a:cubicBezTo>
                    <a:pt x="1401" y="1001"/>
                    <a:pt x="1368" y="834"/>
                    <a:pt x="1368" y="734"/>
                  </a:cubicBezTo>
                  <a:cubicBezTo>
                    <a:pt x="1368" y="701"/>
                    <a:pt x="1368" y="601"/>
                    <a:pt x="1335" y="567"/>
                  </a:cubicBezTo>
                  <a:cubicBezTo>
                    <a:pt x="1335" y="534"/>
                    <a:pt x="1268" y="434"/>
                    <a:pt x="1268" y="401"/>
                  </a:cubicBezTo>
                  <a:cubicBezTo>
                    <a:pt x="1235" y="367"/>
                    <a:pt x="1201" y="267"/>
                    <a:pt x="1168" y="234"/>
                  </a:cubicBezTo>
                  <a:cubicBezTo>
                    <a:pt x="1101" y="200"/>
                    <a:pt x="1068" y="134"/>
                    <a:pt x="1001" y="100"/>
                  </a:cubicBezTo>
                  <a:cubicBezTo>
                    <a:pt x="934" y="67"/>
                    <a:pt x="868" y="67"/>
                    <a:pt x="834" y="34"/>
                  </a:cubicBezTo>
                  <a:cubicBezTo>
                    <a:pt x="768" y="34"/>
                    <a:pt x="701" y="0"/>
                    <a:pt x="6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5403262" y="1191919"/>
              <a:ext cx="39982" cy="54292"/>
            </a:xfrm>
            <a:custGeom>
              <a:avLst/>
              <a:gdLst/>
              <a:ahLst/>
              <a:cxnLst/>
              <a:rect l="l" t="t" r="r" b="b"/>
              <a:pathLst>
                <a:path w="1369" h="1859" extrusionOk="0">
                  <a:moveTo>
                    <a:pt x="501" y="1"/>
                  </a:moveTo>
                  <a:cubicBezTo>
                    <a:pt x="401" y="1"/>
                    <a:pt x="334" y="1"/>
                    <a:pt x="268" y="34"/>
                  </a:cubicBezTo>
                  <a:cubicBezTo>
                    <a:pt x="234" y="34"/>
                    <a:pt x="201" y="101"/>
                    <a:pt x="201" y="101"/>
                  </a:cubicBezTo>
                  <a:cubicBezTo>
                    <a:pt x="168" y="101"/>
                    <a:pt x="101" y="134"/>
                    <a:pt x="101" y="167"/>
                  </a:cubicBezTo>
                  <a:cubicBezTo>
                    <a:pt x="101" y="201"/>
                    <a:pt x="168" y="268"/>
                    <a:pt x="201" y="268"/>
                  </a:cubicBezTo>
                  <a:lnTo>
                    <a:pt x="268" y="268"/>
                  </a:lnTo>
                  <a:cubicBezTo>
                    <a:pt x="334" y="268"/>
                    <a:pt x="368" y="268"/>
                    <a:pt x="434" y="301"/>
                  </a:cubicBezTo>
                  <a:cubicBezTo>
                    <a:pt x="501" y="301"/>
                    <a:pt x="534" y="301"/>
                    <a:pt x="568" y="334"/>
                  </a:cubicBezTo>
                  <a:cubicBezTo>
                    <a:pt x="601" y="334"/>
                    <a:pt x="668" y="368"/>
                    <a:pt x="701" y="368"/>
                  </a:cubicBezTo>
                  <a:cubicBezTo>
                    <a:pt x="735" y="434"/>
                    <a:pt x="768" y="434"/>
                    <a:pt x="768" y="468"/>
                  </a:cubicBezTo>
                  <a:cubicBezTo>
                    <a:pt x="768" y="468"/>
                    <a:pt x="835" y="468"/>
                    <a:pt x="835" y="501"/>
                  </a:cubicBezTo>
                  <a:cubicBezTo>
                    <a:pt x="800" y="493"/>
                    <a:pt x="765" y="490"/>
                    <a:pt x="730" y="490"/>
                  </a:cubicBezTo>
                  <a:cubicBezTo>
                    <a:pt x="461" y="490"/>
                    <a:pt x="189" y="706"/>
                    <a:pt x="101" y="1001"/>
                  </a:cubicBezTo>
                  <a:cubicBezTo>
                    <a:pt x="1" y="1368"/>
                    <a:pt x="168" y="1769"/>
                    <a:pt x="501" y="1835"/>
                  </a:cubicBezTo>
                  <a:cubicBezTo>
                    <a:pt x="543" y="1851"/>
                    <a:pt x="587" y="1859"/>
                    <a:pt x="631" y="1859"/>
                  </a:cubicBezTo>
                  <a:cubicBezTo>
                    <a:pt x="868" y="1859"/>
                    <a:pt x="1123" y="1644"/>
                    <a:pt x="1235" y="1335"/>
                  </a:cubicBezTo>
                  <a:cubicBezTo>
                    <a:pt x="1368" y="968"/>
                    <a:pt x="1368" y="801"/>
                    <a:pt x="1368" y="768"/>
                  </a:cubicBezTo>
                  <a:cubicBezTo>
                    <a:pt x="1368" y="735"/>
                    <a:pt x="1368" y="634"/>
                    <a:pt x="1335" y="601"/>
                  </a:cubicBezTo>
                  <a:cubicBezTo>
                    <a:pt x="1335" y="568"/>
                    <a:pt x="1268" y="468"/>
                    <a:pt x="1268" y="434"/>
                  </a:cubicBezTo>
                  <a:cubicBezTo>
                    <a:pt x="1235" y="401"/>
                    <a:pt x="1202" y="301"/>
                    <a:pt x="1135" y="268"/>
                  </a:cubicBezTo>
                  <a:cubicBezTo>
                    <a:pt x="1102" y="234"/>
                    <a:pt x="1068" y="167"/>
                    <a:pt x="1001" y="134"/>
                  </a:cubicBezTo>
                  <a:cubicBezTo>
                    <a:pt x="935" y="101"/>
                    <a:pt x="868" y="101"/>
                    <a:pt x="835" y="34"/>
                  </a:cubicBezTo>
                  <a:cubicBezTo>
                    <a:pt x="768" y="34"/>
                    <a:pt x="701" y="1"/>
                    <a:pt x="6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375675" y="1274425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47" y="0"/>
                  </a:moveTo>
                  <a:cubicBezTo>
                    <a:pt x="1240" y="0"/>
                    <a:pt x="521" y="553"/>
                    <a:pt x="301" y="1379"/>
                  </a:cubicBezTo>
                  <a:cubicBezTo>
                    <a:pt x="1" y="2379"/>
                    <a:pt x="568" y="3380"/>
                    <a:pt x="1568" y="3680"/>
                  </a:cubicBezTo>
                  <a:cubicBezTo>
                    <a:pt x="1735" y="3725"/>
                    <a:pt x="1902" y="3746"/>
                    <a:pt x="2065" y="3746"/>
                  </a:cubicBezTo>
                  <a:cubicBezTo>
                    <a:pt x="2883" y="3746"/>
                    <a:pt x="3620" y="3213"/>
                    <a:pt x="3870" y="2379"/>
                  </a:cubicBezTo>
                  <a:cubicBezTo>
                    <a:pt x="4170" y="1379"/>
                    <a:pt x="3570" y="378"/>
                    <a:pt x="2569" y="78"/>
                  </a:cubicBezTo>
                  <a:cubicBezTo>
                    <a:pt x="2394" y="25"/>
                    <a:pt x="2218" y="0"/>
                    <a:pt x="20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5153850" y="1213000"/>
              <a:ext cx="104275" cy="93675"/>
            </a:xfrm>
            <a:custGeom>
              <a:avLst/>
              <a:gdLst/>
              <a:ahLst/>
              <a:cxnLst/>
              <a:rect l="l" t="t" r="r" b="b"/>
              <a:pathLst>
                <a:path w="4171" h="3747" extrusionOk="0">
                  <a:moveTo>
                    <a:pt x="2072" y="1"/>
                  </a:moveTo>
                  <a:cubicBezTo>
                    <a:pt x="1254" y="1"/>
                    <a:pt x="518" y="533"/>
                    <a:pt x="267" y="1367"/>
                  </a:cubicBezTo>
                  <a:cubicBezTo>
                    <a:pt x="1" y="2368"/>
                    <a:pt x="568" y="3369"/>
                    <a:pt x="1568" y="3669"/>
                  </a:cubicBezTo>
                  <a:cubicBezTo>
                    <a:pt x="1744" y="3721"/>
                    <a:pt x="1919" y="3746"/>
                    <a:pt x="2091" y="3746"/>
                  </a:cubicBezTo>
                  <a:cubicBezTo>
                    <a:pt x="2898" y="3746"/>
                    <a:pt x="3622" y="3193"/>
                    <a:pt x="3870" y="2368"/>
                  </a:cubicBezTo>
                  <a:cubicBezTo>
                    <a:pt x="4170" y="1367"/>
                    <a:pt x="3570" y="367"/>
                    <a:pt x="2569" y="66"/>
                  </a:cubicBezTo>
                  <a:cubicBezTo>
                    <a:pt x="2402" y="22"/>
                    <a:pt x="2235" y="1"/>
                    <a:pt x="20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298065" y="1210405"/>
              <a:ext cx="73071" cy="64017"/>
            </a:xfrm>
            <a:custGeom>
              <a:avLst/>
              <a:gdLst/>
              <a:ahLst/>
              <a:cxnLst/>
              <a:rect l="l" t="t" r="r" b="b"/>
              <a:pathLst>
                <a:path w="2502" h="2192" extrusionOk="0">
                  <a:moveTo>
                    <a:pt x="474" y="0"/>
                  </a:moveTo>
                  <a:cubicBezTo>
                    <a:pt x="449" y="0"/>
                    <a:pt x="414" y="11"/>
                    <a:pt x="367" y="35"/>
                  </a:cubicBezTo>
                  <a:cubicBezTo>
                    <a:pt x="350" y="26"/>
                    <a:pt x="332" y="22"/>
                    <a:pt x="312" y="22"/>
                  </a:cubicBezTo>
                  <a:cubicBezTo>
                    <a:pt x="255" y="22"/>
                    <a:pt x="192" y="60"/>
                    <a:pt x="167" y="135"/>
                  </a:cubicBezTo>
                  <a:cubicBezTo>
                    <a:pt x="34" y="468"/>
                    <a:pt x="0" y="835"/>
                    <a:pt x="34" y="1202"/>
                  </a:cubicBezTo>
                  <a:cubicBezTo>
                    <a:pt x="67" y="1402"/>
                    <a:pt x="167" y="1636"/>
                    <a:pt x="300" y="1803"/>
                  </a:cubicBezTo>
                  <a:cubicBezTo>
                    <a:pt x="400" y="2003"/>
                    <a:pt x="667" y="2136"/>
                    <a:pt x="867" y="2170"/>
                  </a:cubicBezTo>
                  <a:cubicBezTo>
                    <a:pt x="950" y="2183"/>
                    <a:pt x="1045" y="2192"/>
                    <a:pt x="1141" y="2192"/>
                  </a:cubicBezTo>
                  <a:cubicBezTo>
                    <a:pt x="1277" y="2192"/>
                    <a:pt x="1417" y="2175"/>
                    <a:pt x="1535" y="2136"/>
                  </a:cubicBezTo>
                  <a:cubicBezTo>
                    <a:pt x="1801" y="2036"/>
                    <a:pt x="1968" y="1936"/>
                    <a:pt x="2102" y="1769"/>
                  </a:cubicBezTo>
                  <a:cubicBezTo>
                    <a:pt x="2335" y="1436"/>
                    <a:pt x="2469" y="1102"/>
                    <a:pt x="2502" y="702"/>
                  </a:cubicBezTo>
                  <a:cubicBezTo>
                    <a:pt x="2502" y="635"/>
                    <a:pt x="2469" y="569"/>
                    <a:pt x="2435" y="535"/>
                  </a:cubicBezTo>
                  <a:cubicBezTo>
                    <a:pt x="2394" y="521"/>
                    <a:pt x="2358" y="513"/>
                    <a:pt x="2326" y="513"/>
                  </a:cubicBezTo>
                  <a:cubicBezTo>
                    <a:pt x="2280" y="513"/>
                    <a:pt x="2241" y="529"/>
                    <a:pt x="2202" y="569"/>
                  </a:cubicBezTo>
                  <a:cubicBezTo>
                    <a:pt x="2035" y="835"/>
                    <a:pt x="1868" y="1136"/>
                    <a:pt x="1668" y="1302"/>
                  </a:cubicBezTo>
                  <a:cubicBezTo>
                    <a:pt x="1513" y="1432"/>
                    <a:pt x="1378" y="1481"/>
                    <a:pt x="1201" y="1481"/>
                  </a:cubicBezTo>
                  <a:cubicBezTo>
                    <a:pt x="1149" y="1481"/>
                    <a:pt x="1094" y="1477"/>
                    <a:pt x="1034" y="1469"/>
                  </a:cubicBezTo>
                  <a:cubicBezTo>
                    <a:pt x="834" y="1436"/>
                    <a:pt x="701" y="1302"/>
                    <a:pt x="634" y="1002"/>
                  </a:cubicBezTo>
                  <a:cubicBezTo>
                    <a:pt x="601" y="702"/>
                    <a:pt x="534" y="435"/>
                    <a:pt x="534" y="102"/>
                  </a:cubicBezTo>
                  <a:cubicBezTo>
                    <a:pt x="534" y="37"/>
                    <a:pt x="520" y="0"/>
                    <a:pt x="4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051275" y="1329650"/>
              <a:ext cx="444500" cy="158550"/>
            </a:xfrm>
            <a:custGeom>
              <a:avLst/>
              <a:gdLst/>
              <a:ahLst/>
              <a:cxnLst/>
              <a:rect l="l" t="t" r="r" b="b"/>
              <a:pathLst>
                <a:path w="17780" h="6342" extrusionOk="0">
                  <a:moveTo>
                    <a:pt x="173" y="1"/>
                  </a:moveTo>
                  <a:cubicBezTo>
                    <a:pt x="116" y="1"/>
                    <a:pt x="75" y="29"/>
                    <a:pt x="34" y="70"/>
                  </a:cubicBezTo>
                  <a:cubicBezTo>
                    <a:pt x="1" y="170"/>
                    <a:pt x="1" y="304"/>
                    <a:pt x="101" y="371"/>
                  </a:cubicBezTo>
                  <a:cubicBezTo>
                    <a:pt x="1335" y="1338"/>
                    <a:pt x="2669" y="2072"/>
                    <a:pt x="4104" y="2806"/>
                  </a:cubicBezTo>
                  <a:cubicBezTo>
                    <a:pt x="5505" y="3506"/>
                    <a:pt x="6906" y="4073"/>
                    <a:pt x="8440" y="4540"/>
                  </a:cubicBezTo>
                  <a:cubicBezTo>
                    <a:pt x="9874" y="5007"/>
                    <a:pt x="11375" y="5407"/>
                    <a:pt x="12943" y="5741"/>
                  </a:cubicBezTo>
                  <a:cubicBezTo>
                    <a:pt x="14444" y="6075"/>
                    <a:pt x="15979" y="6341"/>
                    <a:pt x="17546" y="6341"/>
                  </a:cubicBezTo>
                  <a:cubicBezTo>
                    <a:pt x="17680" y="6341"/>
                    <a:pt x="17780" y="6241"/>
                    <a:pt x="17780" y="6175"/>
                  </a:cubicBezTo>
                  <a:cubicBezTo>
                    <a:pt x="17780" y="6075"/>
                    <a:pt x="17713" y="5975"/>
                    <a:pt x="17613" y="5975"/>
                  </a:cubicBezTo>
                  <a:cubicBezTo>
                    <a:pt x="16846" y="5874"/>
                    <a:pt x="16112" y="5741"/>
                    <a:pt x="15345" y="5574"/>
                  </a:cubicBezTo>
                  <a:cubicBezTo>
                    <a:pt x="14611" y="5474"/>
                    <a:pt x="13844" y="5307"/>
                    <a:pt x="13110" y="5074"/>
                  </a:cubicBezTo>
                  <a:cubicBezTo>
                    <a:pt x="11609" y="4707"/>
                    <a:pt x="10141" y="4240"/>
                    <a:pt x="8673" y="3806"/>
                  </a:cubicBezTo>
                  <a:cubicBezTo>
                    <a:pt x="7206" y="3339"/>
                    <a:pt x="5805" y="2739"/>
                    <a:pt x="4370" y="2172"/>
                  </a:cubicBezTo>
                  <a:cubicBezTo>
                    <a:pt x="3670" y="1838"/>
                    <a:pt x="2969" y="1505"/>
                    <a:pt x="2302" y="1171"/>
                  </a:cubicBezTo>
                  <a:cubicBezTo>
                    <a:pt x="1635" y="804"/>
                    <a:pt x="935" y="404"/>
                    <a:pt x="301" y="37"/>
                  </a:cubicBezTo>
                  <a:cubicBezTo>
                    <a:pt x="250" y="11"/>
                    <a:pt x="209" y="1"/>
                    <a:pt x="173" y="1"/>
                  </a:cubicBezTo>
                  <a:close/>
                </a:path>
              </a:pathLst>
            </a:custGeom>
            <a:solidFill>
              <a:srgbClr val="897E7E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4"/>
          <p:cNvSpPr txBox="1">
            <a:spLocks noGrp="1"/>
          </p:cNvSpPr>
          <p:nvPr>
            <p:ph type="ctrTitle"/>
          </p:nvPr>
        </p:nvSpPr>
        <p:spPr>
          <a:xfrm flipH="1">
            <a:off x="5323925" y="2522575"/>
            <a:ext cx="2820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9" name="Google Shape;499;p24"/>
          <p:cNvSpPr txBox="1">
            <a:spLocks noGrp="1"/>
          </p:cNvSpPr>
          <p:nvPr>
            <p:ph type="subTitle" idx="1"/>
          </p:nvPr>
        </p:nvSpPr>
        <p:spPr>
          <a:xfrm flipH="1">
            <a:off x="5323900" y="2984025"/>
            <a:ext cx="2820900" cy="11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 b="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500" name="Google Shape;500;p24"/>
          <p:cNvGrpSpPr/>
          <p:nvPr/>
        </p:nvGrpSpPr>
        <p:grpSpPr>
          <a:xfrm>
            <a:off x="7148530" y="290152"/>
            <a:ext cx="1613497" cy="1353799"/>
            <a:chOff x="7142430" y="539989"/>
            <a:chExt cx="1319942" cy="1107583"/>
          </a:xfrm>
        </p:grpSpPr>
        <p:grpSp>
          <p:nvGrpSpPr>
            <p:cNvPr id="501" name="Google Shape;501;p24"/>
            <p:cNvGrpSpPr/>
            <p:nvPr/>
          </p:nvGrpSpPr>
          <p:grpSpPr>
            <a:xfrm>
              <a:off x="7142430" y="539989"/>
              <a:ext cx="1319942" cy="1107583"/>
              <a:chOff x="3849575" y="3342525"/>
              <a:chExt cx="1118500" cy="938550"/>
            </a:xfrm>
          </p:grpSpPr>
          <p:sp>
            <p:nvSpPr>
              <p:cNvPr id="502" name="Google Shape;502;p24"/>
              <p:cNvSpPr/>
              <p:nvPr/>
            </p:nvSpPr>
            <p:spPr>
              <a:xfrm>
                <a:off x="4436675" y="3665425"/>
                <a:ext cx="531400" cy="346750"/>
              </a:xfrm>
              <a:custGeom>
                <a:avLst/>
                <a:gdLst/>
                <a:ahLst/>
                <a:cxnLst/>
                <a:rect l="l" t="t" r="r" b="b"/>
                <a:pathLst>
                  <a:path w="21256" h="13870" extrusionOk="0">
                    <a:moveTo>
                      <a:pt x="13611" y="3069"/>
                    </a:moveTo>
                    <a:cubicBezTo>
                      <a:pt x="14071" y="3069"/>
                      <a:pt x="14541" y="3134"/>
                      <a:pt x="15011" y="3275"/>
                    </a:cubicBezTo>
                    <a:cubicBezTo>
                      <a:pt x="16679" y="3776"/>
                      <a:pt x="18847" y="5944"/>
                      <a:pt x="17379" y="8546"/>
                    </a:cubicBezTo>
                    <a:cubicBezTo>
                      <a:pt x="16665" y="9829"/>
                      <a:pt x="15151" y="10440"/>
                      <a:pt x="13577" y="10440"/>
                    </a:cubicBezTo>
                    <a:cubicBezTo>
                      <a:pt x="11920" y="10440"/>
                      <a:pt x="10198" y="9762"/>
                      <a:pt x="9274" y="8479"/>
                    </a:cubicBezTo>
                    <a:cubicBezTo>
                      <a:pt x="7668" y="6260"/>
                      <a:pt x="10382" y="3069"/>
                      <a:pt x="13611" y="3069"/>
                    </a:cubicBezTo>
                    <a:close/>
                    <a:moveTo>
                      <a:pt x="14017" y="1"/>
                    </a:moveTo>
                    <a:cubicBezTo>
                      <a:pt x="13438" y="1"/>
                      <a:pt x="12853" y="68"/>
                      <a:pt x="12276" y="206"/>
                    </a:cubicBezTo>
                    <a:cubicBezTo>
                      <a:pt x="9907" y="807"/>
                      <a:pt x="8573" y="1974"/>
                      <a:pt x="7072" y="2608"/>
                    </a:cubicBezTo>
                    <a:cubicBezTo>
                      <a:pt x="3369" y="6544"/>
                      <a:pt x="1868" y="8946"/>
                      <a:pt x="1001" y="9780"/>
                    </a:cubicBezTo>
                    <a:cubicBezTo>
                      <a:pt x="789" y="9966"/>
                      <a:pt x="513" y="10067"/>
                      <a:pt x="224" y="10067"/>
                    </a:cubicBezTo>
                    <a:cubicBezTo>
                      <a:pt x="150" y="10067"/>
                      <a:pt x="75" y="10060"/>
                      <a:pt x="0" y="10047"/>
                    </a:cubicBezTo>
                    <a:lnTo>
                      <a:pt x="0" y="10047"/>
                    </a:lnTo>
                    <a:cubicBezTo>
                      <a:pt x="201" y="10547"/>
                      <a:pt x="401" y="10781"/>
                      <a:pt x="701" y="10814"/>
                    </a:cubicBezTo>
                    <a:cubicBezTo>
                      <a:pt x="761" y="10824"/>
                      <a:pt x="824" y="10828"/>
                      <a:pt x="889" y="10828"/>
                    </a:cubicBezTo>
                    <a:cubicBezTo>
                      <a:pt x="1528" y="10828"/>
                      <a:pt x="2399" y="10386"/>
                      <a:pt x="3610" y="10386"/>
                    </a:cubicBezTo>
                    <a:cubicBezTo>
                      <a:pt x="3909" y="10386"/>
                      <a:pt x="4228" y="10413"/>
                      <a:pt x="4570" y="10480"/>
                    </a:cubicBezTo>
                    <a:cubicBezTo>
                      <a:pt x="5671" y="10680"/>
                      <a:pt x="7506" y="13549"/>
                      <a:pt x="12076" y="13849"/>
                    </a:cubicBezTo>
                    <a:cubicBezTo>
                      <a:pt x="12306" y="13863"/>
                      <a:pt x="12536" y="13869"/>
                      <a:pt x="12764" y="13869"/>
                    </a:cubicBezTo>
                    <a:cubicBezTo>
                      <a:pt x="17090" y="13869"/>
                      <a:pt x="20892" y="11472"/>
                      <a:pt x="21082" y="6878"/>
                    </a:cubicBezTo>
                    <a:cubicBezTo>
                      <a:pt x="21255" y="2777"/>
                      <a:pt x="17753" y="1"/>
                      <a:pt x="140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24"/>
              <p:cNvSpPr/>
              <p:nvPr/>
            </p:nvSpPr>
            <p:spPr>
              <a:xfrm>
                <a:off x="4017200" y="3816500"/>
                <a:ext cx="415325" cy="464575"/>
              </a:xfrm>
              <a:custGeom>
                <a:avLst/>
                <a:gdLst/>
                <a:ahLst/>
                <a:cxnLst/>
                <a:rect l="l" t="t" r="r" b="b"/>
                <a:pathLst>
                  <a:path w="16613" h="18583" extrusionOk="0">
                    <a:moveTo>
                      <a:pt x="11509" y="1"/>
                    </a:moveTo>
                    <a:cubicBezTo>
                      <a:pt x="11509" y="1"/>
                      <a:pt x="11509" y="68"/>
                      <a:pt x="11476" y="101"/>
                    </a:cubicBezTo>
                    <a:cubicBezTo>
                      <a:pt x="11042" y="635"/>
                      <a:pt x="8373" y="4070"/>
                      <a:pt x="5872" y="7439"/>
                    </a:cubicBezTo>
                    <a:cubicBezTo>
                      <a:pt x="3803" y="10241"/>
                      <a:pt x="1802" y="13010"/>
                      <a:pt x="1268" y="14178"/>
                    </a:cubicBezTo>
                    <a:cubicBezTo>
                      <a:pt x="501" y="15779"/>
                      <a:pt x="1" y="18347"/>
                      <a:pt x="501" y="18581"/>
                    </a:cubicBezTo>
                    <a:cubicBezTo>
                      <a:pt x="505" y="18582"/>
                      <a:pt x="509" y="18583"/>
                      <a:pt x="514" y="18583"/>
                    </a:cubicBezTo>
                    <a:cubicBezTo>
                      <a:pt x="1110" y="18583"/>
                      <a:pt x="11374" y="8910"/>
                      <a:pt x="15178" y="5305"/>
                    </a:cubicBezTo>
                    <a:cubicBezTo>
                      <a:pt x="16046" y="4471"/>
                      <a:pt x="16613" y="3970"/>
                      <a:pt x="16546" y="3970"/>
                    </a:cubicBezTo>
                    <a:cubicBezTo>
                      <a:pt x="14811" y="3603"/>
                      <a:pt x="12209" y="1068"/>
                      <a:pt x="1150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24"/>
              <p:cNvSpPr/>
              <p:nvPr/>
            </p:nvSpPr>
            <p:spPr>
              <a:xfrm>
                <a:off x="3849575" y="3816500"/>
                <a:ext cx="454525" cy="195425"/>
              </a:xfrm>
              <a:custGeom>
                <a:avLst/>
                <a:gdLst/>
                <a:ahLst/>
                <a:cxnLst/>
                <a:rect l="l" t="t" r="r" b="b"/>
                <a:pathLst>
                  <a:path w="18181" h="7817" extrusionOk="0">
                    <a:moveTo>
                      <a:pt x="18047" y="1"/>
                    </a:moveTo>
                    <a:cubicBezTo>
                      <a:pt x="12176" y="2503"/>
                      <a:pt x="1" y="6105"/>
                      <a:pt x="1" y="6439"/>
                    </a:cubicBezTo>
                    <a:cubicBezTo>
                      <a:pt x="34" y="6939"/>
                      <a:pt x="2903" y="7740"/>
                      <a:pt x="4871" y="7806"/>
                    </a:cubicBezTo>
                    <a:cubicBezTo>
                      <a:pt x="5079" y="7812"/>
                      <a:pt x="5371" y="7816"/>
                      <a:pt x="5728" y="7816"/>
                    </a:cubicBezTo>
                    <a:cubicBezTo>
                      <a:pt x="7323" y="7816"/>
                      <a:pt x="10206" y="7739"/>
                      <a:pt x="12577" y="7439"/>
                    </a:cubicBezTo>
                    <a:cubicBezTo>
                      <a:pt x="15078" y="4004"/>
                      <a:pt x="17747" y="635"/>
                      <a:pt x="18181" y="101"/>
                    </a:cubicBezTo>
                    <a:lnTo>
                      <a:pt x="1804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24"/>
              <p:cNvSpPr/>
              <p:nvPr/>
            </p:nvSpPr>
            <p:spPr>
              <a:xfrm>
                <a:off x="4295750" y="3342525"/>
                <a:ext cx="492025" cy="574575"/>
              </a:xfrm>
              <a:custGeom>
                <a:avLst/>
                <a:gdLst/>
                <a:ahLst/>
                <a:cxnLst/>
                <a:rect l="l" t="t" r="r" b="b"/>
                <a:pathLst>
                  <a:path w="19681" h="22983" extrusionOk="0">
                    <a:moveTo>
                      <a:pt x="11201" y="3249"/>
                    </a:moveTo>
                    <a:cubicBezTo>
                      <a:pt x="14003" y="3249"/>
                      <a:pt x="15203" y="5822"/>
                      <a:pt x="15077" y="7452"/>
                    </a:cubicBezTo>
                    <a:cubicBezTo>
                      <a:pt x="14892" y="10194"/>
                      <a:pt x="12278" y="12078"/>
                      <a:pt x="10066" y="12078"/>
                    </a:cubicBezTo>
                    <a:cubicBezTo>
                      <a:pt x="9103" y="12078"/>
                      <a:pt x="8216" y="11720"/>
                      <a:pt x="7639" y="10921"/>
                    </a:cubicBezTo>
                    <a:cubicBezTo>
                      <a:pt x="5804" y="8285"/>
                      <a:pt x="7405" y="3649"/>
                      <a:pt x="10641" y="3282"/>
                    </a:cubicBezTo>
                    <a:cubicBezTo>
                      <a:pt x="10834" y="3260"/>
                      <a:pt x="11021" y="3249"/>
                      <a:pt x="11201" y="3249"/>
                    </a:cubicBezTo>
                    <a:close/>
                    <a:moveTo>
                      <a:pt x="11176" y="0"/>
                    </a:moveTo>
                    <a:cubicBezTo>
                      <a:pt x="7435" y="0"/>
                      <a:pt x="4494" y="2722"/>
                      <a:pt x="3236" y="6251"/>
                    </a:cubicBezTo>
                    <a:cubicBezTo>
                      <a:pt x="1768" y="10620"/>
                      <a:pt x="3736" y="13423"/>
                      <a:pt x="2935" y="14223"/>
                    </a:cubicBezTo>
                    <a:cubicBezTo>
                      <a:pt x="2168" y="15057"/>
                      <a:pt x="0" y="17859"/>
                      <a:pt x="167" y="18593"/>
                    </a:cubicBezTo>
                    <a:cubicBezTo>
                      <a:pt x="200" y="18693"/>
                      <a:pt x="234" y="18793"/>
                      <a:pt x="367" y="18960"/>
                    </a:cubicBezTo>
                    <a:cubicBezTo>
                      <a:pt x="1067" y="19994"/>
                      <a:pt x="3669" y="22562"/>
                      <a:pt x="5404" y="22929"/>
                    </a:cubicBezTo>
                    <a:cubicBezTo>
                      <a:pt x="5471" y="22963"/>
                      <a:pt x="5537" y="22963"/>
                      <a:pt x="5604" y="22963"/>
                    </a:cubicBezTo>
                    <a:cubicBezTo>
                      <a:pt x="5693" y="22976"/>
                      <a:pt x="5777" y="22983"/>
                      <a:pt x="5857" y="22983"/>
                    </a:cubicBezTo>
                    <a:cubicBezTo>
                      <a:pt x="6170" y="22983"/>
                      <a:pt x="6419" y="22882"/>
                      <a:pt x="6605" y="22696"/>
                    </a:cubicBezTo>
                    <a:cubicBezTo>
                      <a:pt x="7505" y="21862"/>
                      <a:pt x="9006" y="19527"/>
                      <a:pt x="12709" y="15524"/>
                    </a:cubicBezTo>
                    <a:cubicBezTo>
                      <a:pt x="13977" y="14190"/>
                      <a:pt x="15378" y="12722"/>
                      <a:pt x="17146" y="11054"/>
                    </a:cubicBezTo>
                    <a:cubicBezTo>
                      <a:pt x="19681" y="8619"/>
                      <a:pt x="18647" y="1948"/>
                      <a:pt x="13743" y="413"/>
                    </a:cubicBezTo>
                    <a:cubicBezTo>
                      <a:pt x="12855" y="131"/>
                      <a:pt x="11996" y="0"/>
                      <a:pt x="111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6" name="Google Shape;506;p24"/>
            <p:cNvGrpSpPr/>
            <p:nvPr/>
          </p:nvGrpSpPr>
          <p:grpSpPr>
            <a:xfrm rot="-3087821">
              <a:off x="7777062" y="948967"/>
              <a:ext cx="174274" cy="139950"/>
              <a:chOff x="2231838" y="3548381"/>
              <a:chExt cx="174277" cy="139952"/>
            </a:xfrm>
          </p:grpSpPr>
          <p:sp>
            <p:nvSpPr>
              <p:cNvPr id="507" name="Google Shape;507;p24"/>
              <p:cNvSpPr/>
              <p:nvPr/>
            </p:nvSpPr>
            <p:spPr>
              <a:xfrm rot="169907">
                <a:off x="2232935" y="3549178"/>
                <a:ext cx="33397" cy="45126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805" extrusionOk="0">
                    <a:moveTo>
                      <a:pt x="368" y="0"/>
                    </a:moveTo>
                    <a:cubicBezTo>
                      <a:pt x="301" y="0"/>
                      <a:pt x="201" y="67"/>
                      <a:pt x="168" y="67"/>
                    </a:cubicBezTo>
                    <a:cubicBezTo>
                      <a:pt x="134" y="67"/>
                      <a:pt x="101" y="101"/>
                      <a:pt x="101" y="101"/>
                    </a:cubicBezTo>
                    <a:cubicBezTo>
                      <a:pt x="34" y="101"/>
                      <a:pt x="1" y="167"/>
                      <a:pt x="34" y="234"/>
                    </a:cubicBezTo>
                    <a:cubicBezTo>
                      <a:pt x="34" y="258"/>
                      <a:pt x="68" y="281"/>
                      <a:pt x="111" y="281"/>
                    </a:cubicBezTo>
                    <a:cubicBezTo>
                      <a:pt x="129" y="281"/>
                      <a:pt x="148" y="277"/>
                      <a:pt x="168" y="267"/>
                    </a:cubicBezTo>
                    <a:lnTo>
                      <a:pt x="535" y="267"/>
                    </a:lnTo>
                    <a:cubicBezTo>
                      <a:pt x="601" y="267"/>
                      <a:pt x="635" y="301"/>
                      <a:pt x="668" y="301"/>
                    </a:cubicBezTo>
                    <a:cubicBezTo>
                      <a:pt x="701" y="301"/>
                      <a:pt x="768" y="334"/>
                      <a:pt x="768" y="334"/>
                    </a:cubicBezTo>
                    <a:cubicBezTo>
                      <a:pt x="768" y="334"/>
                      <a:pt x="801" y="334"/>
                      <a:pt x="801" y="401"/>
                    </a:cubicBezTo>
                    <a:cubicBezTo>
                      <a:pt x="501" y="401"/>
                      <a:pt x="201" y="634"/>
                      <a:pt x="168" y="1001"/>
                    </a:cubicBezTo>
                    <a:cubicBezTo>
                      <a:pt x="134" y="1401"/>
                      <a:pt x="334" y="1768"/>
                      <a:pt x="668" y="1802"/>
                    </a:cubicBezTo>
                    <a:cubicBezTo>
                      <a:pt x="689" y="1804"/>
                      <a:pt x="710" y="1805"/>
                      <a:pt x="731" y="1805"/>
                    </a:cubicBezTo>
                    <a:cubicBezTo>
                      <a:pt x="1038" y="1805"/>
                      <a:pt x="1304" y="1574"/>
                      <a:pt x="1335" y="1168"/>
                    </a:cubicBezTo>
                    <a:cubicBezTo>
                      <a:pt x="1335" y="934"/>
                      <a:pt x="1302" y="768"/>
                      <a:pt x="1302" y="701"/>
                    </a:cubicBezTo>
                    <a:cubicBezTo>
                      <a:pt x="1302" y="668"/>
                      <a:pt x="1268" y="634"/>
                      <a:pt x="1268" y="568"/>
                    </a:cubicBezTo>
                    <a:cubicBezTo>
                      <a:pt x="1268" y="501"/>
                      <a:pt x="1235" y="434"/>
                      <a:pt x="1168" y="401"/>
                    </a:cubicBezTo>
                    <a:cubicBezTo>
                      <a:pt x="1135" y="334"/>
                      <a:pt x="1102" y="267"/>
                      <a:pt x="1068" y="234"/>
                    </a:cubicBezTo>
                    <a:cubicBezTo>
                      <a:pt x="1002" y="167"/>
                      <a:pt x="935" y="134"/>
                      <a:pt x="868" y="101"/>
                    </a:cubicBezTo>
                    <a:cubicBezTo>
                      <a:pt x="835" y="67"/>
                      <a:pt x="768" y="67"/>
                      <a:pt x="7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4"/>
              <p:cNvSpPr/>
              <p:nvPr/>
            </p:nvSpPr>
            <p:spPr>
              <a:xfrm rot="636863">
                <a:off x="2320363" y="3551427"/>
                <a:ext cx="33375" cy="45151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806" extrusionOk="0">
                    <a:moveTo>
                      <a:pt x="368" y="1"/>
                    </a:moveTo>
                    <a:cubicBezTo>
                      <a:pt x="301" y="1"/>
                      <a:pt x="201" y="67"/>
                      <a:pt x="167" y="67"/>
                    </a:cubicBezTo>
                    <a:cubicBezTo>
                      <a:pt x="134" y="67"/>
                      <a:pt x="67" y="101"/>
                      <a:pt x="67" y="101"/>
                    </a:cubicBezTo>
                    <a:cubicBezTo>
                      <a:pt x="34" y="101"/>
                      <a:pt x="1" y="167"/>
                      <a:pt x="34" y="234"/>
                    </a:cubicBezTo>
                    <a:cubicBezTo>
                      <a:pt x="34" y="258"/>
                      <a:pt x="51" y="281"/>
                      <a:pt x="96" y="281"/>
                    </a:cubicBezTo>
                    <a:cubicBezTo>
                      <a:pt x="114" y="281"/>
                      <a:pt x="138" y="277"/>
                      <a:pt x="167" y="267"/>
                    </a:cubicBezTo>
                    <a:lnTo>
                      <a:pt x="534" y="267"/>
                    </a:lnTo>
                    <a:cubicBezTo>
                      <a:pt x="568" y="267"/>
                      <a:pt x="634" y="301"/>
                      <a:pt x="668" y="301"/>
                    </a:cubicBezTo>
                    <a:cubicBezTo>
                      <a:pt x="701" y="301"/>
                      <a:pt x="734" y="334"/>
                      <a:pt x="734" y="334"/>
                    </a:cubicBezTo>
                    <a:cubicBezTo>
                      <a:pt x="734" y="334"/>
                      <a:pt x="801" y="334"/>
                      <a:pt x="801" y="401"/>
                    </a:cubicBezTo>
                    <a:cubicBezTo>
                      <a:pt x="501" y="401"/>
                      <a:pt x="201" y="634"/>
                      <a:pt x="167" y="1001"/>
                    </a:cubicBezTo>
                    <a:cubicBezTo>
                      <a:pt x="134" y="1402"/>
                      <a:pt x="334" y="1769"/>
                      <a:pt x="668" y="1802"/>
                    </a:cubicBezTo>
                    <a:cubicBezTo>
                      <a:pt x="689" y="1804"/>
                      <a:pt x="710" y="1805"/>
                      <a:pt x="730" y="1805"/>
                    </a:cubicBezTo>
                    <a:cubicBezTo>
                      <a:pt x="1038" y="1805"/>
                      <a:pt x="1304" y="1574"/>
                      <a:pt x="1335" y="1168"/>
                    </a:cubicBezTo>
                    <a:cubicBezTo>
                      <a:pt x="1335" y="935"/>
                      <a:pt x="1302" y="768"/>
                      <a:pt x="1302" y="734"/>
                    </a:cubicBezTo>
                    <a:cubicBezTo>
                      <a:pt x="1302" y="668"/>
                      <a:pt x="1268" y="634"/>
                      <a:pt x="1268" y="568"/>
                    </a:cubicBezTo>
                    <a:cubicBezTo>
                      <a:pt x="1268" y="501"/>
                      <a:pt x="1201" y="434"/>
                      <a:pt x="1168" y="401"/>
                    </a:cubicBezTo>
                    <a:cubicBezTo>
                      <a:pt x="1135" y="334"/>
                      <a:pt x="1101" y="267"/>
                      <a:pt x="1035" y="234"/>
                    </a:cubicBezTo>
                    <a:cubicBezTo>
                      <a:pt x="1001" y="167"/>
                      <a:pt x="935" y="134"/>
                      <a:pt x="868" y="101"/>
                    </a:cubicBezTo>
                    <a:cubicBezTo>
                      <a:pt x="835" y="67"/>
                      <a:pt x="768" y="67"/>
                      <a:pt x="7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4"/>
              <p:cNvSpPr/>
              <p:nvPr/>
            </p:nvSpPr>
            <p:spPr>
              <a:xfrm rot="-2918318">
                <a:off x="2333968" y="3617992"/>
                <a:ext cx="61083" cy="57097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756" extrusionOk="0">
                    <a:moveTo>
                      <a:pt x="2006" y="1"/>
                    </a:moveTo>
                    <a:cubicBezTo>
                      <a:pt x="1052" y="1"/>
                      <a:pt x="225" y="677"/>
                      <a:pt x="100" y="1645"/>
                    </a:cubicBezTo>
                    <a:cubicBezTo>
                      <a:pt x="0" y="2679"/>
                      <a:pt x="701" y="3613"/>
                      <a:pt x="1735" y="3746"/>
                    </a:cubicBezTo>
                    <a:cubicBezTo>
                      <a:pt x="1801" y="3753"/>
                      <a:pt x="1866" y="3756"/>
                      <a:pt x="1931" y="3756"/>
                    </a:cubicBezTo>
                    <a:cubicBezTo>
                      <a:pt x="2885" y="3756"/>
                      <a:pt x="3711" y="3080"/>
                      <a:pt x="3836" y="2112"/>
                    </a:cubicBezTo>
                    <a:cubicBezTo>
                      <a:pt x="3936" y="1078"/>
                      <a:pt x="3203" y="144"/>
                      <a:pt x="2202" y="10"/>
                    </a:cubicBezTo>
                    <a:cubicBezTo>
                      <a:pt x="2136" y="4"/>
                      <a:pt x="2071" y="1"/>
                      <a:pt x="20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24"/>
              <p:cNvSpPr/>
              <p:nvPr/>
            </p:nvSpPr>
            <p:spPr>
              <a:xfrm rot="-210849">
                <a:off x="2256538" y="3621618"/>
                <a:ext cx="74231" cy="38049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1522" extrusionOk="0">
                    <a:moveTo>
                      <a:pt x="191" y="0"/>
                    </a:moveTo>
                    <a:cubicBezTo>
                      <a:pt x="173" y="0"/>
                      <a:pt x="153" y="4"/>
                      <a:pt x="134" y="14"/>
                    </a:cubicBezTo>
                    <a:cubicBezTo>
                      <a:pt x="33" y="14"/>
                      <a:pt x="0" y="81"/>
                      <a:pt x="0" y="181"/>
                    </a:cubicBezTo>
                    <a:cubicBezTo>
                      <a:pt x="67" y="514"/>
                      <a:pt x="234" y="815"/>
                      <a:pt x="467" y="1048"/>
                    </a:cubicBezTo>
                    <a:cubicBezTo>
                      <a:pt x="667" y="1315"/>
                      <a:pt x="1001" y="1482"/>
                      <a:pt x="1368" y="1515"/>
                    </a:cubicBezTo>
                    <a:cubicBezTo>
                      <a:pt x="1409" y="1519"/>
                      <a:pt x="1453" y="1521"/>
                      <a:pt x="1497" y="1521"/>
                    </a:cubicBezTo>
                    <a:cubicBezTo>
                      <a:pt x="1807" y="1521"/>
                      <a:pt x="2164" y="1419"/>
                      <a:pt x="2368" y="1215"/>
                    </a:cubicBezTo>
                    <a:cubicBezTo>
                      <a:pt x="2669" y="981"/>
                      <a:pt x="2835" y="714"/>
                      <a:pt x="2936" y="381"/>
                    </a:cubicBezTo>
                    <a:cubicBezTo>
                      <a:pt x="2969" y="314"/>
                      <a:pt x="2936" y="281"/>
                      <a:pt x="2869" y="214"/>
                    </a:cubicBezTo>
                    <a:cubicBezTo>
                      <a:pt x="2852" y="181"/>
                      <a:pt x="2810" y="164"/>
                      <a:pt x="2769" y="164"/>
                    </a:cubicBezTo>
                    <a:cubicBezTo>
                      <a:pt x="2727" y="164"/>
                      <a:pt x="2685" y="181"/>
                      <a:pt x="2669" y="214"/>
                    </a:cubicBezTo>
                    <a:cubicBezTo>
                      <a:pt x="2502" y="448"/>
                      <a:pt x="2302" y="614"/>
                      <a:pt x="2102" y="714"/>
                    </a:cubicBezTo>
                    <a:cubicBezTo>
                      <a:pt x="1923" y="816"/>
                      <a:pt x="1764" y="860"/>
                      <a:pt x="1610" y="860"/>
                    </a:cubicBezTo>
                    <a:cubicBezTo>
                      <a:pt x="1562" y="860"/>
                      <a:pt x="1515" y="856"/>
                      <a:pt x="1468" y="848"/>
                    </a:cubicBezTo>
                    <a:cubicBezTo>
                      <a:pt x="1268" y="848"/>
                      <a:pt x="1034" y="748"/>
                      <a:pt x="834" y="614"/>
                    </a:cubicBezTo>
                    <a:cubicBezTo>
                      <a:pt x="634" y="481"/>
                      <a:pt x="467" y="281"/>
                      <a:pt x="300" y="47"/>
                    </a:cubicBezTo>
                    <a:cubicBezTo>
                      <a:pt x="277" y="24"/>
                      <a:pt x="236" y="0"/>
                      <a:pt x="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1" name="Google Shape;511;p24"/>
            <p:cNvSpPr/>
            <p:nvPr/>
          </p:nvSpPr>
          <p:spPr>
            <a:xfrm rot="-6006351">
              <a:off x="7778412" y="1081027"/>
              <a:ext cx="61085" cy="57102"/>
            </a:xfrm>
            <a:custGeom>
              <a:avLst/>
              <a:gdLst/>
              <a:ahLst/>
              <a:cxnLst/>
              <a:rect l="l" t="t" r="r" b="b"/>
              <a:pathLst>
                <a:path w="3937" h="3756" extrusionOk="0">
                  <a:moveTo>
                    <a:pt x="2006" y="1"/>
                  </a:moveTo>
                  <a:cubicBezTo>
                    <a:pt x="1052" y="1"/>
                    <a:pt x="225" y="677"/>
                    <a:pt x="100" y="1645"/>
                  </a:cubicBezTo>
                  <a:cubicBezTo>
                    <a:pt x="0" y="2679"/>
                    <a:pt x="701" y="3613"/>
                    <a:pt x="1735" y="3746"/>
                  </a:cubicBezTo>
                  <a:cubicBezTo>
                    <a:pt x="1801" y="3753"/>
                    <a:pt x="1866" y="3756"/>
                    <a:pt x="1931" y="3756"/>
                  </a:cubicBezTo>
                  <a:cubicBezTo>
                    <a:pt x="2885" y="3756"/>
                    <a:pt x="3711" y="3080"/>
                    <a:pt x="3836" y="2112"/>
                  </a:cubicBezTo>
                  <a:cubicBezTo>
                    <a:pt x="3936" y="1078"/>
                    <a:pt x="3203" y="144"/>
                    <a:pt x="2202" y="10"/>
                  </a:cubicBezTo>
                  <a:cubicBezTo>
                    <a:pt x="2136" y="4"/>
                    <a:pt x="2071" y="1"/>
                    <a:pt x="2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2" name="Google Shape;512;p24"/>
          <p:cNvSpPr/>
          <p:nvPr/>
        </p:nvSpPr>
        <p:spPr>
          <a:xfrm>
            <a:off x="5560775" y="861775"/>
            <a:ext cx="1886875" cy="635000"/>
          </a:xfrm>
          <a:custGeom>
            <a:avLst/>
            <a:gdLst/>
            <a:ahLst/>
            <a:cxnLst/>
            <a:rect l="l" t="t" r="r" b="b"/>
            <a:pathLst>
              <a:path w="75475" h="25400" extrusionOk="0">
                <a:moveTo>
                  <a:pt x="75475" y="18869"/>
                </a:moveTo>
                <a:cubicBezTo>
                  <a:pt x="72935" y="19958"/>
                  <a:pt x="66404" y="25400"/>
                  <a:pt x="60235" y="25400"/>
                </a:cubicBezTo>
                <a:cubicBezTo>
                  <a:pt x="54066" y="25400"/>
                  <a:pt x="42817" y="22498"/>
                  <a:pt x="38463" y="18869"/>
                </a:cubicBezTo>
                <a:cubicBezTo>
                  <a:pt x="34109" y="15241"/>
                  <a:pt x="33383" y="6774"/>
                  <a:pt x="34109" y="3629"/>
                </a:cubicBezTo>
                <a:cubicBezTo>
                  <a:pt x="34835" y="484"/>
                  <a:pt x="40278" y="0"/>
                  <a:pt x="42818" y="0"/>
                </a:cubicBezTo>
                <a:cubicBezTo>
                  <a:pt x="45358" y="0"/>
                  <a:pt x="48261" y="1391"/>
                  <a:pt x="49349" y="3629"/>
                </a:cubicBezTo>
                <a:cubicBezTo>
                  <a:pt x="50438" y="5867"/>
                  <a:pt x="52131" y="10826"/>
                  <a:pt x="49349" y="13426"/>
                </a:cubicBezTo>
                <a:cubicBezTo>
                  <a:pt x="46567" y="16027"/>
                  <a:pt x="37920" y="21228"/>
                  <a:pt x="32658" y="19232"/>
                </a:cubicBezTo>
                <a:cubicBezTo>
                  <a:pt x="27397" y="17236"/>
                  <a:pt x="23223" y="2359"/>
                  <a:pt x="17780" y="1452"/>
                </a:cubicBezTo>
                <a:cubicBezTo>
                  <a:pt x="12337" y="545"/>
                  <a:pt x="2963" y="11733"/>
                  <a:pt x="0" y="1378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13" name="Google Shape;513;p24"/>
          <p:cNvSpPr/>
          <p:nvPr/>
        </p:nvSpPr>
        <p:spPr>
          <a:xfrm rot="-5400000">
            <a:off x="932285" y="3007737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4" name="Google Shape;514;p24"/>
          <p:cNvGrpSpPr/>
          <p:nvPr/>
        </p:nvGrpSpPr>
        <p:grpSpPr>
          <a:xfrm rot="-10132663">
            <a:off x="556972" y="4015183"/>
            <a:ext cx="253457" cy="288618"/>
            <a:chOff x="4670703" y="657266"/>
            <a:chExt cx="253461" cy="288623"/>
          </a:xfrm>
        </p:grpSpPr>
        <p:sp>
          <p:nvSpPr>
            <p:cNvPr id="515" name="Google Shape;515;p24"/>
            <p:cNvSpPr/>
            <p:nvPr/>
          </p:nvSpPr>
          <p:spPr>
            <a:xfrm>
              <a:off x="4670703" y="657266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4730866" y="751011"/>
              <a:ext cx="193299" cy="194878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7" name="Google Shape;517;p24"/>
          <p:cNvGrpSpPr/>
          <p:nvPr/>
        </p:nvGrpSpPr>
        <p:grpSpPr>
          <a:xfrm rot="4582755">
            <a:off x="8196402" y="4440256"/>
            <a:ext cx="418785" cy="350310"/>
            <a:chOff x="4259550" y="352000"/>
            <a:chExt cx="418775" cy="350302"/>
          </a:xfrm>
        </p:grpSpPr>
        <p:sp>
          <p:nvSpPr>
            <p:cNvPr id="518" name="Google Shape;518;p24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1" name="Google Shape;521;p24"/>
          <p:cNvGrpSpPr/>
          <p:nvPr/>
        </p:nvGrpSpPr>
        <p:grpSpPr>
          <a:xfrm rot="9402217">
            <a:off x="7696210" y="1458415"/>
            <a:ext cx="245983" cy="222157"/>
            <a:chOff x="4947100" y="881950"/>
            <a:chExt cx="245975" cy="222150"/>
          </a:xfrm>
        </p:grpSpPr>
        <p:sp>
          <p:nvSpPr>
            <p:cNvPr id="522" name="Google Shape;522;p24"/>
            <p:cNvSpPr/>
            <p:nvPr/>
          </p:nvSpPr>
          <p:spPr>
            <a:xfrm>
              <a:off x="5166350" y="881950"/>
              <a:ext cx="26725" cy="152625"/>
            </a:xfrm>
            <a:custGeom>
              <a:avLst/>
              <a:gdLst/>
              <a:ahLst/>
              <a:cxnLst/>
              <a:rect l="l" t="t" r="r" b="b"/>
              <a:pathLst>
                <a:path w="1069" h="6105" extrusionOk="0">
                  <a:moveTo>
                    <a:pt x="461" y="1"/>
                  </a:moveTo>
                  <a:cubicBezTo>
                    <a:pt x="335" y="1"/>
                    <a:pt x="205" y="69"/>
                    <a:pt x="168" y="199"/>
                  </a:cubicBezTo>
                  <a:cubicBezTo>
                    <a:pt x="1" y="599"/>
                    <a:pt x="68" y="1133"/>
                    <a:pt x="101" y="1600"/>
                  </a:cubicBezTo>
                  <a:lnTo>
                    <a:pt x="234" y="3101"/>
                  </a:lnTo>
                  <a:cubicBezTo>
                    <a:pt x="334" y="4068"/>
                    <a:pt x="535" y="5036"/>
                    <a:pt x="735" y="5970"/>
                  </a:cubicBezTo>
                  <a:cubicBezTo>
                    <a:pt x="750" y="6061"/>
                    <a:pt x="822" y="6104"/>
                    <a:pt x="894" y="6104"/>
                  </a:cubicBezTo>
                  <a:cubicBezTo>
                    <a:pt x="980" y="6104"/>
                    <a:pt x="1068" y="6045"/>
                    <a:pt x="1068" y="5936"/>
                  </a:cubicBezTo>
                  <a:cubicBezTo>
                    <a:pt x="1035" y="4969"/>
                    <a:pt x="1035" y="4035"/>
                    <a:pt x="935" y="3034"/>
                  </a:cubicBezTo>
                  <a:cubicBezTo>
                    <a:pt x="902" y="2534"/>
                    <a:pt x="902" y="2067"/>
                    <a:pt x="868" y="1567"/>
                  </a:cubicBezTo>
                  <a:cubicBezTo>
                    <a:pt x="868" y="1100"/>
                    <a:pt x="902" y="566"/>
                    <a:pt x="701" y="132"/>
                  </a:cubicBezTo>
                  <a:cubicBezTo>
                    <a:pt x="657" y="44"/>
                    <a:pt x="561" y="1"/>
                    <a:pt x="4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5046275" y="939575"/>
              <a:ext cx="78175" cy="118175"/>
            </a:xfrm>
            <a:custGeom>
              <a:avLst/>
              <a:gdLst/>
              <a:ahLst/>
              <a:cxnLst/>
              <a:rect l="l" t="t" r="r" b="b"/>
              <a:pathLst>
                <a:path w="3127" h="4727" extrusionOk="0">
                  <a:moveTo>
                    <a:pt x="163" y="1"/>
                  </a:moveTo>
                  <a:cubicBezTo>
                    <a:pt x="75" y="1"/>
                    <a:pt x="0" y="73"/>
                    <a:pt x="0" y="196"/>
                  </a:cubicBezTo>
                  <a:cubicBezTo>
                    <a:pt x="0" y="1029"/>
                    <a:pt x="501" y="1797"/>
                    <a:pt x="968" y="2464"/>
                  </a:cubicBezTo>
                  <a:cubicBezTo>
                    <a:pt x="1502" y="3198"/>
                    <a:pt x="2035" y="3965"/>
                    <a:pt x="2636" y="4665"/>
                  </a:cubicBezTo>
                  <a:cubicBezTo>
                    <a:pt x="2687" y="4708"/>
                    <a:pt x="2748" y="4727"/>
                    <a:pt x="2806" y="4727"/>
                  </a:cubicBezTo>
                  <a:cubicBezTo>
                    <a:pt x="2974" y="4727"/>
                    <a:pt x="3126" y="4572"/>
                    <a:pt x="3003" y="4399"/>
                  </a:cubicBezTo>
                  <a:cubicBezTo>
                    <a:pt x="2536" y="3598"/>
                    <a:pt x="2035" y="2831"/>
                    <a:pt x="1568" y="2097"/>
                  </a:cubicBezTo>
                  <a:lnTo>
                    <a:pt x="968" y="1096"/>
                  </a:lnTo>
                  <a:cubicBezTo>
                    <a:pt x="734" y="763"/>
                    <a:pt x="568" y="362"/>
                    <a:pt x="334" y="95"/>
                  </a:cubicBezTo>
                  <a:cubicBezTo>
                    <a:pt x="282" y="30"/>
                    <a:pt x="220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4947100" y="1017725"/>
              <a:ext cx="137100" cy="86375"/>
            </a:xfrm>
            <a:custGeom>
              <a:avLst/>
              <a:gdLst/>
              <a:ahLst/>
              <a:cxnLst/>
              <a:rect l="l" t="t" r="r" b="b"/>
              <a:pathLst>
                <a:path w="5484" h="3455" extrusionOk="0">
                  <a:moveTo>
                    <a:pt x="223" y="1"/>
                  </a:moveTo>
                  <a:cubicBezTo>
                    <a:pt x="82" y="1"/>
                    <a:pt x="1" y="153"/>
                    <a:pt x="31" y="305"/>
                  </a:cubicBezTo>
                  <a:cubicBezTo>
                    <a:pt x="298" y="705"/>
                    <a:pt x="799" y="1006"/>
                    <a:pt x="1199" y="1273"/>
                  </a:cubicBezTo>
                  <a:cubicBezTo>
                    <a:pt x="1632" y="1539"/>
                    <a:pt x="2033" y="1806"/>
                    <a:pt x="2466" y="2040"/>
                  </a:cubicBezTo>
                  <a:cubicBezTo>
                    <a:pt x="3334" y="2607"/>
                    <a:pt x="4268" y="3107"/>
                    <a:pt x="5268" y="3441"/>
                  </a:cubicBezTo>
                  <a:cubicBezTo>
                    <a:pt x="5291" y="3450"/>
                    <a:pt x="5313" y="3454"/>
                    <a:pt x="5332" y="3454"/>
                  </a:cubicBezTo>
                  <a:cubicBezTo>
                    <a:pt x="5450" y="3454"/>
                    <a:pt x="5483" y="3294"/>
                    <a:pt x="5368" y="3207"/>
                  </a:cubicBezTo>
                  <a:cubicBezTo>
                    <a:pt x="4535" y="2640"/>
                    <a:pt x="3667" y="2140"/>
                    <a:pt x="2800" y="1573"/>
                  </a:cubicBezTo>
                  <a:cubicBezTo>
                    <a:pt x="2366" y="1339"/>
                    <a:pt x="1966" y="1039"/>
                    <a:pt x="1532" y="739"/>
                  </a:cubicBezTo>
                  <a:cubicBezTo>
                    <a:pt x="1165" y="505"/>
                    <a:pt x="698" y="138"/>
                    <a:pt x="265" y="5"/>
                  </a:cubicBezTo>
                  <a:cubicBezTo>
                    <a:pt x="250" y="2"/>
                    <a:pt x="236" y="1"/>
                    <a:pt x="2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ctrTitle"/>
          </p:nvPr>
        </p:nvSpPr>
        <p:spPr>
          <a:xfrm>
            <a:off x="4692225" y="2512325"/>
            <a:ext cx="36516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5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33C4F"/>
              </a:buClr>
              <a:buSzPts val="1800"/>
              <a:buNone/>
              <a:defRPr sz="1800">
                <a:solidFill>
                  <a:srgbClr val="233C4F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subTitle" idx="1"/>
          </p:nvPr>
        </p:nvSpPr>
        <p:spPr>
          <a:xfrm>
            <a:off x="4692325" y="3056925"/>
            <a:ext cx="2633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None/>
              <a:defRPr>
                <a:solidFill>
                  <a:srgbClr val="541C1D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title" idx="2" hasCustomPrompt="1"/>
          </p:nvPr>
        </p:nvSpPr>
        <p:spPr>
          <a:xfrm>
            <a:off x="4692150" y="1852600"/>
            <a:ext cx="3651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3"/>
          <p:cNvSpPr/>
          <p:nvPr/>
        </p:nvSpPr>
        <p:spPr>
          <a:xfrm rot="344346">
            <a:off x="480452" y="655498"/>
            <a:ext cx="10168802" cy="2133352"/>
          </a:xfrm>
          <a:custGeom>
            <a:avLst/>
            <a:gdLst/>
            <a:ahLst/>
            <a:cxnLst/>
            <a:rect l="l" t="t" r="r" b="b"/>
            <a:pathLst>
              <a:path w="406747" h="85333" extrusionOk="0">
                <a:moveTo>
                  <a:pt x="26611" y="43450"/>
                </a:moveTo>
                <a:cubicBezTo>
                  <a:pt x="22593" y="44990"/>
                  <a:pt x="-8550" y="50482"/>
                  <a:pt x="2500" y="52692"/>
                </a:cubicBezTo>
                <a:cubicBezTo>
                  <a:pt x="13551" y="54902"/>
                  <a:pt x="40073" y="63542"/>
                  <a:pt x="92914" y="56711"/>
                </a:cubicBezTo>
                <a:cubicBezTo>
                  <a:pt x="145756" y="49880"/>
                  <a:pt x="284857" y="6950"/>
                  <a:pt x="319549" y="11705"/>
                </a:cubicBezTo>
                <a:cubicBezTo>
                  <a:pt x="354241" y="16460"/>
                  <a:pt x="308432" y="86714"/>
                  <a:pt x="301065" y="85241"/>
                </a:cubicBezTo>
                <a:cubicBezTo>
                  <a:pt x="293698" y="83768"/>
                  <a:pt x="257733" y="13916"/>
                  <a:pt x="275347" y="2865"/>
                </a:cubicBezTo>
                <a:cubicBezTo>
                  <a:pt x="292961" y="-8185"/>
                  <a:pt x="384847" y="16259"/>
                  <a:pt x="406747" y="18938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56" name="Google Shape;56;p3"/>
          <p:cNvSpPr/>
          <p:nvPr/>
        </p:nvSpPr>
        <p:spPr>
          <a:xfrm>
            <a:off x="7618038" y="423577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7618047" y="38553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58;p3"/>
          <p:cNvGrpSpPr/>
          <p:nvPr/>
        </p:nvGrpSpPr>
        <p:grpSpPr>
          <a:xfrm rot="1056892">
            <a:off x="5597918" y="551188"/>
            <a:ext cx="1509128" cy="960744"/>
            <a:chOff x="3908800" y="4074100"/>
            <a:chExt cx="1374325" cy="874925"/>
          </a:xfrm>
        </p:grpSpPr>
        <p:sp>
          <p:nvSpPr>
            <p:cNvPr id="59" name="Google Shape;59;p3"/>
            <p:cNvSpPr/>
            <p:nvPr/>
          </p:nvSpPr>
          <p:spPr>
            <a:xfrm>
              <a:off x="3908800" y="4074100"/>
              <a:ext cx="1374325" cy="874925"/>
            </a:xfrm>
            <a:custGeom>
              <a:avLst/>
              <a:gdLst/>
              <a:ahLst/>
              <a:cxnLst/>
              <a:rect l="l" t="t" r="r" b="b"/>
              <a:pathLst>
                <a:path w="54973" h="34997" extrusionOk="0">
                  <a:moveTo>
                    <a:pt x="48538" y="1"/>
                  </a:moveTo>
                  <a:cubicBezTo>
                    <a:pt x="46825" y="1"/>
                    <a:pt x="34" y="22856"/>
                    <a:pt x="34" y="23187"/>
                  </a:cubicBezTo>
                  <a:cubicBezTo>
                    <a:pt x="0" y="23855"/>
                    <a:pt x="4637" y="34896"/>
                    <a:pt x="5538" y="34996"/>
                  </a:cubicBezTo>
                  <a:cubicBezTo>
                    <a:pt x="5544" y="34997"/>
                    <a:pt x="5551" y="34997"/>
                    <a:pt x="5559" y="34997"/>
                  </a:cubicBezTo>
                  <a:cubicBezTo>
                    <a:pt x="7676" y="34997"/>
                    <a:pt x="53208" y="12608"/>
                    <a:pt x="54072" y="11212"/>
                  </a:cubicBezTo>
                  <a:cubicBezTo>
                    <a:pt x="54973" y="9845"/>
                    <a:pt x="49636" y="338"/>
                    <a:pt x="48568" y="4"/>
                  </a:cubicBezTo>
                  <a:cubicBezTo>
                    <a:pt x="48561" y="2"/>
                    <a:pt x="48551" y="1"/>
                    <a:pt x="48538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3980525" y="4608950"/>
              <a:ext cx="56725" cy="119900"/>
            </a:xfrm>
            <a:custGeom>
              <a:avLst/>
              <a:gdLst/>
              <a:ahLst/>
              <a:cxnLst/>
              <a:rect l="l" t="t" r="r" b="b"/>
              <a:pathLst>
                <a:path w="2269" h="4796" extrusionOk="0">
                  <a:moveTo>
                    <a:pt x="259" y="1"/>
                  </a:moveTo>
                  <a:cubicBezTo>
                    <a:pt x="225" y="1"/>
                    <a:pt x="193" y="19"/>
                    <a:pt x="167" y="59"/>
                  </a:cubicBezTo>
                  <a:cubicBezTo>
                    <a:pt x="67" y="126"/>
                    <a:pt x="0" y="192"/>
                    <a:pt x="67" y="326"/>
                  </a:cubicBezTo>
                  <a:cubicBezTo>
                    <a:pt x="367" y="1093"/>
                    <a:pt x="701" y="1793"/>
                    <a:pt x="1067" y="2561"/>
                  </a:cubicBezTo>
                  <a:cubicBezTo>
                    <a:pt x="1401" y="3295"/>
                    <a:pt x="1735" y="4062"/>
                    <a:pt x="2102" y="4762"/>
                  </a:cubicBezTo>
                  <a:cubicBezTo>
                    <a:pt x="2135" y="4796"/>
                    <a:pt x="2168" y="4796"/>
                    <a:pt x="2235" y="4796"/>
                  </a:cubicBezTo>
                  <a:cubicBezTo>
                    <a:pt x="2268" y="4762"/>
                    <a:pt x="2268" y="4729"/>
                    <a:pt x="2268" y="4662"/>
                  </a:cubicBezTo>
                  <a:cubicBezTo>
                    <a:pt x="2001" y="3895"/>
                    <a:pt x="1735" y="3128"/>
                    <a:pt x="1401" y="2394"/>
                  </a:cubicBezTo>
                  <a:cubicBezTo>
                    <a:pt x="1067" y="1627"/>
                    <a:pt x="767" y="893"/>
                    <a:pt x="434" y="126"/>
                  </a:cubicBezTo>
                  <a:cubicBezTo>
                    <a:pt x="373" y="45"/>
                    <a:pt x="312" y="1"/>
                    <a:pt x="25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4022200" y="4590925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42" y="1"/>
                  </a:moveTo>
                  <a:cubicBezTo>
                    <a:pt x="217" y="1"/>
                    <a:pt x="191" y="5"/>
                    <a:pt x="168" y="13"/>
                  </a:cubicBezTo>
                  <a:cubicBezTo>
                    <a:pt x="34" y="79"/>
                    <a:pt x="1" y="179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082"/>
                  </a:cubicBezTo>
                  <a:cubicBezTo>
                    <a:pt x="1369" y="3148"/>
                    <a:pt x="1435" y="3148"/>
                    <a:pt x="1469" y="3148"/>
                  </a:cubicBezTo>
                  <a:cubicBezTo>
                    <a:pt x="1502" y="3082"/>
                    <a:pt x="1502" y="3048"/>
                    <a:pt x="1502" y="3015"/>
                  </a:cubicBezTo>
                  <a:cubicBezTo>
                    <a:pt x="1369" y="2514"/>
                    <a:pt x="1202" y="2014"/>
                    <a:pt x="1002" y="1547"/>
                  </a:cubicBezTo>
                  <a:cubicBezTo>
                    <a:pt x="801" y="1113"/>
                    <a:pt x="635" y="613"/>
                    <a:pt x="435" y="146"/>
                  </a:cubicBezTo>
                  <a:cubicBezTo>
                    <a:pt x="409" y="44"/>
                    <a:pt x="325" y="1"/>
                    <a:pt x="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4068075" y="4567050"/>
              <a:ext cx="37550" cy="78400"/>
            </a:xfrm>
            <a:custGeom>
              <a:avLst/>
              <a:gdLst/>
              <a:ahLst/>
              <a:cxnLst/>
              <a:rect l="l" t="t" r="r" b="b"/>
              <a:pathLst>
                <a:path w="1502" h="3136" extrusionOk="0">
                  <a:moveTo>
                    <a:pt x="167" y="0"/>
                  </a:moveTo>
                  <a:cubicBezTo>
                    <a:pt x="34" y="100"/>
                    <a:pt x="1" y="167"/>
                    <a:pt x="34" y="301"/>
                  </a:cubicBezTo>
                  <a:cubicBezTo>
                    <a:pt x="267" y="801"/>
                    <a:pt x="468" y="1268"/>
                    <a:pt x="668" y="1735"/>
                  </a:cubicBezTo>
                  <a:cubicBezTo>
                    <a:pt x="868" y="2169"/>
                    <a:pt x="1101" y="2636"/>
                    <a:pt x="1335" y="3103"/>
                  </a:cubicBezTo>
                  <a:cubicBezTo>
                    <a:pt x="1368" y="3136"/>
                    <a:pt x="1435" y="3136"/>
                    <a:pt x="1468" y="3136"/>
                  </a:cubicBezTo>
                  <a:cubicBezTo>
                    <a:pt x="1502" y="3103"/>
                    <a:pt x="1502" y="3069"/>
                    <a:pt x="1502" y="3002"/>
                  </a:cubicBezTo>
                  <a:cubicBezTo>
                    <a:pt x="1368" y="2502"/>
                    <a:pt x="1235" y="2002"/>
                    <a:pt x="1001" y="1568"/>
                  </a:cubicBezTo>
                  <a:cubicBezTo>
                    <a:pt x="801" y="1101"/>
                    <a:pt x="634" y="601"/>
                    <a:pt x="434" y="134"/>
                  </a:cubicBezTo>
                  <a:cubicBezTo>
                    <a:pt x="401" y="67"/>
                    <a:pt x="267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4114775" y="4543025"/>
              <a:ext cx="38375" cy="78250"/>
            </a:xfrm>
            <a:custGeom>
              <a:avLst/>
              <a:gdLst/>
              <a:ahLst/>
              <a:cxnLst/>
              <a:rect l="l" t="t" r="r" b="b"/>
              <a:pathLst>
                <a:path w="1535" h="3130" extrusionOk="0">
                  <a:moveTo>
                    <a:pt x="256" y="0"/>
                  </a:moveTo>
                  <a:cubicBezTo>
                    <a:pt x="226" y="0"/>
                    <a:pt x="195" y="9"/>
                    <a:pt x="167" y="27"/>
                  </a:cubicBezTo>
                  <a:cubicBezTo>
                    <a:pt x="67" y="94"/>
                    <a:pt x="1" y="194"/>
                    <a:pt x="67" y="294"/>
                  </a:cubicBezTo>
                  <a:cubicBezTo>
                    <a:pt x="267" y="795"/>
                    <a:pt x="468" y="1262"/>
                    <a:pt x="668" y="1729"/>
                  </a:cubicBezTo>
                  <a:cubicBezTo>
                    <a:pt x="901" y="2196"/>
                    <a:pt x="1101" y="2629"/>
                    <a:pt x="1335" y="3096"/>
                  </a:cubicBezTo>
                  <a:cubicBezTo>
                    <a:pt x="1402" y="3130"/>
                    <a:pt x="1435" y="3130"/>
                    <a:pt x="1468" y="3130"/>
                  </a:cubicBezTo>
                  <a:cubicBezTo>
                    <a:pt x="1535" y="3096"/>
                    <a:pt x="1535" y="3063"/>
                    <a:pt x="1535" y="3029"/>
                  </a:cubicBezTo>
                  <a:cubicBezTo>
                    <a:pt x="1402" y="2529"/>
                    <a:pt x="1235" y="2029"/>
                    <a:pt x="1035" y="1562"/>
                  </a:cubicBezTo>
                  <a:cubicBezTo>
                    <a:pt x="801" y="1095"/>
                    <a:pt x="634" y="594"/>
                    <a:pt x="434" y="127"/>
                  </a:cubicBezTo>
                  <a:cubicBezTo>
                    <a:pt x="410" y="55"/>
                    <a:pt x="334" y="0"/>
                    <a:pt x="25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4158150" y="4524525"/>
              <a:ext cx="37550" cy="78400"/>
            </a:xfrm>
            <a:custGeom>
              <a:avLst/>
              <a:gdLst/>
              <a:ahLst/>
              <a:cxnLst/>
              <a:rect l="l" t="t" r="r" b="b"/>
              <a:pathLst>
                <a:path w="1502" h="3136" extrusionOk="0">
                  <a:moveTo>
                    <a:pt x="167" y="0"/>
                  </a:moveTo>
                  <a:cubicBezTo>
                    <a:pt x="33" y="100"/>
                    <a:pt x="0" y="167"/>
                    <a:pt x="33" y="300"/>
                  </a:cubicBezTo>
                  <a:cubicBezTo>
                    <a:pt x="234" y="801"/>
                    <a:pt x="434" y="1234"/>
                    <a:pt x="667" y="1701"/>
                  </a:cubicBezTo>
                  <a:cubicBezTo>
                    <a:pt x="867" y="2168"/>
                    <a:pt x="1068" y="2635"/>
                    <a:pt x="1334" y="3102"/>
                  </a:cubicBezTo>
                  <a:cubicBezTo>
                    <a:pt x="1368" y="3136"/>
                    <a:pt x="1401" y="3136"/>
                    <a:pt x="1434" y="3136"/>
                  </a:cubicBezTo>
                  <a:cubicBezTo>
                    <a:pt x="1501" y="3102"/>
                    <a:pt x="1501" y="3036"/>
                    <a:pt x="1501" y="3002"/>
                  </a:cubicBezTo>
                  <a:cubicBezTo>
                    <a:pt x="1368" y="2502"/>
                    <a:pt x="1201" y="2002"/>
                    <a:pt x="1001" y="1535"/>
                  </a:cubicBezTo>
                  <a:cubicBezTo>
                    <a:pt x="767" y="1101"/>
                    <a:pt x="634" y="601"/>
                    <a:pt x="400" y="134"/>
                  </a:cubicBezTo>
                  <a:cubicBezTo>
                    <a:pt x="367" y="33"/>
                    <a:pt x="234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4195675" y="4503675"/>
              <a:ext cx="55900" cy="120100"/>
            </a:xfrm>
            <a:custGeom>
              <a:avLst/>
              <a:gdLst/>
              <a:ahLst/>
              <a:cxnLst/>
              <a:rect l="l" t="t" r="r" b="b"/>
              <a:pathLst>
                <a:path w="2236" h="4804" extrusionOk="0">
                  <a:moveTo>
                    <a:pt x="250" y="0"/>
                  </a:moveTo>
                  <a:cubicBezTo>
                    <a:pt x="219" y="0"/>
                    <a:pt x="189" y="11"/>
                    <a:pt x="167" y="33"/>
                  </a:cubicBezTo>
                  <a:cubicBezTo>
                    <a:pt x="34" y="134"/>
                    <a:pt x="0" y="200"/>
                    <a:pt x="34" y="334"/>
                  </a:cubicBezTo>
                  <a:cubicBezTo>
                    <a:pt x="367" y="1068"/>
                    <a:pt x="701" y="1801"/>
                    <a:pt x="1034" y="2535"/>
                  </a:cubicBezTo>
                  <a:cubicBezTo>
                    <a:pt x="1368" y="3303"/>
                    <a:pt x="1701" y="4036"/>
                    <a:pt x="2068" y="4770"/>
                  </a:cubicBezTo>
                  <a:cubicBezTo>
                    <a:pt x="2135" y="4804"/>
                    <a:pt x="2168" y="4804"/>
                    <a:pt x="2202" y="4804"/>
                  </a:cubicBezTo>
                  <a:cubicBezTo>
                    <a:pt x="2235" y="4770"/>
                    <a:pt x="2235" y="4704"/>
                    <a:pt x="2235" y="4670"/>
                  </a:cubicBezTo>
                  <a:cubicBezTo>
                    <a:pt x="2002" y="3870"/>
                    <a:pt x="1701" y="3136"/>
                    <a:pt x="1368" y="2369"/>
                  </a:cubicBezTo>
                  <a:cubicBezTo>
                    <a:pt x="1034" y="1635"/>
                    <a:pt x="734" y="867"/>
                    <a:pt x="400" y="134"/>
                  </a:cubicBezTo>
                  <a:cubicBezTo>
                    <a:pt x="378" y="45"/>
                    <a:pt x="312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4237375" y="4485925"/>
              <a:ext cx="37550" cy="78650"/>
            </a:xfrm>
            <a:custGeom>
              <a:avLst/>
              <a:gdLst/>
              <a:ahLst/>
              <a:cxnLst/>
              <a:rect l="l" t="t" r="r" b="b"/>
              <a:pathLst>
                <a:path w="1502" h="3146" extrusionOk="0">
                  <a:moveTo>
                    <a:pt x="208" y="1"/>
                  </a:moveTo>
                  <a:cubicBezTo>
                    <a:pt x="193" y="1"/>
                    <a:pt x="179" y="4"/>
                    <a:pt x="167" y="10"/>
                  </a:cubicBezTo>
                  <a:cubicBezTo>
                    <a:pt x="33" y="76"/>
                    <a:pt x="0" y="176"/>
                    <a:pt x="33" y="310"/>
                  </a:cubicBezTo>
                  <a:cubicBezTo>
                    <a:pt x="234" y="810"/>
                    <a:pt x="434" y="1244"/>
                    <a:pt x="667" y="1711"/>
                  </a:cubicBezTo>
                  <a:cubicBezTo>
                    <a:pt x="867" y="2178"/>
                    <a:pt x="1067" y="2612"/>
                    <a:pt x="1334" y="3079"/>
                  </a:cubicBezTo>
                  <a:cubicBezTo>
                    <a:pt x="1368" y="3145"/>
                    <a:pt x="1401" y="3145"/>
                    <a:pt x="1434" y="3145"/>
                  </a:cubicBezTo>
                  <a:cubicBezTo>
                    <a:pt x="1501" y="3079"/>
                    <a:pt x="1501" y="3045"/>
                    <a:pt x="1501" y="3012"/>
                  </a:cubicBezTo>
                  <a:cubicBezTo>
                    <a:pt x="1368" y="2511"/>
                    <a:pt x="1201" y="2011"/>
                    <a:pt x="1001" y="1544"/>
                  </a:cubicBezTo>
                  <a:cubicBezTo>
                    <a:pt x="801" y="1077"/>
                    <a:pt x="634" y="577"/>
                    <a:pt x="400" y="143"/>
                  </a:cubicBezTo>
                  <a:cubicBezTo>
                    <a:pt x="373" y="61"/>
                    <a:pt x="278" y="1"/>
                    <a:pt x="20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4284075" y="4462500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19" y="1"/>
                  </a:moveTo>
                  <a:cubicBezTo>
                    <a:pt x="200" y="1"/>
                    <a:pt x="183" y="5"/>
                    <a:pt x="167" y="13"/>
                  </a:cubicBezTo>
                  <a:cubicBezTo>
                    <a:pt x="33" y="113"/>
                    <a:pt x="0" y="179"/>
                    <a:pt x="33" y="313"/>
                  </a:cubicBezTo>
                  <a:cubicBezTo>
                    <a:pt x="234" y="813"/>
                    <a:pt x="467" y="1280"/>
                    <a:pt x="667" y="1747"/>
                  </a:cubicBezTo>
                  <a:cubicBezTo>
                    <a:pt x="867" y="2181"/>
                    <a:pt x="1067" y="2648"/>
                    <a:pt x="1334" y="3115"/>
                  </a:cubicBezTo>
                  <a:cubicBezTo>
                    <a:pt x="1368" y="3148"/>
                    <a:pt x="1401" y="3148"/>
                    <a:pt x="1468" y="3148"/>
                  </a:cubicBezTo>
                  <a:cubicBezTo>
                    <a:pt x="1501" y="3115"/>
                    <a:pt x="1501" y="3082"/>
                    <a:pt x="1501" y="3015"/>
                  </a:cubicBezTo>
                  <a:cubicBezTo>
                    <a:pt x="1368" y="2514"/>
                    <a:pt x="1201" y="2014"/>
                    <a:pt x="1001" y="1580"/>
                  </a:cubicBezTo>
                  <a:cubicBezTo>
                    <a:pt x="801" y="1113"/>
                    <a:pt x="634" y="613"/>
                    <a:pt x="434" y="146"/>
                  </a:cubicBezTo>
                  <a:cubicBezTo>
                    <a:pt x="357" y="44"/>
                    <a:pt x="281" y="1"/>
                    <a:pt x="21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4329925" y="4437625"/>
              <a:ext cx="37550" cy="78575"/>
            </a:xfrm>
            <a:custGeom>
              <a:avLst/>
              <a:gdLst/>
              <a:ahLst/>
              <a:cxnLst/>
              <a:rect l="l" t="t" r="r" b="b"/>
              <a:pathLst>
                <a:path w="1502" h="3143" extrusionOk="0">
                  <a:moveTo>
                    <a:pt x="208" y="0"/>
                  </a:moveTo>
                  <a:cubicBezTo>
                    <a:pt x="195" y="0"/>
                    <a:pt x="181" y="2"/>
                    <a:pt x="167" y="7"/>
                  </a:cubicBezTo>
                  <a:cubicBezTo>
                    <a:pt x="34" y="107"/>
                    <a:pt x="1" y="174"/>
                    <a:pt x="34" y="307"/>
                  </a:cubicBezTo>
                  <a:cubicBezTo>
                    <a:pt x="234" y="807"/>
                    <a:pt x="468" y="1274"/>
                    <a:pt x="668" y="1708"/>
                  </a:cubicBezTo>
                  <a:cubicBezTo>
                    <a:pt x="868" y="2175"/>
                    <a:pt x="1068" y="2642"/>
                    <a:pt x="1335" y="3109"/>
                  </a:cubicBezTo>
                  <a:cubicBezTo>
                    <a:pt x="1368" y="3143"/>
                    <a:pt x="1402" y="3143"/>
                    <a:pt x="1468" y="3143"/>
                  </a:cubicBezTo>
                  <a:cubicBezTo>
                    <a:pt x="1502" y="3109"/>
                    <a:pt x="1502" y="3076"/>
                    <a:pt x="1502" y="3009"/>
                  </a:cubicBezTo>
                  <a:cubicBezTo>
                    <a:pt x="1368" y="2509"/>
                    <a:pt x="1202" y="2008"/>
                    <a:pt x="1001" y="1575"/>
                  </a:cubicBezTo>
                  <a:cubicBezTo>
                    <a:pt x="801" y="1108"/>
                    <a:pt x="634" y="607"/>
                    <a:pt x="434" y="140"/>
                  </a:cubicBezTo>
                  <a:cubicBezTo>
                    <a:pt x="377" y="83"/>
                    <a:pt x="294" y="0"/>
                    <a:pt x="20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4372450" y="4419975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42" y="0"/>
                  </a:moveTo>
                  <a:cubicBezTo>
                    <a:pt x="217" y="0"/>
                    <a:pt x="191" y="5"/>
                    <a:pt x="168" y="12"/>
                  </a:cubicBezTo>
                  <a:cubicBezTo>
                    <a:pt x="34" y="112"/>
                    <a:pt x="1" y="179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115"/>
                  </a:cubicBezTo>
                  <a:cubicBezTo>
                    <a:pt x="1369" y="3148"/>
                    <a:pt x="1435" y="3148"/>
                    <a:pt x="1469" y="3148"/>
                  </a:cubicBezTo>
                  <a:cubicBezTo>
                    <a:pt x="1502" y="3115"/>
                    <a:pt x="1502" y="3048"/>
                    <a:pt x="1502" y="3015"/>
                  </a:cubicBezTo>
                  <a:cubicBezTo>
                    <a:pt x="1369" y="2514"/>
                    <a:pt x="1235" y="2014"/>
                    <a:pt x="1002" y="1547"/>
                  </a:cubicBezTo>
                  <a:cubicBezTo>
                    <a:pt x="801" y="1113"/>
                    <a:pt x="635" y="613"/>
                    <a:pt x="435" y="146"/>
                  </a:cubicBezTo>
                  <a:cubicBezTo>
                    <a:pt x="409" y="44"/>
                    <a:pt x="32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4421650" y="4394425"/>
              <a:ext cx="56750" cy="120100"/>
            </a:xfrm>
            <a:custGeom>
              <a:avLst/>
              <a:gdLst/>
              <a:ahLst/>
              <a:cxnLst/>
              <a:rect l="l" t="t" r="r" b="b"/>
              <a:pathLst>
                <a:path w="2270" h="4804" extrusionOk="0">
                  <a:moveTo>
                    <a:pt x="267" y="0"/>
                  </a:moveTo>
                  <a:cubicBezTo>
                    <a:pt x="234" y="0"/>
                    <a:pt x="201" y="11"/>
                    <a:pt x="168" y="34"/>
                  </a:cubicBezTo>
                  <a:cubicBezTo>
                    <a:pt x="34" y="100"/>
                    <a:pt x="1" y="200"/>
                    <a:pt x="34" y="334"/>
                  </a:cubicBezTo>
                  <a:cubicBezTo>
                    <a:pt x="368" y="1068"/>
                    <a:pt x="701" y="1768"/>
                    <a:pt x="1035" y="2535"/>
                  </a:cubicBezTo>
                  <a:cubicBezTo>
                    <a:pt x="1369" y="3303"/>
                    <a:pt x="1702" y="4037"/>
                    <a:pt x="2102" y="4737"/>
                  </a:cubicBezTo>
                  <a:cubicBezTo>
                    <a:pt x="2136" y="4804"/>
                    <a:pt x="2169" y="4804"/>
                    <a:pt x="2203" y="4804"/>
                  </a:cubicBezTo>
                  <a:cubicBezTo>
                    <a:pt x="2269" y="4737"/>
                    <a:pt x="2269" y="4704"/>
                    <a:pt x="2269" y="4670"/>
                  </a:cubicBezTo>
                  <a:cubicBezTo>
                    <a:pt x="2002" y="3870"/>
                    <a:pt x="1702" y="3136"/>
                    <a:pt x="1369" y="2369"/>
                  </a:cubicBezTo>
                  <a:cubicBezTo>
                    <a:pt x="1035" y="1635"/>
                    <a:pt x="768" y="868"/>
                    <a:pt x="435" y="134"/>
                  </a:cubicBezTo>
                  <a:cubicBezTo>
                    <a:pt x="390" y="45"/>
                    <a:pt x="331" y="0"/>
                    <a:pt x="2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4464200" y="4376225"/>
              <a:ext cx="37550" cy="78275"/>
            </a:xfrm>
            <a:custGeom>
              <a:avLst/>
              <a:gdLst/>
              <a:ahLst/>
              <a:cxnLst/>
              <a:rect l="l" t="t" r="r" b="b"/>
              <a:pathLst>
                <a:path w="1502" h="3131" extrusionOk="0">
                  <a:moveTo>
                    <a:pt x="244" y="1"/>
                  </a:moveTo>
                  <a:cubicBezTo>
                    <a:pt x="220" y="1"/>
                    <a:pt x="195" y="9"/>
                    <a:pt x="167" y="28"/>
                  </a:cubicBezTo>
                  <a:cubicBezTo>
                    <a:pt x="34" y="95"/>
                    <a:pt x="0" y="195"/>
                    <a:pt x="34" y="295"/>
                  </a:cubicBezTo>
                  <a:cubicBezTo>
                    <a:pt x="267" y="795"/>
                    <a:pt x="467" y="1262"/>
                    <a:pt x="667" y="1729"/>
                  </a:cubicBezTo>
                  <a:cubicBezTo>
                    <a:pt x="867" y="2196"/>
                    <a:pt x="1101" y="2630"/>
                    <a:pt x="1334" y="3097"/>
                  </a:cubicBezTo>
                  <a:cubicBezTo>
                    <a:pt x="1368" y="3130"/>
                    <a:pt x="1435" y="3130"/>
                    <a:pt x="1468" y="3130"/>
                  </a:cubicBezTo>
                  <a:cubicBezTo>
                    <a:pt x="1501" y="3097"/>
                    <a:pt x="1501" y="3063"/>
                    <a:pt x="1501" y="3030"/>
                  </a:cubicBezTo>
                  <a:cubicBezTo>
                    <a:pt x="1368" y="2530"/>
                    <a:pt x="1234" y="2029"/>
                    <a:pt x="1001" y="1562"/>
                  </a:cubicBezTo>
                  <a:cubicBezTo>
                    <a:pt x="801" y="1095"/>
                    <a:pt x="634" y="595"/>
                    <a:pt x="434" y="128"/>
                  </a:cubicBezTo>
                  <a:cubicBezTo>
                    <a:pt x="362" y="56"/>
                    <a:pt x="307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510050" y="4353250"/>
              <a:ext cx="37550" cy="78725"/>
            </a:xfrm>
            <a:custGeom>
              <a:avLst/>
              <a:gdLst/>
              <a:ahLst/>
              <a:cxnLst/>
              <a:rect l="l" t="t" r="r" b="b"/>
              <a:pathLst>
                <a:path w="1502" h="3149" extrusionOk="0">
                  <a:moveTo>
                    <a:pt x="238" y="1"/>
                  </a:moveTo>
                  <a:cubicBezTo>
                    <a:pt x="215" y="1"/>
                    <a:pt x="191" y="5"/>
                    <a:pt x="168" y="13"/>
                  </a:cubicBezTo>
                  <a:cubicBezTo>
                    <a:pt x="34" y="113"/>
                    <a:pt x="1" y="180"/>
                    <a:pt x="34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868" y="2181"/>
                    <a:pt x="1102" y="2648"/>
                    <a:pt x="1335" y="3115"/>
                  </a:cubicBezTo>
                  <a:cubicBezTo>
                    <a:pt x="1368" y="3148"/>
                    <a:pt x="1435" y="3148"/>
                    <a:pt x="1469" y="3148"/>
                  </a:cubicBezTo>
                  <a:cubicBezTo>
                    <a:pt x="1502" y="3115"/>
                    <a:pt x="1502" y="3048"/>
                    <a:pt x="1502" y="3015"/>
                  </a:cubicBezTo>
                  <a:cubicBezTo>
                    <a:pt x="1368" y="2515"/>
                    <a:pt x="1202" y="2014"/>
                    <a:pt x="1002" y="1547"/>
                  </a:cubicBezTo>
                  <a:cubicBezTo>
                    <a:pt x="801" y="1114"/>
                    <a:pt x="635" y="613"/>
                    <a:pt x="434" y="146"/>
                  </a:cubicBezTo>
                  <a:cubicBezTo>
                    <a:pt x="384" y="44"/>
                    <a:pt x="313" y="1"/>
                    <a:pt x="23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556750" y="4328325"/>
              <a:ext cx="37550" cy="78625"/>
            </a:xfrm>
            <a:custGeom>
              <a:avLst/>
              <a:gdLst/>
              <a:ahLst/>
              <a:cxnLst/>
              <a:rect l="l" t="t" r="r" b="b"/>
              <a:pathLst>
                <a:path w="1502" h="3145" extrusionOk="0">
                  <a:moveTo>
                    <a:pt x="221" y="0"/>
                  </a:moveTo>
                  <a:cubicBezTo>
                    <a:pt x="203" y="0"/>
                    <a:pt x="185" y="3"/>
                    <a:pt x="168" y="9"/>
                  </a:cubicBezTo>
                  <a:cubicBezTo>
                    <a:pt x="68" y="109"/>
                    <a:pt x="1" y="176"/>
                    <a:pt x="68" y="309"/>
                  </a:cubicBezTo>
                  <a:cubicBezTo>
                    <a:pt x="268" y="810"/>
                    <a:pt x="468" y="1243"/>
                    <a:pt x="668" y="1710"/>
                  </a:cubicBezTo>
                  <a:cubicBezTo>
                    <a:pt x="901" y="2177"/>
                    <a:pt x="1102" y="2644"/>
                    <a:pt x="1335" y="3078"/>
                  </a:cubicBezTo>
                  <a:cubicBezTo>
                    <a:pt x="1402" y="3145"/>
                    <a:pt x="1435" y="3145"/>
                    <a:pt x="1469" y="3145"/>
                  </a:cubicBezTo>
                  <a:cubicBezTo>
                    <a:pt x="1502" y="3078"/>
                    <a:pt x="1502" y="3045"/>
                    <a:pt x="1502" y="3011"/>
                  </a:cubicBezTo>
                  <a:cubicBezTo>
                    <a:pt x="1402" y="2511"/>
                    <a:pt x="1235" y="2011"/>
                    <a:pt x="1002" y="1544"/>
                  </a:cubicBezTo>
                  <a:cubicBezTo>
                    <a:pt x="801" y="1110"/>
                    <a:pt x="635" y="610"/>
                    <a:pt x="434" y="143"/>
                  </a:cubicBezTo>
                  <a:cubicBezTo>
                    <a:pt x="380" y="60"/>
                    <a:pt x="302" y="0"/>
                    <a:pt x="221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4598450" y="4310725"/>
              <a:ext cx="38400" cy="78725"/>
            </a:xfrm>
            <a:custGeom>
              <a:avLst/>
              <a:gdLst/>
              <a:ahLst/>
              <a:cxnLst/>
              <a:rect l="l" t="t" r="r" b="b"/>
              <a:pathLst>
                <a:path w="1536" h="3149" extrusionOk="0">
                  <a:moveTo>
                    <a:pt x="242" y="1"/>
                  </a:moveTo>
                  <a:cubicBezTo>
                    <a:pt x="217" y="1"/>
                    <a:pt x="191" y="5"/>
                    <a:pt x="167" y="13"/>
                  </a:cubicBezTo>
                  <a:cubicBezTo>
                    <a:pt x="67" y="79"/>
                    <a:pt x="1" y="179"/>
                    <a:pt x="67" y="313"/>
                  </a:cubicBezTo>
                  <a:cubicBezTo>
                    <a:pt x="268" y="813"/>
                    <a:pt x="468" y="1247"/>
                    <a:pt x="668" y="1714"/>
                  </a:cubicBezTo>
                  <a:cubicBezTo>
                    <a:pt x="901" y="2181"/>
                    <a:pt x="1101" y="2614"/>
                    <a:pt x="1335" y="3081"/>
                  </a:cubicBezTo>
                  <a:cubicBezTo>
                    <a:pt x="1402" y="3148"/>
                    <a:pt x="1435" y="3148"/>
                    <a:pt x="1468" y="3148"/>
                  </a:cubicBezTo>
                  <a:cubicBezTo>
                    <a:pt x="1535" y="3081"/>
                    <a:pt x="1535" y="3048"/>
                    <a:pt x="1535" y="3015"/>
                  </a:cubicBezTo>
                  <a:cubicBezTo>
                    <a:pt x="1402" y="2514"/>
                    <a:pt x="1235" y="2014"/>
                    <a:pt x="1035" y="1547"/>
                  </a:cubicBezTo>
                  <a:cubicBezTo>
                    <a:pt x="801" y="1080"/>
                    <a:pt x="634" y="580"/>
                    <a:pt x="434" y="146"/>
                  </a:cubicBezTo>
                  <a:cubicBezTo>
                    <a:pt x="409" y="44"/>
                    <a:pt x="325" y="1"/>
                    <a:pt x="242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4651825" y="4284775"/>
              <a:ext cx="56725" cy="119675"/>
            </a:xfrm>
            <a:custGeom>
              <a:avLst/>
              <a:gdLst/>
              <a:ahLst/>
              <a:cxnLst/>
              <a:rect l="l" t="t" r="r" b="b"/>
              <a:pathLst>
                <a:path w="2269" h="4787" extrusionOk="0">
                  <a:moveTo>
                    <a:pt x="279" y="0"/>
                  </a:moveTo>
                  <a:cubicBezTo>
                    <a:pt x="241" y="0"/>
                    <a:pt x="202" y="15"/>
                    <a:pt x="167" y="50"/>
                  </a:cubicBezTo>
                  <a:cubicBezTo>
                    <a:pt x="67" y="117"/>
                    <a:pt x="1" y="217"/>
                    <a:pt x="67" y="317"/>
                  </a:cubicBezTo>
                  <a:cubicBezTo>
                    <a:pt x="401" y="1084"/>
                    <a:pt x="734" y="1784"/>
                    <a:pt x="1068" y="2552"/>
                  </a:cubicBezTo>
                  <a:cubicBezTo>
                    <a:pt x="1402" y="3286"/>
                    <a:pt x="1735" y="4053"/>
                    <a:pt x="2102" y="4753"/>
                  </a:cubicBezTo>
                  <a:cubicBezTo>
                    <a:pt x="2135" y="4787"/>
                    <a:pt x="2169" y="4787"/>
                    <a:pt x="2235" y="4787"/>
                  </a:cubicBezTo>
                  <a:cubicBezTo>
                    <a:pt x="2269" y="4753"/>
                    <a:pt x="2269" y="4720"/>
                    <a:pt x="2269" y="4687"/>
                  </a:cubicBezTo>
                  <a:cubicBezTo>
                    <a:pt x="2002" y="3886"/>
                    <a:pt x="1735" y="3119"/>
                    <a:pt x="1402" y="2385"/>
                  </a:cubicBezTo>
                  <a:cubicBezTo>
                    <a:pt x="1068" y="1618"/>
                    <a:pt x="768" y="884"/>
                    <a:pt x="434" y="117"/>
                  </a:cubicBezTo>
                  <a:cubicBezTo>
                    <a:pt x="412" y="51"/>
                    <a:pt x="348" y="0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693525" y="4266675"/>
              <a:ext cx="37550" cy="78575"/>
            </a:xfrm>
            <a:custGeom>
              <a:avLst/>
              <a:gdLst/>
              <a:ahLst/>
              <a:cxnLst/>
              <a:rect l="l" t="t" r="r" b="b"/>
              <a:pathLst>
                <a:path w="1502" h="3143" extrusionOk="0">
                  <a:moveTo>
                    <a:pt x="210" y="0"/>
                  </a:moveTo>
                  <a:cubicBezTo>
                    <a:pt x="195" y="0"/>
                    <a:pt x="181" y="2"/>
                    <a:pt x="167" y="7"/>
                  </a:cubicBezTo>
                  <a:cubicBezTo>
                    <a:pt x="34" y="107"/>
                    <a:pt x="0" y="173"/>
                    <a:pt x="34" y="307"/>
                  </a:cubicBezTo>
                  <a:cubicBezTo>
                    <a:pt x="267" y="807"/>
                    <a:pt x="467" y="1274"/>
                    <a:pt x="668" y="1741"/>
                  </a:cubicBezTo>
                  <a:cubicBezTo>
                    <a:pt x="868" y="2175"/>
                    <a:pt x="1101" y="2642"/>
                    <a:pt x="1335" y="3109"/>
                  </a:cubicBezTo>
                  <a:cubicBezTo>
                    <a:pt x="1401" y="3142"/>
                    <a:pt x="1435" y="3142"/>
                    <a:pt x="1468" y="3142"/>
                  </a:cubicBezTo>
                  <a:cubicBezTo>
                    <a:pt x="1501" y="3109"/>
                    <a:pt x="1501" y="3076"/>
                    <a:pt x="1501" y="3009"/>
                  </a:cubicBezTo>
                  <a:cubicBezTo>
                    <a:pt x="1401" y="2508"/>
                    <a:pt x="1235" y="2008"/>
                    <a:pt x="1001" y="1574"/>
                  </a:cubicBezTo>
                  <a:cubicBezTo>
                    <a:pt x="801" y="1107"/>
                    <a:pt x="634" y="607"/>
                    <a:pt x="434" y="140"/>
                  </a:cubicBezTo>
                  <a:cubicBezTo>
                    <a:pt x="405" y="83"/>
                    <a:pt x="302" y="0"/>
                    <a:pt x="21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4740225" y="4244025"/>
              <a:ext cx="38375" cy="78700"/>
            </a:xfrm>
            <a:custGeom>
              <a:avLst/>
              <a:gdLst/>
              <a:ahLst/>
              <a:cxnLst/>
              <a:rect l="l" t="t" r="r" b="b"/>
              <a:pathLst>
                <a:path w="1535" h="3148" extrusionOk="0">
                  <a:moveTo>
                    <a:pt x="242" y="0"/>
                  </a:moveTo>
                  <a:cubicBezTo>
                    <a:pt x="216" y="0"/>
                    <a:pt x="191" y="4"/>
                    <a:pt x="167" y="12"/>
                  </a:cubicBezTo>
                  <a:cubicBezTo>
                    <a:pt x="67" y="79"/>
                    <a:pt x="0" y="179"/>
                    <a:pt x="67" y="312"/>
                  </a:cubicBezTo>
                  <a:cubicBezTo>
                    <a:pt x="267" y="813"/>
                    <a:pt x="467" y="1246"/>
                    <a:pt x="668" y="1713"/>
                  </a:cubicBezTo>
                  <a:cubicBezTo>
                    <a:pt x="901" y="2180"/>
                    <a:pt x="1101" y="2647"/>
                    <a:pt x="1335" y="3081"/>
                  </a:cubicBezTo>
                  <a:cubicBezTo>
                    <a:pt x="1401" y="3148"/>
                    <a:pt x="1435" y="3148"/>
                    <a:pt x="1468" y="3148"/>
                  </a:cubicBezTo>
                  <a:cubicBezTo>
                    <a:pt x="1535" y="3081"/>
                    <a:pt x="1535" y="3048"/>
                    <a:pt x="1535" y="3014"/>
                  </a:cubicBezTo>
                  <a:cubicBezTo>
                    <a:pt x="1401" y="2514"/>
                    <a:pt x="1235" y="2013"/>
                    <a:pt x="1034" y="1546"/>
                  </a:cubicBezTo>
                  <a:cubicBezTo>
                    <a:pt x="801" y="1079"/>
                    <a:pt x="634" y="579"/>
                    <a:pt x="434" y="145"/>
                  </a:cubicBezTo>
                  <a:cubicBezTo>
                    <a:pt x="409" y="44"/>
                    <a:pt x="32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786100" y="4219300"/>
              <a:ext cx="38375" cy="78400"/>
            </a:xfrm>
            <a:custGeom>
              <a:avLst/>
              <a:gdLst/>
              <a:ahLst/>
              <a:cxnLst/>
              <a:rect l="l" t="t" r="r" b="b"/>
              <a:pathLst>
                <a:path w="1535" h="3136" extrusionOk="0">
                  <a:moveTo>
                    <a:pt x="167" y="0"/>
                  </a:moveTo>
                  <a:cubicBezTo>
                    <a:pt x="67" y="67"/>
                    <a:pt x="0" y="167"/>
                    <a:pt x="67" y="301"/>
                  </a:cubicBezTo>
                  <a:cubicBezTo>
                    <a:pt x="267" y="768"/>
                    <a:pt x="467" y="1235"/>
                    <a:pt x="667" y="1702"/>
                  </a:cubicBezTo>
                  <a:cubicBezTo>
                    <a:pt x="901" y="2169"/>
                    <a:pt x="1101" y="2602"/>
                    <a:pt x="1334" y="3069"/>
                  </a:cubicBezTo>
                  <a:cubicBezTo>
                    <a:pt x="1401" y="3136"/>
                    <a:pt x="1434" y="3136"/>
                    <a:pt x="1468" y="3136"/>
                  </a:cubicBezTo>
                  <a:cubicBezTo>
                    <a:pt x="1534" y="3069"/>
                    <a:pt x="1534" y="3036"/>
                    <a:pt x="1534" y="3002"/>
                  </a:cubicBezTo>
                  <a:cubicBezTo>
                    <a:pt x="1401" y="2502"/>
                    <a:pt x="1234" y="2002"/>
                    <a:pt x="1034" y="1535"/>
                  </a:cubicBezTo>
                  <a:cubicBezTo>
                    <a:pt x="801" y="1068"/>
                    <a:pt x="634" y="567"/>
                    <a:pt x="434" y="134"/>
                  </a:cubicBezTo>
                  <a:cubicBezTo>
                    <a:pt x="400" y="34"/>
                    <a:pt x="267" y="0"/>
                    <a:pt x="16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4829450" y="4201100"/>
              <a:ext cx="37550" cy="78275"/>
            </a:xfrm>
            <a:custGeom>
              <a:avLst/>
              <a:gdLst/>
              <a:ahLst/>
              <a:cxnLst/>
              <a:rect l="l" t="t" r="r" b="b"/>
              <a:pathLst>
                <a:path w="1502" h="3131" extrusionOk="0">
                  <a:moveTo>
                    <a:pt x="235" y="1"/>
                  </a:moveTo>
                  <a:cubicBezTo>
                    <a:pt x="210" y="1"/>
                    <a:pt x="186" y="9"/>
                    <a:pt x="167" y="28"/>
                  </a:cubicBezTo>
                  <a:cubicBezTo>
                    <a:pt x="34" y="95"/>
                    <a:pt x="1" y="195"/>
                    <a:pt x="34" y="295"/>
                  </a:cubicBezTo>
                  <a:cubicBezTo>
                    <a:pt x="234" y="795"/>
                    <a:pt x="434" y="1262"/>
                    <a:pt x="668" y="1729"/>
                  </a:cubicBezTo>
                  <a:cubicBezTo>
                    <a:pt x="868" y="2196"/>
                    <a:pt x="1068" y="2630"/>
                    <a:pt x="1335" y="3097"/>
                  </a:cubicBezTo>
                  <a:cubicBezTo>
                    <a:pt x="1368" y="3130"/>
                    <a:pt x="1402" y="3130"/>
                    <a:pt x="1468" y="3130"/>
                  </a:cubicBezTo>
                  <a:cubicBezTo>
                    <a:pt x="1502" y="3097"/>
                    <a:pt x="1502" y="3063"/>
                    <a:pt x="1502" y="3030"/>
                  </a:cubicBezTo>
                  <a:cubicBezTo>
                    <a:pt x="1368" y="2530"/>
                    <a:pt x="1201" y="2029"/>
                    <a:pt x="1001" y="1562"/>
                  </a:cubicBezTo>
                  <a:cubicBezTo>
                    <a:pt x="801" y="1095"/>
                    <a:pt x="634" y="595"/>
                    <a:pt x="401" y="128"/>
                  </a:cubicBezTo>
                  <a:cubicBezTo>
                    <a:pt x="377" y="56"/>
                    <a:pt x="301" y="1"/>
                    <a:pt x="235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4876150" y="4182300"/>
              <a:ext cx="56725" cy="119575"/>
            </a:xfrm>
            <a:custGeom>
              <a:avLst/>
              <a:gdLst/>
              <a:ahLst/>
              <a:cxnLst/>
              <a:rect l="l" t="t" r="r" b="b"/>
              <a:pathLst>
                <a:path w="2269" h="4783" extrusionOk="0">
                  <a:moveTo>
                    <a:pt x="242" y="0"/>
                  </a:moveTo>
                  <a:cubicBezTo>
                    <a:pt x="217" y="0"/>
                    <a:pt x="192" y="4"/>
                    <a:pt x="167" y="13"/>
                  </a:cubicBezTo>
                  <a:cubicBezTo>
                    <a:pt x="34" y="113"/>
                    <a:pt x="1" y="179"/>
                    <a:pt x="34" y="313"/>
                  </a:cubicBezTo>
                  <a:cubicBezTo>
                    <a:pt x="368" y="1047"/>
                    <a:pt x="701" y="1781"/>
                    <a:pt x="1035" y="2514"/>
                  </a:cubicBezTo>
                  <a:cubicBezTo>
                    <a:pt x="1368" y="3282"/>
                    <a:pt x="1702" y="4015"/>
                    <a:pt x="2102" y="4716"/>
                  </a:cubicBezTo>
                  <a:cubicBezTo>
                    <a:pt x="2135" y="4783"/>
                    <a:pt x="2169" y="4783"/>
                    <a:pt x="2202" y="4783"/>
                  </a:cubicBezTo>
                  <a:cubicBezTo>
                    <a:pt x="2269" y="4716"/>
                    <a:pt x="2269" y="4683"/>
                    <a:pt x="2269" y="4649"/>
                  </a:cubicBezTo>
                  <a:cubicBezTo>
                    <a:pt x="2002" y="3849"/>
                    <a:pt x="1702" y="3115"/>
                    <a:pt x="1368" y="2348"/>
                  </a:cubicBezTo>
                  <a:cubicBezTo>
                    <a:pt x="1035" y="1614"/>
                    <a:pt x="768" y="847"/>
                    <a:pt x="434" y="113"/>
                  </a:cubicBezTo>
                  <a:cubicBezTo>
                    <a:pt x="384" y="38"/>
                    <a:pt x="315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4917850" y="4164800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38" y="0"/>
                  </a:moveTo>
                  <a:cubicBezTo>
                    <a:pt x="215" y="0"/>
                    <a:pt x="191" y="4"/>
                    <a:pt x="167" y="12"/>
                  </a:cubicBezTo>
                  <a:cubicBezTo>
                    <a:pt x="34" y="79"/>
                    <a:pt x="0" y="179"/>
                    <a:pt x="34" y="312"/>
                  </a:cubicBezTo>
                  <a:cubicBezTo>
                    <a:pt x="234" y="813"/>
                    <a:pt x="467" y="1246"/>
                    <a:pt x="668" y="1713"/>
                  </a:cubicBezTo>
                  <a:cubicBezTo>
                    <a:pt x="868" y="2180"/>
                    <a:pt x="1068" y="2614"/>
                    <a:pt x="1335" y="3081"/>
                  </a:cubicBezTo>
                  <a:cubicBezTo>
                    <a:pt x="1368" y="3148"/>
                    <a:pt x="1401" y="3148"/>
                    <a:pt x="1468" y="3148"/>
                  </a:cubicBezTo>
                  <a:cubicBezTo>
                    <a:pt x="1502" y="3081"/>
                    <a:pt x="1502" y="3048"/>
                    <a:pt x="1502" y="3014"/>
                  </a:cubicBezTo>
                  <a:cubicBezTo>
                    <a:pt x="1368" y="2514"/>
                    <a:pt x="1201" y="2014"/>
                    <a:pt x="1001" y="1547"/>
                  </a:cubicBezTo>
                  <a:cubicBezTo>
                    <a:pt x="801" y="1080"/>
                    <a:pt x="634" y="579"/>
                    <a:pt x="434" y="146"/>
                  </a:cubicBezTo>
                  <a:cubicBezTo>
                    <a:pt x="383" y="44"/>
                    <a:pt x="313" y="0"/>
                    <a:pt x="238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4963725" y="4140900"/>
              <a:ext cx="37550" cy="78425"/>
            </a:xfrm>
            <a:custGeom>
              <a:avLst/>
              <a:gdLst/>
              <a:ahLst/>
              <a:cxnLst/>
              <a:rect l="l" t="t" r="r" b="b"/>
              <a:pathLst>
                <a:path w="1502" h="3137" extrusionOk="0">
                  <a:moveTo>
                    <a:pt x="167" y="1"/>
                  </a:moveTo>
                  <a:cubicBezTo>
                    <a:pt x="33" y="101"/>
                    <a:pt x="0" y="168"/>
                    <a:pt x="33" y="301"/>
                  </a:cubicBezTo>
                  <a:cubicBezTo>
                    <a:pt x="234" y="801"/>
                    <a:pt x="467" y="1235"/>
                    <a:pt x="667" y="1702"/>
                  </a:cubicBezTo>
                  <a:cubicBezTo>
                    <a:pt x="867" y="2169"/>
                    <a:pt x="1068" y="2636"/>
                    <a:pt x="1334" y="3070"/>
                  </a:cubicBezTo>
                  <a:cubicBezTo>
                    <a:pt x="1368" y="3136"/>
                    <a:pt x="1401" y="3136"/>
                    <a:pt x="1468" y="3136"/>
                  </a:cubicBezTo>
                  <a:cubicBezTo>
                    <a:pt x="1501" y="3070"/>
                    <a:pt x="1501" y="3036"/>
                    <a:pt x="1501" y="3003"/>
                  </a:cubicBezTo>
                  <a:cubicBezTo>
                    <a:pt x="1368" y="2503"/>
                    <a:pt x="1201" y="2002"/>
                    <a:pt x="1001" y="1535"/>
                  </a:cubicBezTo>
                  <a:cubicBezTo>
                    <a:pt x="801" y="1102"/>
                    <a:pt x="634" y="601"/>
                    <a:pt x="434" y="134"/>
                  </a:cubicBezTo>
                  <a:cubicBezTo>
                    <a:pt x="367" y="34"/>
                    <a:pt x="267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5010425" y="4116425"/>
              <a:ext cx="37550" cy="78700"/>
            </a:xfrm>
            <a:custGeom>
              <a:avLst/>
              <a:gdLst/>
              <a:ahLst/>
              <a:cxnLst/>
              <a:rect l="l" t="t" r="r" b="b"/>
              <a:pathLst>
                <a:path w="1502" h="3148" extrusionOk="0">
                  <a:moveTo>
                    <a:pt x="242" y="0"/>
                  </a:moveTo>
                  <a:cubicBezTo>
                    <a:pt x="216" y="0"/>
                    <a:pt x="191" y="5"/>
                    <a:pt x="167" y="12"/>
                  </a:cubicBezTo>
                  <a:cubicBezTo>
                    <a:pt x="33" y="112"/>
                    <a:pt x="0" y="179"/>
                    <a:pt x="33" y="313"/>
                  </a:cubicBezTo>
                  <a:cubicBezTo>
                    <a:pt x="267" y="813"/>
                    <a:pt x="467" y="1280"/>
                    <a:pt x="667" y="1714"/>
                  </a:cubicBezTo>
                  <a:cubicBezTo>
                    <a:pt x="867" y="2181"/>
                    <a:pt x="1101" y="2648"/>
                    <a:pt x="1334" y="3115"/>
                  </a:cubicBezTo>
                  <a:cubicBezTo>
                    <a:pt x="1368" y="3148"/>
                    <a:pt x="1434" y="3148"/>
                    <a:pt x="1468" y="3148"/>
                  </a:cubicBezTo>
                  <a:cubicBezTo>
                    <a:pt x="1501" y="3115"/>
                    <a:pt x="1501" y="3081"/>
                    <a:pt x="1501" y="3015"/>
                  </a:cubicBezTo>
                  <a:cubicBezTo>
                    <a:pt x="1368" y="2514"/>
                    <a:pt x="1234" y="2014"/>
                    <a:pt x="1001" y="1547"/>
                  </a:cubicBezTo>
                  <a:cubicBezTo>
                    <a:pt x="801" y="1113"/>
                    <a:pt x="634" y="613"/>
                    <a:pt x="434" y="146"/>
                  </a:cubicBezTo>
                  <a:cubicBezTo>
                    <a:pt x="408" y="44"/>
                    <a:pt x="324" y="0"/>
                    <a:pt x="2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052950" y="4098375"/>
              <a:ext cx="38375" cy="78425"/>
            </a:xfrm>
            <a:custGeom>
              <a:avLst/>
              <a:gdLst/>
              <a:ahLst/>
              <a:cxnLst/>
              <a:rect l="l" t="t" r="r" b="b"/>
              <a:pathLst>
                <a:path w="1535" h="3137" extrusionOk="0">
                  <a:moveTo>
                    <a:pt x="167" y="1"/>
                  </a:moveTo>
                  <a:cubicBezTo>
                    <a:pt x="67" y="67"/>
                    <a:pt x="0" y="167"/>
                    <a:pt x="67" y="301"/>
                  </a:cubicBezTo>
                  <a:cubicBezTo>
                    <a:pt x="267" y="801"/>
                    <a:pt x="467" y="1235"/>
                    <a:pt x="667" y="1702"/>
                  </a:cubicBezTo>
                  <a:cubicBezTo>
                    <a:pt x="901" y="2169"/>
                    <a:pt x="1101" y="2636"/>
                    <a:pt x="1335" y="3069"/>
                  </a:cubicBezTo>
                  <a:cubicBezTo>
                    <a:pt x="1401" y="3136"/>
                    <a:pt x="1435" y="3136"/>
                    <a:pt x="1468" y="3136"/>
                  </a:cubicBezTo>
                  <a:cubicBezTo>
                    <a:pt x="1535" y="3069"/>
                    <a:pt x="1535" y="3036"/>
                    <a:pt x="1535" y="3003"/>
                  </a:cubicBezTo>
                  <a:cubicBezTo>
                    <a:pt x="1401" y="2502"/>
                    <a:pt x="1235" y="2002"/>
                    <a:pt x="1034" y="1535"/>
                  </a:cubicBezTo>
                  <a:cubicBezTo>
                    <a:pt x="801" y="1068"/>
                    <a:pt x="634" y="568"/>
                    <a:pt x="434" y="134"/>
                  </a:cubicBezTo>
                  <a:cubicBezTo>
                    <a:pt x="401" y="34"/>
                    <a:pt x="267" y="1"/>
                    <a:pt x="16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4496725" y="4540775"/>
              <a:ext cx="45050" cy="42750"/>
            </a:xfrm>
            <a:custGeom>
              <a:avLst/>
              <a:gdLst/>
              <a:ahLst/>
              <a:cxnLst/>
              <a:rect l="l" t="t" r="r" b="b"/>
              <a:pathLst>
                <a:path w="1802" h="1710" extrusionOk="0">
                  <a:moveTo>
                    <a:pt x="805" y="0"/>
                  </a:moveTo>
                  <a:cubicBezTo>
                    <a:pt x="715" y="0"/>
                    <a:pt x="624" y="16"/>
                    <a:pt x="534" y="51"/>
                  </a:cubicBezTo>
                  <a:cubicBezTo>
                    <a:pt x="167" y="217"/>
                    <a:pt x="0" y="718"/>
                    <a:pt x="200" y="1151"/>
                  </a:cubicBezTo>
                  <a:cubicBezTo>
                    <a:pt x="379" y="1509"/>
                    <a:pt x="675" y="1710"/>
                    <a:pt x="983" y="1710"/>
                  </a:cubicBezTo>
                  <a:cubicBezTo>
                    <a:pt x="1078" y="1710"/>
                    <a:pt x="1174" y="1691"/>
                    <a:pt x="1268" y="1652"/>
                  </a:cubicBezTo>
                  <a:cubicBezTo>
                    <a:pt x="1635" y="1485"/>
                    <a:pt x="1801" y="985"/>
                    <a:pt x="1601" y="551"/>
                  </a:cubicBezTo>
                  <a:cubicBezTo>
                    <a:pt x="1469" y="234"/>
                    <a:pt x="1148" y="0"/>
                    <a:pt x="8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4687675" y="4457375"/>
              <a:ext cx="45075" cy="42775"/>
            </a:xfrm>
            <a:custGeom>
              <a:avLst/>
              <a:gdLst/>
              <a:ahLst/>
              <a:cxnLst/>
              <a:rect l="l" t="t" r="r" b="b"/>
              <a:pathLst>
                <a:path w="1803" h="1711" extrusionOk="0">
                  <a:moveTo>
                    <a:pt x="772" y="0"/>
                  </a:moveTo>
                  <a:cubicBezTo>
                    <a:pt x="691" y="0"/>
                    <a:pt x="611" y="16"/>
                    <a:pt x="535" y="51"/>
                  </a:cubicBezTo>
                  <a:cubicBezTo>
                    <a:pt x="168" y="218"/>
                    <a:pt x="1" y="718"/>
                    <a:pt x="201" y="1152"/>
                  </a:cubicBezTo>
                  <a:cubicBezTo>
                    <a:pt x="354" y="1509"/>
                    <a:pt x="664" y="1710"/>
                    <a:pt x="965" y="1710"/>
                  </a:cubicBezTo>
                  <a:cubicBezTo>
                    <a:pt x="1057" y="1710"/>
                    <a:pt x="1149" y="1691"/>
                    <a:pt x="1235" y="1652"/>
                  </a:cubicBezTo>
                  <a:cubicBezTo>
                    <a:pt x="1635" y="1485"/>
                    <a:pt x="1802" y="985"/>
                    <a:pt x="1569" y="551"/>
                  </a:cubicBezTo>
                  <a:cubicBezTo>
                    <a:pt x="1410" y="234"/>
                    <a:pt x="1084" y="0"/>
                    <a:pt x="7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4562600" y="4496150"/>
              <a:ext cx="110100" cy="76800"/>
            </a:xfrm>
            <a:custGeom>
              <a:avLst/>
              <a:gdLst/>
              <a:ahLst/>
              <a:cxnLst/>
              <a:rect l="l" t="t" r="r" b="b"/>
              <a:pathLst>
                <a:path w="4404" h="3072" extrusionOk="0">
                  <a:moveTo>
                    <a:pt x="4170" y="1"/>
                  </a:moveTo>
                  <a:cubicBezTo>
                    <a:pt x="4070" y="1"/>
                    <a:pt x="4003" y="101"/>
                    <a:pt x="4003" y="168"/>
                  </a:cubicBezTo>
                  <a:cubicBezTo>
                    <a:pt x="4003" y="635"/>
                    <a:pt x="3870" y="1102"/>
                    <a:pt x="3670" y="1469"/>
                  </a:cubicBezTo>
                  <a:cubicBezTo>
                    <a:pt x="3469" y="1836"/>
                    <a:pt x="3136" y="2136"/>
                    <a:pt x="2702" y="2336"/>
                  </a:cubicBezTo>
                  <a:cubicBezTo>
                    <a:pt x="2462" y="2489"/>
                    <a:pt x="2179" y="2556"/>
                    <a:pt x="1900" y="2556"/>
                  </a:cubicBezTo>
                  <a:cubicBezTo>
                    <a:pt x="1752" y="2556"/>
                    <a:pt x="1606" y="2537"/>
                    <a:pt x="1468" y="2503"/>
                  </a:cubicBezTo>
                  <a:cubicBezTo>
                    <a:pt x="1034" y="2436"/>
                    <a:pt x="567" y="2236"/>
                    <a:pt x="234" y="1936"/>
                  </a:cubicBezTo>
                  <a:cubicBezTo>
                    <a:pt x="167" y="1902"/>
                    <a:pt x="134" y="1902"/>
                    <a:pt x="67" y="1902"/>
                  </a:cubicBezTo>
                  <a:cubicBezTo>
                    <a:pt x="0" y="1936"/>
                    <a:pt x="0" y="2002"/>
                    <a:pt x="34" y="2102"/>
                  </a:cubicBezTo>
                  <a:cubicBezTo>
                    <a:pt x="367" y="2503"/>
                    <a:pt x="801" y="2803"/>
                    <a:pt x="1335" y="2970"/>
                  </a:cubicBezTo>
                  <a:cubicBezTo>
                    <a:pt x="1550" y="3037"/>
                    <a:pt x="1776" y="3072"/>
                    <a:pt x="2002" y="3072"/>
                  </a:cubicBezTo>
                  <a:cubicBezTo>
                    <a:pt x="2336" y="3072"/>
                    <a:pt x="2670" y="2996"/>
                    <a:pt x="2969" y="2836"/>
                  </a:cubicBezTo>
                  <a:cubicBezTo>
                    <a:pt x="3469" y="2636"/>
                    <a:pt x="3870" y="2236"/>
                    <a:pt x="4137" y="1736"/>
                  </a:cubicBezTo>
                  <a:cubicBezTo>
                    <a:pt x="4370" y="1235"/>
                    <a:pt x="4403" y="668"/>
                    <a:pt x="4303" y="134"/>
                  </a:cubicBezTo>
                  <a:cubicBezTo>
                    <a:pt x="4303" y="68"/>
                    <a:pt x="4237" y="1"/>
                    <a:pt x="41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4711025" y="4492800"/>
              <a:ext cx="103450" cy="78425"/>
            </a:xfrm>
            <a:custGeom>
              <a:avLst/>
              <a:gdLst/>
              <a:ahLst/>
              <a:cxnLst/>
              <a:rect l="l" t="t" r="r" b="b"/>
              <a:pathLst>
                <a:path w="4138" h="3137" extrusionOk="0">
                  <a:moveTo>
                    <a:pt x="2381" y="1"/>
                  </a:moveTo>
                  <a:cubicBezTo>
                    <a:pt x="2086" y="1"/>
                    <a:pt x="1774" y="65"/>
                    <a:pt x="1469" y="202"/>
                  </a:cubicBezTo>
                  <a:cubicBezTo>
                    <a:pt x="501" y="602"/>
                    <a:pt x="1" y="1569"/>
                    <a:pt x="368" y="2303"/>
                  </a:cubicBezTo>
                  <a:cubicBezTo>
                    <a:pt x="597" y="2830"/>
                    <a:pt x="1156" y="3137"/>
                    <a:pt x="1798" y="3137"/>
                  </a:cubicBezTo>
                  <a:cubicBezTo>
                    <a:pt x="2090" y="3137"/>
                    <a:pt x="2400" y="3073"/>
                    <a:pt x="2703" y="2937"/>
                  </a:cubicBezTo>
                  <a:cubicBezTo>
                    <a:pt x="3637" y="2537"/>
                    <a:pt x="4137" y="1569"/>
                    <a:pt x="3804" y="802"/>
                  </a:cubicBezTo>
                  <a:cubicBezTo>
                    <a:pt x="3575" y="300"/>
                    <a:pt x="3019" y="1"/>
                    <a:pt x="2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4475875" y="4605400"/>
              <a:ext cx="103425" cy="78400"/>
            </a:xfrm>
            <a:custGeom>
              <a:avLst/>
              <a:gdLst/>
              <a:ahLst/>
              <a:cxnLst/>
              <a:rect l="l" t="t" r="r" b="b"/>
              <a:pathLst>
                <a:path w="4137" h="3136" extrusionOk="0">
                  <a:moveTo>
                    <a:pt x="2380" y="0"/>
                  </a:moveTo>
                  <a:cubicBezTo>
                    <a:pt x="2086" y="0"/>
                    <a:pt x="1773" y="64"/>
                    <a:pt x="1468" y="201"/>
                  </a:cubicBezTo>
                  <a:cubicBezTo>
                    <a:pt x="501" y="601"/>
                    <a:pt x="0" y="1569"/>
                    <a:pt x="334" y="2302"/>
                  </a:cubicBezTo>
                  <a:cubicBezTo>
                    <a:pt x="563" y="2829"/>
                    <a:pt x="1122" y="3136"/>
                    <a:pt x="1763" y="3136"/>
                  </a:cubicBezTo>
                  <a:cubicBezTo>
                    <a:pt x="2056" y="3136"/>
                    <a:pt x="2366" y="3072"/>
                    <a:pt x="2669" y="2936"/>
                  </a:cubicBezTo>
                  <a:cubicBezTo>
                    <a:pt x="3636" y="2536"/>
                    <a:pt x="4136" y="1569"/>
                    <a:pt x="3803" y="801"/>
                  </a:cubicBezTo>
                  <a:cubicBezTo>
                    <a:pt x="3575" y="299"/>
                    <a:pt x="3019" y="0"/>
                    <a:pt x="2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" name="Google Shape;90;p3"/>
          <p:cNvSpPr/>
          <p:nvPr/>
        </p:nvSpPr>
        <p:spPr>
          <a:xfrm>
            <a:off x="862297" y="6571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>
            <a:off x="1094988" y="47289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"/>
          <p:cNvSpPr/>
          <p:nvPr/>
        </p:nvSpPr>
        <p:spPr>
          <a:xfrm rot="-5400000">
            <a:off x="7108205" y="3166729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/>
          <p:nvPr/>
        </p:nvSpPr>
        <p:spPr>
          <a:xfrm rot="-5400000">
            <a:off x="7099750" y="3099232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1884551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4679439" y="2954850"/>
            <a:ext cx="25800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1478650" y="144800"/>
            <a:ext cx="8152900" cy="1663875"/>
          </a:xfrm>
          <a:custGeom>
            <a:avLst/>
            <a:gdLst/>
            <a:ahLst/>
            <a:cxnLst/>
            <a:rect l="l" t="t" r="r" b="b"/>
            <a:pathLst>
              <a:path w="326116" h="66555" extrusionOk="0">
                <a:moveTo>
                  <a:pt x="0" y="49362"/>
                </a:moveTo>
                <a:cubicBezTo>
                  <a:pt x="7271" y="49172"/>
                  <a:pt x="17134" y="46268"/>
                  <a:pt x="43626" y="48221"/>
                </a:cubicBezTo>
                <a:cubicBezTo>
                  <a:pt x="70118" y="50174"/>
                  <a:pt x="122520" y="66906"/>
                  <a:pt x="158953" y="61079"/>
                </a:cubicBezTo>
                <a:cubicBezTo>
                  <a:pt x="195386" y="55252"/>
                  <a:pt x="254456" y="22905"/>
                  <a:pt x="262225" y="13261"/>
                </a:cubicBezTo>
                <a:cubicBezTo>
                  <a:pt x="269994" y="3617"/>
                  <a:pt x="214942" y="-2076"/>
                  <a:pt x="205566" y="3215"/>
                </a:cubicBezTo>
                <a:cubicBezTo>
                  <a:pt x="196190" y="8506"/>
                  <a:pt x="196993" y="34759"/>
                  <a:pt x="205967" y="45006"/>
                </a:cubicBezTo>
                <a:cubicBezTo>
                  <a:pt x="214941" y="55253"/>
                  <a:pt x="239387" y="72197"/>
                  <a:pt x="259412" y="64696"/>
                </a:cubicBezTo>
                <a:cubicBezTo>
                  <a:pt x="279437" y="57195"/>
                  <a:pt x="314999" y="10783"/>
                  <a:pt x="326116" y="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19" name="Google Shape;119;p5"/>
          <p:cNvSpPr/>
          <p:nvPr/>
        </p:nvSpPr>
        <p:spPr>
          <a:xfrm rot="5400000">
            <a:off x="1761526" y="2487776"/>
            <a:ext cx="741954" cy="456949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7807400" y="1287625"/>
            <a:ext cx="313975" cy="363375"/>
          </a:xfrm>
          <a:custGeom>
            <a:avLst/>
            <a:gdLst/>
            <a:ahLst/>
            <a:cxnLst/>
            <a:rect l="l" t="t" r="r" b="b"/>
            <a:pathLst>
              <a:path w="12559" h="14535" extrusionOk="0">
                <a:moveTo>
                  <a:pt x="11221" y="0"/>
                </a:moveTo>
                <a:cubicBezTo>
                  <a:pt x="10880" y="0"/>
                  <a:pt x="10563" y="317"/>
                  <a:pt x="10791" y="727"/>
                </a:cubicBezTo>
                <a:cubicBezTo>
                  <a:pt x="10991" y="1061"/>
                  <a:pt x="11124" y="1394"/>
                  <a:pt x="11158" y="1761"/>
                </a:cubicBezTo>
                <a:cubicBezTo>
                  <a:pt x="11191" y="1895"/>
                  <a:pt x="11191" y="1995"/>
                  <a:pt x="11191" y="2161"/>
                </a:cubicBezTo>
                <a:cubicBezTo>
                  <a:pt x="11024" y="2095"/>
                  <a:pt x="10824" y="1995"/>
                  <a:pt x="10657" y="1928"/>
                </a:cubicBezTo>
                <a:lnTo>
                  <a:pt x="9490" y="1328"/>
                </a:lnTo>
                <a:cubicBezTo>
                  <a:pt x="9385" y="1281"/>
                  <a:pt x="9282" y="1260"/>
                  <a:pt x="9185" y="1260"/>
                </a:cubicBezTo>
                <a:cubicBezTo>
                  <a:pt x="8728" y="1260"/>
                  <a:pt x="8402" y="1733"/>
                  <a:pt x="8623" y="2228"/>
                </a:cubicBezTo>
                <a:cubicBezTo>
                  <a:pt x="8856" y="2729"/>
                  <a:pt x="9123" y="3229"/>
                  <a:pt x="9323" y="3729"/>
                </a:cubicBezTo>
                <a:lnTo>
                  <a:pt x="7822" y="2595"/>
                </a:lnTo>
                <a:cubicBezTo>
                  <a:pt x="7678" y="2490"/>
                  <a:pt x="7523" y="2442"/>
                  <a:pt x="7379" y="2442"/>
                </a:cubicBezTo>
                <a:cubicBezTo>
                  <a:pt x="7021" y="2442"/>
                  <a:pt x="6726" y="2734"/>
                  <a:pt x="6821" y="3162"/>
                </a:cubicBezTo>
                <a:cubicBezTo>
                  <a:pt x="6955" y="3963"/>
                  <a:pt x="7322" y="4663"/>
                  <a:pt x="7789" y="5397"/>
                </a:cubicBezTo>
                <a:cubicBezTo>
                  <a:pt x="7722" y="5330"/>
                  <a:pt x="7689" y="5297"/>
                  <a:pt x="7655" y="5230"/>
                </a:cubicBezTo>
                <a:cubicBezTo>
                  <a:pt x="6855" y="4330"/>
                  <a:pt x="6121" y="3429"/>
                  <a:pt x="5354" y="2495"/>
                </a:cubicBezTo>
                <a:cubicBezTo>
                  <a:pt x="5244" y="2359"/>
                  <a:pt x="5108" y="2301"/>
                  <a:pt x="4970" y="2301"/>
                </a:cubicBezTo>
                <a:cubicBezTo>
                  <a:pt x="4602" y="2301"/>
                  <a:pt x="4223" y="2707"/>
                  <a:pt x="4320" y="3095"/>
                </a:cubicBezTo>
                <a:cubicBezTo>
                  <a:pt x="4720" y="4630"/>
                  <a:pt x="5220" y="6131"/>
                  <a:pt x="5887" y="7599"/>
                </a:cubicBezTo>
                <a:cubicBezTo>
                  <a:pt x="6021" y="7832"/>
                  <a:pt x="6154" y="8132"/>
                  <a:pt x="6288" y="8399"/>
                </a:cubicBezTo>
                <a:cubicBezTo>
                  <a:pt x="6121" y="8166"/>
                  <a:pt x="5887" y="7932"/>
                  <a:pt x="5721" y="7732"/>
                </a:cubicBezTo>
                <a:cubicBezTo>
                  <a:pt x="5220" y="7132"/>
                  <a:pt x="4720" y="6498"/>
                  <a:pt x="4186" y="5931"/>
                </a:cubicBezTo>
                <a:cubicBezTo>
                  <a:pt x="3719" y="5364"/>
                  <a:pt x="3319" y="4797"/>
                  <a:pt x="2618" y="4530"/>
                </a:cubicBezTo>
                <a:cubicBezTo>
                  <a:pt x="2566" y="4515"/>
                  <a:pt x="2514" y="4508"/>
                  <a:pt x="2463" y="4508"/>
                </a:cubicBezTo>
                <a:cubicBezTo>
                  <a:pt x="2061" y="4508"/>
                  <a:pt x="1733" y="4942"/>
                  <a:pt x="1851" y="5297"/>
                </a:cubicBezTo>
                <a:cubicBezTo>
                  <a:pt x="2218" y="6831"/>
                  <a:pt x="2819" y="8333"/>
                  <a:pt x="3486" y="9800"/>
                </a:cubicBezTo>
                <a:cubicBezTo>
                  <a:pt x="3719" y="10334"/>
                  <a:pt x="3986" y="10834"/>
                  <a:pt x="4286" y="11401"/>
                </a:cubicBezTo>
                <a:cubicBezTo>
                  <a:pt x="4153" y="11235"/>
                  <a:pt x="3986" y="11101"/>
                  <a:pt x="3853" y="10934"/>
                </a:cubicBezTo>
                <a:cubicBezTo>
                  <a:pt x="3119" y="10034"/>
                  <a:pt x="2552" y="9066"/>
                  <a:pt x="1651" y="8333"/>
                </a:cubicBezTo>
                <a:cubicBezTo>
                  <a:pt x="1553" y="8262"/>
                  <a:pt x="1454" y="8232"/>
                  <a:pt x="1361" y="8232"/>
                </a:cubicBezTo>
                <a:cubicBezTo>
                  <a:pt x="1011" y="8232"/>
                  <a:pt x="731" y="8657"/>
                  <a:pt x="784" y="9000"/>
                </a:cubicBezTo>
                <a:cubicBezTo>
                  <a:pt x="1017" y="10334"/>
                  <a:pt x="1351" y="11635"/>
                  <a:pt x="1885" y="12902"/>
                </a:cubicBezTo>
                <a:cubicBezTo>
                  <a:pt x="1951" y="13003"/>
                  <a:pt x="2018" y="13269"/>
                  <a:pt x="2051" y="13436"/>
                </a:cubicBezTo>
                <a:cubicBezTo>
                  <a:pt x="1985" y="13403"/>
                  <a:pt x="1885" y="13303"/>
                  <a:pt x="1851" y="13269"/>
                </a:cubicBezTo>
                <a:cubicBezTo>
                  <a:pt x="1351" y="12836"/>
                  <a:pt x="984" y="12335"/>
                  <a:pt x="650" y="11768"/>
                </a:cubicBezTo>
                <a:cubicBezTo>
                  <a:pt x="589" y="11656"/>
                  <a:pt x="499" y="11609"/>
                  <a:pt x="409" y="11609"/>
                </a:cubicBezTo>
                <a:cubicBezTo>
                  <a:pt x="206" y="11609"/>
                  <a:pt x="1" y="11847"/>
                  <a:pt x="117" y="12102"/>
                </a:cubicBezTo>
                <a:cubicBezTo>
                  <a:pt x="484" y="12836"/>
                  <a:pt x="951" y="13603"/>
                  <a:pt x="1618" y="14137"/>
                </a:cubicBezTo>
                <a:cubicBezTo>
                  <a:pt x="1859" y="14341"/>
                  <a:pt x="2223" y="14534"/>
                  <a:pt x="2546" y="14534"/>
                </a:cubicBezTo>
                <a:cubicBezTo>
                  <a:pt x="2803" y="14534"/>
                  <a:pt x="3034" y="14411"/>
                  <a:pt x="3152" y="14070"/>
                </a:cubicBezTo>
                <a:cubicBezTo>
                  <a:pt x="3219" y="13736"/>
                  <a:pt x="3119" y="13436"/>
                  <a:pt x="3019" y="13103"/>
                </a:cubicBezTo>
                <a:cubicBezTo>
                  <a:pt x="2852" y="12602"/>
                  <a:pt x="2718" y="12102"/>
                  <a:pt x="2552" y="11602"/>
                </a:cubicBezTo>
                <a:cubicBezTo>
                  <a:pt x="2485" y="11335"/>
                  <a:pt x="2452" y="11135"/>
                  <a:pt x="2352" y="10901"/>
                </a:cubicBezTo>
                <a:lnTo>
                  <a:pt x="2352" y="10901"/>
                </a:lnTo>
                <a:cubicBezTo>
                  <a:pt x="2652" y="11268"/>
                  <a:pt x="2885" y="11635"/>
                  <a:pt x="3185" y="11968"/>
                </a:cubicBezTo>
                <a:cubicBezTo>
                  <a:pt x="3986" y="12902"/>
                  <a:pt x="4953" y="13603"/>
                  <a:pt x="5887" y="14303"/>
                </a:cubicBezTo>
                <a:cubicBezTo>
                  <a:pt x="5959" y="14361"/>
                  <a:pt x="6043" y="14386"/>
                  <a:pt x="6129" y="14386"/>
                </a:cubicBezTo>
                <a:cubicBezTo>
                  <a:pt x="6443" y="14386"/>
                  <a:pt x="6786" y="14051"/>
                  <a:pt x="6655" y="13736"/>
                </a:cubicBezTo>
                <a:cubicBezTo>
                  <a:pt x="6121" y="12302"/>
                  <a:pt x="5187" y="11001"/>
                  <a:pt x="4553" y="9600"/>
                </a:cubicBezTo>
                <a:cubicBezTo>
                  <a:pt x="4220" y="8833"/>
                  <a:pt x="3953" y="8066"/>
                  <a:pt x="3686" y="7265"/>
                </a:cubicBezTo>
                <a:lnTo>
                  <a:pt x="3686" y="7265"/>
                </a:lnTo>
                <a:lnTo>
                  <a:pt x="5053" y="8900"/>
                </a:lnTo>
                <a:cubicBezTo>
                  <a:pt x="6021" y="10000"/>
                  <a:pt x="6988" y="11135"/>
                  <a:pt x="7889" y="12235"/>
                </a:cubicBezTo>
                <a:cubicBezTo>
                  <a:pt x="8008" y="12354"/>
                  <a:pt x="8150" y="12406"/>
                  <a:pt x="8292" y="12406"/>
                </a:cubicBezTo>
                <a:cubicBezTo>
                  <a:pt x="8627" y="12406"/>
                  <a:pt x="8956" y="12120"/>
                  <a:pt x="8956" y="11768"/>
                </a:cubicBezTo>
                <a:cubicBezTo>
                  <a:pt x="8990" y="10968"/>
                  <a:pt x="8656" y="10301"/>
                  <a:pt x="8289" y="9633"/>
                </a:cubicBezTo>
                <a:cubicBezTo>
                  <a:pt x="7855" y="8933"/>
                  <a:pt x="7489" y="8166"/>
                  <a:pt x="7155" y="7432"/>
                </a:cubicBezTo>
                <a:cubicBezTo>
                  <a:pt x="6855" y="6831"/>
                  <a:pt x="6655" y="6231"/>
                  <a:pt x="6388" y="5631"/>
                </a:cubicBezTo>
                <a:lnTo>
                  <a:pt x="6388" y="5631"/>
                </a:lnTo>
                <a:cubicBezTo>
                  <a:pt x="6555" y="5797"/>
                  <a:pt x="6721" y="5998"/>
                  <a:pt x="6855" y="6164"/>
                </a:cubicBezTo>
                <a:cubicBezTo>
                  <a:pt x="7622" y="6998"/>
                  <a:pt x="8322" y="7966"/>
                  <a:pt x="9357" y="8466"/>
                </a:cubicBezTo>
                <a:cubicBezTo>
                  <a:pt x="9442" y="8505"/>
                  <a:pt x="9541" y="8524"/>
                  <a:pt x="9643" y="8524"/>
                </a:cubicBezTo>
                <a:cubicBezTo>
                  <a:pt x="9980" y="8524"/>
                  <a:pt x="10342" y="8316"/>
                  <a:pt x="10291" y="7932"/>
                </a:cubicBezTo>
                <a:cubicBezTo>
                  <a:pt x="10157" y="6965"/>
                  <a:pt x="9723" y="6131"/>
                  <a:pt x="9190" y="5297"/>
                </a:cubicBezTo>
                <a:lnTo>
                  <a:pt x="8956" y="4930"/>
                </a:lnTo>
                <a:lnTo>
                  <a:pt x="8956" y="4930"/>
                </a:lnTo>
                <a:cubicBezTo>
                  <a:pt x="9290" y="5164"/>
                  <a:pt x="9657" y="5464"/>
                  <a:pt x="9990" y="5731"/>
                </a:cubicBezTo>
                <a:cubicBezTo>
                  <a:pt x="10127" y="5822"/>
                  <a:pt x="10291" y="5878"/>
                  <a:pt x="10452" y="5878"/>
                </a:cubicBezTo>
                <a:cubicBezTo>
                  <a:pt x="10644" y="5878"/>
                  <a:pt x="10830" y="5797"/>
                  <a:pt x="10958" y="5597"/>
                </a:cubicBezTo>
                <a:cubicBezTo>
                  <a:pt x="11291" y="4897"/>
                  <a:pt x="10991" y="4330"/>
                  <a:pt x="10691" y="3663"/>
                </a:cubicBezTo>
                <a:cubicBezTo>
                  <a:pt x="10624" y="3496"/>
                  <a:pt x="10524" y="3362"/>
                  <a:pt x="10491" y="3196"/>
                </a:cubicBezTo>
                <a:lnTo>
                  <a:pt x="10491" y="3196"/>
                </a:lnTo>
                <a:cubicBezTo>
                  <a:pt x="10557" y="3262"/>
                  <a:pt x="10624" y="3296"/>
                  <a:pt x="10691" y="3329"/>
                </a:cubicBezTo>
                <a:cubicBezTo>
                  <a:pt x="10982" y="3495"/>
                  <a:pt x="11338" y="3688"/>
                  <a:pt x="11662" y="3688"/>
                </a:cubicBezTo>
                <a:cubicBezTo>
                  <a:pt x="11857" y="3688"/>
                  <a:pt x="12041" y="3617"/>
                  <a:pt x="12192" y="3429"/>
                </a:cubicBezTo>
                <a:cubicBezTo>
                  <a:pt x="12559" y="2995"/>
                  <a:pt x="12492" y="2328"/>
                  <a:pt x="12392" y="1828"/>
                </a:cubicBezTo>
                <a:cubicBezTo>
                  <a:pt x="12325" y="1261"/>
                  <a:pt x="12025" y="660"/>
                  <a:pt x="11658" y="227"/>
                </a:cubicBezTo>
                <a:cubicBezTo>
                  <a:pt x="11542" y="68"/>
                  <a:pt x="11379" y="0"/>
                  <a:pt x="1122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/>
          <p:nvPr/>
        </p:nvSpPr>
        <p:spPr>
          <a:xfrm rot="-5400000">
            <a:off x="176845" y="4246612"/>
            <a:ext cx="164686" cy="14521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/>
          <p:nvPr/>
        </p:nvSpPr>
        <p:spPr>
          <a:xfrm rot="-5400000">
            <a:off x="325902" y="397819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/>
          <p:nvPr/>
        </p:nvSpPr>
        <p:spPr>
          <a:xfrm rot="-5400000">
            <a:off x="8275572" y="3170660"/>
            <a:ext cx="362472" cy="319633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5"/>
          <p:cNvGrpSpPr/>
          <p:nvPr/>
        </p:nvGrpSpPr>
        <p:grpSpPr>
          <a:xfrm>
            <a:off x="383200" y="1265898"/>
            <a:ext cx="1501345" cy="1244191"/>
            <a:chOff x="342375" y="1514048"/>
            <a:chExt cx="1501345" cy="1244191"/>
          </a:xfrm>
        </p:grpSpPr>
        <p:grpSp>
          <p:nvGrpSpPr>
            <p:cNvPr id="125" name="Google Shape;125;p5"/>
            <p:cNvGrpSpPr/>
            <p:nvPr/>
          </p:nvGrpSpPr>
          <p:grpSpPr>
            <a:xfrm rot="-5400000">
              <a:off x="553936" y="1302487"/>
              <a:ext cx="1078222" cy="1501345"/>
              <a:chOff x="2436900" y="700925"/>
              <a:chExt cx="667175" cy="929050"/>
            </a:xfrm>
          </p:grpSpPr>
          <p:sp>
            <p:nvSpPr>
              <p:cNvPr id="126" name="Google Shape;126;p5"/>
              <p:cNvSpPr/>
              <p:nvPr/>
            </p:nvSpPr>
            <p:spPr>
              <a:xfrm>
                <a:off x="2476950" y="791850"/>
                <a:ext cx="581275" cy="701350"/>
              </a:xfrm>
              <a:custGeom>
                <a:avLst/>
                <a:gdLst/>
                <a:ahLst/>
                <a:cxnLst/>
                <a:rect l="l" t="t" r="r" b="b"/>
                <a:pathLst>
                  <a:path w="23251" h="28054" extrusionOk="0">
                    <a:moveTo>
                      <a:pt x="11041" y="0"/>
                    </a:moveTo>
                    <a:lnTo>
                      <a:pt x="10875" y="134"/>
                    </a:lnTo>
                    <a:cubicBezTo>
                      <a:pt x="5838" y="3836"/>
                      <a:pt x="0" y="5904"/>
                      <a:pt x="0" y="5904"/>
                    </a:cubicBezTo>
                    <a:cubicBezTo>
                      <a:pt x="3036" y="12242"/>
                      <a:pt x="9907" y="24484"/>
                      <a:pt x="12409" y="28054"/>
                    </a:cubicBezTo>
                    <a:cubicBezTo>
                      <a:pt x="12409" y="28054"/>
                      <a:pt x="17379" y="26252"/>
                      <a:pt x="23250" y="20315"/>
                    </a:cubicBezTo>
                    <a:cubicBezTo>
                      <a:pt x="21716" y="17846"/>
                      <a:pt x="14944" y="6004"/>
                      <a:pt x="110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2436900" y="700925"/>
                <a:ext cx="316100" cy="238550"/>
              </a:xfrm>
              <a:custGeom>
                <a:avLst/>
                <a:gdLst/>
                <a:ahLst/>
                <a:cxnLst/>
                <a:rect l="l" t="t" r="r" b="b"/>
                <a:pathLst>
                  <a:path w="12644" h="9542" extrusionOk="0">
                    <a:moveTo>
                      <a:pt x="8791" y="0"/>
                    </a:moveTo>
                    <a:cubicBezTo>
                      <a:pt x="5994" y="0"/>
                      <a:pt x="470" y="2115"/>
                      <a:pt x="101" y="5772"/>
                    </a:cubicBezTo>
                    <a:cubicBezTo>
                      <a:pt x="1" y="6172"/>
                      <a:pt x="601" y="7540"/>
                      <a:pt x="1535" y="9541"/>
                    </a:cubicBezTo>
                    <a:cubicBezTo>
                      <a:pt x="1535" y="9541"/>
                      <a:pt x="7373" y="7473"/>
                      <a:pt x="12443" y="3771"/>
                    </a:cubicBezTo>
                    <a:lnTo>
                      <a:pt x="12643" y="3637"/>
                    </a:lnTo>
                    <a:cubicBezTo>
                      <a:pt x="11342" y="1702"/>
                      <a:pt x="10342" y="368"/>
                      <a:pt x="9975" y="201"/>
                    </a:cubicBezTo>
                    <a:cubicBezTo>
                      <a:pt x="9694" y="66"/>
                      <a:pt x="9285" y="0"/>
                      <a:pt x="87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2786325" y="1298875"/>
                <a:ext cx="317750" cy="331100"/>
              </a:xfrm>
              <a:custGeom>
                <a:avLst/>
                <a:gdLst/>
                <a:ahLst/>
                <a:cxnLst/>
                <a:rect l="l" t="t" r="r" b="b"/>
                <a:pathLst>
                  <a:path w="12710" h="13244" extrusionOk="0">
                    <a:moveTo>
                      <a:pt x="10842" y="0"/>
                    </a:moveTo>
                    <a:cubicBezTo>
                      <a:pt x="4971" y="5938"/>
                      <a:pt x="1" y="7773"/>
                      <a:pt x="1" y="7773"/>
                    </a:cubicBezTo>
                    <a:cubicBezTo>
                      <a:pt x="368" y="8306"/>
                      <a:pt x="634" y="8707"/>
                      <a:pt x="801" y="8773"/>
                    </a:cubicBezTo>
                    <a:cubicBezTo>
                      <a:pt x="2196" y="9703"/>
                      <a:pt x="8481" y="13243"/>
                      <a:pt x="9954" y="13243"/>
                    </a:cubicBezTo>
                    <a:cubicBezTo>
                      <a:pt x="9961" y="13243"/>
                      <a:pt x="9968" y="13243"/>
                      <a:pt x="9974" y="13243"/>
                    </a:cubicBezTo>
                    <a:cubicBezTo>
                      <a:pt x="11342" y="13243"/>
                      <a:pt x="12376" y="11842"/>
                      <a:pt x="12510" y="11242"/>
                    </a:cubicBezTo>
                    <a:cubicBezTo>
                      <a:pt x="12710" y="10174"/>
                      <a:pt x="12009" y="1602"/>
                      <a:pt x="11075" y="434"/>
                    </a:cubicBezTo>
                    <a:cubicBezTo>
                      <a:pt x="11042" y="367"/>
                      <a:pt x="10975" y="234"/>
                      <a:pt x="10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2496950" y="811700"/>
                <a:ext cx="283625" cy="192975"/>
              </a:xfrm>
              <a:custGeom>
                <a:avLst/>
                <a:gdLst/>
                <a:ahLst/>
                <a:cxnLst/>
                <a:rect l="l" t="t" r="r" b="b"/>
                <a:pathLst>
                  <a:path w="11345" h="7719" extrusionOk="0">
                    <a:moveTo>
                      <a:pt x="10808" y="741"/>
                    </a:moveTo>
                    <a:cubicBezTo>
                      <a:pt x="10808" y="907"/>
                      <a:pt x="10775" y="1041"/>
                      <a:pt x="10642" y="1208"/>
                    </a:cubicBezTo>
                    <a:cubicBezTo>
                      <a:pt x="10608" y="1274"/>
                      <a:pt x="10542" y="1341"/>
                      <a:pt x="10441" y="1408"/>
                    </a:cubicBezTo>
                    <a:cubicBezTo>
                      <a:pt x="9908" y="1541"/>
                      <a:pt x="9441" y="1841"/>
                      <a:pt x="8940" y="2108"/>
                    </a:cubicBezTo>
                    <a:cubicBezTo>
                      <a:pt x="9608" y="1708"/>
                      <a:pt x="10241" y="1241"/>
                      <a:pt x="10808" y="741"/>
                    </a:cubicBezTo>
                    <a:close/>
                    <a:moveTo>
                      <a:pt x="2479" y="6502"/>
                    </a:moveTo>
                    <a:cubicBezTo>
                      <a:pt x="2381" y="6550"/>
                      <a:pt x="2282" y="6597"/>
                      <a:pt x="2182" y="6643"/>
                    </a:cubicBezTo>
                    <a:lnTo>
                      <a:pt x="2182" y="6643"/>
                    </a:lnTo>
                    <a:cubicBezTo>
                      <a:pt x="2221" y="6623"/>
                      <a:pt x="2261" y="6602"/>
                      <a:pt x="2302" y="6578"/>
                    </a:cubicBezTo>
                    <a:cubicBezTo>
                      <a:pt x="2361" y="6553"/>
                      <a:pt x="2420" y="6527"/>
                      <a:pt x="2479" y="6502"/>
                    </a:cubicBezTo>
                    <a:close/>
                    <a:moveTo>
                      <a:pt x="1912" y="6762"/>
                    </a:moveTo>
                    <a:lnTo>
                      <a:pt x="1912" y="6762"/>
                    </a:lnTo>
                    <a:cubicBezTo>
                      <a:pt x="1611" y="6890"/>
                      <a:pt x="1296" y="7007"/>
                      <a:pt x="968" y="7112"/>
                    </a:cubicBezTo>
                    <a:lnTo>
                      <a:pt x="1235" y="7012"/>
                    </a:lnTo>
                    <a:lnTo>
                      <a:pt x="1602" y="6878"/>
                    </a:lnTo>
                    <a:cubicBezTo>
                      <a:pt x="1715" y="6836"/>
                      <a:pt x="1815" y="6800"/>
                      <a:pt x="1912" y="6762"/>
                    </a:cubicBezTo>
                    <a:close/>
                    <a:moveTo>
                      <a:pt x="10911" y="0"/>
                    </a:moveTo>
                    <a:cubicBezTo>
                      <a:pt x="10867" y="0"/>
                      <a:pt x="10821" y="13"/>
                      <a:pt x="10775" y="40"/>
                    </a:cubicBezTo>
                    <a:cubicBezTo>
                      <a:pt x="9074" y="1174"/>
                      <a:pt x="7439" y="2375"/>
                      <a:pt x="5638" y="3409"/>
                    </a:cubicBezTo>
                    <a:cubicBezTo>
                      <a:pt x="3903" y="4443"/>
                      <a:pt x="2069" y="5511"/>
                      <a:pt x="134" y="6245"/>
                    </a:cubicBezTo>
                    <a:cubicBezTo>
                      <a:pt x="67" y="6278"/>
                      <a:pt x="1" y="6445"/>
                      <a:pt x="134" y="6445"/>
                    </a:cubicBezTo>
                    <a:cubicBezTo>
                      <a:pt x="229" y="6458"/>
                      <a:pt x="323" y="6465"/>
                      <a:pt x="417" y="6465"/>
                    </a:cubicBezTo>
                    <a:cubicBezTo>
                      <a:pt x="1250" y="6465"/>
                      <a:pt x="2050" y="5967"/>
                      <a:pt x="2769" y="5577"/>
                    </a:cubicBezTo>
                    <a:cubicBezTo>
                      <a:pt x="3737" y="5110"/>
                      <a:pt x="4671" y="4577"/>
                      <a:pt x="5638" y="4043"/>
                    </a:cubicBezTo>
                    <a:cubicBezTo>
                      <a:pt x="6505" y="3543"/>
                      <a:pt x="7339" y="3042"/>
                      <a:pt x="8240" y="2509"/>
                    </a:cubicBezTo>
                    <a:lnTo>
                      <a:pt x="8240" y="2509"/>
                    </a:lnTo>
                    <a:cubicBezTo>
                      <a:pt x="7306" y="3076"/>
                      <a:pt x="6405" y="3709"/>
                      <a:pt x="5471" y="4276"/>
                    </a:cubicBezTo>
                    <a:cubicBezTo>
                      <a:pt x="4437" y="4910"/>
                      <a:pt x="3403" y="5544"/>
                      <a:pt x="2269" y="5978"/>
                    </a:cubicBezTo>
                    <a:cubicBezTo>
                      <a:pt x="1602" y="6278"/>
                      <a:pt x="101" y="6545"/>
                      <a:pt x="301" y="7545"/>
                    </a:cubicBezTo>
                    <a:cubicBezTo>
                      <a:pt x="330" y="7632"/>
                      <a:pt x="434" y="7719"/>
                      <a:pt x="548" y="7719"/>
                    </a:cubicBezTo>
                    <a:cubicBezTo>
                      <a:pt x="565" y="7719"/>
                      <a:pt x="583" y="7717"/>
                      <a:pt x="601" y="7712"/>
                    </a:cubicBezTo>
                    <a:cubicBezTo>
                      <a:pt x="2836" y="6878"/>
                      <a:pt x="4904" y="5544"/>
                      <a:pt x="6906" y="4243"/>
                    </a:cubicBezTo>
                    <a:cubicBezTo>
                      <a:pt x="7940" y="3576"/>
                      <a:pt x="8974" y="2942"/>
                      <a:pt x="9941" y="2175"/>
                    </a:cubicBezTo>
                    <a:cubicBezTo>
                      <a:pt x="10141" y="2008"/>
                      <a:pt x="10341" y="1841"/>
                      <a:pt x="10542" y="1608"/>
                    </a:cubicBezTo>
                    <a:cubicBezTo>
                      <a:pt x="10742" y="1541"/>
                      <a:pt x="10942" y="1508"/>
                      <a:pt x="11142" y="1441"/>
                    </a:cubicBezTo>
                    <a:cubicBezTo>
                      <a:pt x="11180" y="1464"/>
                      <a:pt x="11214" y="1473"/>
                      <a:pt x="11240" y="1473"/>
                    </a:cubicBezTo>
                    <a:cubicBezTo>
                      <a:pt x="11329" y="1473"/>
                      <a:pt x="11345" y="1374"/>
                      <a:pt x="11242" y="1374"/>
                    </a:cubicBezTo>
                    <a:lnTo>
                      <a:pt x="10875" y="1374"/>
                    </a:lnTo>
                    <a:cubicBezTo>
                      <a:pt x="10908" y="1341"/>
                      <a:pt x="10942" y="1274"/>
                      <a:pt x="10942" y="1208"/>
                    </a:cubicBezTo>
                    <a:cubicBezTo>
                      <a:pt x="11109" y="907"/>
                      <a:pt x="11309" y="540"/>
                      <a:pt x="11175" y="207"/>
                    </a:cubicBezTo>
                    <a:cubicBezTo>
                      <a:pt x="11127" y="86"/>
                      <a:pt x="11026" y="0"/>
                      <a:pt x="109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>
                <a:off x="2512800" y="831200"/>
                <a:ext cx="295225" cy="186650"/>
              </a:xfrm>
              <a:custGeom>
                <a:avLst/>
                <a:gdLst/>
                <a:ahLst/>
                <a:cxnLst/>
                <a:rect l="l" t="t" r="r" b="b"/>
                <a:pathLst>
                  <a:path w="11809" h="7466" extrusionOk="0">
                    <a:moveTo>
                      <a:pt x="10248" y="0"/>
                    </a:moveTo>
                    <a:cubicBezTo>
                      <a:pt x="10209" y="0"/>
                      <a:pt x="10169" y="19"/>
                      <a:pt x="10141" y="61"/>
                    </a:cubicBezTo>
                    <a:cubicBezTo>
                      <a:pt x="9807" y="261"/>
                      <a:pt x="9474" y="494"/>
                      <a:pt x="9240" y="828"/>
                    </a:cubicBezTo>
                    <a:cubicBezTo>
                      <a:pt x="9156" y="940"/>
                      <a:pt x="9238" y="1077"/>
                      <a:pt x="9365" y="1077"/>
                    </a:cubicBezTo>
                    <a:cubicBezTo>
                      <a:pt x="9389" y="1077"/>
                      <a:pt x="9414" y="1072"/>
                      <a:pt x="9441" y="1061"/>
                    </a:cubicBezTo>
                    <a:cubicBezTo>
                      <a:pt x="9641" y="961"/>
                      <a:pt x="9908" y="795"/>
                      <a:pt x="10141" y="761"/>
                    </a:cubicBezTo>
                    <a:cubicBezTo>
                      <a:pt x="10208" y="694"/>
                      <a:pt x="10341" y="694"/>
                      <a:pt x="10475" y="694"/>
                    </a:cubicBezTo>
                    <a:cubicBezTo>
                      <a:pt x="10341" y="1462"/>
                      <a:pt x="6138" y="4230"/>
                      <a:pt x="5638" y="4497"/>
                    </a:cubicBezTo>
                    <a:cubicBezTo>
                      <a:pt x="4804" y="4998"/>
                      <a:pt x="3903" y="5498"/>
                      <a:pt x="3003" y="5965"/>
                    </a:cubicBezTo>
                    <a:cubicBezTo>
                      <a:pt x="2569" y="6198"/>
                      <a:pt x="2035" y="6465"/>
                      <a:pt x="1568" y="6632"/>
                    </a:cubicBezTo>
                    <a:cubicBezTo>
                      <a:pt x="1101" y="6799"/>
                      <a:pt x="601" y="6932"/>
                      <a:pt x="167" y="7132"/>
                    </a:cubicBezTo>
                    <a:cubicBezTo>
                      <a:pt x="0" y="7199"/>
                      <a:pt x="134" y="7466"/>
                      <a:pt x="301" y="7466"/>
                    </a:cubicBezTo>
                    <a:cubicBezTo>
                      <a:pt x="901" y="7466"/>
                      <a:pt x="1502" y="7166"/>
                      <a:pt x="2002" y="6966"/>
                    </a:cubicBezTo>
                    <a:cubicBezTo>
                      <a:pt x="2502" y="6699"/>
                      <a:pt x="3003" y="6465"/>
                      <a:pt x="3470" y="6198"/>
                    </a:cubicBezTo>
                    <a:cubicBezTo>
                      <a:pt x="4604" y="5598"/>
                      <a:pt x="5671" y="4964"/>
                      <a:pt x="6772" y="4330"/>
                    </a:cubicBezTo>
                    <a:cubicBezTo>
                      <a:pt x="7806" y="3663"/>
                      <a:pt x="8840" y="2996"/>
                      <a:pt x="9807" y="2262"/>
                    </a:cubicBezTo>
                    <a:cubicBezTo>
                      <a:pt x="10274" y="1829"/>
                      <a:pt x="11809" y="795"/>
                      <a:pt x="10775" y="61"/>
                    </a:cubicBezTo>
                    <a:cubicBezTo>
                      <a:pt x="10719" y="19"/>
                      <a:pt x="10657" y="0"/>
                      <a:pt x="10597" y="0"/>
                    </a:cubicBezTo>
                    <a:cubicBezTo>
                      <a:pt x="10513" y="0"/>
                      <a:pt x="10433" y="36"/>
                      <a:pt x="10375" y="94"/>
                    </a:cubicBezTo>
                    <a:cubicBezTo>
                      <a:pt x="10355" y="36"/>
                      <a:pt x="10302" y="0"/>
                      <a:pt x="1024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2736475" y="1231275"/>
                <a:ext cx="289075" cy="190350"/>
              </a:xfrm>
              <a:custGeom>
                <a:avLst/>
                <a:gdLst/>
                <a:ahLst/>
                <a:cxnLst/>
                <a:rect l="l" t="t" r="r" b="b"/>
                <a:pathLst>
                  <a:path w="11563" h="7614" extrusionOk="0">
                    <a:moveTo>
                      <a:pt x="11116" y="0"/>
                    </a:moveTo>
                    <a:cubicBezTo>
                      <a:pt x="11042" y="0"/>
                      <a:pt x="10965" y="30"/>
                      <a:pt x="10901" y="103"/>
                    </a:cubicBezTo>
                    <a:cubicBezTo>
                      <a:pt x="9300" y="1637"/>
                      <a:pt x="7565" y="3071"/>
                      <a:pt x="5697" y="4272"/>
                    </a:cubicBezTo>
                    <a:cubicBezTo>
                      <a:pt x="4797" y="4839"/>
                      <a:pt x="3863" y="5440"/>
                      <a:pt x="2895" y="5940"/>
                    </a:cubicBezTo>
                    <a:cubicBezTo>
                      <a:pt x="2462" y="6174"/>
                      <a:pt x="1961" y="6440"/>
                      <a:pt x="1461" y="6674"/>
                    </a:cubicBezTo>
                    <a:cubicBezTo>
                      <a:pt x="994" y="6941"/>
                      <a:pt x="460" y="7108"/>
                      <a:pt x="60" y="7441"/>
                    </a:cubicBezTo>
                    <a:cubicBezTo>
                      <a:pt x="0" y="7501"/>
                      <a:pt x="47" y="7613"/>
                      <a:pt x="129" y="7613"/>
                    </a:cubicBezTo>
                    <a:cubicBezTo>
                      <a:pt x="139" y="7613"/>
                      <a:pt x="149" y="7611"/>
                      <a:pt x="160" y="7608"/>
                    </a:cubicBezTo>
                    <a:cubicBezTo>
                      <a:pt x="660" y="7575"/>
                      <a:pt x="1161" y="7274"/>
                      <a:pt x="1594" y="7074"/>
                    </a:cubicBezTo>
                    <a:cubicBezTo>
                      <a:pt x="2095" y="6841"/>
                      <a:pt x="2562" y="6607"/>
                      <a:pt x="3029" y="6340"/>
                    </a:cubicBezTo>
                    <a:cubicBezTo>
                      <a:pt x="4029" y="5807"/>
                      <a:pt x="5030" y="5240"/>
                      <a:pt x="5997" y="4606"/>
                    </a:cubicBezTo>
                    <a:cubicBezTo>
                      <a:pt x="7865" y="3405"/>
                      <a:pt x="9667" y="2004"/>
                      <a:pt x="11335" y="469"/>
                    </a:cubicBezTo>
                    <a:cubicBezTo>
                      <a:pt x="11562" y="292"/>
                      <a:pt x="11349" y="0"/>
                      <a:pt x="111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2754650" y="1261075"/>
                <a:ext cx="284450" cy="190100"/>
              </a:xfrm>
              <a:custGeom>
                <a:avLst/>
                <a:gdLst/>
                <a:ahLst/>
                <a:cxnLst/>
                <a:rect l="l" t="t" r="r" b="b"/>
                <a:pathLst>
                  <a:path w="11378" h="7604" extrusionOk="0">
                    <a:moveTo>
                      <a:pt x="11160" y="1"/>
                    </a:moveTo>
                    <a:cubicBezTo>
                      <a:pt x="11128" y="1"/>
                      <a:pt x="11098" y="14"/>
                      <a:pt x="11075" y="45"/>
                    </a:cubicBezTo>
                    <a:cubicBezTo>
                      <a:pt x="9473" y="1579"/>
                      <a:pt x="7806" y="3047"/>
                      <a:pt x="5971" y="4281"/>
                    </a:cubicBezTo>
                    <a:cubicBezTo>
                      <a:pt x="5104" y="4915"/>
                      <a:pt x="4170" y="5482"/>
                      <a:pt x="3269" y="6049"/>
                    </a:cubicBezTo>
                    <a:cubicBezTo>
                      <a:pt x="2302" y="6583"/>
                      <a:pt x="1301" y="7216"/>
                      <a:pt x="167" y="7383"/>
                    </a:cubicBezTo>
                    <a:cubicBezTo>
                      <a:pt x="33" y="7383"/>
                      <a:pt x="0" y="7583"/>
                      <a:pt x="167" y="7583"/>
                    </a:cubicBezTo>
                    <a:cubicBezTo>
                      <a:pt x="275" y="7597"/>
                      <a:pt x="381" y="7603"/>
                      <a:pt x="486" y="7603"/>
                    </a:cubicBezTo>
                    <a:cubicBezTo>
                      <a:pt x="1416" y="7603"/>
                      <a:pt x="2223" y="7106"/>
                      <a:pt x="3002" y="6716"/>
                    </a:cubicBezTo>
                    <a:cubicBezTo>
                      <a:pt x="4070" y="6116"/>
                      <a:pt x="5070" y="5482"/>
                      <a:pt x="6004" y="4815"/>
                    </a:cubicBezTo>
                    <a:cubicBezTo>
                      <a:pt x="7939" y="3480"/>
                      <a:pt x="9740" y="1979"/>
                      <a:pt x="11275" y="245"/>
                    </a:cubicBezTo>
                    <a:cubicBezTo>
                      <a:pt x="11377" y="142"/>
                      <a:pt x="11263" y="1"/>
                      <a:pt x="111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2744850" y="1240600"/>
                <a:ext cx="289350" cy="188500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7540" extrusionOk="0">
                    <a:moveTo>
                      <a:pt x="11230" y="0"/>
                    </a:moveTo>
                    <a:cubicBezTo>
                      <a:pt x="11176" y="0"/>
                      <a:pt x="11118" y="18"/>
                      <a:pt x="11066" y="63"/>
                    </a:cubicBezTo>
                    <a:cubicBezTo>
                      <a:pt x="7897" y="3199"/>
                      <a:pt x="4128" y="5467"/>
                      <a:pt x="92" y="7368"/>
                    </a:cubicBezTo>
                    <a:cubicBezTo>
                      <a:pt x="1" y="7399"/>
                      <a:pt x="48" y="7539"/>
                      <a:pt x="158" y="7539"/>
                    </a:cubicBezTo>
                    <a:cubicBezTo>
                      <a:pt x="168" y="7539"/>
                      <a:pt x="180" y="7538"/>
                      <a:pt x="192" y="7535"/>
                    </a:cubicBezTo>
                    <a:cubicBezTo>
                      <a:pt x="4362" y="5934"/>
                      <a:pt x="8098" y="3299"/>
                      <a:pt x="11367" y="297"/>
                    </a:cubicBezTo>
                    <a:cubicBezTo>
                      <a:pt x="11574" y="219"/>
                      <a:pt x="11419" y="0"/>
                      <a:pt x="112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>
                <a:off x="2755825" y="1251825"/>
                <a:ext cx="284075" cy="186675"/>
              </a:xfrm>
              <a:custGeom>
                <a:avLst/>
                <a:gdLst/>
                <a:ahLst/>
                <a:cxnLst/>
                <a:rect l="l" t="t" r="r" b="b"/>
                <a:pathLst>
                  <a:path w="11363" h="7467" extrusionOk="0">
                    <a:moveTo>
                      <a:pt x="11040" y="1"/>
                    </a:moveTo>
                    <a:cubicBezTo>
                      <a:pt x="10981" y="1"/>
                      <a:pt x="10918" y="24"/>
                      <a:pt x="10861" y="81"/>
                    </a:cubicBezTo>
                    <a:cubicBezTo>
                      <a:pt x="7592" y="2916"/>
                      <a:pt x="3923" y="5285"/>
                      <a:pt x="86" y="7286"/>
                    </a:cubicBezTo>
                    <a:cubicBezTo>
                      <a:pt x="1" y="7315"/>
                      <a:pt x="62" y="7467"/>
                      <a:pt x="124" y="7467"/>
                    </a:cubicBezTo>
                    <a:cubicBezTo>
                      <a:pt x="134" y="7467"/>
                      <a:pt x="144" y="7462"/>
                      <a:pt x="153" y="7453"/>
                    </a:cubicBezTo>
                    <a:cubicBezTo>
                      <a:pt x="4223" y="5685"/>
                      <a:pt x="7892" y="3250"/>
                      <a:pt x="11161" y="348"/>
                    </a:cubicBezTo>
                    <a:cubicBezTo>
                      <a:pt x="11363" y="222"/>
                      <a:pt x="11222" y="1"/>
                      <a:pt x="1104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>
                <a:off x="2749625" y="1330025"/>
                <a:ext cx="182125" cy="122325"/>
              </a:xfrm>
              <a:custGeom>
                <a:avLst/>
                <a:gdLst/>
                <a:ahLst/>
                <a:cxnLst/>
                <a:rect l="l" t="t" r="r" b="b"/>
                <a:pathLst>
                  <a:path w="7285" h="4893" extrusionOk="0">
                    <a:moveTo>
                      <a:pt x="7125" y="1"/>
                    </a:moveTo>
                    <a:cubicBezTo>
                      <a:pt x="7098" y="1"/>
                      <a:pt x="7068" y="7"/>
                      <a:pt x="7039" y="22"/>
                    </a:cubicBezTo>
                    <a:cubicBezTo>
                      <a:pt x="6005" y="956"/>
                      <a:pt x="5004" y="1890"/>
                      <a:pt x="3837" y="2691"/>
                    </a:cubicBezTo>
                    <a:cubicBezTo>
                      <a:pt x="3270" y="3124"/>
                      <a:pt x="2669" y="3491"/>
                      <a:pt x="2002" y="3691"/>
                    </a:cubicBezTo>
                    <a:cubicBezTo>
                      <a:pt x="1702" y="3791"/>
                      <a:pt x="1369" y="3891"/>
                      <a:pt x="1102" y="4025"/>
                    </a:cubicBezTo>
                    <a:cubicBezTo>
                      <a:pt x="801" y="4158"/>
                      <a:pt x="368" y="4192"/>
                      <a:pt x="168" y="4458"/>
                    </a:cubicBezTo>
                    <a:cubicBezTo>
                      <a:pt x="1" y="4625"/>
                      <a:pt x="168" y="4859"/>
                      <a:pt x="368" y="4892"/>
                    </a:cubicBezTo>
                    <a:cubicBezTo>
                      <a:pt x="668" y="4892"/>
                      <a:pt x="1035" y="4659"/>
                      <a:pt x="1335" y="4525"/>
                    </a:cubicBezTo>
                    <a:cubicBezTo>
                      <a:pt x="1635" y="4358"/>
                      <a:pt x="1936" y="4192"/>
                      <a:pt x="2202" y="3991"/>
                    </a:cubicBezTo>
                    <a:cubicBezTo>
                      <a:pt x="2770" y="3558"/>
                      <a:pt x="3437" y="3224"/>
                      <a:pt x="4004" y="2857"/>
                    </a:cubicBezTo>
                    <a:cubicBezTo>
                      <a:pt x="5171" y="2123"/>
                      <a:pt x="6305" y="1290"/>
                      <a:pt x="7206" y="189"/>
                    </a:cubicBezTo>
                    <a:cubicBezTo>
                      <a:pt x="7284" y="85"/>
                      <a:pt x="7220" y="1"/>
                      <a:pt x="71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5"/>
              <p:cNvSpPr/>
              <p:nvPr/>
            </p:nvSpPr>
            <p:spPr>
              <a:xfrm>
                <a:off x="2667900" y="969950"/>
                <a:ext cx="218525" cy="328550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13142" extrusionOk="0">
                    <a:moveTo>
                      <a:pt x="1802" y="1416"/>
                    </a:moveTo>
                    <a:cubicBezTo>
                      <a:pt x="1936" y="1416"/>
                      <a:pt x="2069" y="1449"/>
                      <a:pt x="2202" y="1516"/>
                    </a:cubicBezTo>
                    <a:cubicBezTo>
                      <a:pt x="2303" y="1549"/>
                      <a:pt x="2436" y="1616"/>
                      <a:pt x="2569" y="1716"/>
                    </a:cubicBezTo>
                    <a:cubicBezTo>
                      <a:pt x="2269" y="1749"/>
                      <a:pt x="2036" y="1916"/>
                      <a:pt x="1802" y="2149"/>
                    </a:cubicBezTo>
                    <a:lnTo>
                      <a:pt x="1802" y="1582"/>
                    </a:lnTo>
                    <a:lnTo>
                      <a:pt x="1802" y="1416"/>
                    </a:lnTo>
                    <a:close/>
                    <a:moveTo>
                      <a:pt x="3149" y="3292"/>
                    </a:moveTo>
                    <a:cubicBezTo>
                      <a:pt x="3186" y="3292"/>
                      <a:pt x="3220" y="3317"/>
                      <a:pt x="3237" y="3350"/>
                    </a:cubicBezTo>
                    <a:cubicBezTo>
                      <a:pt x="3203" y="3384"/>
                      <a:pt x="3136" y="3450"/>
                      <a:pt x="3203" y="3517"/>
                    </a:cubicBezTo>
                    <a:cubicBezTo>
                      <a:pt x="3237" y="4118"/>
                      <a:pt x="3470" y="4718"/>
                      <a:pt x="3737" y="5285"/>
                    </a:cubicBezTo>
                    <a:lnTo>
                      <a:pt x="4604" y="7287"/>
                    </a:lnTo>
                    <a:cubicBezTo>
                      <a:pt x="4704" y="7553"/>
                      <a:pt x="4804" y="7754"/>
                      <a:pt x="4904" y="8020"/>
                    </a:cubicBezTo>
                    <a:cubicBezTo>
                      <a:pt x="4104" y="6719"/>
                      <a:pt x="3470" y="5252"/>
                      <a:pt x="3103" y="3784"/>
                    </a:cubicBezTo>
                    <a:cubicBezTo>
                      <a:pt x="3103" y="3717"/>
                      <a:pt x="2970" y="3417"/>
                      <a:pt x="3036" y="3384"/>
                    </a:cubicBezTo>
                    <a:cubicBezTo>
                      <a:pt x="3070" y="3317"/>
                      <a:pt x="3111" y="3292"/>
                      <a:pt x="3149" y="3292"/>
                    </a:cubicBezTo>
                    <a:close/>
                    <a:moveTo>
                      <a:pt x="2724" y="2524"/>
                    </a:moveTo>
                    <a:cubicBezTo>
                      <a:pt x="2767" y="2524"/>
                      <a:pt x="2816" y="2532"/>
                      <a:pt x="2870" y="2550"/>
                    </a:cubicBezTo>
                    <a:cubicBezTo>
                      <a:pt x="2903" y="2550"/>
                      <a:pt x="2936" y="2583"/>
                      <a:pt x="2970" y="2616"/>
                    </a:cubicBezTo>
                    <a:cubicBezTo>
                      <a:pt x="2903" y="2616"/>
                      <a:pt x="2770" y="2650"/>
                      <a:pt x="2703" y="2750"/>
                    </a:cubicBezTo>
                    <a:cubicBezTo>
                      <a:pt x="2202" y="3184"/>
                      <a:pt x="2536" y="4051"/>
                      <a:pt x="2703" y="4551"/>
                    </a:cubicBezTo>
                    <a:cubicBezTo>
                      <a:pt x="3136" y="6119"/>
                      <a:pt x="3870" y="7687"/>
                      <a:pt x="4804" y="9054"/>
                    </a:cubicBezTo>
                    <a:cubicBezTo>
                      <a:pt x="5205" y="9588"/>
                      <a:pt x="5605" y="10055"/>
                      <a:pt x="6039" y="10556"/>
                    </a:cubicBezTo>
                    <a:cubicBezTo>
                      <a:pt x="6039" y="10589"/>
                      <a:pt x="6039" y="10589"/>
                      <a:pt x="6072" y="10622"/>
                    </a:cubicBezTo>
                    <a:cubicBezTo>
                      <a:pt x="5038" y="9922"/>
                      <a:pt x="4304" y="8521"/>
                      <a:pt x="3737" y="7487"/>
                    </a:cubicBezTo>
                    <a:cubicBezTo>
                      <a:pt x="3203" y="6553"/>
                      <a:pt x="2636" y="5519"/>
                      <a:pt x="2269" y="4418"/>
                    </a:cubicBezTo>
                    <a:cubicBezTo>
                      <a:pt x="2136" y="3917"/>
                      <a:pt x="2102" y="3384"/>
                      <a:pt x="2369" y="2917"/>
                    </a:cubicBezTo>
                    <a:cubicBezTo>
                      <a:pt x="2424" y="2698"/>
                      <a:pt x="2524" y="2524"/>
                      <a:pt x="2724" y="2524"/>
                    </a:cubicBezTo>
                    <a:close/>
                    <a:moveTo>
                      <a:pt x="5094" y="5138"/>
                    </a:moveTo>
                    <a:cubicBezTo>
                      <a:pt x="5708" y="6089"/>
                      <a:pt x="6228" y="7125"/>
                      <a:pt x="6572" y="8221"/>
                    </a:cubicBezTo>
                    <a:cubicBezTo>
                      <a:pt x="6772" y="8788"/>
                      <a:pt x="6906" y="9388"/>
                      <a:pt x="7039" y="9988"/>
                    </a:cubicBezTo>
                    <a:cubicBezTo>
                      <a:pt x="7073" y="10189"/>
                      <a:pt x="7106" y="10389"/>
                      <a:pt x="7139" y="10622"/>
                    </a:cubicBezTo>
                    <a:cubicBezTo>
                      <a:pt x="6973" y="9755"/>
                      <a:pt x="6706" y="8921"/>
                      <a:pt x="6405" y="8087"/>
                    </a:cubicBezTo>
                    <a:cubicBezTo>
                      <a:pt x="6021" y="7081"/>
                      <a:pt x="5584" y="6075"/>
                      <a:pt x="5094" y="5138"/>
                    </a:cubicBezTo>
                    <a:close/>
                    <a:moveTo>
                      <a:pt x="1135" y="2149"/>
                    </a:moveTo>
                    <a:cubicBezTo>
                      <a:pt x="1135" y="2650"/>
                      <a:pt x="1235" y="3217"/>
                      <a:pt x="1369" y="3751"/>
                    </a:cubicBezTo>
                    <a:cubicBezTo>
                      <a:pt x="1369" y="4118"/>
                      <a:pt x="1435" y="4518"/>
                      <a:pt x="1535" y="4885"/>
                    </a:cubicBezTo>
                    <a:cubicBezTo>
                      <a:pt x="1936" y="6453"/>
                      <a:pt x="2703" y="8054"/>
                      <a:pt x="3603" y="9421"/>
                    </a:cubicBezTo>
                    <a:cubicBezTo>
                      <a:pt x="4070" y="10089"/>
                      <a:pt x="4604" y="10756"/>
                      <a:pt x="5138" y="11356"/>
                    </a:cubicBezTo>
                    <a:lnTo>
                      <a:pt x="5171" y="11389"/>
                    </a:lnTo>
                    <a:cubicBezTo>
                      <a:pt x="5071" y="11289"/>
                      <a:pt x="4971" y="11223"/>
                      <a:pt x="4904" y="11189"/>
                    </a:cubicBezTo>
                    <a:lnTo>
                      <a:pt x="4871" y="11123"/>
                    </a:lnTo>
                    <a:cubicBezTo>
                      <a:pt x="4771" y="11056"/>
                      <a:pt x="4704" y="10956"/>
                      <a:pt x="4604" y="10856"/>
                    </a:cubicBezTo>
                    <a:cubicBezTo>
                      <a:pt x="4304" y="10522"/>
                      <a:pt x="4037" y="10222"/>
                      <a:pt x="3770" y="9888"/>
                    </a:cubicBezTo>
                    <a:cubicBezTo>
                      <a:pt x="3603" y="9622"/>
                      <a:pt x="3437" y="9355"/>
                      <a:pt x="3270" y="9088"/>
                    </a:cubicBezTo>
                    <a:cubicBezTo>
                      <a:pt x="2569" y="7854"/>
                      <a:pt x="1969" y="6519"/>
                      <a:pt x="1469" y="5185"/>
                    </a:cubicBezTo>
                    <a:cubicBezTo>
                      <a:pt x="1268" y="4284"/>
                      <a:pt x="1102" y="3384"/>
                      <a:pt x="1102" y="2483"/>
                    </a:cubicBezTo>
                    <a:cubicBezTo>
                      <a:pt x="1102" y="2383"/>
                      <a:pt x="1102" y="2283"/>
                      <a:pt x="1135" y="2149"/>
                    </a:cubicBezTo>
                    <a:close/>
                    <a:moveTo>
                      <a:pt x="1580" y="1"/>
                    </a:moveTo>
                    <a:cubicBezTo>
                      <a:pt x="1340" y="1"/>
                      <a:pt x="1087" y="117"/>
                      <a:pt x="935" y="248"/>
                    </a:cubicBezTo>
                    <a:cubicBezTo>
                      <a:pt x="668" y="448"/>
                      <a:pt x="468" y="715"/>
                      <a:pt x="334" y="1015"/>
                    </a:cubicBezTo>
                    <a:cubicBezTo>
                      <a:pt x="1" y="1416"/>
                      <a:pt x="1" y="2183"/>
                      <a:pt x="1" y="2616"/>
                    </a:cubicBezTo>
                    <a:cubicBezTo>
                      <a:pt x="1" y="3384"/>
                      <a:pt x="134" y="4118"/>
                      <a:pt x="301" y="4851"/>
                    </a:cubicBezTo>
                    <a:cubicBezTo>
                      <a:pt x="501" y="5619"/>
                      <a:pt x="801" y="6419"/>
                      <a:pt x="1135" y="7186"/>
                    </a:cubicBezTo>
                    <a:cubicBezTo>
                      <a:pt x="1435" y="7887"/>
                      <a:pt x="1735" y="8587"/>
                      <a:pt x="2102" y="9255"/>
                    </a:cubicBezTo>
                    <a:cubicBezTo>
                      <a:pt x="2503" y="9955"/>
                      <a:pt x="3103" y="10556"/>
                      <a:pt x="3603" y="11189"/>
                    </a:cubicBezTo>
                    <a:cubicBezTo>
                      <a:pt x="4104" y="11756"/>
                      <a:pt x="4604" y="12424"/>
                      <a:pt x="5271" y="12790"/>
                    </a:cubicBezTo>
                    <a:cubicBezTo>
                      <a:pt x="5575" y="13012"/>
                      <a:pt x="5971" y="13141"/>
                      <a:pt x="6363" y="13141"/>
                    </a:cubicBezTo>
                    <a:cubicBezTo>
                      <a:pt x="6444" y="13141"/>
                      <a:pt x="6525" y="13135"/>
                      <a:pt x="6606" y="13124"/>
                    </a:cubicBezTo>
                    <a:lnTo>
                      <a:pt x="6973" y="13124"/>
                    </a:lnTo>
                    <a:cubicBezTo>
                      <a:pt x="7606" y="13024"/>
                      <a:pt x="8073" y="12524"/>
                      <a:pt x="8273" y="11923"/>
                    </a:cubicBezTo>
                    <a:cubicBezTo>
                      <a:pt x="8407" y="11556"/>
                      <a:pt x="8440" y="11256"/>
                      <a:pt x="8474" y="10922"/>
                    </a:cubicBezTo>
                    <a:cubicBezTo>
                      <a:pt x="8740" y="9455"/>
                      <a:pt x="8273" y="7920"/>
                      <a:pt x="7740" y="6519"/>
                    </a:cubicBezTo>
                    <a:cubicBezTo>
                      <a:pt x="7039" y="4751"/>
                      <a:pt x="6239" y="2950"/>
                      <a:pt x="4804" y="1616"/>
                    </a:cubicBezTo>
                    <a:cubicBezTo>
                      <a:pt x="4137" y="1015"/>
                      <a:pt x="3337" y="548"/>
                      <a:pt x="2469" y="248"/>
                    </a:cubicBezTo>
                    <a:cubicBezTo>
                      <a:pt x="2303" y="215"/>
                      <a:pt x="2136" y="115"/>
                      <a:pt x="1936" y="115"/>
                    </a:cubicBezTo>
                    <a:cubicBezTo>
                      <a:pt x="1831" y="34"/>
                      <a:pt x="1707" y="1"/>
                      <a:pt x="15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" name="Google Shape;137;p5"/>
            <p:cNvGrpSpPr/>
            <p:nvPr/>
          </p:nvGrpSpPr>
          <p:grpSpPr>
            <a:xfrm rot="3498430">
              <a:off x="811223" y="2435989"/>
              <a:ext cx="132379" cy="348680"/>
              <a:chOff x="4670175" y="1180125"/>
              <a:chExt cx="66725" cy="175750"/>
            </a:xfrm>
          </p:grpSpPr>
          <p:sp>
            <p:nvSpPr>
              <p:cNvPr id="138" name="Google Shape;138;p5"/>
              <p:cNvSpPr/>
              <p:nvPr/>
            </p:nvSpPr>
            <p:spPr>
              <a:xfrm>
                <a:off x="4670175" y="1180125"/>
                <a:ext cx="23375" cy="17575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7030" extrusionOk="0">
                    <a:moveTo>
                      <a:pt x="561" y="1"/>
                    </a:moveTo>
                    <a:cubicBezTo>
                      <a:pt x="466" y="1"/>
                      <a:pt x="367" y="59"/>
                      <a:pt x="367" y="180"/>
                    </a:cubicBezTo>
                    <a:cubicBezTo>
                      <a:pt x="267" y="1281"/>
                      <a:pt x="234" y="2382"/>
                      <a:pt x="201" y="3483"/>
                    </a:cubicBezTo>
                    <a:cubicBezTo>
                      <a:pt x="167" y="4017"/>
                      <a:pt x="167" y="4550"/>
                      <a:pt x="100" y="5117"/>
                    </a:cubicBezTo>
                    <a:cubicBezTo>
                      <a:pt x="67" y="5651"/>
                      <a:pt x="0" y="6218"/>
                      <a:pt x="100" y="6785"/>
                    </a:cubicBezTo>
                    <a:cubicBezTo>
                      <a:pt x="156" y="6933"/>
                      <a:pt x="304" y="7030"/>
                      <a:pt x="447" y="7030"/>
                    </a:cubicBezTo>
                    <a:cubicBezTo>
                      <a:pt x="562" y="7030"/>
                      <a:pt x="675" y="6967"/>
                      <a:pt x="734" y="6819"/>
                    </a:cubicBezTo>
                    <a:cubicBezTo>
                      <a:pt x="901" y="6285"/>
                      <a:pt x="868" y="5718"/>
                      <a:pt x="901" y="5151"/>
                    </a:cubicBezTo>
                    <a:cubicBezTo>
                      <a:pt x="901" y="4617"/>
                      <a:pt x="934" y="4017"/>
                      <a:pt x="901" y="3483"/>
                    </a:cubicBezTo>
                    <a:cubicBezTo>
                      <a:pt x="901" y="2349"/>
                      <a:pt x="868" y="1281"/>
                      <a:pt x="734" y="147"/>
                    </a:cubicBezTo>
                    <a:cubicBezTo>
                      <a:pt x="734" y="51"/>
                      <a:pt x="649" y="1"/>
                      <a:pt x="5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5"/>
              <p:cNvSpPr/>
              <p:nvPr/>
            </p:nvSpPr>
            <p:spPr>
              <a:xfrm>
                <a:off x="4714375" y="1203700"/>
                <a:ext cx="22525" cy="1506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6027" extrusionOk="0">
                    <a:moveTo>
                      <a:pt x="268" y="0"/>
                    </a:moveTo>
                    <a:cubicBezTo>
                      <a:pt x="173" y="0"/>
                      <a:pt x="83" y="67"/>
                      <a:pt x="100" y="205"/>
                    </a:cubicBezTo>
                    <a:cubicBezTo>
                      <a:pt x="134" y="1172"/>
                      <a:pt x="134" y="2073"/>
                      <a:pt x="134" y="3040"/>
                    </a:cubicBezTo>
                    <a:cubicBezTo>
                      <a:pt x="134" y="3941"/>
                      <a:pt x="0" y="4942"/>
                      <a:pt x="167" y="5876"/>
                    </a:cubicBezTo>
                    <a:cubicBezTo>
                      <a:pt x="221" y="5966"/>
                      <a:pt x="353" y="6027"/>
                      <a:pt x="469" y="6027"/>
                    </a:cubicBezTo>
                    <a:cubicBezTo>
                      <a:pt x="567" y="6027"/>
                      <a:pt x="652" y="5983"/>
                      <a:pt x="667" y="5876"/>
                    </a:cubicBezTo>
                    <a:cubicBezTo>
                      <a:pt x="901" y="4942"/>
                      <a:pt x="801" y="3941"/>
                      <a:pt x="734" y="3040"/>
                    </a:cubicBezTo>
                    <a:cubicBezTo>
                      <a:pt x="667" y="2073"/>
                      <a:pt x="601" y="1105"/>
                      <a:pt x="467" y="171"/>
                    </a:cubicBezTo>
                    <a:cubicBezTo>
                      <a:pt x="451" y="59"/>
                      <a:pt x="357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" name="Google Shape;140;p5"/>
            <p:cNvGrpSpPr/>
            <p:nvPr/>
          </p:nvGrpSpPr>
          <p:grpSpPr>
            <a:xfrm rot="2555100">
              <a:off x="1411293" y="1604956"/>
              <a:ext cx="363360" cy="242976"/>
              <a:chOff x="5153850" y="1150039"/>
              <a:chExt cx="326100" cy="218061"/>
            </a:xfrm>
          </p:grpSpPr>
          <p:sp>
            <p:nvSpPr>
              <p:cNvPr id="141" name="Google Shape;141;p5"/>
              <p:cNvSpPr/>
              <p:nvPr/>
            </p:nvSpPr>
            <p:spPr>
              <a:xfrm>
                <a:off x="5252272" y="1150039"/>
                <a:ext cx="40945" cy="53387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828" extrusionOk="0">
                    <a:moveTo>
                      <a:pt x="501" y="0"/>
                    </a:moveTo>
                    <a:cubicBezTo>
                      <a:pt x="401" y="0"/>
                      <a:pt x="334" y="0"/>
                      <a:pt x="267" y="34"/>
                    </a:cubicBezTo>
                    <a:cubicBezTo>
                      <a:pt x="234" y="34"/>
                      <a:pt x="201" y="67"/>
                      <a:pt x="201" y="67"/>
                    </a:cubicBezTo>
                    <a:cubicBezTo>
                      <a:pt x="167" y="67"/>
                      <a:pt x="100" y="100"/>
                      <a:pt x="100" y="134"/>
                    </a:cubicBezTo>
                    <a:cubicBezTo>
                      <a:pt x="100" y="200"/>
                      <a:pt x="167" y="234"/>
                      <a:pt x="201" y="234"/>
                    </a:cubicBezTo>
                    <a:lnTo>
                      <a:pt x="267" y="234"/>
                    </a:lnTo>
                    <a:cubicBezTo>
                      <a:pt x="334" y="234"/>
                      <a:pt x="367" y="234"/>
                      <a:pt x="434" y="267"/>
                    </a:cubicBezTo>
                    <a:cubicBezTo>
                      <a:pt x="501" y="267"/>
                      <a:pt x="534" y="267"/>
                      <a:pt x="567" y="301"/>
                    </a:cubicBezTo>
                    <a:cubicBezTo>
                      <a:pt x="601" y="301"/>
                      <a:pt x="668" y="367"/>
                      <a:pt x="701" y="367"/>
                    </a:cubicBezTo>
                    <a:cubicBezTo>
                      <a:pt x="734" y="401"/>
                      <a:pt x="768" y="401"/>
                      <a:pt x="768" y="434"/>
                    </a:cubicBezTo>
                    <a:cubicBezTo>
                      <a:pt x="768" y="434"/>
                      <a:pt x="834" y="434"/>
                      <a:pt x="834" y="467"/>
                    </a:cubicBezTo>
                    <a:cubicBezTo>
                      <a:pt x="800" y="460"/>
                      <a:pt x="765" y="456"/>
                      <a:pt x="729" y="456"/>
                    </a:cubicBezTo>
                    <a:cubicBezTo>
                      <a:pt x="460" y="456"/>
                      <a:pt x="189" y="673"/>
                      <a:pt x="100" y="968"/>
                    </a:cubicBezTo>
                    <a:cubicBezTo>
                      <a:pt x="0" y="1368"/>
                      <a:pt x="167" y="1735"/>
                      <a:pt x="501" y="1802"/>
                    </a:cubicBezTo>
                    <a:cubicBezTo>
                      <a:pt x="547" y="1819"/>
                      <a:pt x="594" y="1827"/>
                      <a:pt x="643" y="1827"/>
                    </a:cubicBezTo>
                    <a:cubicBezTo>
                      <a:pt x="876" y="1827"/>
                      <a:pt x="1124" y="1633"/>
                      <a:pt x="1235" y="1301"/>
                    </a:cubicBezTo>
                    <a:cubicBezTo>
                      <a:pt x="1401" y="1001"/>
                      <a:pt x="1368" y="834"/>
                      <a:pt x="1368" y="734"/>
                    </a:cubicBezTo>
                    <a:cubicBezTo>
                      <a:pt x="1368" y="701"/>
                      <a:pt x="1368" y="601"/>
                      <a:pt x="1335" y="567"/>
                    </a:cubicBezTo>
                    <a:cubicBezTo>
                      <a:pt x="1335" y="534"/>
                      <a:pt x="1268" y="434"/>
                      <a:pt x="1268" y="401"/>
                    </a:cubicBezTo>
                    <a:cubicBezTo>
                      <a:pt x="1235" y="367"/>
                      <a:pt x="1201" y="267"/>
                      <a:pt x="1168" y="234"/>
                    </a:cubicBezTo>
                    <a:cubicBezTo>
                      <a:pt x="1101" y="200"/>
                      <a:pt x="1068" y="134"/>
                      <a:pt x="1001" y="100"/>
                    </a:cubicBezTo>
                    <a:cubicBezTo>
                      <a:pt x="934" y="67"/>
                      <a:pt x="868" y="67"/>
                      <a:pt x="834" y="34"/>
                    </a:cubicBezTo>
                    <a:cubicBezTo>
                      <a:pt x="768" y="34"/>
                      <a:pt x="701" y="0"/>
                      <a:pt x="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5"/>
              <p:cNvSpPr/>
              <p:nvPr/>
            </p:nvSpPr>
            <p:spPr>
              <a:xfrm>
                <a:off x="5403262" y="1191919"/>
                <a:ext cx="3998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369" h="1859" extrusionOk="0">
                    <a:moveTo>
                      <a:pt x="501" y="1"/>
                    </a:moveTo>
                    <a:cubicBezTo>
                      <a:pt x="401" y="1"/>
                      <a:pt x="334" y="1"/>
                      <a:pt x="268" y="34"/>
                    </a:cubicBezTo>
                    <a:cubicBezTo>
                      <a:pt x="234" y="34"/>
                      <a:pt x="201" y="101"/>
                      <a:pt x="201" y="101"/>
                    </a:cubicBezTo>
                    <a:cubicBezTo>
                      <a:pt x="168" y="101"/>
                      <a:pt x="101" y="134"/>
                      <a:pt x="101" y="167"/>
                    </a:cubicBezTo>
                    <a:cubicBezTo>
                      <a:pt x="101" y="201"/>
                      <a:pt x="168" y="268"/>
                      <a:pt x="201" y="268"/>
                    </a:cubicBezTo>
                    <a:lnTo>
                      <a:pt x="268" y="268"/>
                    </a:lnTo>
                    <a:cubicBezTo>
                      <a:pt x="334" y="268"/>
                      <a:pt x="368" y="268"/>
                      <a:pt x="434" y="301"/>
                    </a:cubicBezTo>
                    <a:cubicBezTo>
                      <a:pt x="501" y="301"/>
                      <a:pt x="534" y="301"/>
                      <a:pt x="568" y="334"/>
                    </a:cubicBezTo>
                    <a:cubicBezTo>
                      <a:pt x="601" y="334"/>
                      <a:pt x="668" y="368"/>
                      <a:pt x="701" y="368"/>
                    </a:cubicBezTo>
                    <a:cubicBezTo>
                      <a:pt x="735" y="434"/>
                      <a:pt x="768" y="434"/>
                      <a:pt x="768" y="468"/>
                    </a:cubicBezTo>
                    <a:cubicBezTo>
                      <a:pt x="768" y="468"/>
                      <a:pt x="835" y="468"/>
                      <a:pt x="835" y="501"/>
                    </a:cubicBezTo>
                    <a:cubicBezTo>
                      <a:pt x="800" y="493"/>
                      <a:pt x="765" y="490"/>
                      <a:pt x="730" y="490"/>
                    </a:cubicBezTo>
                    <a:cubicBezTo>
                      <a:pt x="461" y="490"/>
                      <a:pt x="189" y="706"/>
                      <a:pt x="101" y="1001"/>
                    </a:cubicBezTo>
                    <a:cubicBezTo>
                      <a:pt x="1" y="1368"/>
                      <a:pt x="168" y="1769"/>
                      <a:pt x="501" y="1835"/>
                    </a:cubicBezTo>
                    <a:cubicBezTo>
                      <a:pt x="543" y="1851"/>
                      <a:pt x="587" y="1859"/>
                      <a:pt x="631" y="1859"/>
                    </a:cubicBezTo>
                    <a:cubicBezTo>
                      <a:pt x="868" y="1859"/>
                      <a:pt x="1123" y="1644"/>
                      <a:pt x="1235" y="1335"/>
                    </a:cubicBezTo>
                    <a:cubicBezTo>
                      <a:pt x="1368" y="968"/>
                      <a:pt x="1368" y="801"/>
                      <a:pt x="1368" y="768"/>
                    </a:cubicBezTo>
                    <a:cubicBezTo>
                      <a:pt x="1368" y="735"/>
                      <a:pt x="1368" y="634"/>
                      <a:pt x="1335" y="601"/>
                    </a:cubicBezTo>
                    <a:cubicBezTo>
                      <a:pt x="1335" y="568"/>
                      <a:pt x="1268" y="468"/>
                      <a:pt x="1268" y="434"/>
                    </a:cubicBezTo>
                    <a:cubicBezTo>
                      <a:pt x="1235" y="401"/>
                      <a:pt x="1202" y="301"/>
                      <a:pt x="1135" y="268"/>
                    </a:cubicBezTo>
                    <a:cubicBezTo>
                      <a:pt x="1102" y="234"/>
                      <a:pt x="1068" y="167"/>
                      <a:pt x="1001" y="134"/>
                    </a:cubicBezTo>
                    <a:cubicBezTo>
                      <a:pt x="935" y="101"/>
                      <a:pt x="868" y="101"/>
                      <a:pt x="835" y="34"/>
                    </a:cubicBezTo>
                    <a:cubicBezTo>
                      <a:pt x="768" y="34"/>
                      <a:pt x="701" y="1"/>
                      <a:pt x="6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5"/>
              <p:cNvSpPr/>
              <p:nvPr/>
            </p:nvSpPr>
            <p:spPr>
              <a:xfrm>
                <a:off x="5375675" y="1274425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47" y="0"/>
                    </a:moveTo>
                    <a:cubicBezTo>
                      <a:pt x="1240" y="0"/>
                      <a:pt x="521" y="553"/>
                      <a:pt x="301" y="1379"/>
                    </a:cubicBezTo>
                    <a:cubicBezTo>
                      <a:pt x="1" y="2379"/>
                      <a:pt x="568" y="3380"/>
                      <a:pt x="1568" y="3680"/>
                    </a:cubicBezTo>
                    <a:cubicBezTo>
                      <a:pt x="1735" y="3725"/>
                      <a:pt x="1902" y="3746"/>
                      <a:pt x="2065" y="3746"/>
                    </a:cubicBezTo>
                    <a:cubicBezTo>
                      <a:pt x="2883" y="3746"/>
                      <a:pt x="3620" y="3213"/>
                      <a:pt x="3870" y="2379"/>
                    </a:cubicBezTo>
                    <a:cubicBezTo>
                      <a:pt x="4170" y="1379"/>
                      <a:pt x="3570" y="378"/>
                      <a:pt x="2569" y="78"/>
                    </a:cubicBezTo>
                    <a:cubicBezTo>
                      <a:pt x="2394" y="25"/>
                      <a:pt x="2218" y="0"/>
                      <a:pt x="20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5"/>
              <p:cNvSpPr/>
              <p:nvPr/>
            </p:nvSpPr>
            <p:spPr>
              <a:xfrm>
                <a:off x="5153850" y="1213000"/>
                <a:ext cx="104275" cy="93675"/>
              </a:xfrm>
              <a:custGeom>
                <a:avLst/>
                <a:gdLst/>
                <a:ahLst/>
                <a:cxnLst/>
                <a:rect l="l" t="t" r="r" b="b"/>
                <a:pathLst>
                  <a:path w="4171" h="3747" extrusionOk="0">
                    <a:moveTo>
                      <a:pt x="2072" y="1"/>
                    </a:moveTo>
                    <a:cubicBezTo>
                      <a:pt x="1254" y="1"/>
                      <a:pt x="518" y="533"/>
                      <a:pt x="267" y="1367"/>
                    </a:cubicBezTo>
                    <a:cubicBezTo>
                      <a:pt x="1" y="2368"/>
                      <a:pt x="568" y="3369"/>
                      <a:pt x="1568" y="3669"/>
                    </a:cubicBezTo>
                    <a:cubicBezTo>
                      <a:pt x="1744" y="3721"/>
                      <a:pt x="1919" y="3746"/>
                      <a:pt x="2091" y="3746"/>
                    </a:cubicBezTo>
                    <a:cubicBezTo>
                      <a:pt x="2898" y="3746"/>
                      <a:pt x="3622" y="3193"/>
                      <a:pt x="3870" y="2368"/>
                    </a:cubicBezTo>
                    <a:cubicBezTo>
                      <a:pt x="4170" y="1367"/>
                      <a:pt x="3570" y="367"/>
                      <a:pt x="2569" y="66"/>
                    </a:cubicBezTo>
                    <a:cubicBezTo>
                      <a:pt x="2402" y="22"/>
                      <a:pt x="2235" y="1"/>
                      <a:pt x="207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5"/>
              <p:cNvSpPr/>
              <p:nvPr/>
            </p:nvSpPr>
            <p:spPr>
              <a:xfrm>
                <a:off x="5298065" y="1210405"/>
                <a:ext cx="73071" cy="64017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192" extrusionOk="0">
                    <a:moveTo>
                      <a:pt x="474" y="0"/>
                    </a:moveTo>
                    <a:cubicBezTo>
                      <a:pt x="449" y="0"/>
                      <a:pt x="414" y="11"/>
                      <a:pt x="367" y="35"/>
                    </a:cubicBezTo>
                    <a:cubicBezTo>
                      <a:pt x="350" y="26"/>
                      <a:pt x="332" y="22"/>
                      <a:pt x="312" y="22"/>
                    </a:cubicBezTo>
                    <a:cubicBezTo>
                      <a:pt x="255" y="22"/>
                      <a:pt x="192" y="60"/>
                      <a:pt x="167" y="135"/>
                    </a:cubicBezTo>
                    <a:cubicBezTo>
                      <a:pt x="34" y="468"/>
                      <a:pt x="0" y="835"/>
                      <a:pt x="34" y="1202"/>
                    </a:cubicBezTo>
                    <a:cubicBezTo>
                      <a:pt x="67" y="1402"/>
                      <a:pt x="167" y="1636"/>
                      <a:pt x="300" y="1803"/>
                    </a:cubicBezTo>
                    <a:cubicBezTo>
                      <a:pt x="400" y="2003"/>
                      <a:pt x="667" y="2136"/>
                      <a:pt x="867" y="2170"/>
                    </a:cubicBezTo>
                    <a:cubicBezTo>
                      <a:pt x="950" y="2183"/>
                      <a:pt x="1045" y="2192"/>
                      <a:pt x="1141" y="2192"/>
                    </a:cubicBezTo>
                    <a:cubicBezTo>
                      <a:pt x="1277" y="2192"/>
                      <a:pt x="1417" y="2175"/>
                      <a:pt x="1535" y="2136"/>
                    </a:cubicBezTo>
                    <a:cubicBezTo>
                      <a:pt x="1801" y="2036"/>
                      <a:pt x="1968" y="1936"/>
                      <a:pt x="2102" y="1769"/>
                    </a:cubicBezTo>
                    <a:cubicBezTo>
                      <a:pt x="2335" y="1436"/>
                      <a:pt x="2469" y="1102"/>
                      <a:pt x="2502" y="702"/>
                    </a:cubicBezTo>
                    <a:cubicBezTo>
                      <a:pt x="2502" y="635"/>
                      <a:pt x="2469" y="569"/>
                      <a:pt x="2435" y="535"/>
                    </a:cubicBezTo>
                    <a:cubicBezTo>
                      <a:pt x="2394" y="521"/>
                      <a:pt x="2358" y="513"/>
                      <a:pt x="2326" y="513"/>
                    </a:cubicBezTo>
                    <a:cubicBezTo>
                      <a:pt x="2280" y="513"/>
                      <a:pt x="2241" y="529"/>
                      <a:pt x="2202" y="569"/>
                    </a:cubicBezTo>
                    <a:cubicBezTo>
                      <a:pt x="2035" y="835"/>
                      <a:pt x="1868" y="1136"/>
                      <a:pt x="1668" y="1302"/>
                    </a:cubicBezTo>
                    <a:cubicBezTo>
                      <a:pt x="1513" y="1432"/>
                      <a:pt x="1378" y="1481"/>
                      <a:pt x="1201" y="1481"/>
                    </a:cubicBezTo>
                    <a:cubicBezTo>
                      <a:pt x="1149" y="1481"/>
                      <a:pt x="1094" y="1477"/>
                      <a:pt x="1034" y="1469"/>
                    </a:cubicBezTo>
                    <a:cubicBezTo>
                      <a:pt x="834" y="1436"/>
                      <a:pt x="701" y="1302"/>
                      <a:pt x="634" y="1002"/>
                    </a:cubicBezTo>
                    <a:cubicBezTo>
                      <a:pt x="601" y="702"/>
                      <a:pt x="534" y="435"/>
                      <a:pt x="534" y="102"/>
                    </a:cubicBezTo>
                    <a:cubicBezTo>
                      <a:pt x="534" y="37"/>
                      <a:pt x="520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/>
          <p:nvPr/>
        </p:nvSpPr>
        <p:spPr>
          <a:xfrm rot="-5400000">
            <a:off x="7544880" y="3295904"/>
            <a:ext cx="1119149" cy="295245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7"/>
          <p:cNvSpPr txBox="1">
            <a:spLocks noGrp="1"/>
          </p:cNvSpPr>
          <p:nvPr>
            <p:ph type="title"/>
          </p:nvPr>
        </p:nvSpPr>
        <p:spPr>
          <a:xfrm>
            <a:off x="4299650" y="1089150"/>
            <a:ext cx="2849100" cy="133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6" name="Google Shape;156;p7"/>
          <p:cNvSpPr txBox="1">
            <a:spLocks noGrp="1"/>
          </p:cNvSpPr>
          <p:nvPr>
            <p:ph type="body" idx="1"/>
          </p:nvPr>
        </p:nvSpPr>
        <p:spPr>
          <a:xfrm>
            <a:off x="4299650" y="2415550"/>
            <a:ext cx="3819600" cy="18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 sz="1400" b="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7"/>
          <p:cNvSpPr/>
          <p:nvPr/>
        </p:nvSpPr>
        <p:spPr>
          <a:xfrm rot="-9941259" flipH="1">
            <a:off x="5172984" y="141003"/>
            <a:ext cx="3884492" cy="1187809"/>
          </a:xfrm>
          <a:custGeom>
            <a:avLst/>
            <a:gdLst/>
            <a:ahLst/>
            <a:cxnLst/>
            <a:rect l="l" t="t" r="r" b="b"/>
            <a:pathLst>
              <a:path w="156716" h="69913" extrusionOk="0">
                <a:moveTo>
                  <a:pt x="0" y="0"/>
                </a:moveTo>
                <a:cubicBezTo>
                  <a:pt x="10649" y="9041"/>
                  <a:pt x="44805" y="50297"/>
                  <a:pt x="63892" y="54248"/>
                </a:cubicBezTo>
                <a:cubicBezTo>
                  <a:pt x="82979" y="58200"/>
                  <a:pt x="117135" y="31813"/>
                  <a:pt x="114523" y="23709"/>
                </a:cubicBezTo>
                <a:cubicBezTo>
                  <a:pt x="111911" y="15605"/>
                  <a:pt x="54248" y="-1607"/>
                  <a:pt x="48220" y="5626"/>
                </a:cubicBezTo>
                <a:cubicBezTo>
                  <a:pt x="42193" y="12859"/>
                  <a:pt x="60275" y="58200"/>
                  <a:pt x="78358" y="67107"/>
                </a:cubicBezTo>
                <a:cubicBezTo>
                  <a:pt x="96441" y="76014"/>
                  <a:pt x="143656" y="60410"/>
                  <a:pt x="156716" y="5907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158" name="Google Shape;158;p7"/>
          <p:cNvSpPr/>
          <p:nvPr/>
        </p:nvSpPr>
        <p:spPr>
          <a:xfrm>
            <a:off x="8551272" y="960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537472" y="38684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360987" y="614846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"/>
          <p:cNvSpPr/>
          <p:nvPr/>
        </p:nvSpPr>
        <p:spPr>
          <a:xfrm rot="-5400000">
            <a:off x="-899307" y="3558757"/>
            <a:ext cx="3132136" cy="1333506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 txBox="1">
            <a:spLocks noGrp="1"/>
          </p:cNvSpPr>
          <p:nvPr>
            <p:ph type="title"/>
          </p:nvPr>
        </p:nvSpPr>
        <p:spPr>
          <a:xfrm flipH="1">
            <a:off x="1330050" y="1024638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4" name="Google Shape;164;p8"/>
          <p:cNvSpPr txBox="1">
            <a:spLocks noGrp="1"/>
          </p:cNvSpPr>
          <p:nvPr>
            <p:ph type="subTitle" idx="1"/>
          </p:nvPr>
        </p:nvSpPr>
        <p:spPr>
          <a:xfrm>
            <a:off x="2871000" y="3630375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8"/>
          <p:cNvSpPr/>
          <p:nvPr/>
        </p:nvSpPr>
        <p:spPr>
          <a:xfrm rot="-5400000" flipH="1">
            <a:off x="7154175" y="-175568"/>
            <a:ext cx="1994237" cy="2094277"/>
          </a:xfrm>
          <a:custGeom>
            <a:avLst/>
            <a:gdLst/>
            <a:ahLst/>
            <a:cxnLst/>
            <a:rect l="l" t="t" r="r" b="b"/>
            <a:pathLst>
              <a:path w="76827" h="80681" extrusionOk="0">
                <a:moveTo>
                  <a:pt x="7096" y="0"/>
                </a:moveTo>
                <a:cubicBezTo>
                  <a:pt x="4774" y="0"/>
                  <a:pt x="2454" y="476"/>
                  <a:pt x="339" y="1448"/>
                </a:cubicBezTo>
                <a:lnTo>
                  <a:pt x="1" y="80681"/>
                </a:lnTo>
                <a:lnTo>
                  <a:pt x="73405" y="80681"/>
                </a:lnTo>
                <a:cubicBezTo>
                  <a:pt x="76826" y="73559"/>
                  <a:pt x="76130" y="64627"/>
                  <a:pt x="71654" y="58142"/>
                </a:cubicBezTo>
                <a:cubicBezTo>
                  <a:pt x="67521" y="52180"/>
                  <a:pt x="60344" y="48488"/>
                  <a:pt x="53107" y="48488"/>
                </a:cubicBezTo>
                <a:cubicBezTo>
                  <a:pt x="52473" y="48488"/>
                  <a:pt x="51838" y="48516"/>
                  <a:pt x="51204" y="48574"/>
                </a:cubicBezTo>
                <a:cubicBezTo>
                  <a:pt x="45157" y="49111"/>
                  <a:pt x="39587" y="52075"/>
                  <a:pt x="33659" y="53487"/>
                </a:cubicBezTo>
                <a:cubicBezTo>
                  <a:pt x="31911" y="53911"/>
                  <a:pt x="30047" y="54152"/>
                  <a:pt x="28198" y="54152"/>
                </a:cubicBezTo>
                <a:cubicBezTo>
                  <a:pt x="23796" y="54152"/>
                  <a:pt x="19480" y="52786"/>
                  <a:pt x="17029" y="49270"/>
                </a:cubicBezTo>
                <a:cubicBezTo>
                  <a:pt x="13826" y="44635"/>
                  <a:pt x="15119" y="38289"/>
                  <a:pt x="17427" y="33177"/>
                </a:cubicBezTo>
                <a:cubicBezTo>
                  <a:pt x="19734" y="28084"/>
                  <a:pt x="22977" y="23151"/>
                  <a:pt x="23414" y="17561"/>
                </a:cubicBezTo>
                <a:cubicBezTo>
                  <a:pt x="23872" y="11912"/>
                  <a:pt x="21166" y="6123"/>
                  <a:pt x="16511" y="2880"/>
                </a:cubicBezTo>
                <a:cubicBezTo>
                  <a:pt x="13768" y="981"/>
                  <a:pt x="10430" y="0"/>
                  <a:pt x="70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"/>
          <p:cNvSpPr/>
          <p:nvPr/>
        </p:nvSpPr>
        <p:spPr>
          <a:xfrm rot="5400000" flipH="1">
            <a:off x="512725" y="3280133"/>
            <a:ext cx="1114460" cy="2940081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8"/>
          <p:cNvSpPr/>
          <p:nvPr/>
        </p:nvSpPr>
        <p:spPr>
          <a:xfrm rot="-3143622">
            <a:off x="8426556" y="1595105"/>
            <a:ext cx="247401" cy="21810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8"/>
          <p:cNvSpPr/>
          <p:nvPr/>
        </p:nvSpPr>
        <p:spPr>
          <a:xfrm rot="-3143597">
            <a:off x="2156226" y="4336009"/>
            <a:ext cx="258585" cy="228004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"/>
          <p:cNvSpPr txBox="1">
            <a:spLocks noGrp="1"/>
          </p:cNvSpPr>
          <p:nvPr>
            <p:ph type="title"/>
          </p:nvPr>
        </p:nvSpPr>
        <p:spPr>
          <a:xfrm>
            <a:off x="570300" y="2199775"/>
            <a:ext cx="4045200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1" name="Google Shape;171;p9"/>
          <p:cNvSpPr txBox="1">
            <a:spLocks noGrp="1"/>
          </p:cNvSpPr>
          <p:nvPr>
            <p:ph type="subTitle" idx="1"/>
          </p:nvPr>
        </p:nvSpPr>
        <p:spPr>
          <a:xfrm>
            <a:off x="1195650" y="3107875"/>
            <a:ext cx="27945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" name="Google Shape;172;p9"/>
          <p:cNvSpPr txBox="1">
            <a:spLocks noGrp="1"/>
          </p:cNvSpPr>
          <p:nvPr>
            <p:ph type="title" idx="2" hasCustomPrompt="1"/>
          </p:nvPr>
        </p:nvSpPr>
        <p:spPr>
          <a:xfrm>
            <a:off x="570302" y="1832550"/>
            <a:ext cx="40452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73" name="Google Shape;173;p9"/>
          <p:cNvGrpSpPr/>
          <p:nvPr/>
        </p:nvGrpSpPr>
        <p:grpSpPr>
          <a:xfrm flipH="1">
            <a:off x="208" y="-4"/>
            <a:ext cx="2240231" cy="1725742"/>
            <a:chOff x="5153550" y="135575"/>
            <a:chExt cx="1402950" cy="1080750"/>
          </a:xfrm>
        </p:grpSpPr>
        <p:sp>
          <p:nvSpPr>
            <p:cNvPr id="174" name="Google Shape;174;p9"/>
            <p:cNvSpPr/>
            <p:nvPr/>
          </p:nvSpPr>
          <p:spPr>
            <a:xfrm>
              <a:off x="5208475" y="135575"/>
              <a:ext cx="1348025" cy="942650"/>
            </a:xfrm>
            <a:custGeom>
              <a:avLst/>
              <a:gdLst/>
              <a:ahLst/>
              <a:cxnLst/>
              <a:rect l="l" t="t" r="r" b="b"/>
              <a:pathLst>
                <a:path w="53921" h="37706" fill="none" extrusionOk="0">
                  <a:moveTo>
                    <a:pt x="0" y="1"/>
                  </a:moveTo>
                  <a:cubicBezTo>
                    <a:pt x="147" y="1570"/>
                    <a:pt x="2595" y="4500"/>
                    <a:pt x="3829" y="5985"/>
                  </a:cubicBezTo>
                  <a:cubicBezTo>
                    <a:pt x="5524" y="8036"/>
                    <a:pt x="7637" y="9668"/>
                    <a:pt x="9374" y="11697"/>
                  </a:cubicBezTo>
                  <a:cubicBezTo>
                    <a:pt x="12492" y="15359"/>
                    <a:pt x="15630" y="18435"/>
                    <a:pt x="19334" y="21469"/>
                  </a:cubicBezTo>
                  <a:cubicBezTo>
                    <a:pt x="23895" y="25193"/>
                    <a:pt x="28917" y="27976"/>
                    <a:pt x="34043" y="30947"/>
                  </a:cubicBezTo>
                  <a:cubicBezTo>
                    <a:pt x="38458" y="33500"/>
                    <a:pt x="42768" y="36303"/>
                    <a:pt x="47874" y="37287"/>
                  </a:cubicBezTo>
                  <a:cubicBezTo>
                    <a:pt x="49861" y="37684"/>
                    <a:pt x="51933" y="37705"/>
                    <a:pt x="53920" y="3743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5153550" y="231300"/>
              <a:ext cx="248500" cy="218175"/>
            </a:xfrm>
            <a:custGeom>
              <a:avLst/>
              <a:gdLst/>
              <a:ahLst/>
              <a:cxnLst/>
              <a:rect l="l" t="t" r="r" b="b"/>
              <a:pathLst>
                <a:path w="9940" h="8727" fill="none" extrusionOk="0">
                  <a:moveTo>
                    <a:pt x="3976" y="1"/>
                  </a:moveTo>
                  <a:cubicBezTo>
                    <a:pt x="2344" y="2637"/>
                    <a:pt x="1214" y="5797"/>
                    <a:pt x="0" y="8538"/>
                  </a:cubicBezTo>
                  <a:cubicBezTo>
                    <a:pt x="3327" y="8726"/>
                    <a:pt x="6382" y="5211"/>
                    <a:pt x="9939" y="569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5388425" y="455725"/>
              <a:ext cx="172625" cy="227550"/>
            </a:xfrm>
            <a:custGeom>
              <a:avLst/>
              <a:gdLst/>
              <a:ahLst/>
              <a:cxnLst/>
              <a:rect l="l" t="t" r="r" b="b"/>
              <a:pathLst>
                <a:path w="6905" h="9102" fill="none" extrusionOk="0">
                  <a:moveTo>
                    <a:pt x="2092" y="0"/>
                  </a:moveTo>
                  <a:cubicBezTo>
                    <a:pt x="2030" y="1653"/>
                    <a:pt x="1653" y="3641"/>
                    <a:pt x="1214" y="5315"/>
                  </a:cubicBezTo>
                  <a:cubicBezTo>
                    <a:pt x="900" y="6445"/>
                    <a:pt x="0" y="8077"/>
                    <a:pt x="188" y="9102"/>
                  </a:cubicBezTo>
                  <a:cubicBezTo>
                    <a:pt x="2699" y="8077"/>
                    <a:pt x="4687" y="5440"/>
                    <a:pt x="6905" y="4582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5595025" y="659725"/>
              <a:ext cx="204050" cy="245350"/>
            </a:xfrm>
            <a:custGeom>
              <a:avLst/>
              <a:gdLst/>
              <a:ahLst/>
              <a:cxnLst/>
              <a:rect l="l" t="t" r="r" b="b"/>
              <a:pathLst>
                <a:path w="8162" h="9814" fill="none" extrusionOk="0">
                  <a:moveTo>
                    <a:pt x="2386" y="0"/>
                  </a:moveTo>
                  <a:cubicBezTo>
                    <a:pt x="1947" y="1298"/>
                    <a:pt x="2156" y="4039"/>
                    <a:pt x="1633" y="5796"/>
                  </a:cubicBezTo>
                  <a:cubicBezTo>
                    <a:pt x="1235" y="7114"/>
                    <a:pt x="440" y="8328"/>
                    <a:pt x="1" y="9625"/>
                  </a:cubicBezTo>
                  <a:cubicBezTo>
                    <a:pt x="1047" y="9814"/>
                    <a:pt x="7659" y="4876"/>
                    <a:pt x="8161" y="395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9"/>
            <p:cNvSpPr/>
            <p:nvPr/>
          </p:nvSpPr>
          <p:spPr>
            <a:xfrm>
              <a:off x="5849250" y="821875"/>
              <a:ext cx="198800" cy="268900"/>
            </a:xfrm>
            <a:custGeom>
              <a:avLst/>
              <a:gdLst/>
              <a:ahLst/>
              <a:cxnLst/>
              <a:rect l="l" t="t" r="r" b="b"/>
              <a:pathLst>
                <a:path w="7952" h="10756" fill="none" extrusionOk="0">
                  <a:moveTo>
                    <a:pt x="1340" y="1"/>
                  </a:moveTo>
                  <a:cubicBezTo>
                    <a:pt x="1152" y="2156"/>
                    <a:pt x="1340" y="4353"/>
                    <a:pt x="1005" y="6445"/>
                  </a:cubicBezTo>
                  <a:cubicBezTo>
                    <a:pt x="900" y="7115"/>
                    <a:pt x="1" y="10002"/>
                    <a:pt x="733" y="10337"/>
                  </a:cubicBezTo>
                  <a:cubicBezTo>
                    <a:pt x="1716" y="10755"/>
                    <a:pt x="4060" y="7094"/>
                    <a:pt x="4583" y="6529"/>
                  </a:cubicBezTo>
                  <a:cubicBezTo>
                    <a:pt x="5650" y="5399"/>
                    <a:pt x="6759" y="4771"/>
                    <a:pt x="7952" y="385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9"/>
            <p:cNvSpPr/>
            <p:nvPr/>
          </p:nvSpPr>
          <p:spPr>
            <a:xfrm>
              <a:off x="6141675" y="966775"/>
              <a:ext cx="169500" cy="249550"/>
            </a:xfrm>
            <a:custGeom>
              <a:avLst/>
              <a:gdLst/>
              <a:ahLst/>
              <a:cxnLst/>
              <a:rect l="l" t="t" r="r" b="b"/>
              <a:pathLst>
                <a:path w="6780" h="9982" fill="none" extrusionOk="0">
                  <a:moveTo>
                    <a:pt x="0" y="1"/>
                  </a:moveTo>
                  <a:cubicBezTo>
                    <a:pt x="230" y="2051"/>
                    <a:pt x="502" y="4206"/>
                    <a:pt x="523" y="6320"/>
                  </a:cubicBezTo>
                  <a:cubicBezTo>
                    <a:pt x="544" y="7491"/>
                    <a:pt x="63" y="8956"/>
                    <a:pt x="335" y="9981"/>
                  </a:cubicBezTo>
                  <a:cubicBezTo>
                    <a:pt x="1799" y="8830"/>
                    <a:pt x="2595" y="6968"/>
                    <a:pt x="3787" y="5608"/>
                  </a:cubicBezTo>
                  <a:cubicBezTo>
                    <a:pt x="4687" y="4646"/>
                    <a:pt x="5838" y="3788"/>
                    <a:pt x="6779" y="286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" name="Google Shape;180;p9"/>
          <p:cNvSpPr/>
          <p:nvPr/>
        </p:nvSpPr>
        <p:spPr>
          <a:xfrm>
            <a:off x="-458075" y="3859025"/>
            <a:ext cx="2142925" cy="1665450"/>
          </a:xfrm>
          <a:custGeom>
            <a:avLst/>
            <a:gdLst/>
            <a:ahLst/>
            <a:cxnLst/>
            <a:rect l="l" t="t" r="r" b="b"/>
            <a:pathLst>
              <a:path w="85717" h="66618" extrusionOk="0">
                <a:moveTo>
                  <a:pt x="26647" y="0"/>
                </a:moveTo>
                <a:cubicBezTo>
                  <a:pt x="21058" y="0"/>
                  <a:pt x="15879" y="1381"/>
                  <a:pt x="11642" y="5130"/>
                </a:cubicBezTo>
                <a:cubicBezTo>
                  <a:pt x="10061" y="6559"/>
                  <a:pt x="8663" y="8322"/>
                  <a:pt x="7508" y="10571"/>
                </a:cubicBezTo>
                <a:cubicBezTo>
                  <a:pt x="152" y="24948"/>
                  <a:pt x="0" y="52456"/>
                  <a:pt x="17417" y="59873"/>
                </a:cubicBezTo>
                <a:cubicBezTo>
                  <a:pt x="24834" y="63003"/>
                  <a:pt x="33831" y="64341"/>
                  <a:pt x="41703" y="65800"/>
                </a:cubicBezTo>
                <a:cubicBezTo>
                  <a:pt x="44594" y="66327"/>
                  <a:pt x="47358" y="66617"/>
                  <a:pt x="50007" y="66617"/>
                </a:cubicBezTo>
                <a:cubicBezTo>
                  <a:pt x="58191" y="66617"/>
                  <a:pt x="65275" y="63852"/>
                  <a:pt x="71613" y="56803"/>
                </a:cubicBezTo>
                <a:cubicBezTo>
                  <a:pt x="78269" y="49447"/>
                  <a:pt x="85108" y="39599"/>
                  <a:pt x="85473" y="29355"/>
                </a:cubicBezTo>
                <a:cubicBezTo>
                  <a:pt x="85716" y="23763"/>
                  <a:pt x="83589" y="17866"/>
                  <a:pt x="79090" y="14553"/>
                </a:cubicBezTo>
                <a:cubicBezTo>
                  <a:pt x="75412" y="11817"/>
                  <a:pt x="70610" y="11148"/>
                  <a:pt x="66141" y="10115"/>
                </a:cubicBezTo>
                <a:cubicBezTo>
                  <a:pt x="55375" y="7722"/>
                  <a:pt x="39864" y="0"/>
                  <a:pt x="266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8131899" y="473696"/>
            <a:ext cx="172786" cy="15238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9"/>
          <p:cNvSpPr/>
          <p:nvPr/>
        </p:nvSpPr>
        <p:spPr>
          <a:xfrm>
            <a:off x="8270850" y="646986"/>
            <a:ext cx="127731" cy="112660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"/>
          <p:cNvSpPr/>
          <p:nvPr/>
        </p:nvSpPr>
        <p:spPr>
          <a:xfrm>
            <a:off x="1772247" y="4193567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451153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4451153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1652627" y="1423725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1652627" y="3101250"/>
            <a:ext cx="2943600" cy="57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Fira Sans Extra Condensed Medium"/>
              <a:buNone/>
              <a:defRPr sz="3600">
                <a:solidFill>
                  <a:schemeClr val="dk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8" name="Google Shape;238;p13"/>
          <p:cNvSpPr txBox="1">
            <a:spLocks noGrp="1"/>
          </p:cNvSpPr>
          <p:nvPr>
            <p:ph type="subTitle" idx="1"/>
          </p:nvPr>
        </p:nvSpPr>
        <p:spPr>
          <a:xfrm flipH="1">
            <a:off x="1919252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subTitle" idx="6"/>
          </p:nvPr>
        </p:nvSpPr>
        <p:spPr>
          <a:xfrm flipH="1">
            <a:off x="4717778" y="2246925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7"/>
          </p:nvPr>
        </p:nvSpPr>
        <p:spPr>
          <a:xfrm flipH="1">
            <a:off x="1919252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subTitle" idx="8"/>
          </p:nvPr>
        </p:nvSpPr>
        <p:spPr>
          <a:xfrm flipH="1">
            <a:off x="4717778" y="3949800"/>
            <a:ext cx="2410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9"/>
          </p:nvPr>
        </p:nvSpPr>
        <p:spPr>
          <a:xfrm>
            <a:off x="2135638" y="1788325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13"/>
          </p:nvPr>
        </p:nvSpPr>
        <p:spPr>
          <a:xfrm>
            <a:off x="4934230" y="1788317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idx="14"/>
          </p:nvPr>
        </p:nvSpPr>
        <p:spPr>
          <a:xfrm>
            <a:off x="4934155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15"/>
          </p:nvPr>
        </p:nvSpPr>
        <p:spPr>
          <a:xfrm>
            <a:off x="2135638" y="3462750"/>
            <a:ext cx="19776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8526475" y="-204125"/>
            <a:ext cx="644071" cy="3629966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" name="Google Shape;247;p13"/>
          <p:cNvGrpSpPr/>
          <p:nvPr/>
        </p:nvGrpSpPr>
        <p:grpSpPr>
          <a:xfrm rot="1260113">
            <a:off x="311413" y="1211435"/>
            <a:ext cx="520217" cy="421454"/>
            <a:chOff x="5375600" y="1117425"/>
            <a:chExt cx="608900" cy="493300"/>
          </a:xfrm>
        </p:grpSpPr>
        <p:sp>
          <p:nvSpPr>
            <p:cNvPr id="248" name="Google Shape;248;p13"/>
            <p:cNvSpPr/>
            <p:nvPr/>
          </p:nvSpPr>
          <p:spPr>
            <a:xfrm>
              <a:off x="5466600" y="1312025"/>
              <a:ext cx="517900" cy="298700"/>
            </a:xfrm>
            <a:custGeom>
              <a:avLst/>
              <a:gdLst/>
              <a:ahLst/>
              <a:cxnLst/>
              <a:rect l="l" t="t" r="r" b="b"/>
              <a:pathLst>
                <a:path w="20716" h="11948" fill="none" extrusionOk="0">
                  <a:moveTo>
                    <a:pt x="6864" y="3034"/>
                  </a:moveTo>
                  <a:cubicBezTo>
                    <a:pt x="5357" y="2574"/>
                    <a:pt x="3851" y="1360"/>
                    <a:pt x="2114" y="2155"/>
                  </a:cubicBezTo>
                  <a:cubicBezTo>
                    <a:pt x="566" y="2867"/>
                    <a:pt x="1" y="4771"/>
                    <a:pt x="22" y="6319"/>
                  </a:cubicBezTo>
                  <a:cubicBezTo>
                    <a:pt x="85" y="10608"/>
                    <a:pt x="3872" y="10357"/>
                    <a:pt x="7010" y="10483"/>
                  </a:cubicBezTo>
                  <a:cubicBezTo>
                    <a:pt x="8600" y="10567"/>
                    <a:pt x="9709" y="11822"/>
                    <a:pt x="11572" y="11864"/>
                  </a:cubicBezTo>
                  <a:cubicBezTo>
                    <a:pt x="13518" y="11948"/>
                    <a:pt x="15694" y="11006"/>
                    <a:pt x="17116" y="9625"/>
                  </a:cubicBezTo>
                  <a:cubicBezTo>
                    <a:pt x="20715" y="6089"/>
                    <a:pt x="16028" y="733"/>
                    <a:pt x="12116" y="230"/>
                  </a:cubicBezTo>
                  <a:cubicBezTo>
                    <a:pt x="10212" y="0"/>
                    <a:pt x="6717" y="900"/>
                    <a:pt x="6655" y="3306"/>
                  </a:cubicBezTo>
                  <a:cubicBezTo>
                    <a:pt x="6717" y="3076"/>
                    <a:pt x="6885" y="2888"/>
                    <a:pt x="7010" y="2657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5624050" y="1148825"/>
              <a:ext cx="12600" cy="242725"/>
            </a:xfrm>
            <a:custGeom>
              <a:avLst/>
              <a:gdLst/>
              <a:ahLst/>
              <a:cxnLst/>
              <a:rect l="l" t="t" r="r" b="b"/>
              <a:pathLst>
                <a:path w="504" h="9709" fill="none" extrusionOk="0">
                  <a:moveTo>
                    <a:pt x="210" y="9709"/>
                  </a:moveTo>
                  <a:cubicBezTo>
                    <a:pt x="210" y="6486"/>
                    <a:pt x="1" y="3201"/>
                    <a:pt x="252" y="0"/>
                  </a:cubicBezTo>
                  <a:cubicBezTo>
                    <a:pt x="503" y="63"/>
                    <a:pt x="273" y="188"/>
                    <a:pt x="377" y="356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5467125" y="1408800"/>
              <a:ext cx="74825" cy="52325"/>
            </a:xfrm>
            <a:custGeom>
              <a:avLst/>
              <a:gdLst/>
              <a:ahLst/>
              <a:cxnLst/>
              <a:rect l="l" t="t" r="r" b="b"/>
              <a:pathLst>
                <a:path w="2993" h="2093" fill="none" extrusionOk="0">
                  <a:moveTo>
                    <a:pt x="1" y="2092"/>
                  </a:moveTo>
                  <a:cubicBezTo>
                    <a:pt x="921" y="1360"/>
                    <a:pt x="1926" y="460"/>
                    <a:pt x="2993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5476550" y="1448550"/>
              <a:ext cx="74300" cy="56000"/>
            </a:xfrm>
            <a:custGeom>
              <a:avLst/>
              <a:gdLst/>
              <a:ahLst/>
              <a:cxnLst/>
              <a:rect l="l" t="t" r="r" b="b"/>
              <a:pathLst>
                <a:path w="2972" h="2240" fill="none" extrusionOk="0">
                  <a:moveTo>
                    <a:pt x="0" y="2239"/>
                  </a:moveTo>
                  <a:cubicBezTo>
                    <a:pt x="816" y="1339"/>
                    <a:pt x="1800" y="419"/>
                    <a:pt x="297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5489625" y="1468950"/>
              <a:ext cx="87375" cy="65925"/>
            </a:xfrm>
            <a:custGeom>
              <a:avLst/>
              <a:gdLst/>
              <a:ahLst/>
              <a:cxnLst/>
              <a:rect l="l" t="t" r="r" b="b"/>
              <a:pathLst>
                <a:path w="3495" h="2637" fill="none" extrusionOk="0">
                  <a:moveTo>
                    <a:pt x="0" y="2637"/>
                  </a:moveTo>
                  <a:cubicBezTo>
                    <a:pt x="733" y="1674"/>
                    <a:pt x="2218" y="0"/>
                    <a:pt x="3495" y="2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5532525" y="1500325"/>
              <a:ext cx="87900" cy="56000"/>
            </a:xfrm>
            <a:custGeom>
              <a:avLst/>
              <a:gdLst/>
              <a:ahLst/>
              <a:cxnLst/>
              <a:rect l="l" t="t" r="r" b="b"/>
              <a:pathLst>
                <a:path w="3516" h="2240" fill="none" extrusionOk="0">
                  <a:moveTo>
                    <a:pt x="0" y="2240"/>
                  </a:moveTo>
                  <a:cubicBezTo>
                    <a:pt x="1151" y="1423"/>
                    <a:pt x="2281" y="628"/>
                    <a:pt x="3515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5584825" y="1526475"/>
              <a:ext cx="75350" cy="44500"/>
            </a:xfrm>
            <a:custGeom>
              <a:avLst/>
              <a:gdLst/>
              <a:ahLst/>
              <a:cxnLst/>
              <a:rect l="l" t="t" r="r" b="b"/>
              <a:pathLst>
                <a:path w="3014" h="1780" fill="none" extrusionOk="0">
                  <a:moveTo>
                    <a:pt x="1" y="1779"/>
                  </a:moveTo>
                  <a:cubicBezTo>
                    <a:pt x="775" y="1361"/>
                    <a:pt x="2198" y="377"/>
                    <a:pt x="3014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5640025" y="1534850"/>
              <a:ext cx="48675" cy="34550"/>
            </a:xfrm>
            <a:custGeom>
              <a:avLst/>
              <a:gdLst/>
              <a:ahLst/>
              <a:cxnLst/>
              <a:rect l="l" t="t" r="r" b="b"/>
              <a:pathLst>
                <a:path w="1947" h="1382" fill="none" extrusionOk="0">
                  <a:moveTo>
                    <a:pt x="0" y="1382"/>
                  </a:moveTo>
                  <a:cubicBezTo>
                    <a:pt x="628" y="838"/>
                    <a:pt x="1214" y="252"/>
                    <a:pt x="1946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5683950" y="1547925"/>
              <a:ext cx="78500" cy="52350"/>
            </a:xfrm>
            <a:custGeom>
              <a:avLst/>
              <a:gdLst/>
              <a:ahLst/>
              <a:cxnLst/>
              <a:rect l="l" t="t" r="r" b="b"/>
              <a:pathLst>
                <a:path w="3140" h="2094" fill="none" extrusionOk="0">
                  <a:moveTo>
                    <a:pt x="1" y="2093"/>
                  </a:moveTo>
                  <a:cubicBezTo>
                    <a:pt x="1068" y="1549"/>
                    <a:pt x="1989" y="231"/>
                    <a:pt x="3139" y="1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5749875" y="1543225"/>
              <a:ext cx="91550" cy="64875"/>
            </a:xfrm>
            <a:custGeom>
              <a:avLst/>
              <a:gdLst/>
              <a:ahLst/>
              <a:cxnLst/>
              <a:rect l="l" t="t" r="r" b="b"/>
              <a:pathLst>
                <a:path w="3662" h="2595" fill="none" extrusionOk="0">
                  <a:moveTo>
                    <a:pt x="0" y="2595"/>
                  </a:moveTo>
                  <a:cubicBezTo>
                    <a:pt x="670" y="1277"/>
                    <a:pt x="2176" y="293"/>
                    <a:pt x="3662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5375600" y="1117425"/>
              <a:ext cx="476025" cy="205600"/>
            </a:xfrm>
            <a:custGeom>
              <a:avLst/>
              <a:gdLst/>
              <a:ahLst/>
              <a:cxnLst/>
              <a:rect l="l" t="t" r="r" b="b"/>
              <a:pathLst>
                <a:path w="19041" h="8224" fill="none" extrusionOk="0">
                  <a:moveTo>
                    <a:pt x="10839" y="5232"/>
                  </a:moveTo>
                  <a:cubicBezTo>
                    <a:pt x="10650" y="5336"/>
                    <a:pt x="10462" y="5420"/>
                    <a:pt x="10295" y="5524"/>
                  </a:cubicBezTo>
                  <a:cubicBezTo>
                    <a:pt x="11676" y="3307"/>
                    <a:pt x="15588" y="1"/>
                    <a:pt x="18497" y="1110"/>
                  </a:cubicBezTo>
                  <a:cubicBezTo>
                    <a:pt x="19041" y="4939"/>
                    <a:pt x="14709" y="5420"/>
                    <a:pt x="11885" y="5420"/>
                  </a:cubicBezTo>
                  <a:cubicBezTo>
                    <a:pt x="8349" y="5420"/>
                    <a:pt x="2072" y="2051"/>
                    <a:pt x="0" y="6466"/>
                  </a:cubicBezTo>
                  <a:cubicBezTo>
                    <a:pt x="1820" y="6947"/>
                    <a:pt x="9771" y="8224"/>
                    <a:pt x="10315" y="5943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5643925" y="1181775"/>
              <a:ext cx="115125" cy="63300"/>
            </a:xfrm>
            <a:custGeom>
              <a:avLst/>
              <a:gdLst/>
              <a:ahLst/>
              <a:cxnLst/>
              <a:rect l="l" t="t" r="r" b="b"/>
              <a:pathLst>
                <a:path w="4605" h="2532" fill="none" extrusionOk="0">
                  <a:moveTo>
                    <a:pt x="1" y="2532"/>
                  </a:moveTo>
                  <a:cubicBezTo>
                    <a:pt x="1277" y="1507"/>
                    <a:pt x="2951" y="523"/>
                    <a:pt x="460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5505850" y="1258650"/>
              <a:ext cx="120325" cy="14675"/>
            </a:xfrm>
            <a:custGeom>
              <a:avLst/>
              <a:gdLst/>
              <a:ahLst/>
              <a:cxnLst/>
              <a:rect l="l" t="t" r="r" b="b"/>
              <a:pathLst>
                <a:path w="4813" h="587" fill="none" extrusionOk="0">
                  <a:moveTo>
                    <a:pt x="4813" y="587"/>
                  </a:moveTo>
                  <a:lnTo>
                    <a:pt x="4813" y="399"/>
                  </a:lnTo>
                  <a:cubicBezTo>
                    <a:pt x="4352" y="168"/>
                    <a:pt x="3787" y="168"/>
                    <a:pt x="3264" y="106"/>
                  </a:cubicBezTo>
                  <a:cubicBezTo>
                    <a:pt x="2532" y="64"/>
                    <a:pt x="1800" y="1"/>
                    <a:pt x="1109" y="106"/>
                  </a:cubicBezTo>
                  <a:cubicBezTo>
                    <a:pt x="732" y="168"/>
                    <a:pt x="314" y="378"/>
                    <a:pt x="0" y="315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09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" name="Google Shape;261;p13"/>
          <p:cNvSpPr/>
          <p:nvPr/>
        </p:nvSpPr>
        <p:spPr>
          <a:xfrm>
            <a:off x="-37600" y="2940325"/>
            <a:ext cx="852425" cy="2248800"/>
          </a:xfrm>
          <a:custGeom>
            <a:avLst/>
            <a:gdLst/>
            <a:ahLst/>
            <a:cxnLst/>
            <a:rect l="l" t="t" r="r" b="b"/>
            <a:pathLst>
              <a:path w="34097" h="89952" extrusionOk="0">
                <a:moveTo>
                  <a:pt x="6827" y="1"/>
                </a:moveTo>
                <a:cubicBezTo>
                  <a:pt x="4501" y="1"/>
                  <a:pt x="2262" y="226"/>
                  <a:pt x="338" y="633"/>
                </a:cubicBezTo>
                <a:lnTo>
                  <a:pt x="0" y="89951"/>
                </a:lnTo>
                <a:lnTo>
                  <a:pt x="8097" y="89812"/>
                </a:lnTo>
                <a:cubicBezTo>
                  <a:pt x="17327" y="89235"/>
                  <a:pt x="25980" y="83347"/>
                  <a:pt x="30058" y="75032"/>
                </a:cubicBezTo>
                <a:cubicBezTo>
                  <a:pt x="34096" y="66757"/>
                  <a:pt x="32763" y="55935"/>
                  <a:pt x="26338" y="49291"/>
                </a:cubicBezTo>
                <a:cubicBezTo>
                  <a:pt x="23653" y="46546"/>
                  <a:pt x="20271" y="44556"/>
                  <a:pt x="17645" y="41771"/>
                </a:cubicBezTo>
                <a:cubicBezTo>
                  <a:pt x="14999" y="38947"/>
                  <a:pt x="13129" y="34869"/>
                  <a:pt x="14502" y="31288"/>
                </a:cubicBezTo>
                <a:cubicBezTo>
                  <a:pt x="16093" y="27150"/>
                  <a:pt x="21086" y="25519"/>
                  <a:pt x="24011" y="22177"/>
                </a:cubicBezTo>
                <a:cubicBezTo>
                  <a:pt x="28327" y="17144"/>
                  <a:pt x="26796" y="8769"/>
                  <a:pt x="21842" y="4373"/>
                </a:cubicBezTo>
                <a:cubicBezTo>
                  <a:pt x="18358" y="1267"/>
                  <a:pt x="12345" y="1"/>
                  <a:pt x="682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3"/>
          <p:cNvSpPr/>
          <p:nvPr/>
        </p:nvSpPr>
        <p:spPr>
          <a:xfrm>
            <a:off x="479047" y="2664792"/>
            <a:ext cx="258588" cy="22799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3"/>
          <p:cNvSpPr/>
          <p:nvPr/>
        </p:nvSpPr>
        <p:spPr>
          <a:xfrm>
            <a:off x="329374" y="2397921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4" name="Google Shape;264;p13"/>
          <p:cNvGrpSpPr/>
          <p:nvPr/>
        </p:nvGrpSpPr>
        <p:grpSpPr>
          <a:xfrm rot="606794">
            <a:off x="8036946" y="1073302"/>
            <a:ext cx="697171" cy="725658"/>
            <a:chOff x="5196600" y="2162225"/>
            <a:chExt cx="482725" cy="502450"/>
          </a:xfrm>
        </p:grpSpPr>
        <p:sp>
          <p:nvSpPr>
            <p:cNvPr id="265" name="Google Shape;265;p13"/>
            <p:cNvSpPr/>
            <p:nvPr/>
          </p:nvSpPr>
          <p:spPr>
            <a:xfrm>
              <a:off x="5224600" y="2326350"/>
              <a:ext cx="454275" cy="338325"/>
            </a:xfrm>
            <a:custGeom>
              <a:avLst/>
              <a:gdLst/>
              <a:ahLst/>
              <a:cxnLst/>
              <a:rect l="l" t="t" r="r" b="b"/>
              <a:pathLst>
                <a:path w="18171" h="13533" extrusionOk="0">
                  <a:moveTo>
                    <a:pt x="305" y="0"/>
                  </a:moveTo>
                  <a:cubicBezTo>
                    <a:pt x="146" y="0"/>
                    <a:pt x="0" y="208"/>
                    <a:pt x="129" y="354"/>
                  </a:cubicBezTo>
                  <a:cubicBezTo>
                    <a:pt x="3310" y="4434"/>
                    <a:pt x="7578" y="7447"/>
                    <a:pt x="11219" y="11067"/>
                  </a:cubicBezTo>
                  <a:cubicBezTo>
                    <a:pt x="12126" y="11993"/>
                    <a:pt x="13125" y="13533"/>
                    <a:pt x="14550" y="13533"/>
                  </a:cubicBezTo>
                  <a:cubicBezTo>
                    <a:pt x="14638" y="13533"/>
                    <a:pt x="14727" y="13527"/>
                    <a:pt x="14818" y="13515"/>
                  </a:cubicBezTo>
                  <a:cubicBezTo>
                    <a:pt x="16366" y="13305"/>
                    <a:pt x="17768" y="12155"/>
                    <a:pt x="18145" y="10648"/>
                  </a:cubicBezTo>
                  <a:cubicBezTo>
                    <a:pt x="18170" y="10508"/>
                    <a:pt x="18049" y="10415"/>
                    <a:pt x="17935" y="10415"/>
                  </a:cubicBezTo>
                  <a:cubicBezTo>
                    <a:pt x="17862" y="10415"/>
                    <a:pt x="17793" y="10453"/>
                    <a:pt x="17768" y="10544"/>
                  </a:cubicBezTo>
                  <a:cubicBezTo>
                    <a:pt x="17454" y="11799"/>
                    <a:pt x="16471" y="12636"/>
                    <a:pt x="15257" y="13013"/>
                  </a:cubicBezTo>
                  <a:cubicBezTo>
                    <a:pt x="15022" y="13083"/>
                    <a:pt x="14807" y="13115"/>
                    <a:pt x="14605" y="13115"/>
                  </a:cubicBezTo>
                  <a:cubicBezTo>
                    <a:pt x="13908" y="13115"/>
                    <a:pt x="13382" y="12727"/>
                    <a:pt x="12830" y="12176"/>
                  </a:cubicBezTo>
                  <a:cubicBezTo>
                    <a:pt x="11491" y="10837"/>
                    <a:pt x="10215" y="9539"/>
                    <a:pt x="8834" y="8284"/>
                  </a:cubicBezTo>
                  <a:cubicBezTo>
                    <a:pt x="5904" y="5668"/>
                    <a:pt x="2870" y="3178"/>
                    <a:pt x="443" y="61"/>
                  </a:cubicBezTo>
                  <a:cubicBezTo>
                    <a:pt x="401" y="18"/>
                    <a:pt x="352" y="0"/>
                    <a:pt x="30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5196600" y="2162225"/>
              <a:ext cx="154450" cy="174500"/>
            </a:xfrm>
            <a:custGeom>
              <a:avLst/>
              <a:gdLst/>
              <a:ahLst/>
              <a:cxnLst/>
              <a:rect l="l" t="t" r="r" b="b"/>
              <a:pathLst>
                <a:path w="6178" h="6980" extrusionOk="0">
                  <a:moveTo>
                    <a:pt x="209" y="0"/>
                  </a:moveTo>
                  <a:cubicBezTo>
                    <a:pt x="101" y="0"/>
                    <a:pt x="0" y="137"/>
                    <a:pt x="36" y="244"/>
                  </a:cubicBezTo>
                  <a:cubicBezTo>
                    <a:pt x="768" y="2378"/>
                    <a:pt x="1187" y="4533"/>
                    <a:pt x="1187" y="6772"/>
                  </a:cubicBezTo>
                  <a:cubicBezTo>
                    <a:pt x="1187" y="6911"/>
                    <a:pt x="1290" y="6979"/>
                    <a:pt x="1391" y="6979"/>
                  </a:cubicBezTo>
                  <a:cubicBezTo>
                    <a:pt x="1489" y="6979"/>
                    <a:pt x="1584" y="6916"/>
                    <a:pt x="1584" y="6793"/>
                  </a:cubicBezTo>
                  <a:cubicBezTo>
                    <a:pt x="1584" y="4609"/>
                    <a:pt x="1214" y="2573"/>
                    <a:pt x="543" y="528"/>
                  </a:cubicBezTo>
                  <a:lnTo>
                    <a:pt x="543" y="528"/>
                  </a:lnTo>
                  <a:cubicBezTo>
                    <a:pt x="2352" y="1286"/>
                    <a:pt x="4089" y="2154"/>
                    <a:pt x="5790" y="3132"/>
                  </a:cubicBezTo>
                  <a:cubicBezTo>
                    <a:pt x="5820" y="3150"/>
                    <a:pt x="5851" y="3158"/>
                    <a:pt x="5880" y="3158"/>
                  </a:cubicBezTo>
                  <a:cubicBezTo>
                    <a:pt x="6051" y="3158"/>
                    <a:pt x="6178" y="2883"/>
                    <a:pt x="5999" y="2776"/>
                  </a:cubicBezTo>
                  <a:cubicBezTo>
                    <a:pt x="4137" y="1730"/>
                    <a:pt x="2254" y="809"/>
                    <a:pt x="266" y="14"/>
                  </a:cubicBezTo>
                  <a:cubicBezTo>
                    <a:pt x="247" y="5"/>
                    <a:pt x="228" y="0"/>
                    <a:pt x="20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5345375" y="2235850"/>
              <a:ext cx="333950" cy="355150"/>
            </a:xfrm>
            <a:custGeom>
              <a:avLst/>
              <a:gdLst/>
              <a:ahLst/>
              <a:cxnLst/>
              <a:rect l="l" t="t" r="r" b="b"/>
              <a:pathLst>
                <a:path w="13358" h="14206" extrusionOk="0">
                  <a:moveTo>
                    <a:pt x="330" y="0"/>
                  </a:moveTo>
                  <a:cubicBezTo>
                    <a:pt x="163" y="0"/>
                    <a:pt x="0" y="215"/>
                    <a:pt x="153" y="333"/>
                  </a:cubicBezTo>
                  <a:cubicBezTo>
                    <a:pt x="4840" y="4518"/>
                    <a:pt x="8731" y="9519"/>
                    <a:pt x="12937" y="14143"/>
                  </a:cubicBezTo>
                  <a:cubicBezTo>
                    <a:pt x="12977" y="14187"/>
                    <a:pt x="13023" y="14206"/>
                    <a:pt x="13069" y="14206"/>
                  </a:cubicBezTo>
                  <a:cubicBezTo>
                    <a:pt x="13217" y="14206"/>
                    <a:pt x="13358" y="14010"/>
                    <a:pt x="13230" y="13850"/>
                  </a:cubicBezTo>
                  <a:cubicBezTo>
                    <a:pt x="9045" y="9205"/>
                    <a:pt x="5133" y="4204"/>
                    <a:pt x="446" y="40"/>
                  </a:cubicBezTo>
                  <a:cubicBezTo>
                    <a:pt x="410" y="12"/>
                    <a:pt x="370" y="0"/>
                    <a:pt x="33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5527550" y="2551050"/>
              <a:ext cx="122875" cy="79175"/>
            </a:xfrm>
            <a:custGeom>
              <a:avLst/>
              <a:gdLst/>
              <a:ahLst/>
              <a:cxnLst/>
              <a:rect l="l" t="t" r="r" b="b"/>
              <a:pathLst>
                <a:path w="4915" h="3167" extrusionOk="0">
                  <a:moveTo>
                    <a:pt x="4636" y="0"/>
                  </a:moveTo>
                  <a:cubicBezTo>
                    <a:pt x="4576" y="0"/>
                    <a:pt x="4517" y="27"/>
                    <a:pt x="4478" y="91"/>
                  </a:cubicBezTo>
                  <a:cubicBezTo>
                    <a:pt x="3641" y="1702"/>
                    <a:pt x="2072" y="2685"/>
                    <a:pt x="273" y="2769"/>
                  </a:cubicBezTo>
                  <a:cubicBezTo>
                    <a:pt x="1" y="2769"/>
                    <a:pt x="1" y="3167"/>
                    <a:pt x="273" y="3167"/>
                  </a:cubicBezTo>
                  <a:cubicBezTo>
                    <a:pt x="2198" y="3083"/>
                    <a:pt x="3913" y="2016"/>
                    <a:pt x="4813" y="300"/>
                  </a:cubicBezTo>
                  <a:cubicBezTo>
                    <a:pt x="4915" y="140"/>
                    <a:pt x="4774" y="0"/>
                    <a:pt x="4636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5504600" y="2522075"/>
              <a:ext cx="116975" cy="83325"/>
            </a:xfrm>
            <a:custGeom>
              <a:avLst/>
              <a:gdLst/>
              <a:ahLst/>
              <a:cxnLst/>
              <a:rect l="l" t="t" r="r" b="b"/>
              <a:pathLst>
                <a:path w="4679" h="3333" extrusionOk="0">
                  <a:moveTo>
                    <a:pt x="4387" y="1"/>
                  </a:moveTo>
                  <a:cubicBezTo>
                    <a:pt x="4327" y="1"/>
                    <a:pt x="4267" y="24"/>
                    <a:pt x="4225" y="78"/>
                  </a:cubicBezTo>
                  <a:cubicBezTo>
                    <a:pt x="3199" y="1522"/>
                    <a:pt x="1860" y="2359"/>
                    <a:pt x="228" y="2924"/>
                  </a:cubicBezTo>
                  <a:cubicBezTo>
                    <a:pt x="1" y="3000"/>
                    <a:pt x="65" y="3333"/>
                    <a:pt x="266" y="3333"/>
                  </a:cubicBezTo>
                  <a:cubicBezTo>
                    <a:pt x="287" y="3333"/>
                    <a:pt x="309" y="3329"/>
                    <a:pt x="333" y="3321"/>
                  </a:cubicBezTo>
                  <a:cubicBezTo>
                    <a:pt x="2069" y="2694"/>
                    <a:pt x="3492" y="1836"/>
                    <a:pt x="4559" y="287"/>
                  </a:cubicBezTo>
                  <a:cubicBezTo>
                    <a:pt x="4678" y="139"/>
                    <a:pt x="4533" y="1"/>
                    <a:pt x="4387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5226150" y="2234500"/>
              <a:ext cx="135600" cy="112925"/>
            </a:xfrm>
            <a:custGeom>
              <a:avLst/>
              <a:gdLst/>
              <a:ahLst/>
              <a:cxnLst/>
              <a:rect l="l" t="t" r="r" b="b"/>
              <a:pathLst>
                <a:path w="5424" h="4517" extrusionOk="0">
                  <a:moveTo>
                    <a:pt x="4873" y="0"/>
                  </a:moveTo>
                  <a:cubicBezTo>
                    <a:pt x="4712" y="0"/>
                    <a:pt x="4565" y="198"/>
                    <a:pt x="4713" y="345"/>
                  </a:cubicBezTo>
                  <a:cubicBezTo>
                    <a:pt x="5110" y="680"/>
                    <a:pt x="4901" y="1308"/>
                    <a:pt x="4566" y="1496"/>
                  </a:cubicBezTo>
                  <a:cubicBezTo>
                    <a:pt x="4461" y="1551"/>
                    <a:pt x="4351" y="1574"/>
                    <a:pt x="4239" y="1574"/>
                  </a:cubicBezTo>
                  <a:cubicBezTo>
                    <a:pt x="3926" y="1574"/>
                    <a:pt x="3605" y="1394"/>
                    <a:pt x="3373" y="1224"/>
                  </a:cubicBezTo>
                  <a:cubicBezTo>
                    <a:pt x="3340" y="1199"/>
                    <a:pt x="3306" y="1188"/>
                    <a:pt x="3275" y="1188"/>
                  </a:cubicBezTo>
                  <a:cubicBezTo>
                    <a:pt x="3149" y="1188"/>
                    <a:pt x="3055" y="1362"/>
                    <a:pt x="3122" y="1496"/>
                  </a:cubicBezTo>
                  <a:cubicBezTo>
                    <a:pt x="3368" y="2068"/>
                    <a:pt x="3573" y="2920"/>
                    <a:pt x="2665" y="2920"/>
                  </a:cubicBezTo>
                  <a:cubicBezTo>
                    <a:pt x="2644" y="2920"/>
                    <a:pt x="2622" y="2920"/>
                    <a:pt x="2599" y="2919"/>
                  </a:cubicBezTo>
                  <a:cubicBezTo>
                    <a:pt x="2202" y="2898"/>
                    <a:pt x="1783" y="2689"/>
                    <a:pt x="1469" y="2479"/>
                  </a:cubicBezTo>
                  <a:cubicBezTo>
                    <a:pt x="1437" y="2458"/>
                    <a:pt x="1405" y="2449"/>
                    <a:pt x="1374" y="2449"/>
                  </a:cubicBezTo>
                  <a:cubicBezTo>
                    <a:pt x="1221" y="2449"/>
                    <a:pt x="1100" y="2672"/>
                    <a:pt x="1239" y="2793"/>
                  </a:cubicBezTo>
                  <a:cubicBezTo>
                    <a:pt x="1428" y="2982"/>
                    <a:pt x="1553" y="3212"/>
                    <a:pt x="1595" y="3484"/>
                  </a:cubicBezTo>
                  <a:cubicBezTo>
                    <a:pt x="1315" y="3857"/>
                    <a:pt x="1043" y="4052"/>
                    <a:pt x="791" y="4052"/>
                  </a:cubicBezTo>
                  <a:cubicBezTo>
                    <a:pt x="647" y="4052"/>
                    <a:pt x="510" y="3989"/>
                    <a:pt x="381" y="3860"/>
                  </a:cubicBezTo>
                  <a:cubicBezTo>
                    <a:pt x="335" y="3823"/>
                    <a:pt x="290" y="3807"/>
                    <a:pt x="250" y="3807"/>
                  </a:cubicBezTo>
                  <a:cubicBezTo>
                    <a:pt x="91" y="3807"/>
                    <a:pt x="1" y="4057"/>
                    <a:pt x="151" y="4174"/>
                  </a:cubicBezTo>
                  <a:cubicBezTo>
                    <a:pt x="412" y="4367"/>
                    <a:pt x="784" y="4517"/>
                    <a:pt x="1133" y="4517"/>
                  </a:cubicBezTo>
                  <a:cubicBezTo>
                    <a:pt x="1427" y="4517"/>
                    <a:pt x="1706" y="4410"/>
                    <a:pt x="1888" y="4132"/>
                  </a:cubicBezTo>
                  <a:cubicBezTo>
                    <a:pt x="2076" y="3850"/>
                    <a:pt x="2046" y="3496"/>
                    <a:pt x="1917" y="3168"/>
                  </a:cubicBezTo>
                  <a:lnTo>
                    <a:pt x="1917" y="3168"/>
                  </a:lnTo>
                  <a:cubicBezTo>
                    <a:pt x="2198" y="3286"/>
                    <a:pt x="2504" y="3371"/>
                    <a:pt x="2785" y="3371"/>
                  </a:cubicBezTo>
                  <a:cubicBezTo>
                    <a:pt x="3005" y="3371"/>
                    <a:pt x="3209" y="3319"/>
                    <a:pt x="3373" y="3191"/>
                  </a:cubicBezTo>
                  <a:cubicBezTo>
                    <a:pt x="3811" y="2874"/>
                    <a:pt x="3759" y="2307"/>
                    <a:pt x="3617" y="1819"/>
                  </a:cubicBezTo>
                  <a:lnTo>
                    <a:pt x="3617" y="1819"/>
                  </a:lnTo>
                  <a:cubicBezTo>
                    <a:pt x="3855" y="1924"/>
                    <a:pt x="4119" y="1997"/>
                    <a:pt x="4367" y="1997"/>
                  </a:cubicBezTo>
                  <a:cubicBezTo>
                    <a:pt x="4619" y="1997"/>
                    <a:pt x="4855" y="1921"/>
                    <a:pt x="5026" y="1726"/>
                  </a:cubicBezTo>
                  <a:cubicBezTo>
                    <a:pt x="5403" y="1308"/>
                    <a:pt x="5424" y="408"/>
                    <a:pt x="5005" y="52"/>
                  </a:cubicBezTo>
                  <a:cubicBezTo>
                    <a:pt x="4964" y="16"/>
                    <a:pt x="4918" y="0"/>
                    <a:pt x="487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5253400" y="2295375"/>
              <a:ext cx="292575" cy="292275"/>
            </a:xfrm>
            <a:custGeom>
              <a:avLst/>
              <a:gdLst/>
              <a:ahLst/>
              <a:cxnLst/>
              <a:rect l="l" t="t" r="r" b="b"/>
              <a:pathLst>
                <a:path w="11703" h="11691" extrusionOk="0">
                  <a:moveTo>
                    <a:pt x="315" y="0"/>
                  </a:moveTo>
                  <a:cubicBezTo>
                    <a:pt x="152" y="0"/>
                    <a:pt x="0" y="189"/>
                    <a:pt x="149" y="337"/>
                  </a:cubicBezTo>
                  <a:cubicBezTo>
                    <a:pt x="1907" y="2367"/>
                    <a:pt x="3748" y="4313"/>
                    <a:pt x="5694" y="6175"/>
                  </a:cubicBezTo>
                  <a:cubicBezTo>
                    <a:pt x="7577" y="7974"/>
                    <a:pt x="9586" y="9627"/>
                    <a:pt x="11281" y="11636"/>
                  </a:cubicBezTo>
                  <a:cubicBezTo>
                    <a:pt x="11319" y="11674"/>
                    <a:pt x="11364" y="11691"/>
                    <a:pt x="11408" y="11691"/>
                  </a:cubicBezTo>
                  <a:cubicBezTo>
                    <a:pt x="11558" y="11691"/>
                    <a:pt x="11703" y="11505"/>
                    <a:pt x="11573" y="11343"/>
                  </a:cubicBezTo>
                  <a:cubicBezTo>
                    <a:pt x="9900" y="9335"/>
                    <a:pt x="7891" y="7682"/>
                    <a:pt x="5987" y="5882"/>
                  </a:cubicBezTo>
                  <a:cubicBezTo>
                    <a:pt x="4041" y="4020"/>
                    <a:pt x="2179" y="2053"/>
                    <a:pt x="442" y="44"/>
                  </a:cubicBezTo>
                  <a:cubicBezTo>
                    <a:pt x="403" y="14"/>
                    <a:pt x="359" y="0"/>
                    <a:pt x="3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5298425" y="2263775"/>
              <a:ext cx="298825" cy="285025"/>
            </a:xfrm>
            <a:custGeom>
              <a:avLst/>
              <a:gdLst/>
              <a:ahLst/>
              <a:cxnLst/>
              <a:rect l="l" t="t" r="r" b="b"/>
              <a:pathLst>
                <a:path w="11953" h="11401" extrusionOk="0">
                  <a:moveTo>
                    <a:pt x="288" y="1"/>
                  </a:moveTo>
                  <a:cubicBezTo>
                    <a:pt x="147" y="1"/>
                    <a:pt x="1" y="199"/>
                    <a:pt x="148" y="346"/>
                  </a:cubicBezTo>
                  <a:cubicBezTo>
                    <a:pt x="2219" y="2145"/>
                    <a:pt x="4228" y="4008"/>
                    <a:pt x="6215" y="5891"/>
                  </a:cubicBezTo>
                  <a:cubicBezTo>
                    <a:pt x="7178" y="6811"/>
                    <a:pt x="8120" y="7711"/>
                    <a:pt x="9061" y="8653"/>
                  </a:cubicBezTo>
                  <a:cubicBezTo>
                    <a:pt x="9940" y="9490"/>
                    <a:pt x="10902" y="10264"/>
                    <a:pt x="11530" y="11310"/>
                  </a:cubicBezTo>
                  <a:cubicBezTo>
                    <a:pt x="11568" y="11374"/>
                    <a:pt x="11626" y="11401"/>
                    <a:pt x="11684" y="11401"/>
                  </a:cubicBezTo>
                  <a:cubicBezTo>
                    <a:pt x="11817" y="11401"/>
                    <a:pt x="11952" y="11261"/>
                    <a:pt x="11865" y="11101"/>
                  </a:cubicBezTo>
                  <a:cubicBezTo>
                    <a:pt x="11363" y="10222"/>
                    <a:pt x="10630" y="9594"/>
                    <a:pt x="9898" y="8925"/>
                  </a:cubicBezTo>
                  <a:cubicBezTo>
                    <a:pt x="8852" y="7962"/>
                    <a:pt x="7868" y="6937"/>
                    <a:pt x="6843" y="5933"/>
                  </a:cubicBezTo>
                  <a:cubicBezTo>
                    <a:pt x="4751" y="3924"/>
                    <a:pt x="2596" y="1957"/>
                    <a:pt x="399" y="53"/>
                  </a:cubicBezTo>
                  <a:cubicBezTo>
                    <a:pt x="367" y="16"/>
                    <a:pt x="328" y="1"/>
                    <a:pt x="288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5216350" y="2198125"/>
              <a:ext cx="58175" cy="39500"/>
            </a:xfrm>
            <a:custGeom>
              <a:avLst/>
              <a:gdLst/>
              <a:ahLst/>
              <a:cxnLst/>
              <a:rect l="l" t="t" r="r" b="b"/>
              <a:pathLst>
                <a:path w="2327" h="1580" extrusionOk="0">
                  <a:moveTo>
                    <a:pt x="2083" y="0"/>
                  </a:moveTo>
                  <a:cubicBezTo>
                    <a:pt x="2014" y="0"/>
                    <a:pt x="1953" y="43"/>
                    <a:pt x="1945" y="147"/>
                  </a:cubicBezTo>
                  <a:cubicBezTo>
                    <a:pt x="1839" y="857"/>
                    <a:pt x="1325" y="1206"/>
                    <a:pt x="700" y="1206"/>
                  </a:cubicBezTo>
                  <a:cubicBezTo>
                    <a:pt x="588" y="1206"/>
                    <a:pt x="472" y="1195"/>
                    <a:pt x="355" y="1173"/>
                  </a:cubicBezTo>
                  <a:cubicBezTo>
                    <a:pt x="333" y="1167"/>
                    <a:pt x="312" y="1165"/>
                    <a:pt x="293" y="1165"/>
                  </a:cubicBezTo>
                  <a:cubicBezTo>
                    <a:pt x="68" y="1165"/>
                    <a:pt x="0" y="1470"/>
                    <a:pt x="250" y="1528"/>
                  </a:cubicBezTo>
                  <a:cubicBezTo>
                    <a:pt x="410" y="1562"/>
                    <a:pt x="567" y="1579"/>
                    <a:pt x="721" y="1579"/>
                  </a:cubicBezTo>
                  <a:cubicBezTo>
                    <a:pt x="1512" y="1579"/>
                    <a:pt x="2178" y="1128"/>
                    <a:pt x="2301" y="252"/>
                  </a:cubicBezTo>
                  <a:cubicBezTo>
                    <a:pt x="2327" y="110"/>
                    <a:pt x="2193" y="0"/>
                    <a:pt x="208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13"/>
          <p:cNvSpPr/>
          <p:nvPr/>
        </p:nvSpPr>
        <p:spPr>
          <a:xfrm>
            <a:off x="-190500" y="282495"/>
            <a:ext cx="8236850" cy="1428375"/>
          </a:xfrm>
          <a:custGeom>
            <a:avLst/>
            <a:gdLst/>
            <a:ahLst/>
            <a:cxnLst/>
            <a:rect l="l" t="t" r="r" b="b"/>
            <a:pathLst>
              <a:path w="329474" h="57135" extrusionOk="0">
                <a:moveTo>
                  <a:pt x="0" y="57135"/>
                </a:moveTo>
                <a:cubicBezTo>
                  <a:pt x="1935" y="53083"/>
                  <a:pt x="7378" y="37782"/>
                  <a:pt x="11611" y="32823"/>
                </a:cubicBezTo>
                <a:cubicBezTo>
                  <a:pt x="15844" y="27864"/>
                  <a:pt x="18990" y="27139"/>
                  <a:pt x="25400" y="27381"/>
                </a:cubicBezTo>
                <a:cubicBezTo>
                  <a:pt x="31811" y="27623"/>
                  <a:pt x="31931" y="33912"/>
                  <a:pt x="50074" y="34275"/>
                </a:cubicBezTo>
                <a:cubicBezTo>
                  <a:pt x="68217" y="34638"/>
                  <a:pt x="109643" y="30586"/>
                  <a:pt x="134257" y="29558"/>
                </a:cubicBezTo>
                <a:cubicBezTo>
                  <a:pt x="158871" y="28530"/>
                  <a:pt x="172720" y="27078"/>
                  <a:pt x="197757" y="28106"/>
                </a:cubicBezTo>
                <a:cubicBezTo>
                  <a:pt x="222794" y="29134"/>
                  <a:pt x="264160" y="37964"/>
                  <a:pt x="284480" y="35726"/>
                </a:cubicBezTo>
                <a:cubicBezTo>
                  <a:pt x="304800" y="33489"/>
                  <a:pt x="314295" y="20487"/>
                  <a:pt x="319677" y="14681"/>
                </a:cubicBezTo>
                <a:cubicBezTo>
                  <a:pt x="325059" y="8875"/>
                  <a:pt x="320947" y="2948"/>
                  <a:pt x="316774" y="892"/>
                </a:cubicBezTo>
                <a:cubicBezTo>
                  <a:pt x="312601" y="-1164"/>
                  <a:pt x="301232" y="1013"/>
                  <a:pt x="294640" y="2343"/>
                </a:cubicBezTo>
                <a:cubicBezTo>
                  <a:pt x="288048" y="3674"/>
                  <a:pt x="279400" y="4460"/>
                  <a:pt x="277223" y="8875"/>
                </a:cubicBezTo>
                <a:cubicBezTo>
                  <a:pt x="275046" y="13290"/>
                  <a:pt x="279158" y="23450"/>
                  <a:pt x="281577" y="28832"/>
                </a:cubicBezTo>
                <a:cubicBezTo>
                  <a:pt x="283996" y="34214"/>
                  <a:pt x="283754" y="40746"/>
                  <a:pt x="291737" y="41169"/>
                </a:cubicBezTo>
                <a:cubicBezTo>
                  <a:pt x="299720" y="41592"/>
                  <a:pt x="323185" y="33005"/>
                  <a:pt x="329474" y="31372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275" name="Google Shape;275;p13"/>
          <p:cNvSpPr/>
          <p:nvPr/>
        </p:nvSpPr>
        <p:spPr>
          <a:xfrm>
            <a:off x="8423999" y="731046"/>
            <a:ext cx="172847" cy="152407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3"/>
          <p:cNvSpPr/>
          <p:nvPr/>
        </p:nvSpPr>
        <p:spPr>
          <a:xfrm>
            <a:off x="8576400" y="1023101"/>
            <a:ext cx="100880" cy="88962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3"/>
          <p:cNvSpPr/>
          <p:nvPr/>
        </p:nvSpPr>
        <p:spPr>
          <a:xfrm rot="5400000">
            <a:off x="8003254" y="3041562"/>
            <a:ext cx="1637425" cy="697169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7"/>
          <p:cNvSpPr txBox="1">
            <a:spLocks noGrp="1"/>
          </p:cNvSpPr>
          <p:nvPr>
            <p:ph type="body" idx="1"/>
          </p:nvPr>
        </p:nvSpPr>
        <p:spPr>
          <a:xfrm>
            <a:off x="4419300" y="1685875"/>
            <a:ext cx="3924600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b="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41" name="Google Shape;341;p17"/>
          <p:cNvSpPr txBox="1">
            <a:spLocks noGrp="1"/>
          </p:cNvSpPr>
          <p:nvPr>
            <p:ph type="title"/>
          </p:nvPr>
        </p:nvSpPr>
        <p:spPr>
          <a:xfrm>
            <a:off x="660225" y="382675"/>
            <a:ext cx="776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7"/>
          <p:cNvSpPr/>
          <p:nvPr/>
        </p:nvSpPr>
        <p:spPr>
          <a:xfrm rot="10800000">
            <a:off x="-5" y="2703384"/>
            <a:ext cx="536006" cy="3301065"/>
          </a:xfrm>
          <a:custGeom>
            <a:avLst/>
            <a:gdLst/>
            <a:ahLst/>
            <a:cxnLst/>
            <a:rect l="l" t="t" r="r" b="b"/>
            <a:pathLst>
              <a:path w="18600" h="104829" extrusionOk="0">
                <a:moveTo>
                  <a:pt x="16360" y="1"/>
                </a:moveTo>
                <a:cubicBezTo>
                  <a:pt x="9962" y="1"/>
                  <a:pt x="4427" y="11283"/>
                  <a:pt x="3561" y="15670"/>
                </a:cubicBezTo>
                <a:cubicBezTo>
                  <a:pt x="1512" y="25875"/>
                  <a:pt x="9370" y="33772"/>
                  <a:pt x="10762" y="43341"/>
                </a:cubicBezTo>
                <a:cubicBezTo>
                  <a:pt x="11936" y="51337"/>
                  <a:pt x="10921" y="59692"/>
                  <a:pt x="7719" y="67132"/>
                </a:cubicBezTo>
                <a:cubicBezTo>
                  <a:pt x="5172" y="73120"/>
                  <a:pt x="1214" y="78750"/>
                  <a:pt x="657" y="85254"/>
                </a:cubicBezTo>
                <a:cubicBezTo>
                  <a:pt x="0" y="93609"/>
                  <a:pt x="9111" y="104590"/>
                  <a:pt x="18560" y="104829"/>
                </a:cubicBezTo>
                <a:lnTo>
                  <a:pt x="18560" y="104829"/>
                </a:lnTo>
                <a:cubicBezTo>
                  <a:pt x="18600" y="104809"/>
                  <a:pt x="18341" y="372"/>
                  <a:pt x="18341" y="372"/>
                </a:cubicBezTo>
                <a:cubicBezTo>
                  <a:pt x="17675" y="118"/>
                  <a:pt x="17013" y="1"/>
                  <a:pt x="163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7"/>
          <p:cNvSpPr/>
          <p:nvPr/>
        </p:nvSpPr>
        <p:spPr>
          <a:xfrm rot="10800000">
            <a:off x="8120285" y="2346175"/>
            <a:ext cx="1264340" cy="3524526"/>
          </a:xfrm>
          <a:custGeom>
            <a:avLst/>
            <a:gdLst/>
            <a:ahLst/>
            <a:cxnLst/>
            <a:rect l="l" t="t" r="r" b="b"/>
            <a:pathLst>
              <a:path w="32605" h="90891" extrusionOk="0">
                <a:moveTo>
                  <a:pt x="0" y="1"/>
                </a:moveTo>
                <a:lnTo>
                  <a:pt x="0" y="90890"/>
                </a:lnTo>
                <a:cubicBezTo>
                  <a:pt x="7361" y="89757"/>
                  <a:pt x="16312" y="85062"/>
                  <a:pt x="19893" y="78557"/>
                </a:cubicBezTo>
                <a:cubicBezTo>
                  <a:pt x="23454" y="72032"/>
                  <a:pt x="23792" y="63836"/>
                  <a:pt x="20788" y="57033"/>
                </a:cubicBezTo>
                <a:cubicBezTo>
                  <a:pt x="18640" y="52239"/>
                  <a:pt x="15039" y="48260"/>
                  <a:pt x="12453" y="43705"/>
                </a:cubicBezTo>
                <a:cubicBezTo>
                  <a:pt x="9887" y="39130"/>
                  <a:pt x="8415" y="33341"/>
                  <a:pt x="10941" y="28746"/>
                </a:cubicBezTo>
                <a:cubicBezTo>
                  <a:pt x="12871" y="25205"/>
                  <a:pt x="16690" y="23176"/>
                  <a:pt x="20311" y="21445"/>
                </a:cubicBezTo>
                <a:cubicBezTo>
                  <a:pt x="23971" y="19734"/>
                  <a:pt x="27830" y="18023"/>
                  <a:pt x="30217" y="14761"/>
                </a:cubicBezTo>
                <a:cubicBezTo>
                  <a:pt x="32604" y="11538"/>
                  <a:pt x="29780" y="2189"/>
                  <a:pt x="26398" y="20"/>
                </a:cubicBez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7"/>
          <p:cNvSpPr/>
          <p:nvPr/>
        </p:nvSpPr>
        <p:spPr>
          <a:xfrm>
            <a:off x="8510924" y="4222495"/>
            <a:ext cx="343752" cy="303049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5" name="Google Shape;345;p17"/>
          <p:cNvGrpSpPr/>
          <p:nvPr/>
        </p:nvGrpSpPr>
        <p:grpSpPr>
          <a:xfrm>
            <a:off x="8142038" y="631550"/>
            <a:ext cx="418775" cy="350302"/>
            <a:chOff x="4259550" y="352000"/>
            <a:chExt cx="418775" cy="350302"/>
          </a:xfrm>
        </p:grpSpPr>
        <p:sp>
          <p:nvSpPr>
            <p:cNvPr id="346" name="Google Shape;346;p17"/>
            <p:cNvSpPr/>
            <p:nvPr/>
          </p:nvSpPr>
          <p:spPr>
            <a:xfrm>
              <a:off x="4624575" y="3520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4259550" y="485275"/>
              <a:ext cx="62200" cy="62700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4503927" y="572104"/>
              <a:ext cx="130152" cy="130197"/>
            </a:xfrm>
            <a:custGeom>
              <a:avLst/>
              <a:gdLst/>
              <a:ahLst/>
              <a:cxnLst/>
              <a:rect l="l" t="t" r="r" b="b"/>
              <a:pathLst>
                <a:path w="2845" h="2846" extrusionOk="0">
                  <a:moveTo>
                    <a:pt x="1432" y="1"/>
                  </a:moveTo>
                  <a:cubicBezTo>
                    <a:pt x="656" y="1"/>
                    <a:pt x="0" y="618"/>
                    <a:pt x="0" y="1413"/>
                  </a:cubicBezTo>
                  <a:cubicBezTo>
                    <a:pt x="0" y="2189"/>
                    <a:pt x="637" y="2846"/>
                    <a:pt x="1432" y="2846"/>
                  </a:cubicBezTo>
                  <a:cubicBezTo>
                    <a:pt x="2188" y="2846"/>
                    <a:pt x="2845" y="2209"/>
                    <a:pt x="2845" y="1413"/>
                  </a:cubicBezTo>
                  <a:cubicBezTo>
                    <a:pt x="2845" y="618"/>
                    <a:pt x="2188" y="1"/>
                    <a:pt x="14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aegu"/>
              <a:buNone/>
              <a:defRPr sz="2800" b="1">
                <a:solidFill>
                  <a:schemeClr val="dk2"/>
                </a:solidFill>
                <a:latin typeface="Gaegu"/>
                <a:ea typeface="Gaegu"/>
                <a:cs typeface="Gaegu"/>
                <a:sym typeface="Gaeg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8" r:id="rId7"/>
    <p:sldLayoutId id="2147483659" r:id="rId8"/>
    <p:sldLayoutId id="2147483663" r:id="rId9"/>
    <p:sldLayoutId id="2147483670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35"/>
          <p:cNvSpPr txBox="1">
            <a:spLocks noGrp="1"/>
          </p:cNvSpPr>
          <p:nvPr>
            <p:ph type="ctrTitle"/>
          </p:nvPr>
        </p:nvSpPr>
        <p:spPr>
          <a:xfrm>
            <a:off x="1824475" y="922450"/>
            <a:ext cx="5495100" cy="23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Evaluasi </a:t>
            </a:r>
            <a:r>
              <a:rPr lang="en" dirty="0">
                <a:solidFill>
                  <a:schemeClr val="accent2"/>
                </a:solidFill>
              </a:rPr>
              <a:t>Pembelajaran</a:t>
            </a:r>
            <a:r>
              <a:rPr lang="en" dirty="0"/>
              <a:t> IPS SD</a:t>
            </a:r>
            <a:endParaRPr dirty="0"/>
          </a:p>
        </p:txBody>
      </p:sp>
      <p:sp>
        <p:nvSpPr>
          <p:cNvPr id="640" name="Google Shape;640;p35"/>
          <p:cNvSpPr txBox="1">
            <a:spLocks noGrp="1"/>
          </p:cNvSpPr>
          <p:nvPr>
            <p:ph type="subTitle" idx="1"/>
          </p:nvPr>
        </p:nvSpPr>
        <p:spPr>
          <a:xfrm>
            <a:off x="311700" y="31730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Kelompok 8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37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Pengertian Evaluasi</a:t>
            </a:r>
            <a:endParaRPr dirty="0"/>
          </a:p>
        </p:txBody>
      </p:sp>
      <p:sp>
        <p:nvSpPr>
          <p:cNvPr id="656" name="Google Shape;656;p37"/>
          <p:cNvSpPr txBox="1">
            <a:spLocks noGrp="1"/>
          </p:cNvSpPr>
          <p:nvPr>
            <p:ph type="subTitle" idx="1"/>
          </p:nvPr>
        </p:nvSpPr>
        <p:spPr>
          <a:xfrm flipH="1">
            <a:off x="999458" y="1541721"/>
            <a:ext cx="7134448" cy="31567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just">
              <a:lnSpc>
                <a:spcPct val="150000"/>
              </a:lnSpc>
            </a:pP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proses </a:t>
            </a:r>
            <a:r>
              <a:rPr lang="en-US" dirty="0" err="1"/>
              <a:t>sistematik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dan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program. </a:t>
            </a:r>
            <a:r>
              <a:rPr lang="en-US" dirty="0" err="1"/>
              <a:t>Aspek</a:t>
            </a:r>
            <a:r>
              <a:rPr lang="en-US" dirty="0"/>
              <a:t> yang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program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dan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program.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disengaja</a:t>
            </a:r>
            <a:r>
              <a:rPr lang="en-US" dirty="0"/>
              <a:t> dan </a:t>
            </a:r>
            <a:r>
              <a:rPr lang="en-US" dirty="0" err="1"/>
              <a:t>bertujuan</a:t>
            </a:r>
            <a:r>
              <a:rPr lang="en-US" dirty="0"/>
              <a:t>.</a:t>
            </a:r>
          </a:p>
          <a:p>
            <a:pPr marL="0" lvl="0" indent="0" algn="just">
              <a:lnSpc>
                <a:spcPct val="150000"/>
              </a:lnSpc>
            </a:pPr>
            <a:endParaRPr lang="en-US" dirty="0"/>
          </a:p>
          <a:p>
            <a:pPr marL="0" lvl="0" indent="0" algn="just">
              <a:lnSpc>
                <a:spcPct val="150000"/>
              </a:lnSpc>
            </a:pP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sadar</a:t>
            </a:r>
            <a:r>
              <a:rPr lang="en-US" dirty="0"/>
              <a:t> oleh guru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kepastian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didik</a:t>
            </a:r>
            <a:r>
              <a:rPr lang="en-US" dirty="0"/>
              <a:t> dan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masukan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guru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pengajaran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9"/>
          <p:cNvSpPr txBox="1">
            <a:spLocks noGrp="1"/>
          </p:cNvSpPr>
          <p:nvPr>
            <p:ph type="title"/>
          </p:nvPr>
        </p:nvSpPr>
        <p:spPr>
          <a:xfrm>
            <a:off x="1884550" y="2758250"/>
            <a:ext cx="25326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Tingkat Rendah</a:t>
            </a:r>
            <a:endParaRPr dirty="0"/>
          </a:p>
        </p:txBody>
      </p:sp>
      <p:sp>
        <p:nvSpPr>
          <p:cNvPr id="691" name="Google Shape;691;p39"/>
          <p:cNvSpPr txBox="1">
            <a:spLocks noGrp="1"/>
          </p:cNvSpPr>
          <p:nvPr>
            <p:ph type="subTitle" idx="1"/>
          </p:nvPr>
        </p:nvSpPr>
        <p:spPr>
          <a:xfrm>
            <a:off x="1884551" y="3227150"/>
            <a:ext cx="2580000" cy="80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Pengetahuan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Pemahaman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Penerapan</a:t>
            </a:r>
            <a:endParaRPr dirty="0"/>
          </a:p>
        </p:txBody>
      </p:sp>
      <p:sp>
        <p:nvSpPr>
          <p:cNvPr id="692" name="Google Shape;692;p39"/>
          <p:cNvSpPr txBox="1">
            <a:spLocks noGrp="1"/>
          </p:cNvSpPr>
          <p:nvPr>
            <p:ph type="title" idx="2"/>
          </p:nvPr>
        </p:nvSpPr>
        <p:spPr>
          <a:xfrm>
            <a:off x="4679450" y="2758250"/>
            <a:ext cx="2580000" cy="4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dirty="0"/>
              <a:t>Tingkat Tinggi</a:t>
            </a:r>
            <a:endParaRPr dirty="0"/>
          </a:p>
        </p:txBody>
      </p:sp>
      <p:sp>
        <p:nvSpPr>
          <p:cNvPr id="693" name="Google Shape;693;p39"/>
          <p:cNvSpPr txBox="1">
            <a:spLocks noGrp="1"/>
          </p:cNvSpPr>
          <p:nvPr>
            <p:ph type="subTitle" idx="3"/>
          </p:nvPr>
        </p:nvSpPr>
        <p:spPr>
          <a:xfrm>
            <a:off x="4679439" y="3227150"/>
            <a:ext cx="2580000" cy="80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</a:t>
            </a:r>
            <a:r>
              <a:rPr lang="en-US" dirty="0" err="1"/>
              <a:t>nalisis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Sintesis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Evaluasi</a:t>
            </a:r>
            <a:endParaRPr dirty="0"/>
          </a:p>
        </p:txBody>
      </p:sp>
      <p:sp>
        <p:nvSpPr>
          <p:cNvPr id="694" name="Google Shape;694;p39"/>
          <p:cNvSpPr txBox="1">
            <a:spLocks noGrp="1"/>
          </p:cNvSpPr>
          <p:nvPr>
            <p:ph type="title" idx="4"/>
          </p:nvPr>
        </p:nvSpPr>
        <p:spPr>
          <a:xfrm>
            <a:off x="623400" y="445025"/>
            <a:ext cx="780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 dirty="0"/>
              <a:t>Aspek Kognitif </a:t>
            </a:r>
            <a:endParaRPr sz="4000" dirty="0"/>
          </a:p>
        </p:txBody>
      </p:sp>
      <p:sp>
        <p:nvSpPr>
          <p:cNvPr id="695" name="Google Shape;695;p39"/>
          <p:cNvSpPr/>
          <p:nvPr/>
        </p:nvSpPr>
        <p:spPr>
          <a:xfrm rot="-8526139">
            <a:off x="5713118" y="2338168"/>
            <a:ext cx="512659" cy="402581"/>
          </a:xfrm>
          <a:custGeom>
            <a:avLst/>
            <a:gdLst/>
            <a:ahLst/>
            <a:cxnLst/>
            <a:rect l="l" t="t" r="r" b="b"/>
            <a:pathLst>
              <a:path w="44104" h="34634" extrusionOk="0">
                <a:moveTo>
                  <a:pt x="4296" y="5261"/>
                </a:moveTo>
                <a:cubicBezTo>
                  <a:pt x="4823" y="5349"/>
                  <a:pt x="5524" y="5612"/>
                  <a:pt x="6138" y="5787"/>
                </a:cubicBezTo>
                <a:cubicBezTo>
                  <a:pt x="6576" y="5875"/>
                  <a:pt x="7015" y="6138"/>
                  <a:pt x="7453" y="6226"/>
                </a:cubicBezTo>
                <a:cubicBezTo>
                  <a:pt x="7891" y="6313"/>
                  <a:pt x="8505" y="6576"/>
                  <a:pt x="8944" y="6664"/>
                </a:cubicBezTo>
                <a:cubicBezTo>
                  <a:pt x="10171" y="7190"/>
                  <a:pt x="11574" y="7891"/>
                  <a:pt x="12889" y="8418"/>
                </a:cubicBezTo>
                <a:cubicBezTo>
                  <a:pt x="12626" y="8768"/>
                  <a:pt x="12538" y="8944"/>
                  <a:pt x="12363" y="9294"/>
                </a:cubicBezTo>
                <a:lnTo>
                  <a:pt x="12100" y="9996"/>
                </a:lnTo>
                <a:cubicBezTo>
                  <a:pt x="12012" y="9820"/>
                  <a:pt x="11749" y="9733"/>
                  <a:pt x="11574" y="9645"/>
                </a:cubicBezTo>
                <a:cubicBezTo>
                  <a:pt x="11377" y="9448"/>
                  <a:pt x="11130" y="9349"/>
                  <a:pt x="10945" y="9349"/>
                </a:cubicBezTo>
                <a:cubicBezTo>
                  <a:pt x="10883" y="9349"/>
                  <a:pt x="10829" y="9360"/>
                  <a:pt x="10785" y="9382"/>
                </a:cubicBezTo>
                <a:cubicBezTo>
                  <a:pt x="10522" y="9207"/>
                  <a:pt x="10171" y="8944"/>
                  <a:pt x="9908" y="8856"/>
                </a:cubicBezTo>
                <a:cubicBezTo>
                  <a:pt x="9207" y="8505"/>
                  <a:pt x="8593" y="8242"/>
                  <a:pt x="7891" y="7804"/>
                </a:cubicBezTo>
                <a:cubicBezTo>
                  <a:pt x="7365" y="7278"/>
                  <a:pt x="6664" y="7015"/>
                  <a:pt x="6138" y="6664"/>
                </a:cubicBezTo>
                <a:cubicBezTo>
                  <a:pt x="5699" y="6489"/>
                  <a:pt x="5436" y="6138"/>
                  <a:pt x="4998" y="5787"/>
                </a:cubicBezTo>
                <a:cubicBezTo>
                  <a:pt x="4735" y="5612"/>
                  <a:pt x="4559" y="5436"/>
                  <a:pt x="4296" y="5261"/>
                </a:cubicBezTo>
                <a:close/>
                <a:moveTo>
                  <a:pt x="22622" y="2280"/>
                </a:moveTo>
                <a:cubicBezTo>
                  <a:pt x="22797" y="2280"/>
                  <a:pt x="22885" y="2280"/>
                  <a:pt x="23148" y="2368"/>
                </a:cubicBezTo>
                <a:cubicBezTo>
                  <a:pt x="23411" y="2368"/>
                  <a:pt x="23498" y="2543"/>
                  <a:pt x="23674" y="2631"/>
                </a:cubicBezTo>
                <a:lnTo>
                  <a:pt x="24375" y="3244"/>
                </a:lnTo>
                <a:cubicBezTo>
                  <a:pt x="24551" y="3595"/>
                  <a:pt x="24814" y="4034"/>
                  <a:pt x="24989" y="4384"/>
                </a:cubicBezTo>
                <a:cubicBezTo>
                  <a:pt x="25077" y="4560"/>
                  <a:pt x="25077" y="4910"/>
                  <a:pt x="25252" y="5086"/>
                </a:cubicBezTo>
                <a:lnTo>
                  <a:pt x="25252" y="5787"/>
                </a:lnTo>
                <a:lnTo>
                  <a:pt x="25252" y="6226"/>
                </a:lnTo>
                <a:cubicBezTo>
                  <a:pt x="25077" y="6138"/>
                  <a:pt x="24989" y="6138"/>
                  <a:pt x="24901" y="5963"/>
                </a:cubicBezTo>
                <a:cubicBezTo>
                  <a:pt x="24814" y="5875"/>
                  <a:pt x="24638" y="5787"/>
                  <a:pt x="24463" y="5699"/>
                </a:cubicBezTo>
                <a:cubicBezTo>
                  <a:pt x="24112" y="5436"/>
                  <a:pt x="23674" y="5436"/>
                  <a:pt x="23323" y="5436"/>
                </a:cubicBezTo>
                <a:cubicBezTo>
                  <a:pt x="22709" y="5436"/>
                  <a:pt x="22008" y="5787"/>
                  <a:pt x="21482" y="6138"/>
                </a:cubicBezTo>
                <a:cubicBezTo>
                  <a:pt x="21043" y="6313"/>
                  <a:pt x="20605" y="6576"/>
                  <a:pt x="20254" y="6839"/>
                </a:cubicBezTo>
                <a:cubicBezTo>
                  <a:pt x="19904" y="7190"/>
                  <a:pt x="19377" y="7541"/>
                  <a:pt x="19114" y="7979"/>
                </a:cubicBezTo>
                <a:cubicBezTo>
                  <a:pt x="18325" y="8681"/>
                  <a:pt x="17799" y="9470"/>
                  <a:pt x="17185" y="10347"/>
                </a:cubicBezTo>
                <a:cubicBezTo>
                  <a:pt x="17010" y="10785"/>
                  <a:pt x="16835" y="11136"/>
                  <a:pt x="16572" y="11574"/>
                </a:cubicBezTo>
                <a:cubicBezTo>
                  <a:pt x="16484" y="11925"/>
                  <a:pt x="16221" y="12363"/>
                  <a:pt x="16133" y="12714"/>
                </a:cubicBezTo>
                <a:lnTo>
                  <a:pt x="16133" y="12802"/>
                </a:lnTo>
                <a:cubicBezTo>
                  <a:pt x="16046" y="12977"/>
                  <a:pt x="15870" y="13328"/>
                  <a:pt x="15783" y="13591"/>
                </a:cubicBezTo>
                <a:cubicBezTo>
                  <a:pt x="15695" y="14117"/>
                  <a:pt x="15432" y="14555"/>
                  <a:pt x="15344" y="15081"/>
                </a:cubicBezTo>
                <a:cubicBezTo>
                  <a:pt x="15256" y="15520"/>
                  <a:pt x="15169" y="15958"/>
                  <a:pt x="15169" y="16396"/>
                </a:cubicBezTo>
                <a:cubicBezTo>
                  <a:pt x="15169" y="16835"/>
                  <a:pt x="14993" y="17273"/>
                  <a:pt x="14993" y="17712"/>
                </a:cubicBezTo>
                <a:cubicBezTo>
                  <a:pt x="14906" y="18062"/>
                  <a:pt x="14906" y="18413"/>
                  <a:pt x="14906" y="18764"/>
                </a:cubicBezTo>
                <a:lnTo>
                  <a:pt x="14906" y="19290"/>
                </a:lnTo>
                <a:cubicBezTo>
                  <a:pt x="14906" y="19728"/>
                  <a:pt x="15169" y="20167"/>
                  <a:pt x="15520" y="20605"/>
                </a:cubicBezTo>
                <a:cubicBezTo>
                  <a:pt x="15783" y="20956"/>
                  <a:pt x="16046" y="21219"/>
                  <a:pt x="16309" y="21570"/>
                </a:cubicBezTo>
                <a:cubicBezTo>
                  <a:pt x="16572" y="21833"/>
                  <a:pt x="16922" y="22008"/>
                  <a:pt x="17098" y="22271"/>
                </a:cubicBezTo>
                <a:cubicBezTo>
                  <a:pt x="17010" y="22446"/>
                  <a:pt x="16922" y="22534"/>
                  <a:pt x="16835" y="22797"/>
                </a:cubicBezTo>
                <a:lnTo>
                  <a:pt x="16309" y="23236"/>
                </a:lnTo>
                <a:cubicBezTo>
                  <a:pt x="16046" y="23411"/>
                  <a:pt x="15783" y="23586"/>
                  <a:pt x="15520" y="23762"/>
                </a:cubicBezTo>
                <a:cubicBezTo>
                  <a:pt x="15256" y="23849"/>
                  <a:pt x="15081" y="23849"/>
                  <a:pt x="14818" y="24025"/>
                </a:cubicBezTo>
                <a:lnTo>
                  <a:pt x="14643" y="24025"/>
                </a:lnTo>
                <a:cubicBezTo>
                  <a:pt x="14564" y="23946"/>
                  <a:pt x="14521" y="23902"/>
                  <a:pt x="14489" y="23902"/>
                </a:cubicBezTo>
                <a:cubicBezTo>
                  <a:pt x="14450" y="23902"/>
                  <a:pt x="14428" y="23968"/>
                  <a:pt x="14380" y="24112"/>
                </a:cubicBezTo>
                <a:cubicBezTo>
                  <a:pt x="14292" y="24112"/>
                  <a:pt x="14292" y="24025"/>
                  <a:pt x="14204" y="24025"/>
                </a:cubicBezTo>
                <a:cubicBezTo>
                  <a:pt x="13941" y="23849"/>
                  <a:pt x="13854" y="23762"/>
                  <a:pt x="13766" y="23674"/>
                </a:cubicBezTo>
                <a:cubicBezTo>
                  <a:pt x="13503" y="23411"/>
                  <a:pt x="13415" y="23148"/>
                  <a:pt x="13152" y="22797"/>
                </a:cubicBezTo>
                <a:cubicBezTo>
                  <a:pt x="13064" y="22534"/>
                  <a:pt x="12977" y="22271"/>
                  <a:pt x="12889" y="21920"/>
                </a:cubicBezTo>
                <a:cubicBezTo>
                  <a:pt x="12714" y="21570"/>
                  <a:pt x="12714" y="21131"/>
                  <a:pt x="12626" y="20780"/>
                </a:cubicBezTo>
                <a:cubicBezTo>
                  <a:pt x="12538" y="20517"/>
                  <a:pt x="12538" y="20079"/>
                  <a:pt x="12538" y="19641"/>
                </a:cubicBezTo>
                <a:cubicBezTo>
                  <a:pt x="12538" y="19202"/>
                  <a:pt x="12626" y="18588"/>
                  <a:pt x="12626" y="18150"/>
                </a:cubicBezTo>
                <a:cubicBezTo>
                  <a:pt x="12626" y="17273"/>
                  <a:pt x="12714" y="16396"/>
                  <a:pt x="12977" y="15520"/>
                </a:cubicBezTo>
                <a:cubicBezTo>
                  <a:pt x="13064" y="15081"/>
                  <a:pt x="13152" y="14818"/>
                  <a:pt x="13240" y="14380"/>
                </a:cubicBezTo>
                <a:cubicBezTo>
                  <a:pt x="13415" y="13941"/>
                  <a:pt x="13503" y="13591"/>
                  <a:pt x="13591" y="13152"/>
                </a:cubicBezTo>
                <a:cubicBezTo>
                  <a:pt x="13854" y="12451"/>
                  <a:pt x="14029" y="11925"/>
                  <a:pt x="14380" y="11311"/>
                </a:cubicBezTo>
                <a:cubicBezTo>
                  <a:pt x="14730" y="10522"/>
                  <a:pt x="15081" y="9820"/>
                  <a:pt x="15344" y="9207"/>
                </a:cubicBezTo>
                <a:cubicBezTo>
                  <a:pt x="15520" y="8856"/>
                  <a:pt x="15695" y="8505"/>
                  <a:pt x="15958" y="8242"/>
                </a:cubicBezTo>
                <a:cubicBezTo>
                  <a:pt x="16133" y="7891"/>
                  <a:pt x="16221" y="7628"/>
                  <a:pt x="16484" y="7365"/>
                </a:cubicBezTo>
                <a:cubicBezTo>
                  <a:pt x="16659" y="6752"/>
                  <a:pt x="17098" y="6226"/>
                  <a:pt x="17448" y="5699"/>
                </a:cubicBezTo>
                <a:cubicBezTo>
                  <a:pt x="17975" y="4910"/>
                  <a:pt x="18588" y="4297"/>
                  <a:pt x="19202" y="3683"/>
                </a:cubicBezTo>
                <a:cubicBezTo>
                  <a:pt x="19728" y="3244"/>
                  <a:pt x="20342" y="3069"/>
                  <a:pt x="20868" y="2718"/>
                </a:cubicBezTo>
                <a:cubicBezTo>
                  <a:pt x="21306" y="2543"/>
                  <a:pt x="21745" y="2368"/>
                  <a:pt x="22271" y="2280"/>
                </a:cubicBezTo>
                <a:close/>
                <a:moveTo>
                  <a:pt x="23498" y="8067"/>
                </a:moveTo>
                <a:cubicBezTo>
                  <a:pt x="23586" y="8242"/>
                  <a:pt x="23674" y="8242"/>
                  <a:pt x="23849" y="8330"/>
                </a:cubicBezTo>
                <a:lnTo>
                  <a:pt x="24814" y="8944"/>
                </a:lnTo>
                <a:cubicBezTo>
                  <a:pt x="25252" y="9294"/>
                  <a:pt x="25778" y="9470"/>
                  <a:pt x="26217" y="9820"/>
                </a:cubicBezTo>
                <a:cubicBezTo>
                  <a:pt x="27181" y="10522"/>
                  <a:pt x="28058" y="11136"/>
                  <a:pt x="29110" y="11662"/>
                </a:cubicBezTo>
                <a:cubicBezTo>
                  <a:pt x="29636" y="11925"/>
                  <a:pt x="30074" y="12188"/>
                  <a:pt x="30513" y="12451"/>
                </a:cubicBezTo>
                <a:cubicBezTo>
                  <a:pt x="30951" y="12714"/>
                  <a:pt x="31214" y="12889"/>
                  <a:pt x="31653" y="13152"/>
                </a:cubicBezTo>
                <a:cubicBezTo>
                  <a:pt x="32179" y="13328"/>
                  <a:pt x="32529" y="13591"/>
                  <a:pt x="33056" y="13854"/>
                </a:cubicBezTo>
                <a:cubicBezTo>
                  <a:pt x="33319" y="14204"/>
                  <a:pt x="33757" y="14467"/>
                  <a:pt x="34108" y="14643"/>
                </a:cubicBezTo>
                <a:cubicBezTo>
                  <a:pt x="34108" y="14818"/>
                  <a:pt x="34020" y="14818"/>
                  <a:pt x="34020" y="14906"/>
                </a:cubicBezTo>
                <a:cubicBezTo>
                  <a:pt x="33845" y="15257"/>
                  <a:pt x="33669" y="15432"/>
                  <a:pt x="33582" y="15695"/>
                </a:cubicBezTo>
                <a:cubicBezTo>
                  <a:pt x="33319" y="15958"/>
                  <a:pt x="33056" y="16396"/>
                  <a:pt x="32793" y="16835"/>
                </a:cubicBezTo>
                <a:cubicBezTo>
                  <a:pt x="32793" y="17010"/>
                  <a:pt x="32705" y="17010"/>
                  <a:pt x="32705" y="17098"/>
                </a:cubicBezTo>
                <a:cubicBezTo>
                  <a:pt x="32705" y="17098"/>
                  <a:pt x="32617" y="17186"/>
                  <a:pt x="32617" y="17273"/>
                </a:cubicBezTo>
                <a:cubicBezTo>
                  <a:pt x="32442" y="17536"/>
                  <a:pt x="32442" y="17624"/>
                  <a:pt x="32354" y="17887"/>
                </a:cubicBezTo>
                <a:cubicBezTo>
                  <a:pt x="32266" y="17975"/>
                  <a:pt x="32266" y="17975"/>
                  <a:pt x="32266" y="18062"/>
                </a:cubicBezTo>
                <a:cubicBezTo>
                  <a:pt x="31916" y="18501"/>
                  <a:pt x="31565" y="19027"/>
                  <a:pt x="31302" y="19465"/>
                </a:cubicBezTo>
                <a:cubicBezTo>
                  <a:pt x="30864" y="20079"/>
                  <a:pt x="30513" y="20605"/>
                  <a:pt x="30250" y="21131"/>
                </a:cubicBezTo>
                <a:cubicBezTo>
                  <a:pt x="30074" y="21657"/>
                  <a:pt x="29724" y="22359"/>
                  <a:pt x="29461" y="22885"/>
                </a:cubicBezTo>
                <a:lnTo>
                  <a:pt x="28847" y="24551"/>
                </a:lnTo>
                <a:cubicBezTo>
                  <a:pt x="28759" y="24726"/>
                  <a:pt x="28672" y="25077"/>
                  <a:pt x="28496" y="25340"/>
                </a:cubicBezTo>
                <a:lnTo>
                  <a:pt x="28409" y="25340"/>
                </a:lnTo>
                <a:cubicBezTo>
                  <a:pt x="27970" y="25077"/>
                  <a:pt x="27532" y="24901"/>
                  <a:pt x="26743" y="24726"/>
                </a:cubicBezTo>
                <a:cubicBezTo>
                  <a:pt x="26217" y="24551"/>
                  <a:pt x="25778" y="24200"/>
                  <a:pt x="25340" y="23937"/>
                </a:cubicBezTo>
                <a:cubicBezTo>
                  <a:pt x="24901" y="23674"/>
                  <a:pt x="24463" y="23411"/>
                  <a:pt x="24025" y="23236"/>
                </a:cubicBezTo>
                <a:cubicBezTo>
                  <a:pt x="23586" y="22885"/>
                  <a:pt x="23148" y="22622"/>
                  <a:pt x="22709" y="22359"/>
                </a:cubicBezTo>
                <a:cubicBezTo>
                  <a:pt x="22271" y="22096"/>
                  <a:pt x="21833" y="21745"/>
                  <a:pt x="21306" y="21570"/>
                </a:cubicBezTo>
                <a:cubicBezTo>
                  <a:pt x="20868" y="21307"/>
                  <a:pt x="20342" y="21131"/>
                  <a:pt x="19904" y="20868"/>
                </a:cubicBezTo>
                <a:cubicBezTo>
                  <a:pt x="19465" y="20693"/>
                  <a:pt x="19114" y="20430"/>
                  <a:pt x="18676" y="20254"/>
                </a:cubicBezTo>
                <a:cubicBezTo>
                  <a:pt x="18325" y="19991"/>
                  <a:pt x="18150" y="19816"/>
                  <a:pt x="17799" y="19465"/>
                </a:cubicBezTo>
                <a:cubicBezTo>
                  <a:pt x="17712" y="19290"/>
                  <a:pt x="17536" y="19115"/>
                  <a:pt x="17448" y="19027"/>
                </a:cubicBezTo>
                <a:lnTo>
                  <a:pt x="17448" y="18676"/>
                </a:lnTo>
                <a:cubicBezTo>
                  <a:pt x="17448" y="17975"/>
                  <a:pt x="17536" y="17273"/>
                  <a:pt x="17712" y="16659"/>
                </a:cubicBezTo>
                <a:cubicBezTo>
                  <a:pt x="17799" y="15870"/>
                  <a:pt x="17975" y="15081"/>
                  <a:pt x="18238" y="14292"/>
                </a:cubicBezTo>
                <a:cubicBezTo>
                  <a:pt x="18325" y="14292"/>
                  <a:pt x="18325" y="14204"/>
                  <a:pt x="18325" y="14204"/>
                </a:cubicBezTo>
                <a:cubicBezTo>
                  <a:pt x="18413" y="14029"/>
                  <a:pt x="18413" y="13766"/>
                  <a:pt x="18588" y="13591"/>
                </a:cubicBezTo>
                <a:cubicBezTo>
                  <a:pt x="18851" y="12714"/>
                  <a:pt x="19465" y="12012"/>
                  <a:pt x="19904" y="11311"/>
                </a:cubicBezTo>
                <a:cubicBezTo>
                  <a:pt x="20430" y="10522"/>
                  <a:pt x="20956" y="9820"/>
                  <a:pt x="21657" y="9207"/>
                </a:cubicBezTo>
                <a:cubicBezTo>
                  <a:pt x="22096" y="8856"/>
                  <a:pt x="22622" y="8505"/>
                  <a:pt x="23060" y="8330"/>
                </a:cubicBezTo>
                <a:cubicBezTo>
                  <a:pt x="23148" y="8155"/>
                  <a:pt x="23411" y="8067"/>
                  <a:pt x="23498" y="8067"/>
                </a:cubicBezTo>
                <a:close/>
                <a:moveTo>
                  <a:pt x="40158" y="12188"/>
                </a:moveTo>
                <a:cubicBezTo>
                  <a:pt x="40245" y="12188"/>
                  <a:pt x="40245" y="12275"/>
                  <a:pt x="40333" y="12275"/>
                </a:cubicBezTo>
                <a:lnTo>
                  <a:pt x="40684" y="12539"/>
                </a:lnTo>
                <a:cubicBezTo>
                  <a:pt x="40947" y="12889"/>
                  <a:pt x="41034" y="13328"/>
                  <a:pt x="41210" y="13678"/>
                </a:cubicBezTo>
                <a:lnTo>
                  <a:pt x="41561" y="14292"/>
                </a:lnTo>
                <a:lnTo>
                  <a:pt x="41561" y="15344"/>
                </a:lnTo>
                <a:cubicBezTo>
                  <a:pt x="41473" y="15695"/>
                  <a:pt x="41473" y="15958"/>
                  <a:pt x="41473" y="16309"/>
                </a:cubicBezTo>
                <a:lnTo>
                  <a:pt x="41122" y="18238"/>
                </a:lnTo>
                <a:cubicBezTo>
                  <a:pt x="41034" y="18939"/>
                  <a:pt x="40771" y="19728"/>
                  <a:pt x="40596" y="20342"/>
                </a:cubicBezTo>
                <a:cubicBezTo>
                  <a:pt x="40158" y="21657"/>
                  <a:pt x="39632" y="22885"/>
                  <a:pt x="39018" y="24112"/>
                </a:cubicBezTo>
                <a:cubicBezTo>
                  <a:pt x="38755" y="24726"/>
                  <a:pt x="38316" y="25515"/>
                  <a:pt x="37966" y="26217"/>
                </a:cubicBezTo>
                <a:cubicBezTo>
                  <a:pt x="37615" y="26830"/>
                  <a:pt x="37264" y="27532"/>
                  <a:pt x="36826" y="28146"/>
                </a:cubicBezTo>
                <a:cubicBezTo>
                  <a:pt x="36738" y="28233"/>
                  <a:pt x="36563" y="28496"/>
                  <a:pt x="36650" y="28935"/>
                </a:cubicBezTo>
                <a:cubicBezTo>
                  <a:pt x="36212" y="29548"/>
                  <a:pt x="35774" y="30250"/>
                  <a:pt x="35072" y="30776"/>
                </a:cubicBezTo>
                <a:cubicBezTo>
                  <a:pt x="34897" y="30951"/>
                  <a:pt x="34546" y="31127"/>
                  <a:pt x="34371" y="31302"/>
                </a:cubicBezTo>
                <a:cubicBezTo>
                  <a:pt x="34020" y="31565"/>
                  <a:pt x="33757" y="31653"/>
                  <a:pt x="33494" y="31741"/>
                </a:cubicBezTo>
                <a:cubicBezTo>
                  <a:pt x="33143" y="31916"/>
                  <a:pt x="32880" y="31916"/>
                  <a:pt x="32617" y="32004"/>
                </a:cubicBezTo>
                <a:lnTo>
                  <a:pt x="31740" y="32004"/>
                </a:lnTo>
                <a:cubicBezTo>
                  <a:pt x="31477" y="32004"/>
                  <a:pt x="31390" y="32004"/>
                  <a:pt x="31127" y="31916"/>
                </a:cubicBezTo>
                <a:cubicBezTo>
                  <a:pt x="31127" y="31741"/>
                  <a:pt x="31039" y="31741"/>
                  <a:pt x="31039" y="31741"/>
                </a:cubicBezTo>
                <a:lnTo>
                  <a:pt x="30864" y="31565"/>
                </a:lnTo>
                <a:cubicBezTo>
                  <a:pt x="30864" y="31302"/>
                  <a:pt x="30688" y="31214"/>
                  <a:pt x="30601" y="31127"/>
                </a:cubicBezTo>
                <a:cubicBezTo>
                  <a:pt x="30601" y="31039"/>
                  <a:pt x="30513" y="30864"/>
                  <a:pt x="30513" y="30776"/>
                </a:cubicBezTo>
                <a:lnTo>
                  <a:pt x="30513" y="29373"/>
                </a:lnTo>
                <a:cubicBezTo>
                  <a:pt x="30601" y="28409"/>
                  <a:pt x="30864" y="27356"/>
                  <a:pt x="31127" y="26480"/>
                </a:cubicBezTo>
                <a:cubicBezTo>
                  <a:pt x="31302" y="26041"/>
                  <a:pt x="31477" y="25515"/>
                  <a:pt x="31740" y="25077"/>
                </a:cubicBezTo>
                <a:cubicBezTo>
                  <a:pt x="31916" y="24551"/>
                  <a:pt x="32266" y="23849"/>
                  <a:pt x="32442" y="23323"/>
                </a:cubicBezTo>
                <a:cubicBezTo>
                  <a:pt x="32705" y="22797"/>
                  <a:pt x="32880" y="22271"/>
                  <a:pt x="33231" y="21657"/>
                </a:cubicBezTo>
                <a:cubicBezTo>
                  <a:pt x="33582" y="21131"/>
                  <a:pt x="33932" y="20693"/>
                  <a:pt x="34195" y="20167"/>
                </a:cubicBezTo>
                <a:cubicBezTo>
                  <a:pt x="34458" y="19904"/>
                  <a:pt x="34546" y="19641"/>
                  <a:pt x="34809" y="19378"/>
                </a:cubicBezTo>
                <a:cubicBezTo>
                  <a:pt x="34985" y="19202"/>
                  <a:pt x="35072" y="18939"/>
                  <a:pt x="35072" y="18588"/>
                </a:cubicBezTo>
                <a:cubicBezTo>
                  <a:pt x="35072" y="18588"/>
                  <a:pt x="35248" y="18501"/>
                  <a:pt x="35248" y="18413"/>
                </a:cubicBezTo>
                <a:cubicBezTo>
                  <a:pt x="35423" y="18062"/>
                  <a:pt x="35511" y="17712"/>
                  <a:pt x="35774" y="17449"/>
                </a:cubicBezTo>
                <a:cubicBezTo>
                  <a:pt x="36212" y="16835"/>
                  <a:pt x="36563" y="16309"/>
                  <a:pt x="36826" y="15783"/>
                </a:cubicBezTo>
                <a:cubicBezTo>
                  <a:pt x="37264" y="14994"/>
                  <a:pt x="37703" y="14292"/>
                  <a:pt x="38141" y="13678"/>
                </a:cubicBezTo>
                <a:lnTo>
                  <a:pt x="38141" y="13591"/>
                </a:lnTo>
                <a:cubicBezTo>
                  <a:pt x="38404" y="13240"/>
                  <a:pt x="38579" y="13065"/>
                  <a:pt x="38930" y="12714"/>
                </a:cubicBezTo>
                <a:cubicBezTo>
                  <a:pt x="39193" y="12451"/>
                  <a:pt x="39369" y="12363"/>
                  <a:pt x="39632" y="12275"/>
                </a:cubicBezTo>
                <a:cubicBezTo>
                  <a:pt x="39719" y="12275"/>
                  <a:pt x="39807" y="12188"/>
                  <a:pt x="39895" y="12188"/>
                </a:cubicBezTo>
                <a:close/>
                <a:moveTo>
                  <a:pt x="22709" y="0"/>
                </a:moveTo>
                <a:cubicBezTo>
                  <a:pt x="22271" y="0"/>
                  <a:pt x="21833" y="88"/>
                  <a:pt x="21394" y="176"/>
                </a:cubicBezTo>
                <a:cubicBezTo>
                  <a:pt x="21043" y="176"/>
                  <a:pt x="20780" y="351"/>
                  <a:pt x="20517" y="439"/>
                </a:cubicBezTo>
                <a:lnTo>
                  <a:pt x="18588" y="1403"/>
                </a:lnTo>
                <a:cubicBezTo>
                  <a:pt x="17799" y="1842"/>
                  <a:pt x="17273" y="2368"/>
                  <a:pt x="16659" y="2981"/>
                </a:cubicBezTo>
                <a:cubicBezTo>
                  <a:pt x="16133" y="3507"/>
                  <a:pt x="15783" y="4034"/>
                  <a:pt x="15344" y="4560"/>
                </a:cubicBezTo>
                <a:cubicBezTo>
                  <a:pt x="15081" y="5173"/>
                  <a:pt x="14643" y="5699"/>
                  <a:pt x="14292" y="6226"/>
                </a:cubicBezTo>
                <a:cubicBezTo>
                  <a:pt x="14292" y="6226"/>
                  <a:pt x="14292" y="6313"/>
                  <a:pt x="14204" y="6489"/>
                </a:cubicBezTo>
                <a:cubicBezTo>
                  <a:pt x="13064" y="6050"/>
                  <a:pt x="12100" y="5436"/>
                  <a:pt x="10960" y="4998"/>
                </a:cubicBezTo>
                <a:cubicBezTo>
                  <a:pt x="10434" y="4823"/>
                  <a:pt x="9820" y="4560"/>
                  <a:pt x="9119" y="4384"/>
                </a:cubicBezTo>
                <a:cubicBezTo>
                  <a:pt x="8593" y="4121"/>
                  <a:pt x="8154" y="4034"/>
                  <a:pt x="7628" y="3858"/>
                </a:cubicBezTo>
                <a:cubicBezTo>
                  <a:pt x="6839" y="3507"/>
                  <a:pt x="5962" y="3244"/>
                  <a:pt x="5173" y="3069"/>
                </a:cubicBezTo>
                <a:cubicBezTo>
                  <a:pt x="4384" y="2806"/>
                  <a:pt x="3770" y="2631"/>
                  <a:pt x="3069" y="2543"/>
                </a:cubicBezTo>
                <a:lnTo>
                  <a:pt x="2367" y="2543"/>
                </a:lnTo>
                <a:cubicBezTo>
                  <a:pt x="2104" y="2543"/>
                  <a:pt x="1754" y="2631"/>
                  <a:pt x="1578" y="2631"/>
                </a:cubicBezTo>
                <a:cubicBezTo>
                  <a:pt x="1491" y="2631"/>
                  <a:pt x="1140" y="2718"/>
                  <a:pt x="1052" y="2806"/>
                </a:cubicBezTo>
                <a:cubicBezTo>
                  <a:pt x="702" y="2981"/>
                  <a:pt x="439" y="3157"/>
                  <a:pt x="351" y="3507"/>
                </a:cubicBezTo>
                <a:cubicBezTo>
                  <a:pt x="0" y="4034"/>
                  <a:pt x="175" y="4823"/>
                  <a:pt x="351" y="5349"/>
                </a:cubicBezTo>
                <a:cubicBezTo>
                  <a:pt x="614" y="5787"/>
                  <a:pt x="789" y="6138"/>
                  <a:pt x="1140" y="6489"/>
                </a:cubicBezTo>
                <a:cubicBezTo>
                  <a:pt x="1228" y="6576"/>
                  <a:pt x="1491" y="6664"/>
                  <a:pt x="1578" y="6752"/>
                </a:cubicBezTo>
                <a:lnTo>
                  <a:pt x="2543" y="7453"/>
                </a:lnTo>
                <a:cubicBezTo>
                  <a:pt x="3420" y="7979"/>
                  <a:pt x="4209" y="8681"/>
                  <a:pt x="5086" y="9207"/>
                </a:cubicBezTo>
                <a:cubicBezTo>
                  <a:pt x="5524" y="9382"/>
                  <a:pt x="5875" y="9645"/>
                  <a:pt x="6313" y="9820"/>
                </a:cubicBezTo>
                <a:cubicBezTo>
                  <a:pt x="6751" y="10083"/>
                  <a:pt x="7190" y="10434"/>
                  <a:pt x="7628" y="10610"/>
                </a:cubicBezTo>
                <a:cubicBezTo>
                  <a:pt x="8067" y="10873"/>
                  <a:pt x="8330" y="10960"/>
                  <a:pt x="8768" y="11136"/>
                </a:cubicBezTo>
                <a:cubicBezTo>
                  <a:pt x="9207" y="11399"/>
                  <a:pt x="9557" y="11574"/>
                  <a:pt x="9996" y="11837"/>
                </a:cubicBezTo>
                <a:lnTo>
                  <a:pt x="11311" y="12451"/>
                </a:lnTo>
                <a:cubicBezTo>
                  <a:pt x="11223" y="12714"/>
                  <a:pt x="11223" y="12802"/>
                  <a:pt x="11136" y="13065"/>
                </a:cubicBezTo>
                <a:cubicBezTo>
                  <a:pt x="10872" y="13591"/>
                  <a:pt x="10785" y="14204"/>
                  <a:pt x="10522" y="14818"/>
                </a:cubicBezTo>
                <a:cubicBezTo>
                  <a:pt x="10346" y="15344"/>
                  <a:pt x="10346" y="15958"/>
                  <a:pt x="10259" y="16659"/>
                </a:cubicBezTo>
                <a:cubicBezTo>
                  <a:pt x="10083" y="17273"/>
                  <a:pt x="9996" y="18062"/>
                  <a:pt x="9996" y="18764"/>
                </a:cubicBezTo>
                <a:cubicBezTo>
                  <a:pt x="9996" y="19290"/>
                  <a:pt x="9908" y="19904"/>
                  <a:pt x="9996" y="20517"/>
                </a:cubicBezTo>
                <a:cubicBezTo>
                  <a:pt x="10083" y="21131"/>
                  <a:pt x="10259" y="21920"/>
                  <a:pt x="10434" y="22534"/>
                </a:cubicBezTo>
                <a:cubicBezTo>
                  <a:pt x="10697" y="23236"/>
                  <a:pt x="10960" y="23849"/>
                  <a:pt x="11311" y="24551"/>
                </a:cubicBezTo>
                <a:cubicBezTo>
                  <a:pt x="11399" y="24901"/>
                  <a:pt x="11749" y="25077"/>
                  <a:pt x="12012" y="25428"/>
                </a:cubicBezTo>
                <a:cubicBezTo>
                  <a:pt x="12275" y="25778"/>
                  <a:pt x="12626" y="25954"/>
                  <a:pt x="12977" y="26217"/>
                </a:cubicBezTo>
                <a:cubicBezTo>
                  <a:pt x="13488" y="26472"/>
                  <a:pt x="14058" y="26608"/>
                  <a:pt x="14653" y="26608"/>
                </a:cubicBezTo>
                <a:cubicBezTo>
                  <a:pt x="15080" y="26608"/>
                  <a:pt x="15519" y="26538"/>
                  <a:pt x="15958" y="26392"/>
                </a:cubicBezTo>
                <a:cubicBezTo>
                  <a:pt x="16572" y="26217"/>
                  <a:pt x="17273" y="25866"/>
                  <a:pt x="17799" y="25428"/>
                </a:cubicBezTo>
                <a:cubicBezTo>
                  <a:pt x="18150" y="25164"/>
                  <a:pt x="18413" y="24989"/>
                  <a:pt x="18676" y="24638"/>
                </a:cubicBezTo>
                <a:cubicBezTo>
                  <a:pt x="19027" y="24463"/>
                  <a:pt x="19114" y="24112"/>
                  <a:pt x="19290" y="23762"/>
                </a:cubicBezTo>
                <a:cubicBezTo>
                  <a:pt x="19465" y="23586"/>
                  <a:pt x="19465" y="23411"/>
                  <a:pt x="19553" y="23323"/>
                </a:cubicBezTo>
                <a:cubicBezTo>
                  <a:pt x="19553" y="23411"/>
                  <a:pt x="19640" y="23411"/>
                  <a:pt x="19640" y="23411"/>
                </a:cubicBezTo>
                <a:cubicBezTo>
                  <a:pt x="20167" y="23674"/>
                  <a:pt x="20780" y="23849"/>
                  <a:pt x="21306" y="24200"/>
                </a:cubicBezTo>
                <a:cubicBezTo>
                  <a:pt x="21657" y="24288"/>
                  <a:pt x="21833" y="24551"/>
                  <a:pt x="22183" y="24726"/>
                </a:cubicBezTo>
                <a:cubicBezTo>
                  <a:pt x="22534" y="24989"/>
                  <a:pt x="22797" y="25077"/>
                  <a:pt x="23148" y="25340"/>
                </a:cubicBezTo>
                <a:cubicBezTo>
                  <a:pt x="23498" y="25428"/>
                  <a:pt x="23674" y="25603"/>
                  <a:pt x="24025" y="25778"/>
                </a:cubicBezTo>
                <a:cubicBezTo>
                  <a:pt x="24288" y="25954"/>
                  <a:pt x="24551" y="26041"/>
                  <a:pt x="24901" y="26304"/>
                </a:cubicBezTo>
                <a:lnTo>
                  <a:pt x="26918" y="27269"/>
                </a:lnTo>
                <a:cubicBezTo>
                  <a:pt x="27181" y="27356"/>
                  <a:pt x="27532" y="27532"/>
                  <a:pt x="27882" y="27707"/>
                </a:cubicBezTo>
                <a:cubicBezTo>
                  <a:pt x="27795" y="27795"/>
                  <a:pt x="27795" y="27970"/>
                  <a:pt x="27795" y="28058"/>
                </a:cubicBezTo>
                <a:cubicBezTo>
                  <a:pt x="27532" y="28672"/>
                  <a:pt x="27532" y="29373"/>
                  <a:pt x="27532" y="29987"/>
                </a:cubicBezTo>
                <a:cubicBezTo>
                  <a:pt x="27532" y="30688"/>
                  <a:pt x="27619" y="31302"/>
                  <a:pt x="27882" y="31916"/>
                </a:cubicBezTo>
                <a:cubicBezTo>
                  <a:pt x="28058" y="32530"/>
                  <a:pt x="28496" y="33056"/>
                  <a:pt x="28935" y="33494"/>
                </a:cubicBezTo>
                <a:cubicBezTo>
                  <a:pt x="29198" y="33757"/>
                  <a:pt x="29548" y="33933"/>
                  <a:pt x="29724" y="34108"/>
                </a:cubicBezTo>
                <a:cubicBezTo>
                  <a:pt x="30074" y="34283"/>
                  <a:pt x="30250" y="34283"/>
                  <a:pt x="30601" y="34371"/>
                </a:cubicBezTo>
                <a:cubicBezTo>
                  <a:pt x="30688" y="34546"/>
                  <a:pt x="30951" y="34546"/>
                  <a:pt x="31127" y="34546"/>
                </a:cubicBezTo>
                <a:lnTo>
                  <a:pt x="32003" y="34546"/>
                </a:lnTo>
                <a:cubicBezTo>
                  <a:pt x="32404" y="34546"/>
                  <a:pt x="32748" y="34489"/>
                  <a:pt x="33067" y="34489"/>
                </a:cubicBezTo>
                <a:cubicBezTo>
                  <a:pt x="33306" y="34489"/>
                  <a:pt x="33532" y="34521"/>
                  <a:pt x="33757" y="34634"/>
                </a:cubicBezTo>
                <a:cubicBezTo>
                  <a:pt x="34108" y="34546"/>
                  <a:pt x="34458" y="34283"/>
                  <a:pt x="34809" y="34196"/>
                </a:cubicBezTo>
                <a:lnTo>
                  <a:pt x="35423" y="33845"/>
                </a:lnTo>
                <a:cubicBezTo>
                  <a:pt x="35949" y="33494"/>
                  <a:pt x="36563" y="33056"/>
                  <a:pt x="37001" y="32617"/>
                </a:cubicBezTo>
                <a:cubicBezTo>
                  <a:pt x="37264" y="32354"/>
                  <a:pt x="37615" y="31916"/>
                  <a:pt x="37966" y="31477"/>
                </a:cubicBezTo>
                <a:cubicBezTo>
                  <a:pt x="38316" y="31039"/>
                  <a:pt x="38755" y="30425"/>
                  <a:pt x="39018" y="29899"/>
                </a:cubicBezTo>
                <a:lnTo>
                  <a:pt x="40070" y="28233"/>
                </a:lnTo>
                <a:cubicBezTo>
                  <a:pt x="40070" y="28146"/>
                  <a:pt x="40158" y="28146"/>
                  <a:pt x="40158" y="28058"/>
                </a:cubicBezTo>
                <a:cubicBezTo>
                  <a:pt x="40508" y="27532"/>
                  <a:pt x="40684" y="27093"/>
                  <a:pt x="40947" y="26480"/>
                </a:cubicBezTo>
                <a:cubicBezTo>
                  <a:pt x="41473" y="25428"/>
                  <a:pt x="41999" y="24200"/>
                  <a:pt x="42437" y="22972"/>
                </a:cubicBezTo>
                <a:cubicBezTo>
                  <a:pt x="42788" y="22359"/>
                  <a:pt x="42963" y="21657"/>
                  <a:pt x="43226" y="21044"/>
                </a:cubicBezTo>
                <a:cubicBezTo>
                  <a:pt x="43402" y="20342"/>
                  <a:pt x="43577" y="19816"/>
                  <a:pt x="43665" y="19202"/>
                </a:cubicBezTo>
                <a:cubicBezTo>
                  <a:pt x="43753" y="18588"/>
                  <a:pt x="43840" y="18062"/>
                  <a:pt x="44016" y="17449"/>
                </a:cubicBezTo>
                <a:cubicBezTo>
                  <a:pt x="44016" y="16659"/>
                  <a:pt x="44103" y="15958"/>
                  <a:pt x="44103" y="15257"/>
                </a:cubicBezTo>
                <a:cubicBezTo>
                  <a:pt x="44103" y="14643"/>
                  <a:pt x="44103" y="14117"/>
                  <a:pt x="43840" y="13591"/>
                </a:cubicBezTo>
                <a:cubicBezTo>
                  <a:pt x="43753" y="13152"/>
                  <a:pt x="43577" y="12714"/>
                  <a:pt x="43314" y="12275"/>
                </a:cubicBezTo>
                <a:cubicBezTo>
                  <a:pt x="43226" y="11925"/>
                  <a:pt x="42963" y="11574"/>
                  <a:pt x="42788" y="11311"/>
                </a:cubicBezTo>
                <a:cubicBezTo>
                  <a:pt x="42350" y="10873"/>
                  <a:pt x="41999" y="10522"/>
                  <a:pt x="41473" y="10171"/>
                </a:cubicBezTo>
                <a:cubicBezTo>
                  <a:pt x="41071" y="9903"/>
                  <a:pt x="40567" y="9789"/>
                  <a:pt x="40077" y="9789"/>
                </a:cubicBezTo>
                <a:cubicBezTo>
                  <a:pt x="39926" y="9789"/>
                  <a:pt x="39776" y="9800"/>
                  <a:pt x="39632" y="9820"/>
                </a:cubicBezTo>
                <a:cubicBezTo>
                  <a:pt x="39281" y="9820"/>
                  <a:pt x="39018" y="9820"/>
                  <a:pt x="38842" y="9996"/>
                </a:cubicBezTo>
                <a:cubicBezTo>
                  <a:pt x="38579" y="10083"/>
                  <a:pt x="38316" y="10171"/>
                  <a:pt x="38053" y="10259"/>
                </a:cubicBezTo>
                <a:cubicBezTo>
                  <a:pt x="37966" y="10434"/>
                  <a:pt x="37703" y="10522"/>
                  <a:pt x="37615" y="10610"/>
                </a:cubicBezTo>
                <a:cubicBezTo>
                  <a:pt x="37177" y="10873"/>
                  <a:pt x="36826" y="11136"/>
                  <a:pt x="36563" y="11486"/>
                </a:cubicBezTo>
                <a:cubicBezTo>
                  <a:pt x="36212" y="11837"/>
                  <a:pt x="36124" y="12012"/>
                  <a:pt x="35861" y="12363"/>
                </a:cubicBezTo>
                <a:cubicBezTo>
                  <a:pt x="35774" y="12451"/>
                  <a:pt x="35686" y="12714"/>
                  <a:pt x="35511" y="12889"/>
                </a:cubicBezTo>
                <a:cubicBezTo>
                  <a:pt x="34809" y="12363"/>
                  <a:pt x="34020" y="11837"/>
                  <a:pt x="33231" y="11399"/>
                </a:cubicBezTo>
                <a:cubicBezTo>
                  <a:pt x="32880" y="11136"/>
                  <a:pt x="32617" y="11048"/>
                  <a:pt x="32266" y="10873"/>
                </a:cubicBezTo>
                <a:cubicBezTo>
                  <a:pt x="31828" y="10610"/>
                  <a:pt x="31477" y="10259"/>
                  <a:pt x="31039" y="10083"/>
                </a:cubicBezTo>
                <a:cubicBezTo>
                  <a:pt x="30162" y="9645"/>
                  <a:pt x="29373" y="9119"/>
                  <a:pt x="28496" y="8505"/>
                </a:cubicBezTo>
                <a:cubicBezTo>
                  <a:pt x="28321" y="8418"/>
                  <a:pt x="28058" y="8242"/>
                  <a:pt x="27882" y="8067"/>
                </a:cubicBezTo>
                <a:cubicBezTo>
                  <a:pt x="27970" y="7453"/>
                  <a:pt x="27970" y="6752"/>
                  <a:pt x="28058" y="6050"/>
                </a:cubicBezTo>
                <a:cubicBezTo>
                  <a:pt x="28058" y="5349"/>
                  <a:pt x="27970" y="4735"/>
                  <a:pt x="27795" y="4121"/>
                </a:cubicBezTo>
                <a:cubicBezTo>
                  <a:pt x="27532" y="3858"/>
                  <a:pt x="27444" y="3420"/>
                  <a:pt x="27181" y="3069"/>
                </a:cubicBezTo>
                <a:lnTo>
                  <a:pt x="26567" y="2105"/>
                </a:lnTo>
                <a:cubicBezTo>
                  <a:pt x="26129" y="1403"/>
                  <a:pt x="25427" y="877"/>
                  <a:pt x="24814" y="526"/>
                </a:cubicBezTo>
                <a:cubicBezTo>
                  <a:pt x="24112" y="176"/>
                  <a:pt x="23498" y="88"/>
                  <a:pt x="227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96" name="Google Shape;696;p39"/>
          <p:cNvGrpSpPr/>
          <p:nvPr/>
        </p:nvGrpSpPr>
        <p:grpSpPr>
          <a:xfrm>
            <a:off x="2923330" y="2330076"/>
            <a:ext cx="502545" cy="468923"/>
            <a:chOff x="3767250" y="3390125"/>
            <a:chExt cx="1113550" cy="1039050"/>
          </a:xfrm>
        </p:grpSpPr>
        <p:sp>
          <p:nvSpPr>
            <p:cNvPr id="697" name="Google Shape;697;p39"/>
            <p:cNvSpPr/>
            <p:nvPr/>
          </p:nvSpPr>
          <p:spPr>
            <a:xfrm>
              <a:off x="3767250" y="3390125"/>
              <a:ext cx="1113550" cy="1039050"/>
            </a:xfrm>
            <a:custGeom>
              <a:avLst/>
              <a:gdLst/>
              <a:ahLst/>
              <a:cxnLst/>
              <a:rect l="l" t="t" r="r" b="b"/>
              <a:pathLst>
                <a:path w="44542" h="41562" extrusionOk="0">
                  <a:moveTo>
                    <a:pt x="13328" y="4209"/>
                  </a:moveTo>
                  <a:cubicBezTo>
                    <a:pt x="14029" y="4297"/>
                    <a:pt x="14818" y="4385"/>
                    <a:pt x="15432" y="4736"/>
                  </a:cubicBezTo>
                  <a:cubicBezTo>
                    <a:pt x="16572" y="5437"/>
                    <a:pt x="17536" y="6051"/>
                    <a:pt x="18501" y="6840"/>
                  </a:cubicBezTo>
                  <a:lnTo>
                    <a:pt x="19991" y="8243"/>
                  </a:lnTo>
                  <a:lnTo>
                    <a:pt x="20254" y="8593"/>
                  </a:lnTo>
                  <a:cubicBezTo>
                    <a:pt x="19991" y="9032"/>
                    <a:pt x="19728" y="9470"/>
                    <a:pt x="19553" y="9996"/>
                  </a:cubicBezTo>
                  <a:cubicBezTo>
                    <a:pt x="19115" y="10698"/>
                    <a:pt x="18852" y="11399"/>
                    <a:pt x="18501" y="12188"/>
                  </a:cubicBezTo>
                  <a:cubicBezTo>
                    <a:pt x="17975" y="12101"/>
                    <a:pt x="17361" y="12101"/>
                    <a:pt x="16747" y="12101"/>
                  </a:cubicBezTo>
                  <a:lnTo>
                    <a:pt x="14731" y="12101"/>
                  </a:lnTo>
                  <a:cubicBezTo>
                    <a:pt x="14117" y="12101"/>
                    <a:pt x="13503" y="12188"/>
                    <a:pt x="12802" y="12188"/>
                  </a:cubicBezTo>
                  <a:lnTo>
                    <a:pt x="12363" y="12188"/>
                  </a:lnTo>
                  <a:lnTo>
                    <a:pt x="12100" y="10873"/>
                  </a:lnTo>
                  <a:cubicBezTo>
                    <a:pt x="11925" y="10435"/>
                    <a:pt x="11837" y="9909"/>
                    <a:pt x="11749" y="9470"/>
                  </a:cubicBezTo>
                  <a:cubicBezTo>
                    <a:pt x="11662" y="9032"/>
                    <a:pt x="11662" y="8506"/>
                    <a:pt x="11486" y="8067"/>
                  </a:cubicBezTo>
                  <a:cubicBezTo>
                    <a:pt x="11486" y="7629"/>
                    <a:pt x="11399" y="7191"/>
                    <a:pt x="11399" y="6752"/>
                  </a:cubicBezTo>
                  <a:cubicBezTo>
                    <a:pt x="11399" y="6314"/>
                    <a:pt x="11399" y="5700"/>
                    <a:pt x="11486" y="5262"/>
                  </a:cubicBezTo>
                  <a:cubicBezTo>
                    <a:pt x="11486" y="5174"/>
                    <a:pt x="11662" y="5086"/>
                    <a:pt x="11662" y="4999"/>
                  </a:cubicBezTo>
                  <a:cubicBezTo>
                    <a:pt x="11662" y="4823"/>
                    <a:pt x="11749" y="4736"/>
                    <a:pt x="11749" y="4736"/>
                  </a:cubicBezTo>
                  <a:lnTo>
                    <a:pt x="11925" y="4560"/>
                  </a:lnTo>
                  <a:cubicBezTo>
                    <a:pt x="12012" y="4560"/>
                    <a:pt x="12012" y="4385"/>
                    <a:pt x="12188" y="4385"/>
                  </a:cubicBezTo>
                  <a:cubicBezTo>
                    <a:pt x="12363" y="4297"/>
                    <a:pt x="12714" y="4209"/>
                    <a:pt x="12889" y="4209"/>
                  </a:cubicBezTo>
                  <a:close/>
                  <a:moveTo>
                    <a:pt x="22008" y="10435"/>
                  </a:moveTo>
                  <a:cubicBezTo>
                    <a:pt x="22359" y="10785"/>
                    <a:pt x="22622" y="11136"/>
                    <a:pt x="22797" y="11399"/>
                  </a:cubicBezTo>
                  <a:cubicBezTo>
                    <a:pt x="22972" y="11750"/>
                    <a:pt x="23236" y="12013"/>
                    <a:pt x="23411" y="12276"/>
                  </a:cubicBezTo>
                  <a:cubicBezTo>
                    <a:pt x="23148" y="12276"/>
                    <a:pt x="22797" y="12276"/>
                    <a:pt x="22446" y="12188"/>
                  </a:cubicBezTo>
                  <a:cubicBezTo>
                    <a:pt x="22008" y="12188"/>
                    <a:pt x="21745" y="12101"/>
                    <a:pt x="21219" y="12101"/>
                  </a:cubicBezTo>
                  <a:cubicBezTo>
                    <a:pt x="21394" y="11750"/>
                    <a:pt x="21570" y="11399"/>
                    <a:pt x="21745" y="11049"/>
                  </a:cubicBezTo>
                  <a:lnTo>
                    <a:pt x="22008" y="10435"/>
                  </a:lnTo>
                  <a:close/>
                  <a:moveTo>
                    <a:pt x="30075" y="2368"/>
                  </a:moveTo>
                  <a:cubicBezTo>
                    <a:pt x="30338" y="2368"/>
                    <a:pt x="30776" y="2456"/>
                    <a:pt x="31127" y="2456"/>
                  </a:cubicBezTo>
                  <a:cubicBezTo>
                    <a:pt x="31390" y="2544"/>
                    <a:pt x="31565" y="2544"/>
                    <a:pt x="31828" y="2631"/>
                  </a:cubicBezTo>
                  <a:cubicBezTo>
                    <a:pt x="32004" y="2807"/>
                    <a:pt x="32091" y="2894"/>
                    <a:pt x="32354" y="2982"/>
                  </a:cubicBezTo>
                  <a:cubicBezTo>
                    <a:pt x="32442" y="3245"/>
                    <a:pt x="32530" y="3333"/>
                    <a:pt x="32705" y="3420"/>
                  </a:cubicBezTo>
                  <a:cubicBezTo>
                    <a:pt x="32793" y="3508"/>
                    <a:pt x="32793" y="3683"/>
                    <a:pt x="32880" y="3771"/>
                  </a:cubicBezTo>
                  <a:cubicBezTo>
                    <a:pt x="32880" y="3946"/>
                    <a:pt x="32968" y="4209"/>
                    <a:pt x="32968" y="4385"/>
                  </a:cubicBezTo>
                  <a:cubicBezTo>
                    <a:pt x="33143" y="5174"/>
                    <a:pt x="32968" y="5963"/>
                    <a:pt x="32880" y="6752"/>
                  </a:cubicBezTo>
                  <a:cubicBezTo>
                    <a:pt x="32880" y="7191"/>
                    <a:pt x="32793" y="7629"/>
                    <a:pt x="32530" y="8067"/>
                  </a:cubicBezTo>
                  <a:cubicBezTo>
                    <a:pt x="32267" y="9821"/>
                    <a:pt x="31653" y="11575"/>
                    <a:pt x="31039" y="13328"/>
                  </a:cubicBezTo>
                  <a:cubicBezTo>
                    <a:pt x="29812" y="13153"/>
                    <a:pt x="28759" y="12977"/>
                    <a:pt x="27620" y="12890"/>
                  </a:cubicBezTo>
                  <a:cubicBezTo>
                    <a:pt x="27269" y="12890"/>
                    <a:pt x="27006" y="12714"/>
                    <a:pt x="26655" y="12714"/>
                  </a:cubicBezTo>
                  <a:cubicBezTo>
                    <a:pt x="26567" y="12539"/>
                    <a:pt x="26392" y="12451"/>
                    <a:pt x="26304" y="12188"/>
                  </a:cubicBezTo>
                  <a:cubicBezTo>
                    <a:pt x="26304" y="12101"/>
                    <a:pt x="26217" y="12101"/>
                    <a:pt x="26217" y="12013"/>
                  </a:cubicBezTo>
                  <a:lnTo>
                    <a:pt x="26129" y="11838"/>
                  </a:lnTo>
                  <a:cubicBezTo>
                    <a:pt x="25778" y="11312"/>
                    <a:pt x="25340" y="10873"/>
                    <a:pt x="24989" y="10347"/>
                  </a:cubicBezTo>
                  <a:cubicBezTo>
                    <a:pt x="24638" y="9821"/>
                    <a:pt x="24200" y="9207"/>
                    <a:pt x="23937" y="8769"/>
                  </a:cubicBezTo>
                  <a:cubicBezTo>
                    <a:pt x="23762" y="8593"/>
                    <a:pt x="23586" y="8506"/>
                    <a:pt x="23499" y="8243"/>
                  </a:cubicBezTo>
                  <a:lnTo>
                    <a:pt x="23499" y="8155"/>
                  </a:lnTo>
                  <a:cubicBezTo>
                    <a:pt x="23937" y="7629"/>
                    <a:pt x="24200" y="6928"/>
                    <a:pt x="24638" y="6401"/>
                  </a:cubicBezTo>
                  <a:cubicBezTo>
                    <a:pt x="24989" y="5875"/>
                    <a:pt x="25340" y="5262"/>
                    <a:pt x="25778" y="4823"/>
                  </a:cubicBezTo>
                  <a:cubicBezTo>
                    <a:pt x="26217" y="4385"/>
                    <a:pt x="26655" y="3946"/>
                    <a:pt x="27181" y="3683"/>
                  </a:cubicBezTo>
                  <a:cubicBezTo>
                    <a:pt x="27269" y="3508"/>
                    <a:pt x="27444" y="3508"/>
                    <a:pt x="27532" y="3420"/>
                  </a:cubicBezTo>
                  <a:cubicBezTo>
                    <a:pt x="28058" y="3070"/>
                    <a:pt x="28759" y="2807"/>
                    <a:pt x="29285" y="2544"/>
                  </a:cubicBezTo>
                  <a:cubicBezTo>
                    <a:pt x="29636" y="2456"/>
                    <a:pt x="29812" y="2368"/>
                    <a:pt x="30075" y="2368"/>
                  </a:cubicBezTo>
                  <a:close/>
                  <a:moveTo>
                    <a:pt x="28584" y="15520"/>
                  </a:moveTo>
                  <a:cubicBezTo>
                    <a:pt x="29198" y="15608"/>
                    <a:pt x="29636" y="15608"/>
                    <a:pt x="30162" y="15696"/>
                  </a:cubicBezTo>
                  <a:cubicBezTo>
                    <a:pt x="30075" y="16046"/>
                    <a:pt x="29812" y="16222"/>
                    <a:pt x="29724" y="16572"/>
                  </a:cubicBezTo>
                  <a:cubicBezTo>
                    <a:pt x="29636" y="16660"/>
                    <a:pt x="29636" y="16923"/>
                    <a:pt x="29461" y="16923"/>
                  </a:cubicBezTo>
                  <a:cubicBezTo>
                    <a:pt x="29373" y="16923"/>
                    <a:pt x="29373" y="16835"/>
                    <a:pt x="29373" y="16835"/>
                  </a:cubicBezTo>
                  <a:cubicBezTo>
                    <a:pt x="29198" y="16397"/>
                    <a:pt x="28847" y="15959"/>
                    <a:pt x="28584" y="15520"/>
                  </a:cubicBezTo>
                  <a:close/>
                  <a:moveTo>
                    <a:pt x="17010" y="14643"/>
                  </a:moveTo>
                  <a:cubicBezTo>
                    <a:pt x="16835" y="14731"/>
                    <a:pt x="16835" y="14819"/>
                    <a:pt x="16747" y="14819"/>
                  </a:cubicBezTo>
                  <a:cubicBezTo>
                    <a:pt x="16484" y="15345"/>
                    <a:pt x="16221" y="15959"/>
                    <a:pt x="15870" y="16485"/>
                  </a:cubicBezTo>
                  <a:cubicBezTo>
                    <a:pt x="15607" y="17098"/>
                    <a:pt x="15257" y="17712"/>
                    <a:pt x="14994" y="18326"/>
                  </a:cubicBezTo>
                  <a:cubicBezTo>
                    <a:pt x="14906" y="17975"/>
                    <a:pt x="14731" y="17537"/>
                    <a:pt x="14555" y="17274"/>
                  </a:cubicBezTo>
                  <a:lnTo>
                    <a:pt x="13941" y="15608"/>
                  </a:lnTo>
                  <a:cubicBezTo>
                    <a:pt x="13678" y="15257"/>
                    <a:pt x="13591" y="14906"/>
                    <a:pt x="13503" y="14643"/>
                  </a:cubicBezTo>
                  <a:close/>
                  <a:moveTo>
                    <a:pt x="10873" y="14819"/>
                  </a:moveTo>
                  <a:lnTo>
                    <a:pt x="11486" y="16485"/>
                  </a:lnTo>
                  <a:cubicBezTo>
                    <a:pt x="11837" y="17537"/>
                    <a:pt x="12275" y="18677"/>
                    <a:pt x="12802" y="19729"/>
                  </a:cubicBezTo>
                  <a:cubicBezTo>
                    <a:pt x="13152" y="20343"/>
                    <a:pt x="13415" y="20869"/>
                    <a:pt x="13678" y="21395"/>
                  </a:cubicBezTo>
                  <a:cubicBezTo>
                    <a:pt x="13240" y="22272"/>
                    <a:pt x="12977" y="23061"/>
                    <a:pt x="12451" y="23938"/>
                  </a:cubicBezTo>
                  <a:cubicBezTo>
                    <a:pt x="12363" y="24025"/>
                    <a:pt x="12363" y="24025"/>
                    <a:pt x="12363" y="24113"/>
                  </a:cubicBezTo>
                  <a:cubicBezTo>
                    <a:pt x="11837" y="24113"/>
                    <a:pt x="11311" y="24025"/>
                    <a:pt x="10785" y="23938"/>
                  </a:cubicBezTo>
                  <a:cubicBezTo>
                    <a:pt x="9996" y="23674"/>
                    <a:pt x="9207" y="23587"/>
                    <a:pt x="8418" y="23236"/>
                  </a:cubicBezTo>
                  <a:cubicBezTo>
                    <a:pt x="7541" y="22973"/>
                    <a:pt x="6664" y="22622"/>
                    <a:pt x="5875" y="22272"/>
                  </a:cubicBezTo>
                  <a:cubicBezTo>
                    <a:pt x="5787" y="22184"/>
                    <a:pt x="5699" y="22184"/>
                    <a:pt x="5612" y="22096"/>
                  </a:cubicBezTo>
                  <a:cubicBezTo>
                    <a:pt x="5173" y="21833"/>
                    <a:pt x="4560" y="21658"/>
                    <a:pt x="4121" y="21307"/>
                  </a:cubicBezTo>
                  <a:lnTo>
                    <a:pt x="3157" y="20606"/>
                  </a:lnTo>
                  <a:lnTo>
                    <a:pt x="3069" y="20518"/>
                  </a:lnTo>
                  <a:cubicBezTo>
                    <a:pt x="2981" y="20430"/>
                    <a:pt x="2981" y="20343"/>
                    <a:pt x="2806" y="20167"/>
                  </a:cubicBezTo>
                  <a:cubicBezTo>
                    <a:pt x="2806" y="19992"/>
                    <a:pt x="2718" y="19641"/>
                    <a:pt x="2718" y="19466"/>
                  </a:cubicBezTo>
                  <a:lnTo>
                    <a:pt x="2718" y="19027"/>
                  </a:lnTo>
                  <a:cubicBezTo>
                    <a:pt x="2806" y="18852"/>
                    <a:pt x="2806" y="18852"/>
                    <a:pt x="2806" y="18764"/>
                  </a:cubicBezTo>
                  <a:cubicBezTo>
                    <a:pt x="2981" y="18589"/>
                    <a:pt x="3157" y="18326"/>
                    <a:pt x="3244" y="18151"/>
                  </a:cubicBezTo>
                  <a:cubicBezTo>
                    <a:pt x="3595" y="17800"/>
                    <a:pt x="3858" y="17537"/>
                    <a:pt x="4209" y="17362"/>
                  </a:cubicBezTo>
                  <a:cubicBezTo>
                    <a:pt x="4472" y="17098"/>
                    <a:pt x="4823" y="16835"/>
                    <a:pt x="5173" y="16572"/>
                  </a:cubicBezTo>
                  <a:cubicBezTo>
                    <a:pt x="5787" y="16134"/>
                    <a:pt x="6489" y="15783"/>
                    <a:pt x="7278" y="15608"/>
                  </a:cubicBezTo>
                  <a:cubicBezTo>
                    <a:pt x="7979" y="15345"/>
                    <a:pt x="8856" y="15169"/>
                    <a:pt x="9733" y="15082"/>
                  </a:cubicBezTo>
                  <a:cubicBezTo>
                    <a:pt x="10083" y="14906"/>
                    <a:pt x="10522" y="14819"/>
                    <a:pt x="10873" y="14819"/>
                  </a:cubicBezTo>
                  <a:close/>
                  <a:moveTo>
                    <a:pt x="15257" y="24288"/>
                  </a:moveTo>
                  <a:cubicBezTo>
                    <a:pt x="15257" y="24376"/>
                    <a:pt x="15344" y="24376"/>
                    <a:pt x="15344" y="24464"/>
                  </a:cubicBezTo>
                  <a:lnTo>
                    <a:pt x="15169" y="24464"/>
                  </a:lnTo>
                  <a:cubicBezTo>
                    <a:pt x="15257" y="24376"/>
                    <a:pt x="15257" y="24376"/>
                    <a:pt x="15257" y="24288"/>
                  </a:cubicBezTo>
                  <a:close/>
                  <a:moveTo>
                    <a:pt x="32705" y="16397"/>
                  </a:moveTo>
                  <a:cubicBezTo>
                    <a:pt x="32968" y="16485"/>
                    <a:pt x="33319" y="16485"/>
                    <a:pt x="33669" y="16485"/>
                  </a:cubicBezTo>
                  <a:cubicBezTo>
                    <a:pt x="34020" y="16485"/>
                    <a:pt x="34283" y="16572"/>
                    <a:pt x="34634" y="16572"/>
                  </a:cubicBezTo>
                  <a:cubicBezTo>
                    <a:pt x="35160" y="16660"/>
                    <a:pt x="35861" y="16835"/>
                    <a:pt x="36388" y="16923"/>
                  </a:cubicBezTo>
                  <a:cubicBezTo>
                    <a:pt x="36738" y="16923"/>
                    <a:pt x="36914" y="17011"/>
                    <a:pt x="37177" y="17011"/>
                  </a:cubicBezTo>
                  <a:cubicBezTo>
                    <a:pt x="37264" y="17011"/>
                    <a:pt x="37527" y="17098"/>
                    <a:pt x="37615" y="17098"/>
                  </a:cubicBezTo>
                  <a:cubicBezTo>
                    <a:pt x="38229" y="17274"/>
                    <a:pt x="38930" y="17537"/>
                    <a:pt x="39369" y="17888"/>
                  </a:cubicBezTo>
                  <a:lnTo>
                    <a:pt x="40333" y="18589"/>
                  </a:lnTo>
                  <a:cubicBezTo>
                    <a:pt x="40596" y="18764"/>
                    <a:pt x="40772" y="19115"/>
                    <a:pt x="41035" y="19290"/>
                  </a:cubicBezTo>
                  <a:cubicBezTo>
                    <a:pt x="41122" y="19466"/>
                    <a:pt x="41122" y="19554"/>
                    <a:pt x="41210" y="19729"/>
                  </a:cubicBezTo>
                  <a:cubicBezTo>
                    <a:pt x="41298" y="19992"/>
                    <a:pt x="41298" y="20080"/>
                    <a:pt x="41473" y="20343"/>
                  </a:cubicBezTo>
                  <a:cubicBezTo>
                    <a:pt x="41561" y="20781"/>
                    <a:pt x="41648" y="21307"/>
                    <a:pt x="41648" y="21746"/>
                  </a:cubicBezTo>
                  <a:lnTo>
                    <a:pt x="41648" y="22272"/>
                  </a:lnTo>
                  <a:cubicBezTo>
                    <a:pt x="41561" y="22535"/>
                    <a:pt x="41385" y="22798"/>
                    <a:pt x="41298" y="23148"/>
                  </a:cubicBezTo>
                  <a:cubicBezTo>
                    <a:pt x="41298" y="23236"/>
                    <a:pt x="41210" y="23411"/>
                    <a:pt x="41122" y="23499"/>
                  </a:cubicBezTo>
                  <a:cubicBezTo>
                    <a:pt x="40859" y="23587"/>
                    <a:pt x="40772" y="23850"/>
                    <a:pt x="40596" y="23938"/>
                  </a:cubicBezTo>
                  <a:cubicBezTo>
                    <a:pt x="40245" y="24288"/>
                    <a:pt x="39807" y="24464"/>
                    <a:pt x="39369" y="24551"/>
                  </a:cubicBezTo>
                  <a:cubicBezTo>
                    <a:pt x="38229" y="24902"/>
                    <a:pt x="37177" y="25253"/>
                    <a:pt x="35949" y="25340"/>
                  </a:cubicBezTo>
                  <a:cubicBezTo>
                    <a:pt x="35423" y="25428"/>
                    <a:pt x="34722" y="25603"/>
                    <a:pt x="34196" y="25603"/>
                  </a:cubicBezTo>
                  <a:cubicBezTo>
                    <a:pt x="34020" y="24990"/>
                    <a:pt x="33669" y="24464"/>
                    <a:pt x="33406" y="23938"/>
                  </a:cubicBezTo>
                  <a:cubicBezTo>
                    <a:pt x="32968" y="23061"/>
                    <a:pt x="32705" y="22096"/>
                    <a:pt x="32267" y="21219"/>
                  </a:cubicBezTo>
                  <a:cubicBezTo>
                    <a:pt x="32004" y="20606"/>
                    <a:pt x="31565" y="20080"/>
                    <a:pt x="31390" y="19554"/>
                  </a:cubicBezTo>
                  <a:cubicBezTo>
                    <a:pt x="31390" y="19466"/>
                    <a:pt x="31214" y="19290"/>
                    <a:pt x="31214" y="19203"/>
                  </a:cubicBezTo>
                  <a:cubicBezTo>
                    <a:pt x="31653" y="18326"/>
                    <a:pt x="32091" y="17537"/>
                    <a:pt x="32442" y="16835"/>
                  </a:cubicBezTo>
                  <a:cubicBezTo>
                    <a:pt x="32530" y="16660"/>
                    <a:pt x="32530" y="16485"/>
                    <a:pt x="32705" y="16397"/>
                  </a:cubicBezTo>
                  <a:close/>
                  <a:moveTo>
                    <a:pt x="20167" y="14819"/>
                  </a:moveTo>
                  <a:cubicBezTo>
                    <a:pt x="20693" y="14819"/>
                    <a:pt x="21394" y="14819"/>
                    <a:pt x="21920" y="14906"/>
                  </a:cubicBezTo>
                  <a:cubicBezTo>
                    <a:pt x="22622" y="15082"/>
                    <a:pt x="23236" y="15082"/>
                    <a:pt x="23762" y="15082"/>
                  </a:cubicBezTo>
                  <a:cubicBezTo>
                    <a:pt x="24200" y="15082"/>
                    <a:pt x="24814" y="15169"/>
                    <a:pt x="25340" y="15169"/>
                  </a:cubicBezTo>
                  <a:cubicBezTo>
                    <a:pt x="25515" y="15608"/>
                    <a:pt x="25866" y="16046"/>
                    <a:pt x="26129" y="16485"/>
                  </a:cubicBezTo>
                  <a:cubicBezTo>
                    <a:pt x="26743" y="17537"/>
                    <a:pt x="27444" y="18677"/>
                    <a:pt x="28146" y="19729"/>
                  </a:cubicBezTo>
                  <a:cubicBezTo>
                    <a:pt x="27970" y="20430"/>
                    <a:pt x="27620" y="21044"/>
                    <a:pt x="27269" y="21746"/>
                  </a:cubicBezTo>
                  <a:cubicBezTo>
                    <a:pt x="26743" y="22710"/>
                    <a:pt x="26304" y="23674"/>
                    <a:pt x="25866" y="24814"/>
                  </a:cubicBezTo>
                  <a:cubicBezTo>
                    <a:pt x="25691" y="25165"/>
                    <a:pt x="25515" y="25428"/>
                    <a:pt x="25340" y="25779"/>
                  </a:cubicBezTo>
                  <a:lnTo>
                    <a:pt x="21745" y="25428"/>
                  </a:lnTo>
                  <a:cubicBezTo>
                    <a:pt x="21131" y="25428"/>
                    <a:pt x="20605" y="25428"/>
                    <a:pt x="20079" y="25340"/>
                  </a:cubicBezTo>
                  <a:cubicBezTo>
                    <a:pt x="19641" y="25253"/>
                    <a:pt x="19115" y="25253"/>
                    <a:pt x="18676" y="25165"/>
                  </a:cubicBezTo>
                  <a:cubicBezTo>
                    <a:pt x="18413" y="24727"/>
                    <a:pt x="18238" y="24376"/>
                    <a:pt x="17975" y="23938"/>
                  </a:cubicBezTo>
                  <a:cubicBezTo>
                    <a:pt x="17624" y="23411"/>
                    <a:pt x="17449" y="22798"/>
                    <a:pt x="17098" y="22272"/>
                  </a:cubicBezTo>
                  <a:cubicBezTo>
                    <a:pt x="17010" y="21921"/>
                    <a:pt x="16747" y="21658"/>
                    <a:pt x="16659" y="21395"/>
                  </a:cubicBezTo>
                  <a:cubicBezTo>
                    <a:pt x="16747" y="21044"/>
                    <a:pt x="16923" y="20869"/>
                    <a:pt x="17010" y="20606"/>
                  </a:cubicBezTo>
                  <a:cubicBezTo>
                    <a:pt x="17361" y="20080"/>
                    <a:pt x="17536" y="19466"/>
                    <a:pt x="17887" y="18764"/>
                  </a:cubicBezTo>
                  <a:lnTo>
                    <a:pt x="18852" y="16835"/>
                  </a:lnTo>
                  <a:cubicBezTo>
                    <a:pt x="19290" y="16134"/>
                    <a:pt x="19641" y="15520"/>
                    <a:pt x="19991" y="14819"/>
                  </a:cubicBezTo>
                  <a:close/>
                  <a:moveTo>
                    <a:pt x="29812" y="22184"/>
                  </a:moveTo>
                  <a:cubicBezTo>
                    <a:pt x="30075" y="22535"/>
                    <a:pt x="30162" y="22798"/>
                    <a:pt x="30250" y="23148"/>
                  </a:cubicBezTo>
                  <a:cubicBezTo>
                    <a:pt x="30601" y="23938"/>
                    <a:pt x="31039" y="24814"/>
                    <a:pt x="31390" y="25603"/>
                  </a:cubicBezTo>
                  <a:cubicBezTo>
                    <a:pt x="31390" y="25691"/>
                    <a:pt x="31477" y="25691"/>
                    <a:pt x="31477" y="25779"/>
                  </a:cubicBezTo>
                  <a:cubicBezTo>
                    <a:pt x="31390" y="25779"/>
                    <a:pt x="31127" y="25779"/>
                    <a:pt x="30951" y="25691"/>
                  </a:cubicBezTo>
                  <a:lnTo>
                    <a:pt x="28146" y="25691"/>
                  </a:lnTo>
                  <a:cubicBezTo>
                    <a:pt x="28759" y="24464"/>
                    <a:pt x="29285" y="23324"/>
                    <a:pt x="29812" y="22184"/>
                  </a:cubicBezTo>
                  <a:close/>
                  <a:moveTo>
                    <a:pt x="20254" y="27795"/>
                  </a:moveTo>
                  <a:cubicBezTo>
                    <a:pt x="20605" y="27883"/>
                    <a:pt x="20780" y="27883"/>
                    <a:pt x="21131" y="27883"/>
                  </a:cubicBezTo>
                  <a:cubicBezTo>
                    <a:pt x="21745" y="27971"/>
                    <a:pt x="22359" y="28058"/>
                    <a:pt x="22885" y="28058"/>
                  </a:cubicBezTo>
                  <a:cubicBezTo>
                    <a:pt x="23236" y="28058"/>
                    <a:pt x="23586" y="28234"/>
                    <a:pt x="23937" y="28234"/>
                  </a:cubicBezTo>
                  <a:cubicBezTo>
                    <a:pt x="23499" y="28935"/>
                    <a:pt x="23060" y="29637"/>
                    <a:pt x="22622" y="30426"/>
                  </a:cubicBezTo>
                  <a:cubicBezTo>
                    <a:pt x="22446" y="30514"/>
                    <a:pt x="22359" y="30601"/>
                    <a:pt x="22359" y="30689"/>
                  </a:cubicBezTo>
                  <a:cubicBezTo>
                    <a:pt x="22183" y="30426"/>
                    <a:pt x="21833" y="30075"/>
                    <a:pt x="21570" y="29724"/>
                  </a:cubicBezTo>
                  <a:cubicBezTo>
                    <a:pt x="21219" y="29286"/>
                    <a:pt x="21044" y="28935"/>
                    <a:pt x="20693" y="28497"/>
                  </a:cubicBezTo>
                  <a:cubicBezTo>
                    <a:pt x="20605" y="28234"/>
                    <a:pt x="20342" y="27971"/>
                    <a:pt x="20254" y="27795"/>
                  </a:cubicBezTo>
                  <a:close/>
                  <a:moveTo>
                    <a:pt x="14380" y="27094"/>
                  </a:moveTo>
                  <a:cubicBezTo>
                    <a:pt x="15169" y="27182"/>
                    <a:pt x="16046" y="27357"/>
                    <a:pt x="16923" y="27445"/>
                  </a:cubicBezTo>
                  <a:cubicBezTo>
                    <a:pt x="17010" y="27620"/>
                    <a:pt x="17186" y="27971"/>
                    <a:pt x="17361" y="28234"/>
                  </a:cubicBezTo>
                  <a:cubicBezTo>
                    <a:pt x="17624" y="28760"/>
                    <a:pt x="18062" y="29286"/>
                    <a:pt x="18413" y="29812"/>
                  </a:cubicBezTo>
                  <a:cubicBezTo>
                    <a:pt x="18852" y="30426"/>
                    <a:pt x="19290" y="31040"/>
                    <a:pt x="19728" y="31566"/>
                  </a:cubicBezTo>
                  <a:cubicBezTo>
                    <a:pt x="20079" y="32179"/>
                    <a:pt x="20517" y="32618"/>
                    <a:pt x="20868" y="33056"/>
                  </a:cubicBezTo>
                  <a:lnTo>
                    <a:pt x="19202" y="34635"/>
                  </a:lnTo>
                  <a:cubicBezTo>
                    <a:pt x="18676" y="35248"/>
                    <a:pt x="17975" y="35774"/>
                    <a:pt x="17361" y="36300"/>
                  </a:cubicBezTo>
                  <a:cubicBezTo>
                    <a:pt x="17186" y="36388"/>
                    <a:pt x="17010" y="36563"/>
                    <a:pt x="16747" y="36651"/>
                  </a:cubicBezTo>
                  <a:cubicBezTo>
                    <a:pt x="16659" y="36739"/>
                    <a:pt x="16572" y="36739"/>
                    <a:pt x="16484" y="36739"/>
                  </a:cubicBezTo>
                  <a:lnTo>
                    <a:pt x="15870" y="36739"/>
                  </a:lnTo>
                  <a:cubicBezTo>
                    <a:pt x="15607" y="36739"/>
                    <a:pt x="15257" y="36651"/>
                    <a:pt x="14906" y="36563"/>
                  </a:cubicBezTo>
                  <a:lnTo>
                    <a:pt x="14818" y="36388"/>
                  </a:lnTo>
                  <a:cubicBezTo>
                    <a:pt x="14818" y="36300"/>
                    <a:pt x="14731" y="36213"/>
                    <a:pt x="14555" y="36125"/>
                  </a:cubicBezTo>
                  <a:cubicBezTo>
                    <a:pt x="14555" y="35950"/>
                    <a:pt x="14467" y="35862"/>
                    <a:pt x="14380" y="35774"/>
                  </a:cubicBezTo>
                  <a:lnTo>
                    <a:pt x="14029" y="35073"/>
                  </a:lnTo>
                  <a:cubicBezTo>
                    <a:pt x="13854" y="34547"/>
                    <a:pt x="13678" y="34021"/>
                    <a:pt x="13591" y="33495"/>
                  </a:cubicBezTo>
                  <a:cubicBezTo>
                    <a:pt x="13503" y="32267"/>
                    <a:pt x="13503" y="31040"/>
                    <a:pt x="13678" y="29987"/>
                  </a:cubicBezTo>
                  <a:cubicBezTo>
                    <a:pt x="13941" y="28935"/>
                    <a:pt x="14117" y="28058"/>
                    <a:pt x="14380" y="27094"/>
                  </a:cubicBezTo>
                  <a:close/>
                  <a:moveTo>
                    <a:pt x="32530" y="28322"/>
                  </a:moveTo>
                  <a:cubicBezTo>
                    <a:pt x="32968" y="29286"/>
                    <a:pt x="33319" y="30338"/>
                    <a:pt x="33582" y="31390"/>
                  </a:cubicBezTo>
                  <a:cubicBezTo>
                    <a:pt x="33757" y="32355"/>
                    <a:pt x="34020" y="33319"/>
                    <a:pt x="34108" y="34459"/>
                  </a:cubicBezTo>
                  <a:cubicBezTo>
                    <a:pt x="34108" y="35248"/>
                    <a:pt x="34108" y="35862"/>
                    <a:pt x="34020" y="36476"/>
                  </a:cubicBezTo>
                  <a:cubicBezTo>
                    <a:pt x="34020" y="36827"/>
                    <a:pt x="33845" y="37177"/>
                    <a:pt x="33669" y="37177"/>
                  </a:cubicBezTo>
                  <a:cubicBezTo>
                    <a:pt x="33582" y="37440"/>
                    <a:pt x="33319" y="37616"/>
                    <a:pt x="33231" y="37879"/>
                  </a:cubicBezTo>
                  <a:cubicBezTo>
                    <a:pt x="32968" y="38142"/>
                    <a:pt x="32793" y="38405"/>
                    <a:pt x="32442" y="38580"/>
                  </a:cubicBezTo>
                  <a:cubicBezTo>
                    <a:pt x="32354" y="38580"/>
                    <a:pt x="32267" y="38755"/>
                    <a:pt x="32091" y="38755"/>
                  </a:cubicBezTo>
                  <a:cubicBezTo>
                    <a:pt x="32004" y="38843"/>
                    <a:pt x="31828" y="38843"/>
                    <a:pt x="31653" y="38843"/>
                  </a:cubicBezTo>
                  <a:lnTo>
                    <a:pt x="31039" y="38843"/>
                  </a:lnTo>
                  <a:cubicBezTo>
                    <a:pt x="30601" y="38843"/>
                    <a:pt x="30162" y="38580"/>
                    <a:pt x="29812" y="38492"/>
                  </a:cubicBezTo>
                  <a:cubicBezTo>
                    <a:pt x="29198" y="38142"/>
                    <a:pt x="28496" y="37703"/>
                    <a:pt x="27970" y="37265"/>
                  </a:cubicBezTo>
                  <a:cubicBezTo>
                    <a:pt x="27620" y="37002"/>
                    <a:pt x="27269" y="36739"/>
                    <a:pt x="27006" y="36388"/>
                  </a:cubicBezTo>
                  <a:cubicBezTo>
                    <a:pt x="26655" y="35950"/>
                    <a:pt x="26304" y="35687"/>
                    <a:pt x="25954" y="35336"/>
                  </a:cubicBezTo>
                  <a:cubicBezTo>
                    <a:pt x="25691" y="34985"/>
                    <a:pt x="25340" y="34547"/>
                    <a:pt x="24989" y="34196"/>
                  </a:cubicBezTo>
                  <a:cubicBezTo>
                    <a:pt x="24814" y="33758"/>
                    <a:pt x="24463" y="33495"/>
                    <a:pt x="24200" y="33144"/>
                  </a:cubicBezTo>
                  <a:lnTo>
                    <a:pt x="23937" y="32793"/>
                  </a:lnTo>
                  <a:cubicBezTo>
                    <a:pt x="24200" y="32267"/>
                    <a:pt x="24551" y="31829"/>
                    <a:pt x="24901" y="31303"/>
                  </a:cubicBezTo>
                  <a:lnTo>
                    <a:pt x="26567" y="28585"/>
                  </a:lnTo>
                  <a:cubicBezTo>
                    <a:pt x="26655" y="28497"/>
                    <a:pt x="26655" y="28409"/>
                    <a:pt x="26743" y="28322"/>
                  </a:cubicBezTo>
                  <a:close/>
                  <a:moveTo>
                    <a:pt x="30162" y="1"/>
                  </a:moveTo>
                  <a:cubicBezTo>
                    <a:pt x="29812" y="1"/>
                    <a:pt x="29461" y="1"/>
                    <a:pt x="29198" y="88"/>
                  </a:cubicBezTo>
                  <a:cubicBezTo>
                    <a:pt x="28847" y="264"/>
                    <a:pt x="28584" y="352"/>
                    <a:pt x="28321" y="439"/>
                  </a:cubicBezTo>
                  <a:cubicBezTo>
                    <a:pt x="27970" y="527"/>
                    <a:pt x="27532" y="790"/>
                    <a:pt x="27181" y="965"/>
                  </a:cubicBezTo>
                  <a:cubicBezTo>
                    <a:pt x="26830" y="1141"/>
                    <a:pt x="26567" y="1316"/>
                    <a:pt x="26217" y="1579"/>
                  </a:cubicBezTo>
                  <a:cubicBezTo>
                    <a:pt x="25515" y="2017"/>
                    <a:pt x="24814" y="2544"/>
                    <a:pt x="24200" y="3157"/>
                  </a:cubicBezTo>
                  <a:cubicBezTo>
                    <a:pt x="23586" y="3946"/>
                    <a:pt x="22885" y="4823"/>
                    <a:pt x="22359" y="5700"/>
                  </a:cubicBezTo>
                  <a:cubicBezTo>
                    <a:pt x="22183" y="5963"/>
                    <a:pt x="22008" y="6226"/>
                    <a:pt x="21833" y="6489"/>
                  </a:cubicBezTo>
                  <a:cubicBezTo>
                    <a:pt x="21745" y="6401"/>
                    <a:pt x="21482" y="6226"/>
                    <a:pt x="21394" y="6051"/>
                  </a:cubicBezTo>
                  <a:cubicBezTo>
                    <a:pt x="20430" y="5086"/>
                    <a:pt x="19290" y="4209"/>
                    <a:pt x="18062" y="3420"/>
                  </a:cubicBezTo>
                  <a:cubicBezTo>
                    <a:pt x="17449" y="2982"/>
                    <a:pt x="16923" y="2631"/>
                    <a:pt x="16221" y="2456"/>
                  </a:cubicBezTo>
                  <a:cubicBezTo>
                    <a:pt x="15695" y="2193"/>
                    <a:pt x="14994" y="2105"/>
                    <a:pt x="14467" y="2017"/>
                  </a:cubicBezTo>
                  <a:cubicBezTo>
                    <a:pt x="14117" y="1842"/>
                    <a:pt x="13854" y="1754"/>
                    <a:pt x="13503" y="1754"/>
                  </a:cubicBezTo>
                  <a:lnTo>
                    <a:pt x="13152" y="1754"/>
                  </a:lnTo>
                  <a:cubicBezTo>
                    <a:pt x="12802" y="1754"/>
                    <a:pt x="12626" y="1842"/>
                    <a:pt x="12363" y="1842"/>
                  </a:cubicBezTo>
                  <a:cubicBezTo>
                    <a:pt x="12188" y="1842"/>
                    <a:pt x="11925" y="1842"/>
                    <a:pt x="11749" y="2017"/>
                  </a:cubicBezTo>
                  <a:cubicBezTo>
                    <a:pt x="11486" y="2017"/>
                    <a:pt x="11311" y="2105"/>
                    <a:pt x="11048" y="2193"/>
                  </a:cubicBezTo>
                  <a:cubicBezTo>
                    <a:pt x="10785" y="2281"/>
                    <a:pt x="10522" y="2544"/>
                    <a:pt x="10347" y="2631"/>
                  </a:cubicBezTo>
                  <a:cubicBezTo>
                    <a:pt x="9996" y="2894"/>
                    <a:pt x="9645" y="3333"/>
                    <a:pt x="9470" y="3596"/>
                  </a:cubicBezTo>
                  <a:cubicBezTo>
                    <a:pt x="9207" y="3946"/>
                    <a:pt x="9119" y="4297"/>
                    <a:pt x="9031" y="4648"/>
                  </a:cubicBezTo>
                  <a:cubicBezTo>
                    <a:pt x="8856" y="5174"/>
                    <a:pt x="8768" y="5788"/>
                    <a:pt x="8768" y="6401"/>
                  </a:cubicBezTo>
                  <a:cubicBezTo>
                    <a:pt x="8768" y="7015"/>
                    <a:pt x="8856" y="7541"/>
                    <a:pt x="9031" y="8243"/>
                  </a:cubicBezTo>
                  <a:cubicBezTo>
                    <a:pt x="9031" y="8769"/>
                    <a:pt x="9119" y="9207"/>
                    <a:pt x="9207" y="9733"/>
                  </a:cubicBezTo>
                  <a:lnTo>
                    <a:pt x="9557" y="11399"/>
                  </a:lnTo>
                  <a:cubicBezTo>
                    <a:pt x="9557" y="11750"/>
                    <a:pt x="9645" y="12188"/>
                    <a:pt x="9733" y="12539"/>
                  </a:cubicBezTo>
                  <a:cubicBezTo>
                    <a:pt x="9470" y="12627"/>
                    <a:pt x="9031" y="12627"/>
                    <a:pt x="8593" y="12714"/>
                  </a:cubicBezTo>
                  <a:cubicBezTo>
                    <a:pt x="7278" y="13065"/>
                    <a:pt x="5787" y="13504"/>
                    <a:pt x="4647" y="14030"/>
                  </a:cubicBezTo>
                  <a:cubicBezTo>
                    <a:pt x="4034" y="14293"/>
                    <a:pt x="3507" y="14556"/>
                    <a:pt x="2981" y="14994"/>
                  </a:cubicBezTo>
                  <a:cubicBezTo>
                    <a:pt x="2543" y="15345"/>
                    <a:pt x="2105" y="15783"/>
                    <a:pt x="1666" y="16134"/>
                  </a:cubicBezTo>
                  <a:cubicBezTo>
                    <a:pt x="965" y="16660"/>
                    <a:pt x="526" y="17449"/>
                    <a:pt x="263" y="18238"/>
                  </a:cubicBezTo>
                  <a:cubicBezTo>
                    <a:pt x="0" y="18852"/>
                    <a:pt x="0" y="19554"/>
                    <a:pt x="88" y="20167"/>
                  </a:cubicBezTo>
                  <a:cubicBezTo>
                    <a:pt x="88" y="20430"/>
                    <a:pt x="88" y="20606"/>
                    <a:pt x="263" y="20869"/>
                  </a:cubicBezTo>
                  <a:cubicBezTo>
                    <a:pt x="351" y="21132"/>
                    <a:pt x="439" y="21482"/>
                    <a:pt x="526" y="21746"/>
                  </a:cubicBezTo>
                  <a:cubicBezTo>
                    <a:pt x="789" y="22009"/>
                    <a:pt x="965" y="22359"/>
                    <a:pt x="1315" y="22710"/>
                  </a:cubicBezTo>
                  <a:cubicBezTo>
                    <a:pt x="1666" y="23061"/>
                    <a:pt x="2017" y="23236"/>
                    <a:pt x="2455" y="23499"/>
                  </a:cubicBezTo>
                  <a:cubicBezTo>
                    <a:pt x="2718" y="23674"/>
                    <a:pt x="2981" y="23762"/>
                    <a:pt x="3332" y="24025"/>
                  </a:cubicBezTo>
                  <a:cubicBezTo>
                    <a:pt x="3770" y="24201"/>
                    <a:pt x="4034" y="24376"/>
                    <a:pt x="4472" y="24551"/>
                  </a:cubicBezTo>
                  <a:cubicBezTo>
                    <a:pt x="4823" y="24814"/>
                    <a:pt x="5086" y="24902"/>
                    <a:pt x="5349" y="24990"/>
                  </a:cubicBezTo>
                  <a:cubicBezTo>
                    <a:pt x="5699" y="25253"/>
                    <a:pt x="6050" y="25340"/>
                    <a:pt x="6401" y="25428"/>
                  </a:cubicBezTo>
                  <a:cubicBezTo>
                    <a:pt x="6927" y="25516"/>
                    <a:pt x="7453" y="25779"/>
                    <a:pt x="7979" y="26042"/>
                  </a:cubicBezTo>
                  <a:cubicBezTo>
                    <a:pt x="9207" y="26393"/>
                    <a:pt x="10434" y="26656"/>
                    <a:pt x="11749" y="26919"/>
                  </a:cubicBezTo>
                  <a:cubicBezTo>
                    <a:pt x="11749" y="27182"/>
                    <a:pt x="11662" y="27532"/>
                    <a:pt x="11486" y="27883"/>
                  </a:cubicBezTo>
                  <a:cubicBezTo>
                    <a:pt x="11311" y="28497"/>
                    <a:pt x="11223" y="29286"/>
                    <a:pt x="11048" y="30075"/>
                  </a:cubicBezTo>
                  <a:cubicBezTo>
                    <a:pt x="11048" y="30689"/>
                    <a:pt x="10960" y="31390"/>
                    <a:pt x="10960" y="32004"/>
                  </a:cubicBezTo>
                  <a:cubicBezTo>
                    <a:pt x="10960" y="32706"/>
                    <a:pt x="10960" y="33495"/>
                    <a:pt x="11048" y="34108"/>
                  </a:cubicBezTo>
                  <a:cubicBezTo>
                    <a:pt x="11048" y="34810"/>
                    <a:pt x="11311" y="35336"/>
                    <a:pt x="11486" y="35862"/>
                  </a:cubicBezTo>
                  <a:cubicBezTo>
                    <a:pt x="11749" y="36300"/>
                    <a:pt x="11837" y="36739"/>
                    <a:pt x="12100" y="37090"/>
                  </a:cubicBezTo>
                  <a:cubicBezTo>
                    <a:pt x="12275" y="37440"/>
                    <a:pt x="12626" y="37703"/>
                    <a:pt x="12802" y="38054"/>
                  </a:cubicBezTo>
                  <a:cubicBezTo>
                    <a:pt x="13591" y="38931"/>
                    <a:pt x="14818" y="39282"/>
                    <a:pt x="15870" y="39369"/>
                  </a:cubicBezTo>
                  <a:cubicBezTo>
                    <a:pt x="16017" y="39384"/>
                    <a:pt x="16163" y="39391"/>
                    <a:pt x="16308" y="39391"/>
                  </a:cubicBezTo>
                  <a:cubicBezTo>
                    <a:pt x="17037" y="39391"/>
                    <a:pt x="17755" y="39209"/>
                    <a:pt x="18413" y="38843"/>
                  </a:cubicBezTo>
                  <a:cubicBezTo>
                    <a:pt x="18939" y="38492"/>
                    <a:pt x="19553" y="37966"/>
                    <a:pt x="20079" y="37528"/>
                  </a:cubicBezTo>
                  <a:cubicBezTo>
                    <a:pt x="20956" y="36739"/>
                    <a:pt x="21745" y="35950"/>
                    <a:pt x="22446" y="35073"/>
                  </a:cubicBezTo>
                  <a:cubicBezTo>
                    <a:pt x="22709" y="35336"/>
                    <a:pt x="22885" y="35687"/>
                    <a:pt x="23148" y="35862"/>
                  </a:cubicBezTo>
                  <a:cubicBezTo>
                    <a:pt x="23499" y="36300"/>
                    <a:pt x="23937" y="36739"/>
                    <a:pt x="24375" y="37177"/>
                  </a:cubicBezTo>
                  <a:lnTo>
                    <a:pt x="25691" y="38492"/>
                  </a:lnTo>
                  <a:cubicBezTo>
                    <a:pt x="26217" y="39019"/>
                    <a:pt x="26743" y="39457"/>
                    <a:pt x="27269" y="39895"/>
                  </a:cubicBezTo>
                  <a:cubicBezTo>
                    <a:pt x="27707" y="40334"/>
                    <a:pt x="28321" y="40684"/>
                    <a:pt x="28847" y="40860"/>
                  </a:cubicBezTo>
                  <a:cubicBezTo>
                    <a:pt x="29461" y="41211"/>
                    <a:pt x="30250" y="41474"/>
                    <a:pt x="31039" y="41561"/>
                  </a:cubicBezTo>
                  <a:lnTo>
                    <a:pt x="31828" y="41561"/>
                  </a:lnTo>
                  <a:cubicBezTo>
                    <a:pt x="32091" y="41561"/>
                    <a:pt x="32442" y="41561"/>
                    <a:pt x="32793" y="41474"/>
                  </a:cubicBezTo>
                  <a:cubicBezTo>
                    <a:pt x="33231" y="41386"/>
                    <a:pt x="33669" y="41211"/>
                    <a:pt x="34020" y="41035"/>
                  </a:cubicBezTo>
                  <a:cubicBezTo>
                    <a:pt x="34283" y="40772"/>
                    <a:pt x="34634" y="40597"/>
                    <a:pt x="34985" y="40246"/>
                  </a:cubicBezTo>
                  <a:cubicBezTo>
                    <a:pt x="35423" y="39808"/>
                    <a:pt x="35774" y="39282"/>
                    <a:pt x="36037" y="38668"/>
                  </a:cubicBezTo>
                  <a:cubicBezTo>
                    <a:pt x="36300" y="38405"/>
                    <a:pt x="36388" y="37966"/>
                    <a:pt x="36475" y="37616"/>
                  </a:cubicBezTo>
                  <a:cubicBezTo>
                    <a:pt x="36651" y="37177"/>
                    <a:pt x="36738" y="36827"/>
                    <a:pt x="36738" y="36388"/>
                  </a:cubicBezTo>
                  <a:cubicBezTo>
                    <a:pt x="36826" y="35862"/>
                    <a:pt x="36826" y="35248"/>
                    <a:pt x="36826" y="34635"/>
                  </a:cubicBezTo>
                  <a:cubicBezTo>
                    <a:pt x="36826" y="33319"/>
                    <a:pt x="36475" y="32092"/>
                    <a:pt x="36300" y="30952"/>
                  </a:cubicBezTo>
                  <a:cubicBezTo>
                    <a:pt x="36037" y="29900"/>
                    <a:pt x="35774" y="28935"/>
                    <a:pt x="35423" y="27971"/>
                  </a:cubicBezTo>
                  <a:cubicBezTo>
                    <a:pt x="35774" y="27883"/>
                    <a:pt x="35949" y="27883"/>
                    <a:pt x="36212" y="27883"/>
                  </a:cubicBezTo>
                  <a:cubicBezTo>
                    <a:pt x="36738" y="27883"/>
                    <a:pt x="37352" y="27708"/>
                    <a:pt x="37966" y="27620"/>
                  </a:cubicBezTo>
                  <a:cubicBezTo>
                    <a:pt x="38492" y="27532"/>
                    <a:pt x="39106" y="27445"/>
                    <a:pt x="39719" y="27182"/>
                  </a:cubicBezTo>
                  <a:cubicBezTo>
                    <a:pt x="40333" y="27094"/>
                    <a:pt x="41035" y="26919"/>
                    <a:pt x="41561" y="26568"/>
                  </a:cubicBezTo>
                  <a:cubicBezTo>
                    <a:pt x="41999" y="26305"/>
                    <a:pt x="42437" y="26130"/>
                    <a:pt x="42788" y="25779"/>
                  </a:cubicBezTo>
                  <a:lnTo>
                    <a:pt x="43051" y="25428"/>
                  </a:lnTo>
                  <a:cubicBezTo>
                    <a:pt x="43314" y="25253"/>
                    <a:pt x="43402" y="24990"/>
                    <a:pt x="43665" y="24814"/>
                  </a:cubicBezTo>
                  <a:cubicBezTo>
                    <a:pt x="43928" y="24376"/>
                    <a:pt x="44191" y="23938"/>
                    <a:pt x="44279" y="23499"/>
                  </a:cubicBezTo>
                  <a:cubicBezTo>
                    <a:pt x="44366" y="23148"/>
                    <a:pt x="44542" y="22798"/>
                    <a:pt x="44542" y="22535"/>
                  </a:cubicBezTo>
                  <a:lnTo>
                    <a:pt x="44542" y="21307"/>
                  </a:lnTo>
                  <a:cubicBezTo>
                    <a:pt x="44542" y="20956"/>
                    <a:pt x="44366" y="20518"/>
                    <a:pt x="44279" y="19817"/>
                  </a:cubicBezTo>
                  <a:cubicBezTo>
                    <a:pt x="44191" y="19378"/>
                    <a:pt x="43928" y="18852"/>
                    <a:pt x="43753" y="18414"/>
                  </a:cubicBezTo>
                  <a:cubicBezTo>
                    <a:pt x="43490" y="17975"/>
                    <a:pt x="43314" y="17625"/>
                    <a:pt x="42964" y="17186"/>
                  </a:cubicBezTo>
                  <a:lnTo>
                    <a:pt x="42350" y="16572"/>
                  </a:lnTo>
                  <a:cubicBezTo>
                    <a:pt x="41561" y="16046"/>
                    <a:pt x="40772" y="15433"/>
                    <a:pt x="39895" y="15169"/>
                  </a:cubicBezTo>
                  <a:cubicBezTo>
                    <a:pt x="39544" y="15082"/>
                    <a:pt x="39369" y="14906"/>
                    <a:pt x="39018" y="14819"/>
                  </a:cubicBezTo>
                  <a:cubicBezTo>
                    <a:pt x="38843" y="14731"/>
                    <a:pt x="38492" y="14731"/>
                    <a:pt x="38141" y="14556"/>
                  </a:cubicBezTo>
                  <a:cubicBezTo>
                    <a:pt x="37966" y="14556"/>
                    <a:pt x="37790" y="14468"/>
                    <a:pt x="37615" y="14468"/>
                  </a:cubicBezTo>
                  <a:cubicBezTo>
                    <a:pt x="36826" y="14380"/>
                    <a:pt x="36037" y="14117"/>
                    <a:pt x="35160" y="14030"/>
                  </a:cubicBezTo>
                  <a:cubicBezTo>
                    <a:pt x="34722" y="14030"/>
                    <a:pt x="34459" y="13942"/>
                    <a:pt x="34020" y="13942"/>
                  </a:cubicBezTo>
                  <a:lnTo>
                    <a:pt x="33669" y="13942"/>
                  </a:lnTo>
                  <a:cubicBezTo>
                    <a:pt x="34283" y="12188"/>
                    <a:pt x="34897" y="10347"/>
                    <a:pt x="35160" y="8506"/>
                  </a:cubicBezTo>
                  <a:cubicBezTo>
                    <a:pt x="35423" y="7278"/>
                    <a:pt x="35774" y="5963"/>
                    <a:pt x="35598" y="4648"/>
                  </a:cubicBezTo>
                  <a:cubicBezTo>
                    <a:pt x="35598" y="3946"/>
                    <a:pt x="35511" y="3333"/>
                    <a:pt x="35160" y="2631"/>
                  </a:cubicBezTo>
                  <a:cubicBezTo>
                    <a:pt x="34985" y="2193"/>
                    <a:pt x="34634" y="1667"/>
                    <a:pt x="34196" y="1316"/>
                  </a:cubicBezTo>
                  <a:cubicBezTo>
                    <a:pt x="34020" y="1141"/>
                    <a:pt x="33669" y="1053"/>
                    <a:pt x="33406" y="790"/>
                  </a:cubicBezTo>
                  <a:cubicBezTo>
                    <a:pt x="33319" y="702"/>
                    <a:pt x="33231" y="615"/>
                    <a:pt x="33143" y="615"/>
                  </a:cubicBezTo>
                  <a:cubicBezTo>
                    <a:pt x="32793" y="439"/>
                    <a:pt x="32530" y="352"/>
                    <a:pt x="32267" y="264"/>
                  </a:cubicBezTo>
                  <a:cubicBezTo>
                    <a:pt x="31828" y="88"/>
                    <a:pt x="31127" y="1"/>
                    <a:pt x="306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4291125" y="3868000"/>
              <a:ext cx="70175" cy="65775"/>
            </a:xfrm>
            <a:custGeom>
              <a:avLst/>
              <a:gdLst/>
              <a:ahLst/>
              <a:cxnLst/>
              <a:rect l="l" t="t" r="r" b="b"/>
              <a:pathLst>
                <a:path w="2807" h="2631" extrusionOk="0">
                  <a:moveTo>
                    <a:pt x="1491" y="0"/>
                  </a:moveTo>
                  <a:cubicBezTo>
                    <a:pt x="790" y="0"/>
                    <a:pt x="176" y="439"/>
                    <a:pt x="89" y="1315"/>
                  </a:cubicBezTo>
                  <a:cubicBezTo>
                    <a:pt x="1" y="1929"/>
                    <a:pt x="527" y="2631"/>
                    <a:pt x="1316" y="2631"/>
                  </a:cubicBezTo>
                  <a:cubicBezTo>
                    <a:pt x="2105" y="2631"/>
                    <a:pt x="2719" y="2192"/>
                    <a:pt x="2719" y="1403"/>
                  </a:cubicBezTo>
                  <a:cubicBezTo>
                    <a:pt x="2807" y="614"/>
                    <a:pt x="2281" y="0"/>
                    <a:pt x="14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8"/>
          <p:cNvSpPr txBox="1">
            <a:spLocks noGrp="1"/>
          </p:cNvSpPr>
          <p:nvPr>
            <p:ph type="ctrTitle"/>
          </p:nvPr>
        </p:nvSpPr>
        <p:spPr>
          <a:xfrm>
            <a:off x="1276431" y="655011"/>
            <a:ext cx="4348192" cy="9427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dirty="0" err="1"/>
              <a:t>Merancang</a:t>
            </a:r>
            <a:r>
              <a:rPr lang="en-US" sz="3100" dirty="0"/>
              <a:t> dan </a:t>
            </a:r>
            <a:r>
              <a:rPr lang="en-US" sz="3100" dirty="0" err="1"/>
              <a:t>Menyusun</a:t>
            </a:r>
            <a:r>
              <a:rPr lang="en-US" sz="3100" dirty="0"/>
              <a:t> </a:t>
            </a:r>
            <a:r>
              <a:rPr lang="en-US" sz="3100" dirty="0" err="1"/>
              <a:t>Alat</a:t>
            </a:r>
            <a:r>
              <a:rPr lang="en-US" sz="3100" dirty="0"/>
              <a:t> </a:t>
            </a:r>
            <a:r>
              <a:rPr lang="en-US" sz="3100" dirty="0" err="1"/>
              <a:t>Evaluasi</a:t>
            </a:r>
            <a:r>
              <a:rPr lang="en-US" sz="3100" dirty="0"/>
              <a:t> Hasil </a:t>
            </a:r>
            <a:r>
              <a:rPr lang="en-US" sz="3100" dirty="0" err="1"/>
              <a:t>Belajar</a:t>
            </a:r>
            <a:r>
              <a:rPr lang="en-US" sz="3100" dirty="0"/>
              <a:t> </a:t>
            </a:r>
            <a:r>
              <a:rPr lang="en" sz="3100" dirty="0"/>
              <a:t>Aspek Kognitif</a:t>
            </a:r>
            <a:endParaRPr sz="3100" dirty="0"/>
          </a:p>
        </p:txBody>
      </p:sp>
      <p:sp>
        <p:nvSpPr>
          <p:cNvPr id="669" name="Google Shape;669;p38"/>
          <p:cNvSpPr txBox="1">
            <a:spLocks noGrp="1"/>
          </p:cNvSpPr>
          <p:nvPr>
            <p:ph type="subTitle" idx="1"/>
          </p:nvPr>
        </p:nvSpPr>
        <p:spPr>
          <a:xfrm>
            <a:off x="379445" y="1878959"/>
            <a:ext cx="3388071" cy="26419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50000"/>
              </a:lnSpc>
              <a:buSzPts val="770"/>
            </a:pP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merancang</a:t>
            </a:r>
            <a:r>
              <a:rPr lang="en-US" sz="1400" dirty="0"/>
              <a:t> </a:t>
            </a:r>
            <a:r>
              <a:rPr lang="en-US" sz="1400" dirty="0" err="1"/>
              <a:t>alat</a:t>
            </a:r>
            <a:r>
              <a:rPr lang="en-US" sz="1400" dirty="0"/>
              <a:t> </a:t>
            </a:r>
            <a:r>
              <a:rPr lang="en-US" sz="1400" dirty="0" err="1"/>
              <a:t>evaluasi</a:t>
            </a:r>
            <a:r>
              <a:rPr lang="en-US" sz="1400" dirty="0"/>
              <a:t>, </a:t>
            </a:r>
            <a:r>
              <a:rPr lang="en-US" sz="1400" dirty="0" err="1"/>
              <a:t>perlu</a:t>
            </a:r>
            <a:r>
              <a:rPr lang="en-US" sz="1400" dirty="0"/>
              <a:t> </a:t>
            </a:r>
            <a:r>
              <a:rPr lang="en-US" sz="1400" dirty="0" err="1"/>
              <a:t>mempelajari</a:t>
            </a:r>
            <a:r>
              <a:rPr lang="en-US" sz="1400" dirty="0"/>
              <a:t> </a:t>
            </a:r>
            <a:r>
              <a:rPr lang="en-US" sz="1400" dirty="0" err="1"/>
              <a:t>kurikulum</a:t>
            </a:r>
            <a:r>
              <a:rPr lang="en-US" sz="1400" dirty="0"/>
              <a:t> yang </a:t>
            </a:r>
            <a:r>
              <a:rPr lang="en-US" sz="1400" dirty="0" err="1"/>
              <a:t>berlaku</a:t>
            </a:r>
            <a:r>
              <a:rPr lang="en-US" sz="1400" dirty="0"/>
              <a:t> </a:t>
            </a:r>
            <a:r>
              <a:rPr lang="en-US" sz="1400" dirty="0" err="1"/>
              <a:t>mengenai</a:t>
            </a:r>
            <a:r>
              <a:rPr lang="en-US" sz="1400" dirty="0"/>
              <a:t> </a:t>
            </a:r>
            <a:r>
              <a:rPr lang="en-US" sz="1400" dirty="0" err="1"/>
              <a:t>hal-hal</a:t>
            </a:r>
            <a:r>
              <a:rPr lang="en-US" sz="1400" dirty="0"/>
              <a:t> </a:t>
            </a:r>
            <a:r>
              <a:rPr lang="en-US" sz="1400" dirty="0" err="1"/>
              <a:t>berikut</a:t>
            </a:r>
            <a:r>
              <a:rPr lang="en-US" sz="1400" dirty="0"/>
              <a:t>.</a:t>
            </a:r>
          </a:p>
          <a:p>
            <a:pPr marL="285750" lvl="0" indent="-285750" algn="just">
              <a:lnSpc>
                <a:spcPct val="150000"/>
              </a:lnSpc>
              <a:buSzPts val="770"/>
              <a:buFont typeface="Courier New" panose="02070309020205020404" pitchFamily="49" charset="0"/>
              <a:buChar char="o"/>
            </a:pPr>
            <a:r>
              <a:rPr lang="en-US" sz="1400" dirty="0" err="1"/>
              <a:t>Kompetensi</a:t>
            </a:r>
            <a:r>
              <a:rPr lang="en-US" sz="1400" dirty="0"/>
              <a:t> Dasar (KD)</a:t>
            </a:r>
          </a:p>
          <a:p>
            <a:pPr marL="285750" lvl="0" indent="-285750" algn="just">
              <a:lnSpc>
                <a:spcPct val="150000"/>
              </a:lnSpc>
              <a:buSzPts val="770"/>
              <a:buFont typeface="Courier New" panose="02070309020205020404" pitchFamily="49" charset="0"/>
              <a:buChar char="o"/>
            </a:pPr>
            <a:r>
              <a:rPr lang="en-US" sz="1400" dirty="0" err="1"/>
              <a:t>Materi</a:t>
            </a:r>
            <a:r>
              <a:rPr lang="en-US" sz="1400" dirty="0"/>
              <a:t> </a:t>
            </a:r>
            <a:r>
              <a:rPr lang="en-US" sz="1400" dirty="0" err="1"/>
              <a:t>Pokok</a:t>
            </a:r>
            <a:r>
              <a:rPr lang="en-US" sz="1400" dirty="0"/>
              <a:t>/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endParaRPr lang="en-US" sz="1400" dirty="0"/>
          </a:p>
          <a:p>
            <a:pPr marL="285750" lvl="0" indent="-285750" algn="just">
              <a:lnSpc>
                <a:spcPct val="150000"/>
              </a:lnSpc>
              <a:buSzPts val="770"/>
              <a:buFont typeface="Courier New" panose="02070309020205020404" pitchFamily="49" charset="0"/>
              <a:buChar char="o"/>
            </a:pPr>
            <a:r>
              <a:rPr lang="en-US" sz="1400" dirty="0" err="1"/>
              <a:t>Indikator</a:t>
            </a:r>
            <a:r>
              <a:rPr lang="en-US" sz="1400" dirty="0"/>
              <a:t> pada </a:t>
            </a:r>
            <a:r>
              <a:rPr lang="en-US" sz="1400" dirty="0" err="1"/>
              <a:t>kurikulum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materi</a:t>
            </a:r>
            <a:r>
              <a:rPr lang="en-US" sz="1400" dirty="0"/>
              <a:t> </a:t>
            </a:r>
            <a:r>
              <a:rPr lang="en-US" sz="1400" dirty="0" err="1"/>
              <a:t>pokok</a:t>
            </a:r>
            <a:r>
              <a:rPr lang="en-US" sz="1400" dirty="0"/>
              <a:t>/</a:t>
            </a:r>
            <a:r>
              <a:rPr lang="en-US" sz="1400" dirty="0" err="1"/>
              <a:t>hasil</a:t>
            </a:r>
            <a:r>
              <a:rPr lang="en-US" sz="1400" dirty="0"/>
              <a:t> </a:t>
            </a:r>
            <a:r>
              <a:rPr lang="en-US" sz="1400" dirty="0" err="1"/>
              <a:t>belajar</a:t>
            </a:r>
            <a:r>
              <a:rPr lang="en-US" sz="1400" dirty="0"/>
              <a:t> di </a:t>
            </a:r>
            <a:r>
              <a:rPr lang="en-US" sz="1400" dirty="0" err="1"/>
              <a:t>atas</a:t>
            </a:r>
            <a:r>
              <a:rPr lang="en-US" sz="1400" dirty="0"/>
              <a:t>.</a:t>
            </a:r>
          </a:p>
          <a:p>
            <a:pPr marL="285750" lvl="0" indent="-285750" algn="just">
              <a:lnSpc>
                <a:spcPct val="150000"/>
              </a:lnSpc>
              <a:buSzPts val="770"/>
              <a:buFont typeface="Courier New" panose="02070309020205020404" pitchFamily="49" charset="0"/>
              <a:buChar char="o"/>
            </a:pPr>
            <a:r>
              <a:rPr lang="en-US" sz="1400" dirty="0" err="1"/>
              <a:t>Menyusun</a:t>
            </a:r>
            <a:r>
              <a:rPr lang="en-US" sz="1400" dirty="0"/>
              <a:t>/</a:t>
            </a:r>
            <a:r>
              <a:rPr lang="en-US" sz="1400" dirty="0" err="1"/>
              <a:t>membuat</a:t>
            </a:r>
            <a:r>
              <a:rPr lang="en-US" sz="1400" dirty="0"/>
              <a:t> </a:t>
            </a:r>
            <a:r>
              <a:rPr lang="en-US" sz="1400" dirty="0" err="1"/>
              <a:t>indikator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kisi-kisi</a:t>
            </a:r>
            <a:r>
              <a:rPr lang="en-US" sz="1400" dirty="0"/>
              <a:t> </a:t>
            </a:r>
            <a:r>
              <a:rPr lang="en-US" sz="1400" dirty="0" err="1"/>
              <a:t>soal</a:t>
            </a:r>
            <a:r>
              <a:rPr lang="en-US" sz="1400" dirty="0"/>
              <a:t>.</a:t>
            </a:r>
            <a:endParaRPr sz="1400" dirty="0"/>
          </a:p>
        </p:txBody>
      </p:sp>
      <p:grpSp>
        <p:nvGrpSpPr>
          <p:cNvPr id="677" name="Google Shape;677;p38"/>
          <p:cNvGrpSpPr/>
          <p:nvPr/>
        </p:nvGrpSpPr>
        <p:grpSpPr>
          <a:xfrm rot="11227901">
            <a:off x="371112" y="529321"/>
            <a:ext cx="363939" cy="481288"/>
            <a:chOff x="3275661" y="2407037"/>
            <a:chExt cx="363939" cy="481288"/>
          </a:xfrm>
        </p:grpSpPr>
        <p:sp>
          <p:nvSpPr>
            <p:cNvPr id="678" name="Google Shape;678;p38"/>
            <p:cNvSpPr/>
            <p:nvPr/>
          </p:nvSpPr>
          <p:spPr>
            <a:xfrm rot="-213312">
              <a:off x="3282918" y="2415287"/>
              <a:ext cx="273601" cy="242755"/>
            </a:xfrm>
            <a:custGeom>
              <a:avLst/>
              <a:gdLst/>
              <a:ahLst/>
              <a:cxnLst/>
              <a:rect l="l" t="t" r="r" b="b"/>
              <a:pathLst>
                <a:path w="14378" h="12910" extrusionOk="0">
                  <a:moveTo>
                    <a:pt x="13677" y="1"/>
                  </a:moveTo>
                  <a:cubicBezTo>
                    <a:pt x="13610" y="1"/>
                    <a:pt x="13510" y="34"/>
                    <a:pt x="13410" y="67"/>
                  </a:cubicBezTo>
                  <a:cubicBezTo>
                    <a:pt x="13343" y="101"/>
                    <a:pt x="13243" y="201"/>
                    <a:pt x="13176" y="267"/>
                  </a:cubicBezTo>
                  <a:cubicBezTo>
                    <a:pt x="12176" y="1168"/>
                    <a:pt x="11108" y="2002"/>
                    <a:pt x="10107" y="2869"/>
                  </a:cubicBezTo>
                  <a:cubicBezTo>
                    <a:pt x="9941" y="3036"/>
                    <a:pt x="9740" y="3203"/>
                    <a:pt x="9574" y="3370"/>
                  </a:cubicBezTo>
                  <a:cubicBezTo>
                    <a:pt x="8840" y="4170"/>
                    <a:pt x="8039" y="4837"/>
                    <a:pt x="7172" y="5505"/>
                  </a:cubicBezTo>
                  <a:cubicBezTo>
                    <a:pt x="6905" y="5671"/>
                    <a:pt x="6672" y="5872"/>
                    <a:pt x="6438" y="6072"/>
                  </a:cubicBezTo>
                  <a:cubicBezTo>
                    <a:pt x="5337" y="7239"/>
                    <a:pt x="4103" y="8340"/>
                    <a:pt x="2869" y="9374"/>
                  </a:cubicBezTo>
                  <a:cubicBezTo>
                    <a:pt x="2268" y="9874"/>
                    <a:pt x="1735" y="10408"/>
                    <a:pt x="1268" y="10942"/>
                  </a:cubicBezTo>
                  <a:cubicBezTo>
                    <a:pt x="934" y="11342"/>
                    <a:pt x="601" y="11709"/>
                    <a:pt x="267" y="12143"/>
                  </a:cubicBezTo>
                  <a:cubicBezTo>
                    <a:pt x="200" y="12209"/>
                    <a:pt x="100" y="12343"/>
                    <a:pt x="67" y="12476"/>
                  </a:cubicBezTo>
                  <a:cubicBezTo>
                    <a:pt x="0" y="12676"/>
                    <a:pt x="200" y="12910"/>
                    <a:pt x="434" y="12877"/>
                  </a:cubicBezTo>
                  <a:cubicBezTo>
                    <a:pt x="534" y="12877"/>
                    <a:pt x="567" y="12843"/>
                    <a:pt x="667" y="12843"/>
                  </a:cubicBezTo>
                  <a:cubicBezTo>
                    <a:pt x="1168" y="12576"/>
                    <a:pt x="1668" y="12343"/>
                    <a:pt x="2068" y="11976"/>
                  </a:cubicBezTo>
                  <a:cubicBezTo>
                    <a:pt x="3102" y="11042"/>
                    <a:pt x="4203" y="10141"/>
                    <a:pt x="5237" y="9207"/>
                  </a:cubicBezTo>
                  <a:lnTo>
                    <a:pt x="6872" y="7706"/>
                  </a:lnTo>
                  <a:cubicBezTo>
                    <a:pt x="7405" y="7172"/>
                    <a:pt x="7939" y="6672"/>
                    <a:pt x="8573" y="6205"/>
                  </a:cubicBezTo>
                  <a:cubicBezTo>
                    <a:pt x="9173" y="5805"/>
                    <a:pt x="9707" y="5304"/>
                    <a:pt x="10241" y="4737"/>
                  </a:cubicBezTo>
                  <a:cubicBezTo>
                    <a:pt x="11008" y="3970"/>
                    <a:pt x="11875" y="3236"/>
                    <a:pt x="12743" y="2536"/>
                  </a:cubicBezTo>
                  <a:cubicBezTo>
                    <a:pt x="13243" y="2135"/>
                    <a:pt x="13710" y="1668"/>
                    <a:pt x="14110" y="1201"/>
                  </a:cubicBezTo>
                  <a:cubicBezTo>
                    <a:pt x="14210" y="1068"/>
                    <a:pt x="14344" y="968"/>
                    <a:pt x="14377" y="835"/>
                  </a:cubicBezTo>
                  <a:cubicBezTo>
                    <a:pt x="14377" y="434"/>
                    <a:pt x="14144" y="34"/>
                    <a:pt x="136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8"/>
            <p:cNvSpPr/>
            <p:nvPr/>
          </p:nvSpPr>
          <p:spPr>
            <a:xfrm rot="958424">
              <a:off x="3356467" y="2624519"/>
              <a:ext cx="266878" cy="119276"/>
            </a:xfrm>
            <a:custGeom>
              <a:avLst/>
              <a:gdLst/>
              <a:ahLst/>
              <a:cxnLst/>
              <a:rect l="l" t="t" r="r" b="b"/>
              <a:pathLst>
                <a:path w="10675" h="4771" extrusionOk="0">
                  <a:moveTo>
                    <a:pt x="9674" y="0"/>
                  </a:moveTo>
                  <a:cubicBezTo>
                    <a:pt x="9507" y="67"/>
                    <a:pt x="9207" y="100"/>
                    <a:pt x="8973" y="167"/>
                  </a:cubicBezTo>
                  <a:cubicBezTo>
                    <a:pt x="6805" y="968"/>
                    <a:pt x="4637" y="1668"/>
                    <a:pt x="2535" y="2636"/>
                  </a:cubicBezTo>
                  <a:cubicBezTo>
                    <a:pt x="1835" y="2969"/>
                    <a:pt x="1134" y="3403"/>
                    <a:pt x="400" y="3770"/>
                  </a:cubicBezTo>
                  <a:cubicBezTo>
                    <a:pt x="334" y="3803"/>
                    <a:pt x="234" y="3836"/>
                    <a:pt x="200" y="3937"/>
                  </a:cubicBezTo>
                  <a:cubicBezTo>
                    <a:pt x="33" y="4103"/>
                    <a:pt x="0" y="4303"/>
                    <a:pt x="67" y="4470"/>
                  </a:cubicBezTo>
                  <a:cubicBezTo>
                    <a:pt x="167" y="4637"/>
                    <a:pt x="367" y="4770"/>
                    <a:pt x="567" y="4737"/>
                  </a:cubicBezTo>
                  <a:cubicBezTo>
                    <a:pt x="701" y="4737"/>
                    <a:pt x="767" y="4670"/>
                    <a:pt x="901" y="4637"/>
                  </a:cubicBezTo>
                  <a:cubicBezTo>
                    <a:pt x="1735" y="4337"/>
                    <a:pt x="2569" y="4003"/>
                    <a:pt x="3402" y="3736"/>
                  </a:cubicBezTo>
                  <a:cubicBezTo>
                    <a:pt x="4870" y="3169"/>
                    <a:pt x="6338" y="2602"/>
                    <a:pt x="7739" y="2069"/>
                  </a:cubicBezTo>
                  <a:cubicBezTo>
                    <a:pt x="8106" y="1935"/>
                    <a:pt x="8506" y="1768"/>
                    <a:pt x="8873" y="1635"/>
                  </a:cubicBezTo>
                  <a:cubicBezTo>
                    <a:pt x="9207" y="1501"/>
                    <a:pt x="9540" y="1401"/>
                    <a:pt x="9907" y="1401"/>
                  </a:cubicBezTo>
                  <a:cubicBezTo>
                    <a:pt x="10041" y="1401"/>
                    <a:pt x="10107" y="1335"/>
                    <a:pt x="10241" y="1301"/>
                  </a:cubicBezTo>
                  <a:cubicBezTo>
                    <a:pt x="10508" y="1235"/>
                    <a:pt x="10674" y="934"/>
                    <a:pt x="10674" y="668"/>
                  </a:cubicBezTo>
                  <a:cubicBezTo>
                    <a:pt x="10674" y="434"/>
                    <a:pt x="10441" y="167"/>
                    <a:pt x="10174" y="100"/>
                  </a:cubicBezTo>
                  <a:cubicBezTo>
                    <a:pt x="10074" y="0"/>
                    <a:pt x="9907" y="0"/>
                    <a:pt x="9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3340200" y="2778225"/>
              <a:ext cx="299400" cy="110100"/>
            </a:xfrm>
            <a:custGeom>
              <a:avLst/>
              <a:gdLst/>
              <a:ahLst/>
              <a:cxnLst/>
              <a:rect l="l" t="t" r="r" b="b"/>
              <a:pathLst>
                <a:path w="11976" h="4404" extrusionOk="0">
                  <a:moveTo>
                    <a:pt x="701" y="0"/>
                  </a:moveTo>
                  <a:cubicBezTo>
                    <a:pt x="401" y="0"/>
                    <a:pt x="201" y="34"/>
                    <a:pt x="67" y="267"/>
                  </a:cubicBezTo>
                  <a:cubicBezTo>
                    <a:pt x="0" y="434"/>
                    <a:pt x="0" y="634"/>
                    <a:pt x="134" y="768"/>
                  </a:cubicBezTo>
                  <a:cubicBezTo>
                    <a:pt x="201" y="868"/>
                    <a:pt x="334" y="968"/>
                    <a:pt x="401" y="1034"/>
                  </a:cubicBezTo>
                  <a:cubicBezTo>
                    <a:pt x="901" y="1235"/>
                    <a:pt x="1468" y="1435"/>
                    <a:pt x="1969" y="1602"/>
                  </a:cubicBezTo>
                  <a:cubicBezTo>
                    <a:pt x="2302" y="1735"/>
                    <a:pt x="2636" y="1802"/>
                    <a:pt x="3003" y="1868"/>
                  </a:cubicBezTo>
                  <a:cubicBezTo>
                    <a:pt x="4337" y="2135"/>
                    <a:pt x="5638" y="2569"/>
                    <a:pt x="6872" y="2969"/>
                  </a:cubicBezTo>
                  <a:cubicBezTo>
                    <a:pt x="7906" y="3336"/>
                    <a:pt x="9007" y="3603"/>
                    <a:pt x="10074" y="3903"/>
                  </a:cubicBezTo>
                  <a:cubicBezTo>
                    <a:pt x="10341" y="3970"/>
                    <a:pt x="10541" y="4037"/>
                    <a:pt x="10741" y="4170"/>
                  </a:cubicBezTo>
                  <a:cubicBezTo>
                    <a:pt x="11175" y="4404"/>
                    <a:pt x="11709" y="4103"/>
                    <a:pt x="11876" y="3670"/>
                  </a:cubicBezTo>
                  <a:cubicBezTo>
                    <a:pt x="11976" y="3369"/>
                    <a:pt x="11842" y="3036"/>
                    <a:pt x="11542" y="2869"/>
                  </a:cubicBezTo>
                  <a:lnTo>
                    <a:pt x="11175" y="2736"/>
                  </a:lnTo>
                  <a:cubicBezTo>
                    <a:pt x="9407" y="2369"/>
                    <a:pt x="7706" y="1768"/>
                    <a:pt x="6005" y="1235"/>
                  </a:cubicBezTo>
                  <a:cubicBezTo>
                    <a:pt x="4370" y="701"/>
                    <a:pt x="2702" y="334"/>
                    <a:pt x="1035" y="34"/>
                  </a:cubicBezTo>
                  <a:cubicBezTo>
                    <a:pt x="901" y="34"/>
                    <a:pt x="768" y="34"/>
                    <a:pt x="7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" name="Google Shape;681;p38"/>
          <p:cNvGrpSpPr/>
          <p:nvPr/>
        </p:nvGrpSpPr>
        <p:grpSpPr>
          <a:xfrm rot="1278911">
            <a:off x="8392780" y="64993"/>
            <a:ext cx="654536" cy="655141"/>
            <a:chOff x="1194475" y="1437425"/>
            <a:chExt cx="654532" cy="655137"/>
          </a:xfrm>
        </p:grpSpPr>
        <p:grpSp>
          <p:nvGrpSpPr>
            <p:cNvPr id="682" name="Google Shape;682;p38"/>
            <p:cNvGrpSpPr/>
            <p:nvPr/>
          </p:nvGrpSpPr>
          <p:grpSpPr>
            <a:xfrm>
              <a:off x="1323473" y="1482473"/>
              <a:ext cx="525534" cy="610090"/>
              <a:chOff x="1323473" y="1482473"/>
              <a:chExt cx="525534" cy="610090"/>
            </a:xfrm>
          </p:grpSpPr>
          <p:sp>
            <p:nvSpPr>
              <p:cNvPr id="683" name="Google Shape;683;p38"/>
              <p:cNvSpPr/>
              <p:nvPr/>
            </p:nvSpPr>
            <p:spPr>
              <a:xfrm>
                <a:off x="1323473" y="1734473"/>
                <a:ext cx="273636" cy="358090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solidFill>
                <a:srgbClr val="FFD600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8"/>
              <p:cNvSpPr/>
              <p:nvPr/>
            </p:nvSpPr>
            <p:spPr>
              <a:xfrm rot="3932821">
                <a:off x="1558073" y="1498484"/>
                <a:ext cx="223349" cy="292282"/>
              </a:xfrm>
              <a:custGeom>
                <a:avLst/>
                <a:gdLst/>
                <a:ahLst/>
                <a:cxnLst/>
                <a:rect l="l" t="t" r="r" b="b"/>
                <a:pathLst>
                  <a:path w="13077" h="17113" extrusionOk="0">
                    <a:moveTo>
                      <a:pt x="13076" y="9808"/>
                    </a:moveTo>
                    <a:cubicBezTo>
                      <a:pt x="12909" y="9274"/>
                      <a:pt x="12542" y="9174"/>
                      <a:pt x="12109" y="9041"/>
                    </a:cubicBezTo>
                    <a:cubicBezTo>
                      <a:pt x="11208" y="8807"/>
                      <a:pt x="10341" y="8507"/>
                      <a:pt x="9407" y="8307"/>
                    </a:cubicBezTo>
                    <a:cubicBezTo>
                      <a:pt x="8540" y="8140"/>
                      <a:pt x="8073" y="7640"/>
                      <a:pt x="7906" y="6772"/>
                    </a:cubicBezTo>
                    <a:cubicBezTo>
                      <a:pt x="7606" y="5104"/>
                      <a:pt x="7405" y="3470"/>
                      <a:pt x="7439" y="1769"/>
                    </a:cubicBezTo>
                    <a:cubicBezTo>
                      <a:pt x="7506" y="1135"/>
                      <a:pt x="7439" y="534"/>
                      <a:pt x="6905" y="1"/>
                    </a:cubicBezTo>
                    <a:cubicBezTo>
                      <a:pt x="6738" y="134"/>
                      <a:pt x="6538" y="201"/>
                      <a:pt x="6438" y="334"/>
                    </a:cubicBezTo>
                    <a:cubicBezTo>
                      <a:pt x="6171" y="801"/>
                      <a:pt x="5838" y="1302"/>
                      <a:pt x="5571" y="1802"/>
                    </a:cubicBezTo>
                    <a:cubicBezTo>
                      <a:pt x="5070" y="2970"/>
                      <a:pt x="4670" y="4137"/>
                      <a:pt x="4203" y="5338"/>
                    </a:cubicBezTo>
                    <a:cubicBezTo>
                      <a:pt x="4070" y="5638"/>
                      <a:pt x="3936" y="5938"/>
                      <a:pt x="3836" y="6272"/>
                    </a:cubicBezTo>
                    <a:cubicBezTo>
                      <a:pt x="2569" y="6272"/>
                      <a:pt x="1368" y="5471"/>
                      <a:pt x="167" y="5872"/>
                    </a:cubicBezTo>
                    <a:cubicBezTo>
                      <a:pt x="0" y="6205"/>
                      <a:pt x="100" y="6439"/>
                      <a:pt x="234" y="6639"/>
                    </a:cubicBezTo>
                    <a:lnTo>
                      <a:pt x="1368" y="8507"/>
                    </a:lnTo>
                    <a:cubicBezTo>
                      <a:pt x="1768" y="9174"/>
                      <a:pt x="1902" y="9841"/>
                      <a:pt x="1501" y="10608"/>
                    </a:cubicBezTo>
                    <a:cubicBezTo>
                      <a:pt x="1068" y="11342"/>
                      <a:pt x="834" y="12176"/>
                      <a:pt x="501" y="12977"/>
                    </a:cubicBezTo>
                    <a:cubicBezTo>
                      <a:pt x="334" y="13377"/>
                      <a:pt x="100" y="13811"/>
                      <a:pt x="234" y="14278"/>
                    </a:cubicBezTo>
                    <a:cubicBezTo>
                      <a:pt x="567" y="14511"/>
                      <a:pt x="867" y="14378"/>
                      <a:pt x="1168" y="14211"/>
                    </a:cubicBezTo>
                    <a:cubicBezTo>
                      <a:pt x="1835" y="13877"/>
                      <a:pt x="2435" y="13510"/>
                      <a:pt x="3102" y="13177"/>
                    </a:cubicBezTo>
                    <a:cubicBezTo>
                      <a:pt x="3403" y="13010"/>
                      <a:pt x="3703" y="12843"/>
                      <a:pt x="4003" y="12710"/>
                    </a:cubicBezTo>
                    <a:cubicBezTo>
                      <a:pt x="4537" y="12476"/>
                      <a:pt x="4737" y="12543"/>
                      <a:pt x="5171" y="13043"/>
                    </a:cubicBezTo>
                    <a:cubicBezTo>
                      <a:pt x="6205" y="14278"/>
                      <a:pt x="7239" y="15445"/>
                      <a:pt x="8273" y="16646"/>
                    </a:cubicBezTo>
                    <a:cubicBezTo>
                      <a:pt x="8440" y="16813"/>
                      <a:pt x="8606" y="16980"/>
                      <a:pt x="8773" y="17113"/>
                    </a:cubicBezTo>
                    <a:cubicBezTo>
                      <a:pt x="9107" y="17046"/>
                      <a:pt x="9173" y="16846"/>
                      <a:pt x="9173" y="16646"/>
                    </a:cubicBezTo>
                    <a:cubicBezTo>
                      <a:pt x="9073" y="15779"/>
                      <a:pt x="8940" y="14845"/>
                      <a:pt x="8873" y="13977"/>
                    </a:cubicBezTo>
                    <a:cubicBezTo>
                      <a:pt x="8840" y="13344"/>
                      <a:pt x="8773" y="12777"/>
                      <a:pt x="8740" y="12143"/>
                    </a:cubicBezTo>
                    <a:cubicBezTo>
                      <a:pt x="8706" y="11709"/>
                      <a:pt x="8940" y="11442"/>
                      <a:pt x="9340" y="11309"/>
                    </a:cubicBezTo>
                    <a:cubicBezTo>
                      <a:pt x="10074" y="11109"/>
                      <a:pt x="10841" y="10942"/>
                      <a:pt x="11575" y="10675"/>
                    </a:cubicBezTo>
                    <a:cubicBezTo>
                      <a:pt x="12009" y="10542"/>
                      <a:pt x="12409" y="10341"/>
                      <a:pt x="12776" y="10141"/>
                    </a:cubicBezTo>
                    <a:cubicBezTo>
                      <a:pt x="12909" y="10041"/>
                      <a:pt x="13009" y="9874"/>
                      <a:pt x="13076" y="9808"/>
                    </a:cubicBezTo>
                    <a:close/>
                  </a:path>
                </a:pathLst>
              </a:custGeom>
              <a:solidFill>
                <a:srgbClr val="FFD600"/>
              </a:solidFill>
              <a:ln w="19050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5" name="Google Shape;685;p38"/>
            <p:cNvSpPr/>
            <p:nvPr/>
          </p:nvSpPr>
          <p:spPr>
            <a:xfrm>
              <a:off x="1194475" y="1437425"/>
              <a:ext cx="258600" cy="280333"/>
            </a:xfrm>
            <a:custGeom>
              <a:avLst/>
              <a:gdLst/>
              <a:ahLst/>
              <a:cxnLst/>
              <a:rect l="l" t="t" r="r" b="b"/>
              <a:pathLst>
                <a:path w="6723" h="7288" extrusionOk="0">
                  <a:moveTo>
                    <a:pt x="3436" y="1253"/>
                  </a:moveTo>
                  <a:lnTo>
                    <a:pt x="4203" y="2588"/>
                  </a:lnTo>
                  <a:cubicBezTo>
                    <a:pt x="3803" y="2688"/>
                    <a:pt x="3369" y="2821"/>
                    <a:pt x="2969" y="2921"/>
                  </a:cubicBezTo>
                  <a:cubicBezTo>
                    <a:pt x="3103" y="2354"/>
                    <a:pt x="3269" y="1820"/>
                    <a:pt x="3436" y="1253"/>
                  </a:cubicBezTo>
                  <a:close/>
                  <a:moveTo>
                    <a:pt x="2235" y="3822"/>
                  </a:moveTo>
                  <a:cubicBezTo>
                    <a:pt x="2235" y="3922"/>
                    <a:pt x="2169" y="3955"/>
                    <a:pt x="2169" y="4022"/>
                  </a:cubicBezTo>
                  <a:cubicBezTo>
                    <a:pt x="2002" y="3989"/>
                    <a:pt x="1902" y="3922"/>
                    <a:pt x="1802" y="3922"/>
                  </a:cubicBezTo>
                  <a:cubicBezTo>
                    <a:pt x="1935" y="3855"/>
                    <a:pt x="2068" y="3855"/>
                    <a:pt x="2235" y="3822"/>
                  </a:cubicBezTo>
                  <a:close/>
                  <a:moveTo>
                    <a:pt x="4570" y="3155"/>
                  </a:moveTo>
                  <a:cubicBezTo>
                    <a:pt x="4604" y="3255"/>
                    <a:pt x="4637" y="3288"/>
                    <a:pt x="4670" y="3355"/>
                  </a:cubicBezTo>
                  <a:lnTo>
                    <a:pt x="3803" y="4355"/>
                  </a:lnTo>
                  <a:cubicBezTo>
                    <a:pt x="3803" y="4422"/>
                    <a:pt x="3770" y="4422"/>
                    <a:pt x="3770" y="4456"/>
                  </a:cubicBezTo>
                  <a:cubicBezTo>
                    <a:pt x="3403" y="4355"/>
                    <a:pt x="3002" y="4289"/>
                    <a:pt x="2669" y="4155"/>
                  </a:cubicBezTo>
                  <a:lnTo>
                    <a:pt x="2802" y="3655"/>
                  </a:lnTo>
                  <a:cubicBezTo>
                    <a:pt x="3403" y="3522"/>
                    <a:pt x="3970" y="3355"/>
                    <a:pt x="4570" y="3155"/>
                  </a:cubicBezTo>
                  <a:close/>
                  <a:moveTo>
                    <a:pt x="4971" y="3922"/>
                  </a:moveTo>
                  <a:cubicBezTo>
                    <a:pt x="5137" y="4189"/>
                    <a:pt x="5304" y="4489"/>
                    <a:pt x="5504" y="4822"/>
                  </a:cubicBezTo>
                  <a:cubicBezTo>
                    <a:pt x="5137" y="4756"/>
                    <a:pt x="4770" y="4689"/>
                    <a:pt x="4403" y="4622"/>
                  </a:cubicBezTo>
                  <a:cubicBezTo>
                    <a:pt x="4570" y="4355"/>
                    <a:pt x="4770" y="4155"/>
                    <a:pt x="4971" y="3922"/>
                  </a:cubicBezTo>
                  <a:close/>
                  <a:moveTo>
                    <a:pt x="2469" y="4923"/>
                  </a:moveTo>
                  <a:cubicBezTo>
                    <a:pt x="2736" y="4989"/>
                    <a:pt x="2969" y="5023"/>
                    <a:pt x="3169" y="5123"/>
                  </a:cubicBezTo>
                  <a:cubicBezTo>
                    <a:pt x="2902" y="5490"/>
                    <a:pt x="2602" y="5857"/>
                    <a:pt x="2235" y="6257"/>
                  </a:cubicBezTo>
                  <a:cubicBezTo>
                    <a:pt x="2302" y="5790"/>
                    <a:pt x="2402" y="5323"/>
                    <a:pt x="2469" y="4923"/>
                  </a:cubicBezTo>
                  <a:close/>
                  <a:moveTo>
                    <a:pt x="3528" y="0"/>
                  </a:moveTo>
                  <a:cubicBezTo>
                    <a:pt x="3477" y="0"/>
                    <a:pt x="3427" y="25"/>
                    <a:pt x="3403" y="86"/>
                  </a:cubicBezTo>
                  <a:cubicBezTo>
                    <a:pt x="3336" y="119"/>
                    <a:pt x="3336" y="186"/>
                    <a:pt x="3303" y="253"/>
                  </a:cubicBezTo>
                  <a:cubicBezTo>
                    <a:pt x="3136" y="319"/>
                    <a:pt x="3069" y="486"/>
                    <a:pt x="3103" y="686"/>
                  </a:cubicBezTo>
                  <a:cubicBezTo>
                    <a:pt x="2769" y="1453"/>
                    <a:pt x="2569" y="2254"/>
                    <a:pt x="2335" y="3021"/>
                  </a:cubicBezTo>
                  <a:cubicBezTo>
                    <a:pt x="1668" y="3155"/>
                    <a:pt x="1001" y="3288"/>
                    <a:pt x="401" y="3421"/>
                  </a:cubicBezTo>
                  <a:cubicBezTo>
                    <a:pt x="100" y="3455"/>
                    <a:pt x="0" y="3955"/>
                    <a:pt x="301" y="4089"/>
                  </a:cubicBezTo>
                  <a:cubicBezTo>
                    <a:pt x="834" y="4322"/>
                    <a:pt x="1401" y="4522"/>
                    <a:pt x="1935" y="4756"/>
                  </a:cubicBezTo>
                  <a:cubicBezTo>
                    <a:pt x="1768" y="5490"/>
                    <a:pt x="1635" y="6190"/>
                    <a:pt x="1568" y="6957"/>
                  </a:cubicBezTo>
                  <a:cubicBezTo>
                    <a:pt x="1521" y="7122"/>
                    <a:pt x="1657" y="7288"/>
                    <a:pt x="1812" y="7288"/>
                  </a:cubicBezTo>
                  <a:cubicBezTo>
                    <a:pt x="1876" y="7288"/>
                    <a:pt x="1943" y="7259"/>
                    <a:pt x="2002" y="7191"/>
                  </a:cubicBezTo>
                  <a:cubicBezTo>
                    <a:pt x="2636" y="6624"/>
                    <a:pt x="3236" y="5923"/>
                    <a:pt x="3803" y="5256"/>
                  </a:cubicBezTo>
                  <a:cubicBezTo>
                    <a:pt x="4570" y="5423"/>
                    <a:pt x="5337" y="5590"/>
                    <a:pt x="6138" y="5690"/>
                  </a:cubicBezTo>
                  <a:cubicBezTo>
                    <a:pt x="6170" y="5696"/>
                    <a:pt x="6201" y="5699"/>
                    <a:pt x="6231" y="5699"/>
                  </a:cubicBezTo>
                  <a:cubicBezTo>
                    <a:pt x="6519" y="5699"/>
                    <a:pt x="6723" y="5428"/>
                    <a:pt x="6572" y="5156"/>
                  </a:cubicBezTo>
                  <a:cubicBezTo>
                    <a:pt x="6238" y="4522"/>
                    <a:pt x="5838" y="3955"/>
                    <a:pt x="5504" y="3321"/>
                  </a:cubicBezTo>
                  <a:cubicBezTo>
                    <a:pt x="5804" y="2988"/>
                    <a:pt x="6138" y="2621"/>
                    <a:pt x="6438" y="2287"/>
                  </a:cubicBezTo>
                  <a:cubicBezTo>
                    <a:pt x="6603" y="2068"/>
                    <a:pt x="6429" y="1736"/>
                    <a:pt x="6214" y="1736"/>
                  </a:cubicBezTo>
                  <a:cubicBezTo>
                    <a:pt x="6167" y="1736"/>
                    <a:pt x="6119" y="1751"/>
                    <a:pt x="6071" y="1787"/>
                  </a:cubicBezTo>
                  <a:cubicBezTo>
                    <a:pt x="5738" y="1987"/>
                    <a:pt x="5337" y="2187"/>
                    <a:pt x="4937" y="2321"/>
                  </a:cubicBezTo>
                  <a:lnTo>
                    <a:pt x="3836" y="419"/>
                  </a:lnTo>
                  <a:cubicBezTo>
                    <a:pt x="3803" y="319"/>
                    <a:pt x="3770" y="286"/>
                    <a:pt x="3670" y="253"/>
                  </a:cubicBezTo>
                  <a:lnTo>
                    <a:pt x="3670" y="186"/>
                  </a:lnTo>
                  <a:cubicBezTo>
                    <a:pt x="3712" y="79"/>
                    <a:pt x="3619" y="0"/>
                    <a:pt x="35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669;p38">
            <a:extLst>
              <a:ext uri="{FF2B5EF4-FFF2-40B4-BE49-F238E27FC236}">
                <a16:creationId xmlns:a16="http://schemas.microsoft.com/office/drawing/2014/main" xmlns="" id="{85E0F813-EDC9-4610-AD96-50328FB9D10F}"/>
              </a:ext>
            </a:extLst>
          </p:cNvPr>
          <p:cNvSpPr txBox="1">
            <a:spLocks/>
          </p:cNvSpPr>
          <p:nvPr/>
        </p:nvSpPr>
        <p:spPr>
          <a:xfrm>
            <a:off x="4005015" y="1597741"/>
            <a:ext cx="3388071" cy="264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1C1D"/>
              </a:buClr>
              <a:buSzPts val="1600"/>
              <a:buFont typeface="Questrial"/>
              <a:buNone/>
              <a:defRPr sz="1600" b="0" i="0" u="none" strike="noStrike" cap="none">
                <a:solidFill>
                  <a:srgbClr val="541C1D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just">
              <a:lnSpc>
                <a:spcPct val="150000"/>
              </a:lnSpc>
              <a:buSzPts val="770"/>
            </a:pPr>
            <a:r>
              <a:rPr lang="en-US" sz="1400" dirty="0" err="1"/>
              <a:t>Dalam</a:t>
            </a:r>
            <a:r>
              <a:rPr lang="en-US" sz="1400" dirty="0"/>
              <a:t> </a:t>
            </a:r>
            <a:r>
              <a:rPr lang="en-US" sz="1400" dirty="0" err="1"/>
              <a:t>menyusun</a:t>
            </a:r>
            <a:r>
              <a:rPr lang="en-US" sz="1400" dirty="0"/>
              <a:t> </a:t>
            </a:r>
            <a:r>
              <a:rPr lang="en-US" sz="1400" dirty="0" err="1"/>
              <a:t>alat</a:t>
            </a:r>
            <a:r>
              <a:rPr lang="en-US" sz="1400" dirty="0"/>
              <a:t> </a:t>
            </a:r>
            <a:r>
              <a:rPr lang="en-US" sz="1400" dirty="0" err="1"/>
              <a:t>evaluasi</a:t>
            </a:r>
            <a:r>
              <a:rPr lang="en-US" sz="1400" dirty="0"/>
              <a:t>,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siswa</a:t>
            </a:r>
            <a:r>
              <a:rPr lang="en-US" sz="1400" dirty="0"/>
              <a:t> </a:t>
            </a:r>
            <a:r>
              <a:rPr lang="en-US" sz="1400" dirty="0" err="1"/>
              <a:t>Sekolah</a:t>
            </a:r>
            <a:r>
              <a:rPr lang="en-US" sz="1400" dirty="0"/>
              <a:t> Dasar, </a:t>
            </a:r>
            <a:r>
              <a:rPr lang="en-US" sz="1400" dirty="0" err="1"/>
              <a:t>aspek</a:t>
            </a:r>
            <a:r>
              <a:rPr lang="en-US" sz="1400" dirty="0"/>
              <a:t> </a:t>
            </a:r>
            <a:r>
              <a:rPr lang="en-US" sz="1400" dirty="0" err="1"/>
              <a:t>kognitif</a:t>
            </a:r>
            <a:r>
              <a:rPr lang="en-US" sz="1400" dirty="0"/>
              <a:t> yang </a:t>
            </a:r>
            <a:r>
              <a:rPr lang="en-US" sz="1400" dirty="0" err="1"/>
              <a:t>dipilih</a:t>
            </a:r>
            <a:r>
              <a:rPr lang="en-US" sz="1400" dirty="0"/>
              <a:t> </a:t>
            </a:r>
            <a:r>
              <a:rPr lang="en-US" sz="1400" dirty="0" err="1"/>
              <a:t>cukup</a:t>
            </a:r>
            <a:r>
              <a:rPr lang="en-US" sz="1400" dirty="0"/>
              <a:t> yang </a:t>
            </a:r>
            <a:r>
              <a:rPr lang="en-US" sz="1400" dirty="0" err="1"/>
              <a:t>mempunyai</a:t>
            </a:r>
            <a:r>
              <a:rPr lang="en-US" sz="1400" dirty="0"/>
              <a:t> </a:t>
            </a:r>
            <a:r>
              <a:rPr lang="en-US" sz="1400" dirty="0" err="1"/>
              <a:t>tingkatan</a:t>
            </a:r>
            <a:r>
              <a:rPr lang="en-US" sz="1400" dirty="0"/>
              <a:t> </a:t>
            </a: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rendah</a:t>
            </a:r>
            <a:r>
              <a:rPr lang="en-US" sz="1400" dirty="0"/>
              <a:t>, </a:t>
            </a:r>
            <a:r>
              <a:rPr lang="en-US" sz="1400" dirty="0" err="1"/>
              <a:t>seperti</a:t>
            </a:r>
            <a:r>
              <a:rPr lang="en-US" sz="1400" dirty="0"/>
              <a:t> </a:t>
            </a:r>
            <a:r>
              <a:rPr lang="en-US" sz="1400" dirty="0" err="1"/>
              <a:t>pengetahuan</a:t>
            </a:r>
            <a:r>
              <a:rPr lang="en-US" sz="1400" dirty="0"/>
              <a:t>/</a:t>
            </a:r>
            <a:r>
              <a:rPr lang="en-US" sz="1400" dirty="0" err="1"/>
              <a:t>ingatan</a:t>
            </a:r>
            <a:r>
              <a:rPr lang="en-US" sz="1400" dirty="0"/>
              <a:t>, </a:t>
            </a:r>
            <a:r>
              <a:rPr lang="en-US" sz="1400" dirty="0" err="1"/>
              <a:t>pemahaman</a:t>
            </a:r>
            <a:r>
              <a:rPr lang="en-US" sz="1400" dirty="0"/>
              <a:t> dan </a:t>
            </a:r>
            <a:r>
              <a:rPr lang="en-US" sz="1400" dirty="0" err="1"/>
              <a:t>penerapan</a:t>
            </a:r>
            <a:r>
              <a:rPr lang="en-US" sz="1400" dirty="0"/>
              <a:t>. </a:t>
            </a:r>
            <a:r>
              <a:rPr lang="en-US" sz="1400" dirty="0" err="1"/>
              <a:t>Tingkatan</a:t>
            </a:r>
            <a:r>
              <a:rPr lang="en-US" sz="1400" dirty="0"/>
              <a:t> </a:t>
            </a:r>
            <a:r>
              <a:rPr lang="en-US" sz="1400" dirty="0" err="1"/>
              <a:t>kognitif</a:t>
            </a:r>
            <a:r>
              <a:rPr lang="en-US" sz="1400" dirty="0"/>
              <a:t> yang</a:t>
            </a:r>
          </a:p>
          <a:p>
            <a:pPr marL="0" indent="0" algn="just">
              <a:lnSpc>
                <a:spcPct val="150000"/>
              </a:lnSpc>
              <a:buSzPts val="770"/>
            </a:pPr>
            <a:r>
              <a:rPr lang="en-US" sz="1400" dirty="0" err="1"/>
              <a:t>lebih</a:t>
            </a:r>
            <a:r>
              <a:rPr lang="en-US" sz="1400" dirty="0"/>
              <a:t> </a:t>
            </a:r>
            <a:r>
              <a:rPr lang="en-US" sz="1400" dirty="0" err="1"/>
              <a:t>tinggi</a:t>
            </a:r>
            <a:r>
              <a:rPr lang="en-US" sz="1400" dirty="0"/>
              <a:t> </a:t>
            </a:r>
            <a:r>
              <a:rPr lang="en-US" sz="1400" dirty="0" err="1"/>
              <a:t>yaitu</a:t>
            </a:r>
            <a:r>
              <a:rPr lang="en-US" sz="1400" dirty="0"/>
              <a:t> </a:t>
            </a:r>
            <a:r>
              <a:rPr lang="en-US" sz="1400" dirty="0" err="1"/>
              <a:t>analisis</a:t>
            </a:r>
            <a:r>
              <a:rPr lang="en-US" sz="1400" dirty="0"/>
              <a:t>, </a:t>
            </a:r>
            <a:r>
              <a:rPr lang="en-US" sz="1400" dirty="0" err="1"/>
              <a:t>sintesis</a:t>
            </a:r>
            <a:r>
              <a:rPr lang="en-US" sz="1400" dirty="0"/>
              <a:t>, dan </a:t>
            </a:r>
            <a:r>
              <a:rPr lang="en-US" sz="1400" dirty="0" err="1"/>
              <a:t>evaluasi</a:t>
            </a:r>
            <a:r>
              <a:rPr lang="en-US" sz="1400" dirty="0"/>
              <a:t> </a:t>
            </a:r>
            <a:r>
              <a:rPr lang="en-US" sz="1400" dirty="0" err="1"/>
              <a:t>masih</a:t>
            </a:r>
            <a:r>
              <a:rPr lang="en-US" sz="1400" dirty="0"/>
              <a:t> </a:t>
            </a:r>
            <a:r>
              <a:rPr lang="en-US" sz="1400" dirty="0" err="1"/>
              <a:t>terlalu</a:t>
            </a:r>
            <a:r>
              <a:rPr lang="en-US" sz="1400" dirty="0"/>
              <a:t> </a:t>
            </a:r>
            <a:r>
              <a:rPr lang="en-US" sz="1400" dirty="0" err="1"/>
              <a:t>sulit</a:t>
            </a:r>
            <a:r>
              <a:rPr lang="en-US" sz="1400" dirty="0"/>
              <a:t> </a:t>
            </a:r>
            <a:r>
              <a:rPr lang="en-US" sz="1400" dirty="0" err="1"/>
              <a:t>untuk</a:t>
            </a:r>
            <a:r>
              <a:rPr lang="en-US" sz="1400" dirty="0"/>
              <a:t> </a:t>
            </a:r>
            <a:r>
              <a:rPr lang="en-US" sz="1400" dirty="0" err="1"/>
              <a:t>mereka</a:t>
            </a:r>
            <a:r>
              <a:rPr lang="en-US" sz="14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41"/>
          <p:cNvGrpSpPr/>
          <p:nvPr/>
        </p:nvGrpSpPr>
        <p:grpSpPr>
          <a:xfrm rot="-512821">
            <a:off x="-524976" y="1548871"/>
            <a:ext cx="1298629" cy="1289079"/>
            <a:chOff x="5030925" y="3821825"/>
            <a:chExt cx="1128675" cy="1120375"/>
          </a:xfrm>
        </p:grpSpPr>
        <p:sp>
          <p:nvSpPr>
            <p:cNvPr id="840" name="Google Shape;840;p41"/>
            <p:cNvSpPr/>
            <p:nvPr/>
          </p:nvSpPr>
          <p:spPr>
            <a:xfrm>
              <a:off x="5030925" y="4281850"/>
              <a:ext cx="700875" cy="660350"/>
            </a:xfrm>
            <a:custGeom>
              <a:avLst/>
              <a:gdLst/>
              <a:ahLst/>
              <a:cxnLst/>
              <a:rect l="l" t="t" r="r" b="b"/>
              <a:pathLst>
                <a:path w="28035" h="26414" extrusionOk="0">
                  <a:moveTo>
                    <a:pt x="24999" y="0"/>
                  </a:moveTo>
                  <a:cubicBezTo>
                    <a:pt x="24999" y="0"/>
                    <a:pt x="1182" y="23350"/>
                    <a:pt x="414" y="24584"/>
                  </a:cubicBezTo>
                  <a:cubicBezTo>
                    <a:pt x="1" y="25264"/>
                    <a:pt x="581" y="26414"/>
                    <a:pt x="1646" y="26414"/>
                  </a:cubicBezTo>
                  <a:cubicBezTo>
                    <a:pt x="1783" y="26414"/>
                    <a:pt x="1929" y="26394"/>
                    <a:pt x="2082" y="26352"/>
                  </a:cubicBezTo>
                  <a:cubicBezTo>
                    <a:pt x="2849" y="26085"/>
                    <a:pt x="28034" y="3269"/>
                    <a:pt x="28034" y="3269"/>
                  </a:cubicBezTo>
                  <a:cubicBezTo>
                    <a:pt x="26133" y="2502"/>
                    <a:pt x="24999" y="0"/>
                    <a:pt x="24999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5655875" y="4131725"/>
              <a:ext cx="238525" cy="232700"/>
            </a:xfrm>
            <a:custGeom>
              <a:avLst/>
              <a:gdLst/>
              <a:ahLst/>
              <a:cxnLst/>
              <a:rect l="l" t="t" r="r" b="b"/>
              <a:pathLst>
                <a:path w="9541" h="9308" extrusionOk="0">
                  <a:moveTo>
                    <a:pt x="4837" y="1"/>
                  </a:moveTo>
                  <a:lnTo>
                    <a:pt x="1" y="6005"/>
                  </a:lnTo>
                  <a:cubicBezTo>
                    <a:pt x="1" y="6005"/>
                    <a:pt x="1135" y="8507"/>
                    <a:pt x="3036" y="9307"/>
                  </a:cubicBezTo>
                  <a:lnTo>
                    <a:pt x="9541" y="4504"/>
                  </a:lnTo>
                  <a:cubicBezTo>
                    <a:pt x="8874" y="4371"/>
                    <a:pt x="8307" y="4137"/>
                    <a:pt x="7839" y="3837"/>
                  </a:cubicBezTo>
                  <a:cubicBezTo>
                    <a:pt x="6472" y="2970"/>
                    <a:pt x="5171" y="1669"/>
                    <a:pt x="4837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5770950" y="3920750"/>
              <a:ext cx="371975" cy="326075"/>
            </a:xfrm>
            <a:custGeom>
              <a:avLst/>
              <a:gdLst/>
              <a:ahLst/>
              <a:cxnLst/>
              <a:rect l="l" t="t" r="r" b="b"/>
              <a:pathLst>
                <a:path w="14879" h="13043" extrusionOk="0">
                  <a:moveTo>
                    <a:pt x="8207" y="0"/>
                  </a:moveTo>
                  <a:lnTo>
                    <a:pt x="8207" y="0"/>
                  </a:lnTo>
                  <a:cubicBezTo>
                    <a:pt x="5838" y="801"/>
                    <a:pt x="2903" y="1969"/>
                    <a:pt x="1335" y="4237"/>
                  </a:cubicBezTo>
                  <a:cubicBezTo>
                    <a:pt x="234" y="5805"/>
                    <a:pt x="1" y="7239"/>
                    <a:pt x="234" y="8473"/>
                  </a:cubicBezTo>
                  <a:cubicBezTo>
                    <a:pt x="568" y="10108"/>
                    <a:pt x="1869" y="11442"/>
                    <a:pt x="3236" y="12309"/>
                  </a:cubicBezTo>
                  <a:cubicBezTo>
                    <a:pt x="3704" y="12609"/>
                    <a:pt x="4271" y="12810"/>
                    <a:pt x="4904" y="12943"/>
                  </a:cubicBezTo>
                  <a:cubicBezTo>
                    <a:pt x="5253" y="13008"/>
                    <a:pt x="5622" y="13042"/>
                    <a:pt x="6006" y="13042"/>
                  </a:cubicBezTo>
                  <a:cubicBezTo>
                    <a:pt x="8596" y="13042"/>
                    <a:pt x="11848" y="11467"/>
                    <a:pt x="13911" y="6905"/>
                  </a:cubicBezTo>
                  <a:cubicBezTo>
                    <a:pt x="14411" y="5838"/>
                    <a:pt x="14711" y="4771"/>
                    <a:pt x="14878" y="3736"/>
                  </a:cubicBezTo>
                  <a:cubicBezTo>
                    <a:pt x="14816" y="3715"/>
                    <a:pt x="14759" y="3705"/>
                    <a:pt x="14704" y="3705"/>
                  </a:cubicBezTo>
                  <a:cubicBezTo>
                    <a:pt x="14292" y="3705"/>
                    <a:pt x="14066" y="4261"/>
                    <a:pt x="13412" y="4261"/>
                  </a:cubicBezTo>
                  <a:cubicBezTo>
                    <a:pt x="13228" y="4261"/>
                    <a:pt x="13009" y="4216"/>
                    <a:pt x="12743" y="4103"/>
                  </a:cubicBezTo>
                  <a:cubicBezTo>
                    <a:pt x="11409" y="3503"/>
                    <a:pt x="11676" y="2302"/>
                    <a:pt x="11009" y="1802"/>
                  </a:cubicBezTo>
                  <a:cubicBezTo>
                    <a:pt x="10837" y="1664"/>
                    <a:pt x="10661" y="1620"/>
                    <a:pt x="10476" y="1620"/>
                  </a:cubicBezTo>
                  <a:cubicBezTo>
                    <a:pt x="10138" y="1620"/>
                    <a:pt x="9774" y="1770"/>
                    <a:pt x="9362" y="1770"/>
                  </a:cubicBezTo>
                  <a:cubicBezTo>
                    <a:pt x="9127" y="1770"/>
                    <a:pt x="8877" y="1721"/>
                    <a:pt x="8607" y="1568"/>
                  </a:cubicBezTo>
                  <a:cubicBezTo>
                    <a:pt x="7706" y="968"/>
                    <a:pt x="8173" y="101"/>
                    <a:pt x="8207" y="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1"/>
            <p:cNvSpPr/>
            <p:nvPr/>
          </p:nvSpPr>
          <p:spPr>
            <a:xfrm>
              <a:off x="5964425" y="3821825"/>
              <a:ext cx="195175" cy="205450"/>
            </a:xfrm>
            <a:custGeom>
              <a:avLst/>
              <a:gdLst/>
              <a:ahLst/>
              <a:cxnLst/>
              <a:rect l="l" t="t" r="r" b="b"/>
              <a:pathLst>
                <a:path w="7807" h="8218" extrusionOk="0">
                  <a:moveTo>
                    <a:pt x="6027" y="1"/>
                  </a:moveTo>
                  <a:cubicBezTo>
                    <a:pt x="5300" y="1"/>
                    <a:pt x="4980" y="1649"/>
                    <a:pt x="4070" y="2590"/>
                  </a:cubicBezTo>
                  <a:cubicBezTo>
                    <a:pt x="3670" y="2990"/>
                    <a:pt x="2269" y="3324"/>
                    <a:pt x="534" y="3924"/>
                  </a:cubicBezTo>
                  <a:cubicBezTo>
                    <a:pt x="501" y="3991"/>
                    <a:pt x="1" y="4925"/>
                    <a:pt x="968" y="5459"/>
                  </a:cubicBezTo>
                  <a:cubicBezTo>
                    <a:pt x="1243" y="5623"/>
                    <a:pt x="1497" y="5675"/>
                    <a:pt x="1735" y="5675"/>
                  </a:cubicBezTo>
                  <a:cubicBezTo>
                    <a:pt x="2136" y="5675"/>
                    <a:pt x="2489" y="5529"/>
                    <a:pt x="2812" y="5529"/>
                  </a:cubicBezTo>
                  <a:cubicBezTo>
                    <a:pt x="2996" y="5529"/>
                    <a:pt x="3170" y="5576"/>
                    <a:pt x="3336" y="5725"/>
                  </a:cubicBezTo>
                  <a:cubicBezTo>
                    <a:pt x="3970" y="6259"/>
                    <a:pt x="3703" y="7460"/>
                    <a:pt x="5038" y="8060"/>
                  </a:cubicBezTo>
                  <a:cubicBezTo>
                    <a:pt x="5304" y="8173"/>
                    <a:pt x="5521" y="8218"/>
                    <a:pt x="5703" y="8218"/>
                  </a:cubicBezTo>
                  <a:cubicBezTo>
                    <a:pt x="6351" y="8218"/>
                    <a:pt x="6563" y="7662"/>
                    <a:pt x="6991" y="7662"/>
                  </a:cubicBezTo>
                  <a:cubicBezTo>
                    <a:pt x="7047" y="7662"/>
                    <a:pt x="7107" y="7672"/>
                    <a:pt x="7173" y="7693"/>
                  </a:cubicBezTo>
                  <a:cubicBezTo>
                    <a:pt x="7806" y="3724"/>
                    <a:pt x="6672" y="121"/>
                    <a:pt x="6172" y="21"/>
                  </a:cubicBezTo>
                  <a:cubicBezTo>
                    <a:pt x="6122" y="7"/>
                    <a:pt x="6074" y="1"/>
                    <a:pt x="6027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4" name="Google Shape;844;p41"/>
          <p:cNvSpPr txBox="1">
            <a:spLocks noGrp="1"/>
          </p:cNvSpPr>
          <p:nvPr>
            <p:ph type="title"/>
          </p:nvPr>
        </p:nvSpPr>
        <p:spPr>
          <a:xfrm>
            <a:off x="557256" y="786176"/>
            <a:ext cx="5396308" cy="6170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Aspek Nilai dan S</a:t>
            </a:r>
            <a:r>
              <a:rPr lang="en-US" dirty="0" err="1"/>
              <a:t>ikap</a:t>
            </a:r>
            <a:r>
              <a:rPr lang="en-US" dirty="0"/>
              <a:t> </a:t>
            </a:r>
            <a:r>
              <a:rPr lang="en-US" dirty="0" err="1"/>
              <a:t>Sosial</a:t>
            </a:r>
            <a:endParaRPr dirty="0"/>
          </a:p>
        </p:txBody>
      </p:sp>
      <p:sp>
        <p:nvSpPr>
          <p:cNvPr id="845" name="Google Shape;845;p41"/>
          <p:cNvSpPr txBox="1">
            <a:spLocks noGrp="1"/>
          </p:cNvSpPr>
          <p:nvPr>
            <p:ph type="body" idx="1"/>
          </p:nvPr>
        </p:nvSpPr>
        <p:spPr>
          <a:xfrm>
            <a:off x="1002591" y="1574935"/>
            <a:ext cx="7522628" cy="2891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US" dirty="0"/>
              <a:t>Nilai dan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orang lain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lain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kontak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komunikasi</a:t>
            </a:r>
            <a:r>
              <a:rPr lang="en-US" dirty="0"/>
              <a:t>.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en-US" dirty="0"/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dirty="0" err="1"/>
              <a:t>Kontak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3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/>
              <a:t>Antara orang per orang</a:t>
            </a: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/>
              <a:t>Antara orang per orang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/>
              <a:t>Antara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kelompok</a:t>
            </a:r>
            <a:endParaRPr dirty="0"/>
          </a:p>
        </p:txBody>
      </p:sp>
      <p:grpSp>
        <p:nvGrpSpPr>
          <p:cNvPr id="852" name="Google Shape;852;p41"/>
          <p:cNvGrpSpPr/>
          <p:nvPr/>
        </p:nvGrpSpPr>
        <p:grpSpPr>
          <a:xfrm rot="3599956">
            <a:off x="687751" y="185690"/>
            <a:ext cx="419925" cy="222725"/>
            <a:chOff x="2951412" y="1320981"/>
            <a:chExt cx="419934" cy="222729"/>
          </a:xfrm>
        </p:grpSpPr>
        <p:sp>
          <p:nvSpPr>
            <p:cNvPr id="853" name="Google Shape;853;p41"/>
            <p:cNvSpPr/>
            <p:nvPr/>
          </p:nvSpPr>
          <p:spPr>
            <a:xfrm rot="-1677089">
              <a:off x="2986451" y="1372774"/>
              <a:ext cx="64322" cy="165517"/>
            </a:xfrm>
            <a:custGeom>
              <a:avLst/>
              <a:gdLst/>
              <a:ahLst/>
              <a:cxnLst/>
              <a:rect l="l" t="t" r="r" b="b"/>
              <a:pathLst>
                <a:path w="2573" h="6621" extrusionOk="0">
                  <a:moveTo>
                    <a:pt x="1078" y="0"/>
                  </a:moveTo>
                  <a:cubicBezTo>
                    <a:pt x="591" y="0"/>
                    <a:pt x="90" y="310"/>
                    <a:pt x="60" y="930"/>
                  </a:cubicBezTo>
                  <a:cubicBezTo>
                    <a:pt x="1" y="2618"/>
                    <a:pt x="150" y="4276"/>
                    <a:pt x="523" y="5919"/>
                  </a:cubicBezTo>
                  <a:cubicBezTo>
                    <a:pt x="637" y="6408"/>
                    <a:pt x="1003" y="6621"/>
                    <a:pt x="1385" y="6621"/>
                  </a:cubicBezTo>
                  <a:cubicBezTo>
                    <a:pt x="1960" y="6621"/>
                    <a:pt x="2573" y="6140"/>
                    <a:pt x="2420" y="5396"/>
                  </a:cubicBezTo>
                  <a:cubicBezTo>
                    <a:pt x="2077" y="3917"/>
                    <a:pt x="1972" y="2454"/>
                    <a:pt x="2017" y="930"/>
                  </a:cubicBezTo>
                  <a:cubicBezTo>
                    <a:pt x="2039" y="310"/>
                    <a:pt x="1565" y="0"/>
                    <a:pt x="10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41"/>
            <p:cNvSpPr/>
            <p:nvPr/>
          </p:nvSpPr>
          <p:spPr>
            <a:xfrm>
              <a:off x="3128925" y="1320981"/>
              <a:ext cx="49325" cy="202772"/>
            </a:xfrm>
            <a:custGeom>
              <a:avLst/>
              <a:gdLst/>
              <a:ahLst/>
              <a:cxnLst/>
              <a:rect l="l" t="t" r="r" b="b"/>
              <a:pathLst>
                <a:path w="1973" h="5456" extrusionOk="0">
                  <a:moveTo>
                    <a:pt x="987" y="0"/>
                  </a:moveTo>
                  <a:cubicBezTo>
                    <a:pt x="494" y="0"/>
                    <a:pt x="1" y="314"/>
                    <a:pt x="1" y="941"/>
                  </a:cubicBezTo>
                  <a:lnTo>
                    <a:pt x="1" y="4526"/>
                  </a:lnTo>
                  <a:cubicBezTo>
                    <a:pt x="1" y="5146"/>
                    <a:pt x="494" y="5456"/>
                    <a:pt x="987" y="5456"/>
                  </a:cubicBezTo>
                  <a:cubicBezTo>
                    <a:pt x="1479" y="5456"/>
                    <a:pt x="1972" y="5146"/>
                    <a:pt x="1972" y="4526"/>
                  </a:cubicBezTo>
                  <a:lnTo>
                    <a:pt x="1972" y="941"/>
                  </a:lnTo>
                  <a:cubicBezTo>
                    <a:pt x="1972" y="314"/>
                    <a:pt x="1479" y="0"/>
                    <a:pt x="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41"/>
            <p:cNvSpPr/>
            <p:nvPr/>
          </p:nvSpPr>
          <p:spPr>
            <a:xfrm rot="2324420">
              <a:off x="3263449" y="1376738"/>
              <a:ext cx="65826" cy="157602"/>
            </a:xfrm>
            <a:custGeom>
              <a:avLst/>
              <a:gdLst/>
              <a:ahLst/>
              <a:cxnLst/>
              <a:rect l="l" t="t" r="r" b="b"/>
              <a:pathLst>
                <a:path w="2633" h="6304" extrusionOk="0">
                  <a:moveTo>
                    <a:pt x="1092" y="0"/>
                  </a:moveTo>
                  <a:cubicBezTo>
                    <a:pt x="601" y="0"/>
                    <a:pt x="97" y="314"/>
                    <a:pt x="75" y="941"/>
                  </a:cubicBezTo>
                  <a:cubicBezTo>
                    <a:pt x="0" y="2510"/>
                    <a:pt x="164" y="4078"/>
                    <a:pt x="553" y="5616"/>
                  </a:cubicBezTo>
                  <a:cubicBezTo>
                    <a:pt x="677" y="6096"/>
                    <a:pt x="1051" y="6303"/>
                    <a:pt x="1435" y="6303"/>
                  </a:cubicBezTo>
                  <a:cubicBezTo>
                    <a:pt x="2021" y="6303"/>
                    <a:pt x="2633" y="5823"/>
                    <a:pt x="2435" y="5093"/>
                  </a:cubicBezTo>
                  <a:cubicBezTo>
                    <a:pt x="2106" y="3719"/>
                    <a:pt x="1972" y="2360"/>
                    <a:pt x="2031" y="941"/>
                  </a:cubicBezTo>
                  <a:cubicBezTo>
                    <a:pt x="2061" y="314"/>
                    <a:pt x="1583" y="0"/>
                    <a:pt x="10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6" name="Google Shape;856;p41"/>
          <p:cNvGrpSpPr/>
          <p:nvPr/>
        </p:nvGrpSpPr>
        <p:grpSpPr>
          <a:xfrm rot="13632061">
            <a:off x="8555792" y="688923"/>
            <a:ext cx="130588" cy="194506"/>
            <a:chOff x="2540775" y="2709726"/>
            <a:chExt cx="130588" cy="194506"/>
          </a:xfrm>
        </p:grpSpPr>
        <p:sp>
          <p:nvSpPr>
            <p:cNvPr id="857" name="Google Shape;857;p41"/>
            <p:cNvSpPr/>
            <p:nvPr/>
          </p:nvSpPr>
          <p:spPr>
            <a:xfrm rot="5538887">
              <a:off x="2550831" y="2785777"/>
              <a:ext cx="167583" cy="66768"/>
            </a:xfrm>
            <a:custGeom>
              <a:avLst/>
              <a:gdLst/>
              <a:ahLst/>
              <a:cxnLst/>
              <a:rect l="l" t="t" r="r" b="b"/>
              <a:pathLst>
                <a:path w="4237" h="1688" extrusionOk="0">
                  <a:moveTo>
                    <a:pt x="1373" y="0"/>
                  </a:moveTo>
                  <a:cubicBezTo>
                    <a:pt x="1108" y="0"/>
                    <a:pt x="840" y="20"/>
                    <a:pt x="568" y="59"/>
                  </a:cubicBezTo>
                  <a:cubicBezTo>
                    <a:pt x="195" y="118"/>
                    <a:pt x="1" y="567"/>
                    <a:pt x="90" y="865"/>
                  </a:cubicBezTo>
                  <a:cubicBezTo>
                    <a:pt x="179" y="1182"/>
                    <a:pt x="462" y="1327"/>
                    <a:pt x="764" y="1327"/>
                  </a:cubicBezTo>
                  <a:cubicBezTo>
                    <a:pt x="818" y="1327"/>
                    <a:pt x="873" y="1322"/>
                    <a:pt x="927" y="1313"/>
                  </a:cubicBezTo>
                  <a:cubicBezTo>
                    <a:pt x="1080" y="1292"/>
                    <a:pt x="1235" y="1282"/>
                    <a:pt x="1389" y="1282"/>
                  </a:cubicBezTo>
                  <a:cubicBezTo>
                    <a:pt x="1899" y="1282"/>
                    <a:pt x="2410" y="1394"/>
                    <a:pt x="2868" y="1612"/>
                  </a:cubicBezTo>
                  <a:cubicBezTo>
                    <a:pt x="2979" y="1664"/>
                    <a:pt x="3088" y="1687"/>
                    <a:pt x="3190" y="1687"/>
                  </a:cubicBezTo>
                  <a:cubicBezTo>
                    <a:pt x="3823" y="1687"/>
                    <a:pt x="4237" y="813"/>
                    <a:pt x="3556" y="492"/>
                  </a:cubicBezTo>
                  <a:cubicBezTo>
                    <a:pt x="2859" y="160"/>
                    <a:pt x="2129" y="0"/>
                    <a:pt x="1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41"/>
            <p:cNvSpPr/>
            <p:nvPr/>
          </p:nvSpPr>
          <p:spPr>
            <a:xfrm rot="5538887">
              <a:off x="2497436" y="2756926"/>
              <a:ext cx="143778" cy="51334"/>
            </a:xfrm>
            <a:custGeom>
              <a:avLst/>
              <a:gdLst/>
              <a:ahLst/>
              <a:cxnLst/>
              <a:rect l="l" t="t" r="r" b="b"/>
              <a:pathLst>
                <a:path w="4931" h="1680" extrusionOk="0">
                  <a:moveTo>
                    <a:pt x="1953" y="0"/>
                  </a:moveTo>
                  <a:cubicBezTo>
                    <a:pt x="1579" y="0"/>
                    <a:pt x="1200" y="38"/>
                    <a:pt x="812" y="116"/>
                  </a:cubicBezTo>
                  <a:cubicBezTo>
                    <a:pt x="0" y="298"/>
                    <a:pt x="278" y="1386"/>
                    <a:pt x="1017" y="1386"/>
                  </a:cubicBezTo>
                  <a:cubicBezTo>
                    <a:pt x="1066" y="1386"/>
                    <a:pt x="1118" y="1381"/>
                    <a:pt x="1171" y="1371"/>
                  </a:cubicBezTo>
                  <a:cubicBezTo>
                    <a:pt x="1437" y="1321"/>
                    <a:pt x="1704" y="1296"/>
                    <a:pt x="1970" y="1296"/>
                  </a:cubicBezTo>
                  <a:cubicBezTo>
                    <a:pt x="2511" y="1296"/>
                    <a:pt x="3045" y="1399"/>
                    <a:pt x="3546" y="1610"/>
                  </a:cubicBezTo>
                  <a:cubicBezTo>
                    <a:pt x="3651" y="1658"/>
                    <a:pt x="3754" y="1679"/>
                    <a:pt x="3853" y="1679"/>
                  </a:cubicBezTo>
                  <a:cubicBezTo>
                    <a:pt x="4488" y="1679"/>
                    <a:pt x="4930" y="799"/>
                    <a:pt x="4233" y="489"/>
                  </a:cubicBezTo>
                  <a:cubicBezTo>
                    <a:pt x="3486" y="166"/>
                    <a:pt x="2732" y="0"/>
                    <a:pt x="19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59" name="Google Shape;859;p41"/>
          <p:cNvSpPr/>
          <p:nvPr/>
        </p:nvSpPr>
        <p:spPr>
          <a:xfrm>
            <a:off x="8749688" y="1371821"/>
            <a:ext cx="99485" cy="87705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44"/>
          <p:cNvSpPr txBox="1">
            <a:spLocks noGrp="1"/>
          </p:cNvSpPr>
          <p:nvPr>
            <p:ph type="title"/>
          </p:nvPr>
        </p:nvSpPr>
        <p:spPr>
          <a:xfrm>
            <a:off x="1969443" y="885708"/>
            <a:ext cx="6137629" cy="89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Merancang dan Menyusun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Evaluasi</a:t>
            </a:r>
            <a:r>
              <a:rPr lang="en-US" sz="2800" dirty="0"/>
              <a:t> Hasil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Aspek</a:t>
            </a:r>
            <a:r>
              <a:rPr lang="en-US" sz="2800" dirty="0"/>
              <a:t> Nilai dan </a:t>
            </a:r>
            <a:r>
              <a:rPr lang="en-US" sz="2800" dirty="0" err="1"/>
              <a:t>Sikap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 </a:t>
            </a:r>
            <a:endParaRPr sz="2800" dirty="0"/>
          </a:p>
        </p:txBody>
      </p:sp>
      <p:sp>
        <p:nvSpPr>
          <p:cNvPr id="910" name="Google Shape;910;p44"/>
          <p:cNvSpPr txBox="1">
            <a:spLocks noGrp="1"/>
          </p:cNvSpPr>
          <p:nvPr>
            <p:ph type="subTitle" idx="1"/>
          </p:nvPr>
        </p:nvSpPr>
        <p:spPr>
          <a:xfrm>
            <a:off x="1195650" y="1905918"/>
            <a:ext cx="3244148" cy="24370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dipelajari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yang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:</a:t>
            </a:r>
          </a:p>
          <a:p>
            <a:pPr marL="285750" lvl="0" indent="-285750" algn="l">
              <a:buFont typeface="Wingdings" panose="05000000000000000000" pitchFamily="2" charset="2"/>
              <a:buChar char="§"/>
            </a:pPr>
            <a:r>
              <a:rPr lang="en-US" dirty="0" err="1"/>
              <a:t>Kompetensi</a:t>
            </a:r>
            <a:r>
              <a:rPr lang="en-US" dirty="0"/>
              <a:t> Dasar (KD)</a:t>
            </a:r>
          </a:p>
          <a:p>
            <a:pPr marL="285750" lvl="0" indent="-285750" algn="l">
              <a:buFont typeface="Wingdings" panose="05000000000000000000" pitchFamily="2" charset="2"/>
              <a:buChar char="§"/>
            </a:pP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Pokok</a:t>
            </a:r>
            <a:endParaRPr lang="en-US" dirty="0"/>
          </a:p>
          <a:p>
            <a:pPr marL="285750" lvl="0" indent="-285750" algn="l">
              <a:buFont typeface="Wingdings" panose="05000000000000000000" pitchFamily="2" charset="2"/>
              <a:buChar char="§"/>
            </a:pPr>
            <a:r>
              <a:rPr lang="en-US" dirty="0"/>
              <a:t>Hasil </a:t>
            </a:r>
            <a:r>
              <a:rPr lang="en-US" dirty="0" err="1"/>
              <a:t>Belajar</a:t>
            </a:r>
            <a:endParaRPr lang="en-US" dirty="0"/>
          </a:p>
          <a:p>
            <a:pPr marL="285750" lvl="0" indent="-285750" algn="l">
              <a:buFont typeface="Wingdings" panose="05000000000000000000" pitchFamily="2" charset="2"/>
              <a:buChar char="§"/>
            </a:pP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materi</a:t>
            </a:r>
            <a:endParaRPr lang="en-US" dirty="0"/>
          </a:p>
          <a:p>
            <a:pPr marL="285750" lvl="0" indent="-285750" algn="l">
              <a:buFont typeface="Wingdings" panose="05000000000000000000" pitchFamily="2" charset="2"/>
              <a:buChar char="§"/>
            </a:pPr>
            <a:r>
              <a:rPr lang="en-US" dirty="0"/>
              <a:t>Kisi-</a:t>
            </a:r>
            <a:r>
              <a:rPr lang="en-US" dirty="0" err="1"/>
              <a:t>kisi</a:t>
            </a:r>
            <a:r>
              <a:rPr lang="en-US" dirty="0"/>
              <a:t> </a:t>
            </a:r>
            <a:r>
              <a:rPr lang="en-US" dirty="0" err="1"/>
              <a:t>tes</a:t>
            </a:r>
            <a:endParaRPr dirty="0"/>
          </a:p>
        </p:txBody>
      </p:sp>
      <p:grpSp>
        <p:nvGrpSpPr>
          <p:cNvPr id="917" name="Google Shape;917;p44"/>
          <p:cNvGrpSpPr/>
          <p:nvPr/>
        </p:nvGrpSpPr>
        <p:grpSpPr>
          <a:xfrm rot="7120771">
            <a:off x="8815146" y="4140230"/>
            <a:ext cx="210488" cy="394618"/>
            <a:chOff x="5559000" y="1308074"/>
            <a:chExt cx="210492" cy="394626"/>
          </a:xfrm>
        </p:grpSpPr>
        <p:sp>
          <p:nvSpPr>
            <p:cNvPr id="918" name="Google Shape;918;p44"/>
            <p:cNvSpPr/>
            <p:nvPr/>
          </p:nvSpPr>
          <p:spPr>
            <a:xfrm rot="2880946">
              <a:off x="5643090" y="1349872"/>
              <a:ext cx="131970" cy="43798"/>
            </a:xfrm>
            <a:custGeom>
              <a:avLst/>
              <a:gdLst/>
              <a:ahLst/>
              <a:cxnLst/>
              <a:rect l="l" t="t" r="r" b="b"/>
              <a:pathLst>
                <a:path w="5279" h="1752" extrusionOk="0">
                  <a:moveTo>
                    <a:pt x="4224" y="1"/>
                  </a:moveTo>
                  <a:cubicBezTo>
                    <a:pt x="4183" y="1"/>
                    <a:pt x="4141" y="4"/>
                    <a:pt x="4098" y="11"/>
                  </a:cubicBezTo>
                  <a:cubicBezTo>
                    <a:pt x="3008" y="175"/>
                    <a:pt x="1903" y="324"/>
                    <a:pt x="827" y="504"/>
                  </a:cubicBezTo>
                  <a:cubicBezTo>
                    <a:pt x="1" y="618"/>
                    <a:pt x="289" y="1751"/>
                    <a:pt x="1070" y="1751"/>
                  </a:cubicBezTo>
                  <a:cubicBezTo>
                    <a:pt x="1107" y="1751"/>
                    <a:pt x="1146" y="1749"/>
                    <a:pt x="1186" y="1743"/>
                  </a:cubicBezTo>
                  <a:cubicBezTo>
                    <a:pt x="2261" y="1579"/>
                    <a:pt x="3366" y="1430"/>
                    <a:pt x="4442" y="1265"/>
                  </a:cubicBezTo>
                  <a:cubicBezTo>
                    <a:pt x="5278" y="1138"/>
                    <a:pt x="4984" y="1"/>
                    <a:pt x="42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4"/>
            <p:cNvSpPr/>
            <p:nvPr/>
          </p:nvSpPr>
          <p:spPr>
            <a:xfrm>
              <a:off x="5559000" y="1491738"/>
              <a:ext cx="201631" cy="43800"/>
            </a:xfrm>
            <a:custGeom>
              <a:avLst/>
              <a:gdLst/>
              <a:ahLst/>
              <a:cxnLst/>
              <a:rect l="l" t="t" r="r" b="b"/>
              <a:pathLst>
                <a:path w="5279" h="1752" extrusionOk="0">
                  <a:moveTo>
                    <a:pt x="4211" y="1"/>
                  </a:moveTo>
                  <a:cubicBezTo>
                    <a:pt x="4170" y="1"/>
                    <a:pt x="4127" y="4"/>
                    <a:pt x="4083" y="11"/>
                  </a:cubicBezTo>
                  <a:cubicBezTo>
                    <a:pt x="3008" y="175"/>
                    <a:pt x="1918" y="325"/>
                    <a:pt x="827" y="504"/>
                  </a:cubicBezTo>
                  <a:cubicBezTo>
                    <a:pt x="1" y="618"/>
                    <a:pt x="289" y="1752"/>
                    <a:pt x="1057" y="1752"/>
                  </a:cubicBezTo>
                  <a:cubicBezTo>
                    <a:pt x="1094" y="1752"/>
                    <a:pt x="1132" y="1749"/>
                    <a:pt x="1171" y="1744"/>
                  </a:cubicBezTo>
                  <a:cubicBezTo>
                    <a:pt x="2261" y="1579"/>
                    <a:pt x="3337" y="1430"/>
                    <a:pt x="4442" y="1266"/>
                  </a:cubicBezTo>
                  <a:cubicBezTo>
                    <a:pt x="5278" y="1138"/>
                    <a:pt x="4984" y="1"/>
                    <a:pt x="4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4"/>
            <p:cNvSpPr/>
            <p:nvPr/>
          </p:nvSpPr>
          <p:spPr>
            <a:xfrm rot="-2700303">
              <a:off x="5649048" y="1628883"/>
              <a:ext cx="120051" cy="36750"/>
            </a:xfrm>
            <a:custGeom>
              <a:avLst/>
              <a:gdLst/>
              <a:ahLst/>
              <a:cxnLst/>
              <a:rect l="l" t="t" r="r" b="b"/>
              <a:pathLst>
                <a:path w="2988" h="1470" extrusionOk="0">
                  <a:moveTo>
                    <a:pt x="1234" y="0"/>
                  </a:moveTo>
                  <a:cubicBezTo>
                    <a:pt x="1012" y="0"/>
                    <a:pt x="790" y="19"/>
                    <a:pt x="568" y="51"/>
                  </a:cubicBezTo>
                  <a:cubicBezTo>
                    <a:pt x="195" y="111"/>
                    <a:pt x="0" y="544"/>
                    <a:pt x="75" y="843"/>
                  </a:cubicBezTo>
                  <a:cubicBezTo>
                    <a:pt x="179" y="1167"/>
                    <a:pt x="463" y="1300"/>
                    <a:pt x="780" y="1300"/>
                  </a:cubicBezTo>
                  <a:cubicBezTo>
                    <a:pt x="828" y="1300"/>
                    <a:pt x="877" y="1297"/>
                    <a:pt x="926" y="1291"/>
                  </a:cubicBezTo>
                  <a:cubicBezTo>
                    <a:pt x="1015" y="1277"/>
                    <a:pt x="1104" y="1270"/>
                    <a:pt x="1193" y="1270"/>
                  </a:cubicBezTo>
                  <a:cubicBezTo>
                    <a:pt x="1476" y="1270"/>
                    <a:pt x="1755" y="1338"/>
                    <a:pt x="2017" y="1440"/>
                  </a:cubicBezTo>
                  <a:cubicBezTo>
                    <a:pt x="2074" y="1460"/>
                    <a:pt x="2133" y="1469"/>
                    <a:pt x="2192" y="1469"/>
                  </a:cubicBezTo>
                  <a:cubicBezTo>
                    <a:pt x="2486" y="1469"/>
                    <a:pt x="2781" y="1241"/>
                    <a:pt x="2868" y="992"/>
                  </a:cubicBezTo>
                  <a:cubicBezTo>
                    <a:pt x="2988" y="619"/>
                    <a:pt x="2749" y="320"/>
                    <a:pt x="2390" y="201"/>
                  </a:cubicBezTo>
                  <a:cubicBezTo>
                    <a:pt x="2009" y="58"/>
                    <a:pt x="1623" y="0"/>
                    <a:pt x="1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44"/>
          <p:cNvGrpSpPr/>
          <p:nvPr/>
        </p:nvGrpSpPr>
        <p:grpSpPr>
          <a:xfrm rot="-1179629">
            <a:off x="432648" y="171785"/>
            <a:ext cx="583843" cy="754326"/>
            <a:chOff x="3261525" y="962200"/>
            <a:chExt cx="1121825" cy="1449400"/>
          </a:xfrm>
        </p:grpSpPr>
        <p:sp>
          <p:nvSpPr>
            <p:cNvPr id="922" name="Google Shape;922;p44"/>
            <p:cNvSpPr/>
            <p:nvPr/>
          </p:nvSpPr>
          <p:spPr>
            <a:xfrm>
              <a:off x="3261525" y="962200"/>
              <a:ext cx="1121825" cy="1449400"/>
            </a:xfrm>
            <a:custGeom>
              <a:avLst/>
              <a:gdLst/>
              <a:ahLst/>
              <a:cxnLst/>
              <a:rect l="l" t="t" r="r" b="b"/>
              <a:pathLst>
                <a:path w="44873" h="57976" extrusionOk="0">
                  <a:moveTo>
                    <a:pt x="29440" y="13742"/>
                  </a:moveTo>
                  <a:cubicBezTo>
                    <a:pt x="29628" y="13805"/>
                    <a:pt x="29817" y="13868"/>
                    <a:pt x="29963" y="13930"/>
                  </a:cubicBezTo>
                  <a:cubicBezTo>
                    <a:pt x="31156" y="13951"/>
                    <a:pt x="32830" y="14767"/>
                    <a:pt x="32579" y="16023"/>
                  </a:cubicBezTo>
                  <a:cubicBezTo>
                    <a:pt x="32411" y="16964"/>
                    <a:pt x="31909" y="17906"/>
                    <a:pt x="31700" y="18868"/>
                  </a:cubicBezTo>
                  <a:cubicBezTo>
                    <a:pt x="31491" y="19789"/>
                    <a:pt x="31323" y="20731"/>
                    <a:pt x="31323" y="21672"/>
                  </a:cubicBezTo>
                  <a:cubicBezTo>
                    <a:pt x="31323" y="21678"/>
                    <a:pt x="31323" y="21685"/>
                    <a:pt x="31324" y="21693"/>
                  </a:cubicBezTo>
                  <a:lnTo>
                    <a:pt x="31324" y="21693"/>
                  </a:lnTo>
                  <a:cubicBezTo>
                    <a:pt x="30982" y="21168"/>
                    <a:pt x="30639" y="20626"/>
                    <a:pt x="30277" y="20103"/>
                  </a:cubicBezTo>
                  <a:cubicBezTo>
                    <a:pt x="29503" y="18868"/>
                    <a:pt x="28687" y="17676"/>
                    <a:pt x="27913" y="16462"/>
                  </a:cubicBezTo>
                  <a:lnTo>
                    <a:pt x="27913" y="16462"/>
                  </a:lnTo>
                  <a:cubicBezTo>
                    <a:pt x="27929" y="16473"/>
                    <a:pt x="27951" y="16478"/>
                    <a:pt x="27974" y="16478"/>
                  </a:cubicBezTo>
                  <a:cubicBezTo>
                    <a:pt x="28043" y="16478"/>
                    <a:pt x="28127" y="16435"/>
                    <a:pt x="28143" y="16358"/>
                  </a:cubicBezTo>
                  <a:cubicBezTo>
                    <a:pt x="28331" y="15897"/>
                    <a:pt x="28457" y="15374"/>
                    <a:pt x="28687" y="14893"/>
                  </a:cubicBezTo>
                  <a:cubicBezTo>
                    <a:pt x="28791" y="14433"/>
                    <a:pt x="29063" y="14035"/>
                    <a:pt x="29440" y="13742"/>
                  </a:cubicBezTo>
                  <a:close/>
                  <a:moveTo>
                    <a:pt x="20924" y="7172"/>
                  </a:moveTo>
                  <a:cubicBezTo>
                    <a:pt x="23561" y="11148"/>
                    <a:pt x="26197" y="15165"/>
                    <a:pt x="28854" y="19140"/>
                  </a:cubicBezTo>
                  <a:cubicBezTo>
                    <a:pt x="30068" y="21003"/>
                    <a:pt x="31281" y="22844"/>
                    <a:pt x="32411" y="24790"/>
                  </a:cubicBezTo>
                  <a:cubicBezTo>
                    <a:pt x="32955" y="25752"/>
                    <a:pt x="33499" y="26715"/>
                    <a:pt x="34001" y="27719"/>
                  </a:cubicBezTo>
                  <a:cubicBezTo>
                    <a:pt x="34232" y="28158"/>
                    <a:pt x="34462" y="28640"/>
                    <a:pt x="34671" y="29100"/>
                  </a:cubicBezTo>
                  <a:cubicBezTo>
                    <a:pt x="34838" y="29414"/>
                    <a:pt x="34964" y="29728"/>
                    <a:pt x="35131" y="30042"/>
                  </a:cubicBezTo>
                  <a:cubicBezTo>
                    <a:pt x="35236" y="30355"/>
                    <a:pt x="35382" y="30648"/>
                    <a:pt x="35613" y="30899"/>
                  </a:cubicBezTo>
                  <a:lnTo>
                    <a:pt x="35592" y="30899"/>
                  </a:lnTo>
                  <a:cubicBezTo>
                    <a:pt x="35571" y="30941"/>
                    <a:pt x="35508" y="30941"/>
                    <a:pt x="35487" y="30962"/>
                  </a:cubicBezTo>
                  <a:cubicBezTo>
                    <a:pt x="35341" y="31004"/>
                    <a:pt x="35257" y="31151"/>
                    <a:pt x="35278" y="31318"/>
                  </a:cubicBezTo>
                  <a:cubicBezTo>
                    <a:pt x="35341" y="31569"/>
                    <a:pt x="35382" y="31674"/>
                    <a:pt x="35571" y="31715"/>
                  </a:cubicBezTo>
                  <a:cubicBezTo>
                    <a:pt x="35014" y="31698"/>
                    <a:pt x="34456" y="31691"/>
                    <a:pt x="33898" y="31691"/>
                  </a:cubicBezTo>
                  <a:cubicBezTo>
                    <a:pt x="33135" y="31691"/>
                    <a:pt x="32368" y="31703"/>
                    <a:pt x="31595" y="31715"/>
                  </a:cubicBezTo>
                  <a:lnTo>
                    <a:pt x="31595" y="31632"/>
                  </a:lnTo>
                  <a:cubicBezTo>
                    <a:pt x="31595" y="31412"/>
                    <a:pt x="31423" y="31302"/>
                    <a:pt x="31250" y="31302"/>
                  </a:cubicBezTo>
                  <a:cubicBezTo>
                    <a:pt x="31077" y="31302"/>
                    <a:pt x="30905" y="31412"/>
                    <a:pt x="30905" y="31632"/>
                  </a:cubicBezTo>
                  <a:lnTo>
                    <a:pt x="30905" y="31715"/>
                  </a:lnTo>
                  <a:cubicBezTo>
                    <a:pt x="29482" y="31778"/>
                    <a:pt x="28059" y="31820"/>
                    <a:pt x="26657" y="31841"/>
                  </a:cubicBezTo>
                  <a:cubicBezTo>
                    <a:pt x="23770" y="31841"/>
                    <a:pt x="20861" y="31820"/>
                    <a:pt x="17995" y="31736"/>
                  </a:cubicBezTo>
                  <a:cubicBezTo>
                    <a:pt x="12178" y="31590"/>
                    <a:pt x="6382" y="31171"/>
                    <a:pt x="607" y="30753"/>
                  </a:cubicBezTo>
                  <a:cubicBezTo>
                    <a:pt x="7449" y="22948"/>
                    <a:pt x="14166" y="15060"/>
                    <a:pt x="20924" y="7172"/>
                  </a:cubicBezTo>
                  <a:close/>
                  <a:moveTo>
                    <a:pt x="22687" y="49223"/>
                  </a:moveTo>
                  <a:cubicBezTo>
                    <a:pt x="23105" y="49223"/>
                    <a:pt x="23571" y="49323"/>
                    <a:pt x="23979" y="49354"/>
                  </a:cubicBezTo>
                  <a:cubicBezTo>
                    <a:pt x="24732" y="49396"/>
                    <a:pt x="25569" y="49354"/>
                    <a:pt x="26302" y="49521"/>
                  </a:cubicBezTo>
                  <a:cubicBezTo>
                    <a:pt x="27515" y="49814"/>
                    <a:pt x="27201" y="50107"/>
                    <a:pt x="27055" y="50965"/>
                  </a:cubicBezTo>
                  <a:lnTo>
                    <a:pt x="26825" y="52304"/>
                  </a:lnTo>
                  <a:cubicBezTo>
                    <a:pt x="26678" y="53183"/>
                    <a:pt x="26511" y="54062"/>
                    <a:pt x="26343" y="54941"/>
                  </a:cubicBezTo>
                  <a:cubicBezTo>
                    <a:pt x="26260" y="55380"/>
                    <a:pt x="26239" y="56468"/>
                    <a:pt x="25988" y="56949"/>
                  </a:cubicBezTo>
                  <a:cubicBezTo>
                    <a:pt x="25946" y="56949"/>
                    <a:pt x="25904" y="56991"/>
                    <a:pt x="25862" y="57012"/>
                  </a:cubicBezTo>
                  <a:lnTo>
                    <a:pt x="25778" y="57054"/>
                  </a:lnTo>
                  <a:cubicBezTo>
                    <a:pt x="25737" y="57117"/>
                    <a:pt x="25695" y="57200"/>
                    <a:pt x="25695" y="57305"/>
                  </a:cubicBezTo>
                  <a:lnTo>
                    <a:pt x="20443" y="57305"/>
                  </a:lnTo>
                  <a:cubicBezTo>
                    <a:pt x="20506" y="55485"/>
                    <a:pt x="20652" y="53748"/>
                    <a:pt x="21050" y="51970"/>
                  </a:cubicBezTo>
                  <a:cubicBezTo>
                    <a:pt x="21217" y="51258"/>
                    <a:pt x="21280" y="50296"/>
                    <a:pt x="21677" y="49689"/>
                  </a:cubicBezTo>
                  <a:cubicBezTo>
                    <a:pt x="21897" y="49323"/>
                    <a:pt x="22269" y="49223"/>
                    <a:pt x="22687" y="49223"/>
                  </a:cubicBezTo>
                  <a:close/>
                  <a:moveTo>
                    <a:pt x="4897" y="31674"/>
                  </a:moveTo>
                  <a:cubicBezTo>
                    <a:pt x="9249" y="32050"/>
                    <a:pt x="13643" y="32260"/>
                    <a:pt x="18016" y="32406"/>
                  </a:cubicBezTo>
                  <a:cubicBezTo>
                    <a:pt x="20516" y="32460"/>
                    <a:pt x="23001" y="32515"/>
                    <a:pt x="25511" y="32515"/>
                  </a:cubicBezTo>
                  <a:cubicBezTo>
                    <a:pt x="25900" y="32515"/>
                    <a:pt x="26289" y="32513"/>
                    <a:pt x="26678" y="32511"/>
                  </a:cubicBezTo>
                  <a:cubicBezTo>
                    <a:pt x="27613" y="32511"/>
                    <a:pt x="28566" y="32520"/>
                    <a:pt x="29525" y="32520"/>
                  </a:cubicBezTo>
                  <a:cubicBezTo>
                    <a:pt x="30005" y="32520"/>
                    <a:pt x="30486" y="32518"/>
                    <a:pt x="30968" y="32511"/>
                  </a:cubicBezTo>
                  <a:lnTo>
                    <a:pt x="30968" y="32511"/>
                  </a:lnTo>
                  <a:cubicBezTo>
                    <a:pt x="31072" y="40775"/>
                    <a:pt x="30905" y="49040"/>
                    <a:pt x="30444" y="57263"/>
                  </a:cubicBezTo>
                  <a:cubicBezTo>
                    <a:pt x="29126" y="57263"/>
                    <a:pt x="27850" y="57305"/>
                    <a:pt x="26553" y="57305"/>
                  </a:cubicBezTo>
                  <a:cubicBezTo>
                    <a:pt x="26971" y="56594"/>
                    <a:pt x="26929" y="55234"/>
                    <a:pt x="27076" y="54606"/>
                  </a:cubicBezTo>
                  <a:cubicBezTo>
                    <a:pt x="27327" y="53183"/>
                    <a:pt x="27955" y="51405"/>
                    <a:pt x="27850" y="49982"/>
                  </a:cubicBezTo>
                  <a:cubicBezTo>
                    <a:pt x="27808" y="49354"/>
                    <a:pt x="27536" y="49082"/>
                    <a:pt x="26929" y="48957"/>
                  </a:cubicBezTo>
                  <a:cubicBezTo>
                    <a:pt x="25255" y="48580"/>
                    <a:pt x="23330" y="48664"/>
                    <a:pt x="21594" y="48559"/>
                  </a:cubicBezTo>
                  <a:cubicBezTo>
                    <a:pt x="21468" y="48559"/>
                    <a:pt x="21343" y="48664"/>
                    <a:pt x="21322" y="48789"/>
                  </a:cubicBezTo>
                  <a:cubicBezTo>
                    <a:pt x="20422" y="51572"/>
                    <a:pt x="19920" y="54397"/>
                    <a:pt x="19962" y="57305"/>
                  </a:cubicBezTo>
                  <a:cubicBezTo>
                    <a:pt x="14459" y="57263"/>
                    <a:pt x="8935" y="57159"/>
                    <a:pt x="3453" y="57012"/>
                  </a:cubicBezTo>
                  <a:cubicBezTo>
                    <a:pt x="3788" y="48559"/>
                    <a:pt x="4415" y="40106"/>
                    <a:pt x="4897" y="31674"/>
                  </a:cubicBezTo>
                  <a:close/>
                  <a:moveTo>
                    <a:pt x="40829" y="0"/>
                  </a:moveTo>
                  <a:cubicBezTo>
                    <a:pt x="40578" y="0"/>
                    <a:pt x="40324" y="26"/>
                    <a:pt x="40069" y="79"/>
                  </a:cubicBezTo>
                  <a:cubicBezTo>
                    <a:pt x="37998" y="518"/>
                    <a:pt x="36763" y="2590"/>
                    <a:pt x="36952" y="4557"/>
                  </a:cubicBezTo>
                  <a:cubicBezTo>
                    <a:pt x="36500" y="4399"/>
                    <a:pt x="36011" y="4270"/>
                    <a:pt x="35546" y="4270"/>
                  </a:cubicBezTo>
                  <a:cubicBezTo>
                    <a:pt x="35020" y="4270"/>
                    <a:pt x="34525" y="4435"/>
                    <a:pt x="34148" y="4912"/>
                  </a:cubicBezTo>
                  <a:cubicBezTo>
                    <a:pt x="33395" y="5854"/>
                    <a:pt x="33897" y="7570"/>
                    <a:pt x="34357" y="8825"/>
                  </a:cubicBezTo>
                  <a:cubicBezTo>
                    <a:pt x="33978" y="8674"/>
                    <a:pt x="33596" y="8605"/>
                    <a:pt x="33224" y="8605"/>
                  </a:cubicBezTo>
                  <a:cubicBezTo>
                    <a:pt x="30972" y="8605"/>
                    <a:pt x="29109" y="11150"/>
                    <a:pt x="30654" y="13449"/>
                  </a:cubicBezTo>
                  <a:cubicBezTo>
                    <a:pt x="30313" y="13330"/>
                    <a:pt x="29750" y="13044"/>
                    <a:pt x="29292" y="13044"/>
                  </a:cubicBezTo>
                  <a:cubicBezTo>
                    <a:pt x="29188" y="13044"/>
                    <a:pt x="29090" y="13059"/>
                    <a:pt x="29001" y="13093"/>
                  </a:cubicBezTo>
                  <a:cubicBezTo>
                    <a:pt x="28185" y="13407"/>
                    <a:pt x="28017" y="15500"/>
                    <a:pt x="27808" y="16211"/>
                  </a:cubicBezTo>
                  <a:lnTo>
                    <a:pt x="27808" y="16253"/>
                  </a:lnTo>
                  <a:cubicBezTo>
                    <a:pt x="25632" y="12968"/>
                    <a:pt x="23456" y="9683"/>
                    <a:pt x="21280" y="6419"/>
                  </a:cubicBezTo>
                  <a:cubicBezTo>
                    <a:pt x="21214" y="6326"/>
                    <a:pt x="21080" y="6259"/>
                    <a:pt x="20954" y="6259"/>
                  </a:cubicBezTo>
                  <a:cubicBezTo>
                    <a:pt x="20881" y="6259"/>
                    <a:pt x="20811" y="6281"/>
                    <a:pt x="20757" y="6335"/>
                  </a:cubicBezTo>
                  <a:cubicBezTo>
                    <a:pt x="13852" y="14433"/>
                    <a:pt x="6926" y="22446"/>
                    <a:pt x="126" y="30607"/>
                  </a:cubicBezTo>
                  <a:cubicBezTo>
                    <a:pt x="1" y="30774"/>
                    <a:pt x="126" y="30983"/>
                    <a:pt x="294" y="31004"/>
                  </a:cubicBezTo>
                  <a:cubicBezTo>
                    <a:pt x="314" y="31088"/>
                    <a:pt x="398" y="31171"/>
                    <a:pt x="524" y="31192"/>
                  </a:cubicBezTo>
                  <a:cubicBezTo>
                    <a:pt x="1863" y="31339"/>
                    <a:pt x="3181" y="31485"/>
                    <a:pt x="4520" y="31611"/>
                  </a:cubicBezTo>
                  <a:cubicBezTo>
                    <a:pt x="3579" y="40127"/>
                    <a:pt x="3139" y="48747"/>
                    <a:pt x="2804" y="57326"/>
                  </a:cubicBezTo>
                  <a:cubicBezTo>
                    <a:pt x="2804" y="57493"/>
                    <a:pt x="2951" y="57661"/>
                    <a:pt x="3139" y="57661"/>
                  </a:cubicBezTo>
                  <a:cubicBezTo>
                    <a:pt x="10244" y="57887"/>
                    <a:pt x="17361" y="57976"/>
                    <a:pt x="24481" y="57976"/>
                  </a:cubicBezTo>
                  <a:cubicBezTo>
                    <a:pt x="26587" y="57976"/>
                    <a:pt x="28694" y="57968"/>
                    <a:pt x="30800" y="57954"/>
                  </a:cubicBezTo>
                  <a:cubicBezTo>
                    <a:pt x="30988" y="57954"/>
                    <a:pt x="31156" y="57786"/>
                    <a:pt x="31156" y="57598"/>
                  </a:cubicBezTo>
                  <a:cubicBezTo>
                    <a:pt x="31616" y="49229"/>
                    <a:pt x="31804" y="40859"/>
                    <a:pt x="31679" y="32490"/>
                  </a:cubicBezTo>
                  <a:cubicBezTo>
                    <a:pt x="32997" y="32469"/>
                    <a:pt x="34336" y="32427"/>
                    <a:pt x="35654" y="32260"/>
                  </a:cubicBezTo>
                  <a:cubicBezTo>
                    <a:pt x="35968" y="32239"/>
                    <a:pt x="36010" y="31841"/>
                    <a:pt x="35801" y="31715"/>
                  </a:cubicBezTo>
                  <a:lnTo>
                    <a:pt x="35801" y="31715"/>
                  </a:lnTo>
                  <a:cubicBezTo>
                    <a:pt x="35814" y="31718"/>
                    <a:pt x="35827" y="31719"/>
                    <a:pt x="35841" y="31719"/>
                  </a:cubicBezTo>
                  <a:cubicBezTo>
                    <a:pt x="35956" y="31719"/>
                    <a:pt x="36077" y="31642"/>
                    <a:pt x="36115" y="31548"/>
                  </a:cubicBezTo>
                  <a:cubicBezTo>
                    <a:pt x="36450" y="30879"/>
                    <a:pt x="36073" y="30335"/>
                    <a:pt x="35759" y="29644"/>
                  </a:cubicBezTo>
                  <a:cubicBezTo>
                    <a:pt x="35257" y="28556"/>
                    <a:pt x="34734" y="27468"/>
                    <a:pt x="34148" y="26422"/>
                  </a:cubicBezTo>
                  <a:cubicBezTo>
                    <a:pt x="33311" y="24853"/>
                    <a:pt x="32411" y="23346"/>
                    <a:pt x="31470" y="21819"/>
                  </a:cubicBezTo>
                  <a:lnTo>
                    <a:pt x="31470" y="21819"/>
                  </a:lnTo>
                  <a:cubicBezTo>
                    <a:pt x="31532" y="21881"/>
                    <a:pt x="31620" y="21916"/>
                    <a:pt x="31703" y="21916"/>
                  </a:cubicBezTo>
                  <a:cubicBezTo>
                    <a:pt x="31815" y="21916"/>
                    <a:pt x="31918" y="21850"/>
                    <a:pt x="31930" y="21693"/>
                  </a:cubicBezTo>
                  <a:cubicBezTo>
                    <a:pt x="32244" y="19873"/>
                    <a:pt x="32474" y="18115"/>
                    <a:pt x="33144" y="16378"/>
                  </a:cubicBezTo>
                  <a:cubicBezTo>
                    <a:pt x="33457" y="15604"/>
                    <a:pt x="34001" y="14872"/>
                    <a:pt x="33165" y="14265"/>
                  </a:cubicBezTo>
                  <a:cubicBezTo>
                    <a:pt x="32662" y="13909"/>
                    <a:pt x="31846" y="13742"/>
                    <a:pt x="31177" y="13596"/>
                  </a:cubicBezTo>
                  <a:cubicBezTo>
                    <a:pt x="31219" y="13512"/>
                    <a:pt x="31260" y="13428"/>
                    <a:pt x="31177" y="13324"/>
                  </a:cubicBezTo>
                  <a:cubicBezTo>
                    <a:pt x="29889" y="11432"/>
                    <a:pt x="31307" y="9159"/>
                    <a:pt x="33155" y="9159"/>
                  </a:cubicBezTo>
                  <a:cubicBezTo>
                    <a:pt x="33678" y="9159"/>
                    <a:pt x="34235" y="9342"/>
                    <a:pt x="34776" y="9767"/>
                  </a:cubicBezTo>
                  <a:cubicBezTo>
                    <a:pt x="34836" y="9821"/>
                    <a:pt x="34918" y="9845"/>
                    <a:pt x="35002" y="9845"/>
                  </a:cubicBezTo>
                  <a:cubicBezTo>
                    <a:pt x="35211" y="9845"/>
                    <a:pt x="35430" y="9692"/>
                    <a:pt x="35341" y="9453"/>
                  </a:cubicBezTo>
                  <a:cubicBezTo>
                    <a:pt x="35069" y="8804"/>
                    <a:pt x="34838" y="8114"/>
                    <a:pt x="34713" y="7423"/>
                  </a:cubicBezTo>
                  <a:cubicBezTo>
                    <a:pt x="34525" y="6503"/>
                    <a:pt x="34462" y="6419"/>
                    <a:pt x="35131" y="5603"/>
                  </a:cubicBezTo>
                  <a:cubicBezTo>
                    <a:pt x="35255" y="5124"/>
                    <a:pt x="35458" y="4885"/>
                    <a:pt x="35758" y="4885"/>
                  </a:cubicBezTo>
                  <a:cubicBezTo>
                    <a:pt x="35865" y="4885"/>
                    <a:pt x="35983" y="4915"/>
                    <a:pt x="36115" y="4975"/>
                  </a:cubicBezTo>
                  <a:cubicBezTo>
                    <a:pt x="36512" y="5038"/>
                    <a:pt x="36910" y="5163"/>
                    <a:pt x="37245" y="5373"/>
                  </a:cubicBezTo>
                  <a:cubicBezTo>
                    <a:pt x="37292" y="5392"/>
                    <a:pt x="37342" y="5402"/>
                    <a:pt x="37391" y="5402"/>
                  </a:cubicBezTo>
                  <a:cubicBezTo>
                    <a:pt x="37601" y="5402"/>
                    <a:pt x="37798" y="5230"/>
                    <a:pt x="37747" y="4975"/>
                  </a:cubicBezTo>
                  <a:cubicBezTo>
                    <a:pt x="37286" y="3238"/>
                    <a:pt x="38291" y="1188"/>
                    <a:pt x="40090" y="728"/>
                  </a:cubicBezTo>
                  <a:cubicBezTo>
                    <a:pt x="40357" y="660"/>
                    <a:pt x="40617" y="628"/>
                    <a:pt x="40870" y="628"/>
                  </a:cubicBezTo>
                  <a:cubicBezTo>
                    <a:pt x="42564" y="628"/>
                    <a:pt x="43908" y="2060"/>
                    <a:pt x="44254" y="3699"/>
                  </a:cubicBezTo>
                  <a:cubicBezTo>
                    <a:pt x="44291" y="3849"/>
                    <a:pt x="44421" y="3919"/>
                    <a:pt x="44551" y="3919"/>
                  </a:cubicBezTo>
                  <a:cubicBezTo>
                    <a:pt x="44711" y="3919"/>
                    <a:pt x="44872" y="3812"/>
                    <a:pt x="44861" y="3615"/>
                  </a:cubicBezTo>
                  <a:cubicBezTo>
                    <a:pt x="44675" y="1642"/>
                    <a:pt x="42850" y="0"/>
                    <a:pt x="40829" y="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4"/>
            <p:cNvSpPr/>
            <p:nvPr/>
          </p:nvSpPr>
          <p:spPr>
            <a:xfrm>
              <a:off x="3424725" y="1940525"/>
              <a:ext cx="253200" cy="278900"/>
            </a:xfrm>
            <a:custGeom>
              <a:avLst/>
              <a:gdLst/>
              <a:ahLst/>
              <a:cxnLst/>
              <a:rect l="l" t="t" r="r" b="b"/>
              <a:pathLst>
                <a:path w="10128" h="11156" extrusionOk="0">
                  <a:moveTo>
                    <a:pt x="5743" y="698"/>
                  </a:moveTo>
                  <a:cubicBezTo>
                    <a:pt x="5782" y="698"/>
                    <a:pt x="5821" y="699"/>
                    <a:pt x="5859" y="701"/>
                  </a:cubicBezTo>
                  <a:cubicBezTo>
                    <a:pt x="5838" y="743"/>
                    <a:pt x="5797" y="764"/>
                    <a:pt x="5797" y="847"/>
                  </a:cubicBezTo>
                  <a:cubicBezTo>
                    <a:pt x="5587" y="2605"/>
                    <a:pt x="5378" y="4321"/>
                    <a:pt x="5106" y="6057"/>
                  </a:cubicBezTo>
                  <a:cubicBezTo>
                    <a:pt x="4814" y="6048"/>
                    <a:pt x="4520" y="6044"/>
                    <a:pt x="4226" y="6044"/>
                  </a:cubicBezTo>
                  <a:cubicBezTo>
                    <a:pt x="3217" y="6044"/>
                    <a:pt x="2203" y="6092"/>
                    <a:pt x="1214" y="6141"/>
                  </a:cubicBezTo>
                  <a:cubicBezTo>
                    <a:pt x="1361" y="5304"/>
                    <a:pt x="1633" y="4488"/>
                    <a:pt x="2051" y="3693"/>
                  </a:cubicBezTo>
                  <a:cubicBezTo>
                    <a:pt x="2806" y="2225"/>
                    <a:pt x="4275" y="698"/>
                    <a:pt x="5743" y="698"/>
                  </a:cubicBezTo>
                  <a:close/>
                  <a:moveTo>
                    <a:pt x="6299" y="764"/>
                  </a:moveTo>
                  <a:cubicBezTo>
                    <a:pt x="6843" y="910"/>
                    <a:pt x="7366" y="1266"/>
                    <a:pt x="7847" y="1977"/>
                  </a:cubicBezTo>
                  <a:cubicBezTo>
                    <a:pt x="8684" y="3170"/>
                    <a:pt x="8747" y="4739"/>
                    <a:pt x="8454" y="6267"/>
                  </a:cubicBezTo>
                  <a:cubicBezTo>
                    <a:pt x="7575" y="6162"/>
                    <a:pt x="6654" y="6099"/>
                    <a:pt x="5755" y="6057"/>
                  </a:cubicBezTo>
                  <a:cubicBezTo>
                    <a:pt x="6069" y="4321"/>
                    <a:pt x="6278" y="2563"/>
                    <a:pt x="6341" y="847"/>
                  </a:cubicBezTo>
                  <a:cubicBezTo>
                    <a:pt x="6341" y="826"/>
                    <a:pt x="6341" y="785"/>
                    <a:pt x="6299" y="764"/>
                  </a:cubicBezTo>
                  <a:close/>
                  <a:moveTo>
                    <a:pt x="1152" y="6455"/>
                  </a:moveTo>
                  <a:cubicBezTo>
                    <a:pt x="2470" y="6455"/>
                    <a:pt x="3746" y="6518"/>
                    <a:pt x="5022" y="6580"/>
                  </a:cubicBezTo>
                  <a:cubicBezTo>
                    <a:pt x="4855" y="7878"/>
                    <a:pt x="4604" y="9217"/>
                    <a:pt x="4332" y="10493"/>
                  </a:cubicBezTo>
                  <a:cubicBezTo>
                    <a:pt x="3328" y="10493"/>
                    <a:pt x="2344" y="10493"/>
                    <a:pt x="1340" y="10472"/>
                  </a:cubicBezTo>
                  <a:cubicBezTo>
                    <a:pt x="1361" y="10430"/>
                    <a:pt x="1403" y="10284"/>
                    <a:pt x="1361" y="10200"/>
                  </a:cubicBezTo>
                  <a:cubicBezTo>
                    <a:pt x="1089" y="8987"/>
                    <a:pt x="1005" y="7752"/>
                    <a:pt x="1152" y="6455"/>
                  </a:cubicBezTo>
                  <a:close/>
                  <a:moveTo>
                    <a:pt x="5629" y="6664"/>
                  </a:moveTo>
                  <a:cubicBezTo>
                    <a:pt x="6508" y="6706"/>
                    <a:pt x="7429" y="6727"/>
                    <a:pt x="8328" y="6790"/>
                  </a:cubicBezTo>
                  <a:cubicBezTo>
                    <a:pt x="8098" y="7710"/>
                    <a:pt x="7805" y="8547"/>
                    <a:pt x="7512" y="9280"/>
                  </a:cubicBezTo>
                  <a:cubicBezTo>
                    <a:pt x="7470" y="9635"/>
                    <a:pt x="7303" y="9928"/>
                    <a:pt x="7073" y="10179"/>
                  </a:cubicBezTo>
                  <a:cubicBezTo>
                    <a:pt x="6982" y="10484"/>
                    <a:pt x="6812" y="10645"/>
                    <a:pt x="6565" y="10645"/>
                  </a:cubicBezTo>
                  <a:cubicBezTo>
                    <a:pt x="6473" y="10645"/>
                    <a:pt x="6371" y="10622"/>
                    <a:pt x="6257" y="10577"/>
                  </a:cubicBezTo>
                  <a:cubicBezTo>
                    <a:pt x="6115" y="10611"/>
                    <a:pt x="5956" y="10623"/>
                    <a:pt x="5789" y="10623"/>
                  </a:cubicBezTo>
                  <a:cubicBezTo>
                    <a:pt x="5439" y="10623"/>
                    <a:pt x="5055" y="10570"/>
                    <a:pt x="4730" y="10556"/>
                  </a:cubicBezTo>
                  <a:cubicBezTo>
                    <a:pt x="5085" y="9280"/>
                    <a:pt x="5357" y="7982"/>
                    <a:pt x="5629" y="6664"/>
                  </a:cubicBezTo>
                  <a:close/>
                  <a:moveTo>
                    <a:pt x="5697" y="1"/>
                  </a:moveTo>
                  <a:cubicBezTo>
                    <a:pt x="4348" y="1"/>
                    <a:pt x="3087" y="1000"/>
                    <a:pt x="2198" y="2228"/>
                  </a:cubicBezTo>
                  <a:cubicBezTo>
                    <a:pt x="524" y="4551"/>
                    <a:pt x="1" y="7668"/>
                    <a:pt x="838" y="10430"/>
                  </a:cubicBezTo>
                  <a:cubicBezTo>
                    <a:pt x="838" y="10451"/>
                    <a:pt x="880" y="10472"/>
                    <a:pt x="880" y="10493"/>
                  </a:cubicBezTo>
                  <a:cubicBezTo>
                    <a:pt x="775" y="10598"/>
                    <a:pt x="796" y="10849"/>
                    <a:pt x="1005" y="10849"/>
                  </a:cubicBezTo>
                  <a:cubicBezTo>
                    <a:pt x="2571" y="10901"/>
                    <a:pt x="4239" y="11156"/>
                    <a:pt x="5839" y="11156"/>
                  </a:cubicBezTo>
                  <a:cubicBezTo>
                    <a:pt x="6163" y="11156"/>
                    <a:pt x="6484" y="11145"/>
                    <a:pt x="6801" y="11121"/>
                  </a:cubicBezTo>
                  <a:cubicBezTo>
                    <a:pt x="7994" y="11058"/>
                    <a:pt x="7994" y="9907"/>
                    <a:pt x="8307" y="8903"/>
                  </a:cubicBezTo>
                  <a:cubicBezTo>
                    <a:pt x="9082" y="6287"/>
                    <a:pt x="10128" y="2877"/>
                    <a:pt x="7680" y="785"/>
                  </a:cubicBezTo>
                  <a:cubicBezTo>
                    <a:pt x="7019" y="233"/>
                    <a:pt x="6348" y="1"/>
                    <a:pt x="5697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4" name="Google Shape;924;p44"/>
          <p:cNvGrpSpPr/>
          <p:nvPr/>
        </p:nvGrpSpPr>
        <p:grpSpPr>
          <a:xfrm>
            <a:off x="574060" y="4477486"/>
            <a:ext cx="484472" cy="245055"/>
            <a:chOff x="2952900" y="3665550"/>
            <a:chExt cx="625125" cy="316200"/>
          </a:xfrm>
        </p:grpSpPr>
        <p:sp>
          <p:nvSpPr>
            <p:cNvPr id="925" name="Google Shape;925;p44"/>
            <p:cNvSpPr/>
            <p:nvPr/>
          </p:nvSpPr>
          <p:spPr>
            <a:xfrm>
              <a:off x="2952900" y="3665550"/>
              <a:ext cx="625125" cy="316200"/>
            </a:xfrm>
            <a:custGeom>
              <a:avLst/>
              <a:gdLst/>
              <a:ahLst/>
              <a:cxnLst/>
              <a:rect l="l" t="t" r="r" b="b"/>
              <a:pathLst>
                <a:path w="25005" h="12648" extrusionOk="0">
                  <a:moveTo>
                    <a:pt x="9570" y="447"/>
                  </a:moveTo>
                  <a:cubicBezTo>
                    <a:pt x="10356" y="447"/>
                    <a:pt x="11225" y="955"/>
                    <a:pt x="11802" y="1438"/>
                  </a:cubicBezTo>
                  <a:cubicBezTo>
                    <a:pt x="12346" y="1920"/>
                    <a:pt x="12785" y="2443"/>
                    <a:pt x="13266" y="2945"/>
                  </a:cubicBezTo>
                  <a:cubicBezTo>
                    <a:pt x="11969" y="2045"/>
                    <a:pt x="10588" y="1396"/>
                    <a:pt x="9019" y="1103"/>
                  </a:cubicBezTo>
                  <a:lnTo>
                    <a:pt x="8391" y="1020"/>
                  </a:lnTo>
                  <a:cubicBezTo>
                    <a:pt x="8714" y="607"/>
                    <a:pt x="9129" y="447"/>
                    <a:pt x="9570" y="447"/>
                  </a:cubicBezTo>
                  <a:close/>
                  <a:moveTo>
                    <a:pt x="7099" y="1598"/>
                  </a:moveTo>
                  <a:cubicBezTo>
                    <a:pt x="8532" y="1598"/>
                    <a:pt x="9948" y="1884"/>
                    <a:pt x="10986" y="2338"/>
                  </a:cubicBezTo>
                  <a:cubicBezTo>
                    <a:pt x="13936" y="3614"/>
                    <a:pt x="16091" y="6146"/>
                    <a:pt x="18141" y="8531"/>
                  </a:cubicBezTo>
                  <a:cubicBezTo>
                    <a:pt x="18121" y="8636"/>
                    <a:pt x="18141" y="8720"/>
                    <a:pt x="18204" y="8803"/>
                  </a:cubicBezTo>
                  <a:cubicBezTo>
                    <a:pt x="15584" y="10160"/>
                    <a:pt x="12947" y="11076"/>
                    <a:pt x="10003" y="11076"/>
                  </a:cubicBezTo>
                  <a:cubicBezTo>
                    <a:pt x="9679" y="11076"/>
                    <a:pt x="9351" y="11065"/>
                    <a:pt x="9019" y="11042"/>
                  </a:cubicBezTo>
                  <a:cubicBezTo>
                    <a:pt x="5964" y="10833"/>
                    <a:pt x="43" y="9034"/>
                    <a:pt x="1382" y="4765"/>
                  </a:cubicBezTo>
                  <a:cubicBezTo>
                    <a:pt x="2110" y="2449"/>
                    <a:pt x="4630" y="1598"/>
                    <a:pt x="7099" y="1598"/>
                  </a:cubicBezTo>
                  <a:close/>
                  <a:moveTo>
                    <a:pt x="22912" y="6793"/>
                  </a:moveTo>
                  <a:cubicBezTo>
                    <a:pt x="23332" y="6793"/>
                    <a:pt x="23759" y="6841"/>
                    <a:pt x="24188" y="6941"/>
                  </a:cubicBezTo>
                  <a:cubicBezTo>
                    <a:pt x="23435" y="7883"/>
                    <a:pt x="22473" y="8448"/>
                    <a:pt x="21280" y="8657"/>
                  </a:cubicBezTo>
                  <a:cubicBezTo>
                    <a:pt x="21113" y="8699"/>
                    <a:pt x="21029" y="8929"/>
                    <a:pt x="21134" y="9075"/>
                  </a:cubicBezTo>
                  <a:cubicBezTo>
                    <a:pt x="21698" y="9996"/>
                    <a:pt x="22284" y="10938"/>
                    <a:pt x="22849" y="11858"/>
                  </a:cubicBezTo>
                  <a:cubicBezTo>
                    <a:pt x="21175" y="11251"/>
                    <a:pt x="19481" y="10394"/>
                    <a:pt x="18665" y="8782"/>
                  </a:cubicBezTo>
                  <a:lnTo>
                    <a:pt x="18665" y="8762"/>
                  </a:lnTo>
                  <a:cubicBezTo>
                    <a:pt x="19809" y="7501"/>
                    <a:pt x="21308" y="6793"/>
                    <a:pt x="22912" y="6793"/>
                  </a:cubicBezTo>
                  <a:close/>
                  <a:moveTo>
                    <a:pt x="9514" y="1"/>
                  </a:moveTo>
                  <a:cubicBezTo>
                    <a:pt x="8930" y="1"/>
                    <a:pt x="8424" y="281"/>
                    <a:pt x="8098" y="999"/>
                  </a:cubicBezTo>
                  <a:cubicBezTo>
                    <a:pt x="7874" y="983"/>
                    <a:pt x="7643" y="974"/>
                    <a:pt x="7408" y="974"/>
                  </a:cubicBezTo>
                  <a:cubicBezTo>
                    <a:pt x="4620" y="974"/>
                    <a:pt x="1233" y="2144"/>
                    <a:pt x="712" y="5058"/>
                  </a:cubicBezTo>
                  <a:cubicBezTo>
                    <a:pt x="1" y="8971"/>
                    <a:pt x="4499" y="10938"/>
                    <a:pt x="7575" y="11440"/>
                  </a:cubicBezTo>
                  <a:cubicBezTo>
                    <a:pt x="8374" y="11564"/>
                    <a:pt x="9199" y="11627"/>
                    <a:pt x="10031" y="11627"/>
                  </a:cubicBezTo>
                  <a:cubicBezTo>
                    <a:pt x="12994" y="11627"/>
                    <a:pt x="16057" y="10823"/>
                    <a:pt x="18393" y="9075"/>
                  </a:cubicBezTo>
                  <a:cubicBezTo>
                    <a:pt x="19292" y="11042"/>
                    <a:pt x="21426" y="11879"/>
                    <a:pt x="23351" y="12632"/>
                  </a:cubicBezTo>
                  <a:cubicBezTo>
                    <a:pt x="23379" y="12643"/>
                    <a:pt x="23406" y="12647"/>
                    <a:pt x="23433" y="12647"/>
                  </a:cubicBezTo>
                  <a:cubicBezTo>
                    <a:pt x="23623" y="12647"/>
                    <a:pt x="23757" y="12403"/>
                    <a:pt x="23665" y="12256"/>
                  </a:cubicBezTo>
                  <a:cubicBezTo>
                    <a:pt x="23038" y="11210"/>
                    <a:pt x="22389" y="10184"/>
                    <a:pt x="21761" y="9138"/>
                  </a:cubicBezTo>
                  <a:cubicBezTo>
                    <a:pt x="23038" y="8803"/>
                    <a:pt x="24084" y="8071"/>
                    <a:pt x="24879" y="6941"/>
                  </a:cubicBezTo>
                  <a:cubicBezTo>
                    <a:pt x="25004" y="6774"/>
                    <a:pt x="24879" y="6565"/>
                    <a:pt x="24711" y="6523"/>
                  </a:cubicBezTo>
                  <a:cubicBezTo>
                    <a:pt x="24116" y="6347"/>
                    <a:pt x="23505" y="6260"/>
                    <a:pt x="22899" y="6260"/>
                  </a:cubicBezTo>
                  <a:cubicBezTo>
                    <a:pt x="21270" y="6260"/>
                    <a:pt x="19677" y="6887"/>
                    <a:pt x="18518" y="8092"/>
                  </a:cubicBezTo>
                  <a:cubicBezTo>
                    <a:pt x="17158" y="6460"/>
                    <a:pt x="15693" y="4765"/>
                    <a:pt x="13957" y="3468"/>
                  </a:cubicBezTo>
                  <a:cubicBezTo>
                    <a:pt x="14061" y="3405"/>
                    <a:pt x="14124" y="3300"/>
                    <a:pt x="14040" y="3175"/>
                  </a:cubicBezTo>
                  <a:cubicBezTo>
                    <a:pt x="13393" y="2189"/>
                    <a:pt x="11147" y="1"/>
                    <a:pt x="9514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4"/>
            <p:cNvSpPr/>
            <p:nvPr/>
          </p:nvSpPr>
          <p:spPr>
            <a:xfrm>
              <a:off x="3018300" y="3745400"/>
              <a:ext cx="59650" cy="42675"/>
            </a:xfrm>
            <a:custGeom>
              <a:avLst/>
              <a:gdLst/>
              <a:ahLst/>
              <a:cxnLst/>
              <a:rect l="l" t="t" r="r" b="b"/>
              <a:pathLst>
                <a:path w="2386" h="1707" extrusionOk="0">
                  <a:moveTo>
                    <a:pt x="1159" y="1"/>
                  </a:moveTo>
                  <a:cubicBezTo>
                    <a:pt x="1143" y="1"/>
                    <a:pt x="1126" y="1"/>
                    <a:pt x="1109" y="2"/>
                  </a:cubicBezTo>
                  <a:cubicBezTo>
                    <a:pt x="481" y="65"/>
                    <a:pt x="0" y="985"/>
                    <a:pt x="544" y="1446"/>
                  </a:cubicBezTo>
                  <a:cubicBezTo>
                    <a:pt x="580" y="1473"/>
                    <a:pt x="620" y="1484"/>
                    <a:pt x="658" y="1484"/>
                  </a:cubicBezTo>
                  <a:cubicBezTo>
                    <a:pt x="799" y="1484"/>
                    <a:pt x="922" y="1330"/>
                    <a:pt x="774" y="1215"/>
                  </a:cubicBezTo>
                  <a:cubicBezTo>
                    <a:pt x="537" y="959"/>
                    <a:pt x="822" y="478"/>
                    <a:pt x="1137" y="478"/>
                  </a:cubicBezTo>
                  <a:cubicBezTo>
                    <a:pt x="1155" y="478"/>
                    <a:pt x="1174" y="480"/>
                    <a:pt x="1193" y="483"/>
                  </a:cubicBezTo>
                  <a:cubicBezTo>
                    <a:pt x="1402" y="504"/>
                    <a:pt x="1569" y="692"/>
                    <a:pt x="1632" y="860"/>
                  </a:cubicBezTo>
                  <a:cubicBezTo>
                    <a:pt x="1737" y="1111"/>
                    <a:pt x="1674" y="1320"/>
                    <a:pt x="1716" y="1550"/>
                  </a:cubicBezTo>
                  <a:cubicBezTo>
                    <a:pt x="1743" y="1647"/>
                    <a:pt x="1853" y="1707"/>
                    <a:pt x="1954" y="1707"/>
                  </a:cubicBezTo>
                  <a:cubicBezTo>
                    <a:pt x="2006" y="1707"/>
                    <a:pt x="2057" y="1691"/>
                    <a:pt x="2092" y="1655"/>
                  </a:cubicBezTo>
                  <a:cubicBezTo>
                    <a:pt x="2385" y="1341"/>
                    <a:pt x="2281" y="839"/>
                    <a:pt x="2051" y="525"/>
                  </a:cubicBezTo>
                  <a:cubicBezTo>
                    <a:pt x="1890" y="224"/>
                    <a:pt x="1538" y="1"/>
                    <a:pt x="1159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4"/>
            <p:cNvSpPr/>
            <p:nvPr/>
          </p:nvSpPr>
          <p:spPr>
            <a:xfrm>
              <a:off x="3161100" y="3766800"/>
              <a:ext cx="106200" cy="104225"/>
            </a:xfrm>
            <a:custGeom>
              <a:avLst/>
              <a:gdLst/>
              <a:ahLst/>
              <a:cxnLst/>
              <a:rect l="l" t="t" r="r" b="b"/>
              <a:pathLst>
                <a:path w="4248" h="4169" extrusionOk="0">
                  <a:moveTo>
                    <a:pt x="2992" y="656"/>
                  </a:moveTo>
                  <a:cubicBezTo>
                    <a:pt x="3034" y="656"/>
                    <a:pt x="3077" y="662"/>
                    <a:pt x="3118" y="673"/>
                  </a:cubicBezTo>
                  <a:cubicBezTo>
                    <a:pt x="3118" y="736"/>
                    <a:pt x="3139" y="841"/>
                    <a:pt x="3139" y="924"/>
                  </a:cubicBezTo>
                  <a:cubicBezTo>
                    <a:pt x="3202" y="1050"/>
                    <a:pt x="3202" y="1217"/>
                    <a:pt x="3222" y="1364"/>
                  </a:cubicBezTo>
                  <a:cubicBezTo>
                    <a:pt x="2909" y="1364"/>
                    <a:pt x="2595" y="1406"/>
                    <a:pt x="2281" y="1406"/>
                  </a:cubicBezTo>
                  <a:cubicBezTo>
                    <a:pt x="2134" y="1406"/>
                    <a:pt x="2134" y="1636"/>
                    <a:pt x="2281" y="1636"/>
                  </a:cubicBezTo>
                  <a:cubicBezTo>
                    <a:pt x="2595" y="1636"/>
                    <a:pt x="2930" y="1657"/>
                    <a:pt x="3243" y="1657"/>
                  </a:cubicBezTo>
                  <a:cubicBezTo>
                    <a:pt x="3306" y="1991"/>
                    <a:pt x="3348" y="2347"/>
                    <a:pt x="3390" y="2682"/>
                  </a:cubicBezTo>
                  <a:cubicBezTo>
                    <a:pt x="3474" y="3079"/>
                    <a:pt x="3641" y="3603"/>
                    <a:pt x="3118" y="3603"/>
                  </a:cubicBezTo>
                  <a:cubicBezTo>
                    <a:pt x="2846" y="3603"/>
                    <a:pt x="2490" y="3414"/>
                    <a:pt x="2218" y="3393"/>
                  </a:cubicBezTo>
                  <a:cubicBezTo>
                    <a:pt x="2016" y="3365"/>
                    <a:pt x="1814" y="3351"/>
                    <a:pt x="1613" y="3351"/>
                  </a:cubicBezTo>
                  <a:cubicBezTo>
                    <a:pt x="1212" y="3351"/>
                    <a:pt x="816" y="3407"/>
                    <a:pt x="440" y="3519"/>
                  </a:cubicBezTo>
                  <a:lnTo>
                    <a:pt x="356" y="1782"/>
                  </a:lnTo>
                  <a:lnTo>
                    <a:pt x="356" y="1782"/>
                  </a:lnTo>
                  <a:cubicBezTo>
                    <a:pt x="377" y="1803"/>
                    <a:pt x="403" y="1814"/>
                    <a:pt x="432" y="1814"/>
                  </a:cubicBezTo>
                  <a:cubicBezTo>
                    <a:pt x="461" y="1814"/>
                    <a:pt x="492" y="1803"/>
                    <a:pt x="523" y="1782"/>
                  </a:cubicBezTo>
                  <a:cubicBezTo>
                    <a:pt x="1235" y="1468"/>
                    <a:pt x="1946" y="987"/>
                    <a:pt x="2678" y="736"/>
                  </a:cubicBezTo>
                  <a:cubicBezTo>
                    <a:pt x="2769" y="691"/>
                    <a:pt x="2881" y="656"/>
                    <a:pt x="2992" y="656"/>
                  </a:cubicBezTo>
                  <a:close/>
                  <a:moveTo>
                    <a:pt x="3118" y="0"/>
                  </a:moveTo>
                  <a:cubicBezTo>
                    <a:pt x="2754" y="0"/>
                    <a:pt x="2328" y="327"/>
                    <a:pt x="2051" y="485"/>
                  </a:cubicBezTo>
                  <a:cubicBezTo>
                    <a:pt x="1486" y="778"/>
                    <a:pt x="900" y="1029"/>
                    <a:pt x="314" y="1343"/>
                  </a:cubicBezTo>
                  <a:lnTo>
                    <a:pt x="314" y="1322"/>
                  </a:lnTo>
                  <a:cubicBezTo>
                    <a:pt x="314" y="1228"/>
                    <a:pt x="246" y="1181"/>
                    <a:pt x="178" y="1181"/>
                  </a:cubicBezTo>
                  <a:cubicBezTo>
                    <a:pt x="110" y="1181"/>
                    <a:pt x="42" y="1228"/>
                    <a:pt x="42" y="1322"/>
                  </a:cubicBezTo>
                  <a:cubicBezTo>
                    <a:pt x="0" y="2117"/>
                    <a:pt x="42" y="2954"/>
                    <a:pt x="0" y="3770"/>
                  </a:cubicBezTo>
                  <a:cubicBezTo>
                    <a:pt x="0" y="3917"/>
                    <a:pt x="129" y="3983"/>
                    <a:pt x="245" y="3983"/>
                  </a:cubicBezTo>
                  <a:cubicBezTo>
                    <a:pt x="262" y="3983"/>
                    <a:pt x="278" y="3982"/>
                    <a:pt x="293" y="3979"/>
                  </a:cubicBezTo>
                  <a:cubicBezTo>
                    <a:pt x="718" y="3863"/>
                    <a:pt x="1144" y="3803"/>
                    <a:pt x="1574" y="3803"/>
                  </a:cubicBezTo>
                  <a:cubicBezTo>
                    <a:pt x="1842" y="3803"/>
                    <a:pt x="2112" y="3826"/>
                    <a:pt x="2386" y="3875"/>
                  </a:cubicBezTo>
                  <a:cubicBezTo>
                    <a:pt x="2671" y="3946"/>
                    <a:pt x="3077" y="4169"/>
                    <a:pt x="3424" y="4169"/>
                  </a:cubicBezTo>
                  <a:cubicBezTo>
                    <a:pt x="3485" y="4169"/>
                    <a:pt x="3543" y="4162"/>
                    <a:pt x="3599" y="4147"/>
                  </a:cubicBezTo>
                  <a:cubicBezTo>
                    <a:pt x="4248" y="3958"/>
                    <a:pt x="3913" y="2870"/>
                    <a:pt x="3850" y="2410"/>
                  </a:cubicBezTo>
                  <a:cubicBezTo>
                    <a:pt x="3787" y="1824"/>
                    <a:pt x="3746" y="1113"/>
                    <a:pt x="3599" y="506"/>
                  </a:cubicBezTo>
                  <a:cubicBezTo>
                    <a:pt x="3536" y="276"/>
                    <a:pt x="3474" y="66"/>
                    <a:pt x="3181" y="4"/>
                  </a:cubicBezTo>
                  <a:cubicBezTo>
                    <a:pt x="3160" y="1"/>
                    <a:pt x="3139" y="0"/>
                    <a:pt x="311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4"/>
            <p:cNvSpPr/>
            <p:nvPr/>
          </p:nvSpPr>
          <p:spPr>
            <a:xfrm>
              <a:off x="3204675" y="3824425"/>
              <a:ext cx="41700" cy="11575"/>
            </a:xfrm>
            <a:custGeom>
              <a:avLst/>
              <a:gdLst/>
              <a:ahLst/>
              <a:cxnLst/>
              <a:rect l="l" t="t" r="r" b="b"/>
              <a:pathLst>
                <a:path w="1668" h="463" extrusionOk="0">
                  <a:moveTo>
                    <a:pt x="1479" y="0"/>
                  </a:moveTo>
                  <a:cubicBezTo>
                    <a:pt x="1040" y="63"/>
                    <a:pt x="580" y="189"/>
                    <a:pt x="119" y="272"/>
                  </a:cubicBezTo>
                  <a:cubicBezTo>
                    <a:pt x="1" y="292"/>
                    <a:pt x="51" y="462"/>
                    <a:pt x="163" y="462"/>
                  </a:cubicBezTo>
                  <a:cubicBezTo>
                    <a:pt x="169" y="462"/>
                    <a:pt x="176" y="462"/>
                    <a:pt x="182" y="461"/>
                  </a:cubicBezTo>
                  <a:cubicBezTo>
                    <a:pt x="622" y="398"/>
                    <a:pt x="1061" y="377"/>
                    <a:pt x="1521" y="251"/>
                  </a:cubicBezTo>
                  <a:cubicBezTo>
                    <a:pt x="1668" y="251"/>
                    <a:pt x="1647" y="0"/>
                    <a:pt x="1479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9" name="Google Shape;929;p44"/>
          <p:cNvSpPr/>
          <p:nvPr/>
        </p:nvSpPr>
        <p:spPr>
          <a:xfrm rot="584958">
            <a:off x="8350144" y="4373582"/>
            <a:ext cx="459625" cy="397915"/>
          </a:xfrm>
          <a:custGeom>
            <a:avLst/>
            <a:gdLst/>
            <a:ahLst/>
            <a:cxnLst/>
            <a:rect l="l" t="t" r="r" b="b"/>
            <a:pathLst>
              <a:path w="30947" h="26792" extrusionOk="0">
                <a:moveTo>
                  <a:pt x="17164" y="3777"/>
                </a:moveTo>
                <a:cubicBezTo>
                  <a:pt x="17393" y="3777"/>
                  <a:pt x="17614" y="3844"/>
                  <a:pt x="17848" y="3977"/>
                </a:cubicBezTo>
                <a:cubicBezTo>
                  <a:pt x="18392" y="4354"/>
                  <a:pt x="18685" y="5003"/>
                  <a:pt x="18455" y="5630"/>
                </a:cubicBezTo>
                <a:cubicBezTo>
                  <a:pt x="18267" y="6153"/>
                  <a:pt x="17848" y="6467"/>
                  <a:pt x="17388" y="6635"/>
                </a:cubicBezTo>
                <a:cubicBezTo>
                  <a:pt x="17221" y="6446"/>
                  <a:pt x="17032" y="6363"/>
                  <a:pt x="16802" y="6237"/>
                </a:cubicBezTo>
                <a:cubicBezTo>
                  <a:pt x="16799" y="6234"/>
                  <a:pt x="16796" y="6233"/>
                  <a:pt x="16792" y="6233"/>
                </a:cubicBezTo>
                <a:cubicBezTo>
                  <a:pt x="16769" y="6233"/>
                  <a:pt x="16734" y="6279"/>
                  <a:pt x="16698" y="6279"/>
                </a:cubicBezTo>
                <a:cubicBezTo>
                  <a:pt x="16635" y="6279"/>
                  <a:pt x="16593" y="6133"/>
                  <a:pt x="16530" y="6133"/>
                </a:cubicBezTo>
                <a:cubicBezTo>
                  <a:pt x="16494" y="6115"/>
                  <a:pt x="16474" y="6066"/>
                  <a:pt x="16429" y="6066"/>
                </a:cubicBezTo>
                <a:cubicBezTo>
                  <a:pt x="16421" y="6066"/>
                  <a:pt x="16413" y="6067"/>
                  <a:pt x="16405" y="6070"/>
                </a:cubicBezTo>
                <a:cubicBezTo>
                  <a:pt x="16375" y="6055"/>
                  <a:pt x="16335" y="6040"/>
                  <a:pt x="16299" y="6040"/>
                </a:cubicBezTo>
                <a:cubicBezTo>
                  <a:pt x="16285" y="6040"/>
                  <a:pt x="16271" y="6043"/>
                  <a:pt x="16258" y="6049"/>
                </a:cubicBezTo>
                <a:cubicBezTo>
                  <a:pt x="15651" y="5735"/>
                  <a:pt x="15777" y="4668"/>
                  <a:pt x="16175" y="4208"/>
                </a:cubicBezTo>
                <a:cubicBezTo>
                  <a:pt x="16342" y="4019"/>
                  <a:pt x="16551" y="3873"/>
                  <a:pt x="16760" y="3831"/>
                </a:cubicBezTo>
                <a:cubicBezTo>
                  <a:pt x="16788" y="3858"/>
                  <a:pt x="16823" y="3874"/>
                  <a:pt x="16860" y="3874"/>
                </a:cubicBezTo>
                <a:cubicBezTo>
                  <a:pt x="16907" y="3874"/>
                  <a:pt x="16955" y="3848"/>
                  <a:pt x="16991" y="3789"/>
                </a:cubicBezTo>
                <a:cubicBezTo>
                  <a:pt x="17049" y="3781"/>
                  <a:pt x="17107" y="3777"/>
                  <a:pt x="17164" y="3777"/>
                </a:cubicBezTo>
                <a:close/>
                <a:moveTo>
                  <a:pt x="25123" y="6099"/>
                </a:moveTo>
                <a:cubicBezTo>
                  <a:pt x="27458" y="6099"/>
                  <a:pt x="30007" y="7586"/>
                  <a:pt x="30047" y="10129"/>
                </a:cubicBezTo>
                <a:cubicBezTo>
                  <a:pt x="30089" y="12807"/>
                  <a:pt x="27975" y="15192"/>
                  <a:pt x="25653" y="16176"/>
                </a:cubicBezTo>
                <a:cubicBezTo>
                  <a:pt x="24754" y="16564"/>
                  <a:pt x="23849" y="16720"/>
                  <a:pt x="22946" y="16720"/>
                </a:cubicBezTo>
                <a:cubicBezTo>
                  <a:pt x="21223" y="16720"/>
                  <a:pt x="19503" y="16152"/>
                  <a:pt x="17828" y="15548"/>
                </a:cubicBezTo>
                <a:cubicBezTo>
                  <a:pt x="17848" y="15004"/>
                  <a:pt x="17848" y="14481"/>
                  <a:pt x="17848" y="13916"/>
                </a:cubicBezTo>
                <a:cubicBezTo>
                  <a:pt x="17869" y="12431"/>
                  <a:pt x="17953" y="10882"/>
                  <a:pt x="17911" y="9376"/>
                </a:cubicBezTo>
                <a:cubicBezTo>
                  <a:pt x="19941" y="7911"/>
                  <a:pt x="22159" y="6258"/>
                  <a:pt x="24753" y="6112"/>
                </a:cubicBezTo>
                <a:cubicBezTo>
                  <a:pt x="24876" y="6103"/>
                  <a:pt x="24999" y="6099"/>
                  <a:pt x="25123" y="6099"/>
                </a:cubicBezTo>
                <a:close/>
                <a:moveTo>
                  <a:pt x="8137" y="5181"/>
                </a:moveTo>
                <a:cubicBezTo>
                  <a:pt x="11071" y="5181"/>
                  <a:pt x="14065" y="6388"/>
                  <a:pt x="15233" y="8685"/>
                </a:cubicBezTo>
                <a:cubicBezTo>
                  <a:pt x="15254" y="8748"/>
                  <a:pt x="15296" y="8769"/>
                  <a:pt x="15338" y="8769"/>
                </a:cubicBezTo>
                <a:cubicBezTo>
                  <a:pt x="14877" y="10757"/>
                  <a:pt x="14626" y="12807"/>
                  <a:pt x="14522" y="14837"/>
                </a:cubicBezTo>
                <a:cubicBezTo>
                  <a:pt x="14464" y="14814"/>
                  <a:pt x="14401" y="14797"/>
                  <a:pt x="14334" y="14797"/>
                </a:cubicBezTo>
                <a:cubicBezTo>
                  <a:pt x="14279" y="14797"/>
                  <a:pt x="14223" y="14808"/>
                  <a:pt x="14166" y="14837"/>
                </a:cubicBezTo>
                <a:cubicBezTo>
                  <a:pt x="12325" y="15997"/>
                  <a:pt x="10220" y="16815"/>
                  <a:pt x="8072" y="16815"/>
                </a:cubicBezTo>
                <a:cubicBezTo>
                  <a:pt x="7316" y="16815"/>
                  <a:pt x="6554" y="16713"/>
                  <a:pt x="5796" y="16490"/>
                </a:cubicBezTo>
                <a:cubicBezTo>
                  <a:pt x="3055" y="15674"/>
                  <a:pt x="879" y="13268"/>
                  <a:pt x="1110" y="10296"/>
                </a:cubicBezTo>
                <a:cubicBezTo>
                  <a:pt x="1369" y="6825"/>
                  <a:pt x="4712" y="5181"/>
                  <a:pt x="8137" y="5181"/>
                </a:cubicBezTo>
                <a:close/>
                <a:moveTo>
                  <a:pt x="16363" y="6593"/>
                </a:moveTo>
                <a:cubicBezTo>
                  <a:pt x="16509" y="6656"/>
                  <a:pt x="16677" y="6760"/>
                  <a:pt x="16781" y="6865"/>
                </a:cubicBezTo>
                <a:cubicBezTo>
                  <a:pt x="16719" y="6990"/>
                  <a:pt x="16802" y="7200"/>
                  <a:pt x="16991" y="7221"/>
                </a:cubicBezTo>
                <a:lnTo>
                  <a:pt x="17012" y="7221"/>
                </a:lnTo>
                <a:cubicBezTo>
                  <a:pt x="17535" y="8225"/>
                  <a:pt x="17284" y="10003"/>
                  <a:pt x="17284" y="10861"/>
                </a:cubicBezTo>
                <a:cubicBezTo>
                  <a:pt x="17304" y="12368"/>
                  <a:pt x="17284" y="13853"/>
                  <a:pt x="17242" y="15339"/>
                </a:cubicBezTo>
                <a:cubicBezTo>
                  <a:pt x="17179" y="18038"/>
                  <a:pt x="16970" y="20695"/>
                  <a:pt x="15840" y="23164"/>
                </a:cubicBezTo>
                <a:cubicBezTo>
                  <a:pt x="15045" y="22055"/>
                  <a:pt x="15045" y="20654"/>
                  <a:pt x="15024" y="19314"/>
                </a:cubicBezTo>
                <a:cubicBezTo>
                  <a:pt x="15003" y="17850"/>
                  <a:pt x="15003" y="16385"/>
                  <a:pt x="15045" y="14941"/>
                </a:cubicBezTo>
                <a:cubicBezTo>
                  <a:pt x="15191" y="12096"/>
                  <a:pt x="15568" y="9313"/>
                  <a:pt x="16342" y="6593"/>
                </a:cubicBezTo>
                <a:close/>
                <a:moveTo>
                  <a:pt x="17828" y="16281"/>
                </a:moveTo>
                <a:cubicBezTo>
                  <a:pt x="18790" y="17055"/>
                  <a:pt x="19732" y="17892"/>
                  <a:pt x="20631" y="18791"/>
                </a:cubicBezTo>
                <a:cubicBezTo>
                  <a:pt x="21154" y="19294"/>
                  <a:pt x="21636" y="19817"/>
                  <a:pt x="22138" y="20361"/>
                </a:cubicBezTo>
                <a:cubicBezTo>
                  <a:pt x="22619" y="20884"/>
                  <a:pt x="23393" y="21574"/>
                  <a:pt x="23665" y="22202"/>
                </a:cubicBezTo>
                <a:cubicBezTo>
                  <a:pt x="24084" y="22579"/>
                  <a:pt x="24000" y="22976"/>
                  <a:pt x="23372" y="23395"/>
                </a:cubicBezTo>
                <a:cubicBezTo>
                  <a:pt x="23298" y="23978"/>
                  <a:pt x="23116" y="24262"/>
                  <a:pt x="22843" y="24262"/>
                </a:cubicBezTo>
                <a:cubicBezTo>
                  <a:pt x="22734" y="24262"/>
                  <a:pt x="22610" y="24216"/>
                  <a:pt x="22473" y="24127"/>
                </a:cubicBezTo>
                <a:cubicBezTo>
                  <a:pt x="22159" y="24043"/>
                  <a:pt x="21845" y="23834"/>
                  <a:pt x="21573" y="23687"/>
                </a:cubicBezTo>
                <a:cubicBezTo>
                  <a:pt x="20903" y="23311"/>
                  <a:pt x="20317" y="22871"/>
                  <a:pt x="19815" y="22327"/>
                </a:cubicBezTo>
                <a:cubicBezTo>
                  <a:pt x="18790" y="21281"/>
                  <a:pt x="18100" y="19984"/>
                  <a:pt x="17639" y="18603"/>
                </a:cubicBezTo>
                <a:cubicBezTo>
                  <a:pt x="17723" y="17850"/>
                  <a:pt x="17807" y="17055"/>
                  <a:pt x="17828" y="16281"/>
                </a:cubicBezTo>
                <a:close/>
                <a:moveTo>
                  <a:pt x="14480" y="15402"/>
                </a:moveTo>
                <a:lnTo>
                  <a:pt x="14480" y="15967"/>
                </a:lnTo>
                <a:cubicBezTo>
                  <a:pt x="14459" y="16490"/>
                  <a:pt x="14417" y="17076"/>
                  <a:pt x="14396" y="17661"/>
                </a:cubicBezTo>
                <a:cubicBezTo>
                  <a:pt x="14312" y="17703"/>
                  <a:pt x="14250" y="17745"/>
                  <a:pt x="14208" y="17850"/>
                </a:cubicBezTo>
                <a:cubicBezTo>
                  <a:pt x="13685" y="19628"/>
                  <a:pt x="12994" y="21323"/>
                  <a:pt x="12053" y="22934"/>
                </a:cubicBezTo>
                <a:cubicBezTo>
                  <a:pt x="11592" y="23667"/>
                  <a:pt x="11132" y="24420"/>
                  <a:pt x="10588" y="25068"/>
                </a:cubicBezTo>
                <a:cubicBezTo>
                  <a:pt x="10337" y="25403"/>
                  <a:pt x="10086" y="25675"/>
                  <a:pt x="9751" y="25884"/>
                </a:cubicBezTo>
                <a:lnTo>
                  <a:pt x="8558" y="25508"/>
                </a:lnTo>
                <a:cubicBezTo>
                  <a:pt x="8328" y="25257"/>
                  <a:pt x="8600" y="24399"/>
                  <a:pt x="8663" y="24106"/>
                </a:cubicBezTo>
                <a:cubicBezTo>
                  <a:pt x="9584" y="20758"/>
                  <a:pt x="12220" y="17933"/>
                  <a:pt x="14480" y="15402"/>
                </a:cubicBezTo>
                <a:close/>
                <a:moveTo>
                  <a:pt x="20027" y="0"/>
                </a:moveTo>
                <a:cubicBezTo>
                  <a:pt x="20019" y="0"/>
                  <a:pt x="20011" y="1"/>
                  <a:pt x="20004" y="2"/>
                </a:cubicBezTo>
                <a:cubicBezTo>
                  <a:pt x="18623" y="379"/>
                  <a:pt x="17828" y="2052"/>
                  <a:pt x="17765" y="3412"/>
                </a:cubicBezTo>
                <a:cubicBezTo>
                  <a:pt x="17618" y="3350"/>
                  <a:pt x="17451" y="3308"/>
                  <a:pt x="17304" y="3287"/>
                </a:cubicBezTo>
                <a:cubicBezTo>
                  <a:pt x="17242" y="3266"/>
                  <a:pt x="17174" y="3256"/>
                  <a:pt x="17106" y="3256"/>
                </a:cubicBezTo>
                <a:cubicBezTo>
                  <a:pt x="17038" y="3256"/>
                  <a:pt x="16970" y="3266"/>
                  <a:pt x="16907" y="3287"/>
                </a:cubicBezTo>
                <a:cubicBezTo>
                  <a:pt x="16719" y="1948"/>
                  <a:pt x="15840" y="567"/>
                  <a:pt x="14522" y="169"/>
                </a:cubicBezTo>
                <a:cubicBezTo>
                  <a:pt x="14499" y="161"/>
                  <a:pt x="14477" y="157"/>
                  <a:pt x="14456" y="157"/>
                </a:cubicBezTo>
                <a:cubicBezTo>
                  <a:pt x="14266" y="157"/>
                  <a:pt x="14163" y="475"/>
                  <a:pt x="14333" y="588"/>
                </a:cubicBezTo>
                <a:cubicBezTo>
                  <a:pt x="15463" y="1257"/>
                  <a:pt x="16300" y="2073"/>
                  <a:pt x="16572" y="3350"/>
                </a:cubicBezTo>
                <a:cubicBezTo>
                  <a:pt x="15944" y="3559"/>
                  <a:pt x="15442" y="4082"/>
                  <a:pt x="15317" y="4752"/>
                </a:cubicBezTo>
                <a:cubicBezTo>
                  <a:pt x="15191" y="5379"/>
                  <a:pt x="15463" y="6112"/>
                  <a:pt x="16028" y="6363"/>
                </a:cubicBezTo>
                <a:cubicBezTo>
                  <a:pt x="15777" y="7011"/>
                  <a:pt x="15568" y="7681"/>
                  <a:pt x="15400" y="8350"/>
                </a:cubicBezTo>
                <a:cubicBezTo>
                  <a:pt x="14157" y="5855"/>
                  <a:pt x="11100" y="4593"/>
                  <a:pt x="8066" y="4593"/>
                </a:cubicBezTo>
                <a:cubicBezTo>
                  <a:pt x="4512" y="4593"/>
                  <a:pt x="991" y="6325"/>
                  <a:pt x="461" y="9836"/>
                </a:cubicBezTo>
                <a:cubicBezTo>
                  <a:pt x="1" y="12828"/>
                  <a:pt x="1821" y="15527"/>
                  <a:pt x="4478" y="16741"/>
                </a:cubicBezTo>
                <a:cubicBezTo>
                  <a:pt x="5628" y="17255"/>
                  <a:pt x="6813" y="17482"/>
                  <a:pt x="7995" y="17482"/>
                </a:cubicBezTo>
                <a:cubicBezTo>
                  <a:pt x="9652" y="17482"/>
                  <a:pt x="11300" y="17034"/>
                  <a:pt x="12827" y="16301"/>
                </a:cubicBezTo>
                <a:lnTo>
                  <a:pt x="12827" y="16301"/>
                </a:lnTo>
                <a:cubicBezTo>
                  <a:pt x="11571" y="17766"/>
                  <a:pt x="10337" y="19294"/>
                  <a:pt x="9374" y="20967"/>
                </a:cubicBezTo>
                <a:cubicBezTo>
                  <a:pt x="8663" y="22160"/>
                  <a:pt x="7115" y="24650"/>
                  <a:pt x="8035" y="26094"/>
                </a:cubicBezTo>
                <a:cubicBezTo>
                  <a:pt x="8346" y="26580"/>
                  <a:pt x="8695" y="26791"/>
                  <a:pt x="9066" y="26791"/>
                </a:cubicBezTo>
                <a:cubicBezTo>
                  <a:pt x="10899" y="26791"/>
                  <a:pt x="13279" y="21663"/>
                  <a:pt x="14271" y="19210"/>
                </a:cubicBezTo>
                <a:cubicBezTo>
                  <a:pt x="14271" y="20967"/>
                  <a:pt x="14501" y="22746"/>
                  <a:pt x="15589" y="23959"/>
                </a:cubicBezTo>
                <a:cubicBezTo>
                  <a:pt x="15652" y="24022"/>
                  <a:pt x="15734" y="24051"/>
                  <a:pt x="15814" y="24051"/>
                </a:cubicBezTo>
                <a:cubicBezTo>
                  <a:pt x="15920" y="24051"/>
                  <a:pt x="16022" y="24001"/>
                  <a:pt x="16070" y="23918"/>
                </a:cubicBezTo>
                <a:cubicBezTo>
                  <a:pt x="16802" y="22495"/>
                  <a:pt x="17221" y="20988"/>
                  <a:pt x="17451" y="19461"/>
                </a:cubicBezTo>
                <a:cubicBezTo>
                  <a:pt x="17953" y="21093"/>
                  <a:pt x="18936" y="22537"/>
                  <a:pt x="20297" y="23583"/>
                </a:cubicBezTo>
                <a:cubicBezTo>
                  <a:pt x="20951" y="24090"/>
                  <a:pt x="22245" y="24994"/>
                  <a:pt x="23298" y="24994"/>
                </a:cubicBezTo>
                <a:cubicBezTo>
                  <a:pt x="23592" y="24994"/>
                  <a:pt x="23867" y="24923"/>
                  <a:pt x="24105" y="24755"/>
                </a:cubicBezTo>
                <a:cubicBezTo>
                  <a:pt x="25465" y="23729"/>
                  <a:pt x="24167" y="22034"/>
                  <a:pt x="23435" y="21135"/>
                </a:cubicBezTo>
                <a:cubicBezTo>
                  <a:pt x="22117" y="19524"/>
                  <a:pt x="20652" y="18038"/>
                  <a:pt x="19041" y="16678"/>
                </a:cubicBezTo>
                <a:lnTo>
                  <a:pt x="19041" y="16678"/>
                </a:lnTo>
                <a:cubicBezTo>
                  <a:pt x="20321" y="17073"/>
                  <a:pt x="21612" y="17353"/>
                  <a:pt x="22897" y="17353"/>
                </a:cubicBezTo>
                <a:cubicBezTo>
                  <a:pt x="24133" y="17353"/>
                  <a:pt x="25363" y="17094"/>
                  <a:pt x="26574" y="16427"/>
                </a:cubicBezTo>
                <a:cubicBezTo>
                  <a:pt x="28959" y="15088"/>
                  <a:pt x="30947" y="12389"/>
                  <a:pt x="30633" y="9627"/>
                </a:cubicBezTo>
                <a:cubicBezTo>
                  <a:pt x="30382" y="7283"/>
                  <a:pt x="28164" y="5819"/>
                  <a:pt x="25967" y="5547"/>
                </a:cubicBezTo>
                <a:cubicBezTo>
                  <a:pt x="25693" y="5512"/>
                  <a:pt x="25421" y="5496"/>
                  <a:pt x="25152" y="5496"/>
                </a:cubicBezTo>
                <a:cubicBezTo>
                  <a:pt x="22462" y="5496"/>
                  <a:pt x="20019" y="7122"/>
                  <a:pt x="17869" y="8643"/>
                </a:cubicBezTo>
                <a:cubicBezTo>
                  <a:pt x="17848" y="8455"/>
                  <a:pt x="17848" y="8267"/>
                  <a:pt x="17828" y="8099"/>
                </a:cubicBezTo>
                <a:cubicBezTo>
                  <a:pt x="17807" y="7744"/>
                  <a:pt x="17723" y="7430"/>
                  <a:pt x="17618" y="7158"/>
                </a:cubicBezTo>
                <a:cubicBezTo>
                  <a:pt x="18351" y="6886"/>
                  <a:pt x="18957" y="6174"/>
                  <a:pt x="19020" y="5400"/>
                </a:cubicBezTo>
                <a:cubicBezTo>
                  <a:pt x="19104" y="4647"/>
                  <a:pt x="18685" y="3936"/>
                  <a:pt x="18058" y="3538"/>
                </a:cubicBezTo>
                <a:cubicBezTo>
                  <a:pt x="18141" y="2868"/>
                  <a:pt x="18351" y="2241"/>
                  <a:pt x="18706" y="1676"/>
                </a:cubicBezTo>
                <a:cubicBezTo>
                  <a:pt x="19104" y="1111"/>
                  <a:pt x="19648" y="776"/>
                  <a:pt x="20171" y="316"/>
                </a:cubicBezTo>
                <a:cubicBezTo>
                  <a:pt x="20311" y="196"/>
                  <a:pt x="20184" y="0"/>
                  <a:pt x="20027" y="0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910;p44">
            <a:extLst>
              <a:ext uri="{FF2B5EF4-FFF2-40B4-BE49-F238E27FC236}">
                <a16:creationId xmlns:a16="http://schemas.microsoft.com/office/drawing/2014/main" xmlns="" id="{CA6447B6-0531-4E66-85F1-5056F0E08DAF}"/>
              </a:ext>
            </a:extLst>
          </p:cNvPr>
          <p:cNvSpPr txBox="1">
            <a:spLocks/>
          </p:cNvSpPr>
          <p:nvPr/>
        </p:nvSpPr>
        <p:spPr>
          <a:xfrm>
            <a:off x="4704202" y="1905918"/>
            <a:ext cx="3244148" cy="2437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Questrial"/>
              <a:buNone/>
              <a:defRPr sz="21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just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dan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pelajaran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disajikan</a:t>
            </a:r>
            <a:r>
              <a:rPr lang="en-US" dirty="0"/>
              <a:t> pada </a:t>
            </a:r>
            <a:r>
              <a:rPr lang="en-US" dirty="0" err="1"/>
              <a:t>rancangan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dan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2" name="Google Shape;2262;p54"/>
          <p:cNvSpPr/>
          <p:nvPr/>
        </p:nvSpPr>
        <p:spPr>
          <a:xfrm>
            <a:off x="-331100" y="4021431"/>
            <a:ext cx="1443638" cy="127272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3" name="Google Shape;2263;p54"/>
          <p:cNvSpPr txBox="1">
            <a:spLocks noGrp="1"/>
          </p:cNvSpPr>
          <p:nvPr>
            <p:ph type="body" idx="1"/>
          </p:nvPr>
        </p:nvSpPr>
        <p:spPr>
          <a:xfrm>
            <a:off x="1408703" y="1606106"/>
            <a:ext cx="6509544" cy="791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n-US" dirty="0" err="1"/>
              <a:t>Keterampilan-keterampilan</a:t>
            </a:r>
            <a:r>
              <a:rPr lang="en-US" dirty="0"/>
              <a:t> </a:t>
            </a:r>
            <a:r>
              <a:rPr lang="en-US" dirty="0" err="1"/>
              <a:t>mendasar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berpikir</a:t>
            </a:r>
            <a:r>
              <a:rPr lang="en-US" dirty="0"/>
              <a:t> dan </a:t>
            </a:r>
            <a:r>
              <a:rPr lang="en-US" dirty="0" err="1"/>
              <a:t>berkarya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9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4" name="Google Shape;2264;p54"/>
          <p:cNvSpPr txBox="1">
            <a:spLocks noGrp="1"/>
          </p:cNvSpPr>
          <p:nvPr>
            <p:ph type="title"/>
          </p:nvPr>
        </p:nvSpPr>
        <p:spPr>
          <a:xfrm>
            <a:off x="660225" y="382675"/>
            <a:ext cx="7763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endParaRPr dirty="0"/>
          </a:p>
        </p:txBody>
      </p:sp>
      <p:sp>
        <p:nvSpPr>
          <p:cNvPr id="2266" name="Google Shape;2266;p54"/>
          <p:cNvSpPr/>
          <p:nvPr/>
        </p:nvSpPr>
        <p:spPr>
          <a:xfrm rot="5770525">
            <a:off x="398629" y="4248525"/>
            <a:ext cx="108426" cy="113240"/>
          </a:xfrm>
          <a:custGeom>
            <a:avLst/>
            <a:gdLst/>
            <a:ahLst/>
            <a:cxnLst/>
            <a:rect l="l" t="t" r="r" b="b"/>
            <a:pathLst>
              <a:path w="4344" h="5220" extrusionOk="0">
                <a:moveTo>
                  <a:pt x="3136" y="1"/>
                </a:moveTo>
                <a:cubicBezTo>
                  <a:pt x="2986" y="1"/>
                  <a:pt x="2826" y="51"/>
                  <a:pt x="2665" y="166"/>
                </a:cubicBezTo>
                <a:cubicBezTo>
                  <a:pt x="1336" y="1122"/>
                  <a:pt x="425" y="2466"/>
                  <a:pt x="126" y="4079"/>
                </a:cubicBezTo>
                <a:cubicBezTo>
                  <a:pt x="0" y="4771"/>
                  <a:pt x="583" y="5220"/>
                  <a:pt x="1110" y="5220"/>
                </a:cubicBezTo>
                <a:cubicBezTo>
                  <a:pt x="1458" y="5220"/>
                  <a:pt x="1781" y="5024"/>
                  <a:pt x="1859" y="4572"/>
                </a:cubicBezTo>
                <a:cubicBezTo>
                  <a:pt x="2068" y="3437"/>
                  <a:pt x="2635" y="2406"/>
                  <a:pt x="3576" y="1734"/>
                </a:cubicBezTo>
                <a:cubicBezTo>
                  <a:pt x="4344" y="1165"/>
                  <a:pt x="3860" y="1"/>
                  <a:pt x="31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7" name="Google Shape;2267;p54"/>
          <p:cNvSpPr/>
          <p:nvPr/>
        </p:nvSpPr>
        <p:spPr>
          <a:xfrm rot="4647302">
            <a:off x="351481" y="4332362"/>
            <a:ext cx="78473" cy="69548"/>
          </a:xfrm>
          <a:custGeom>
            <a:avLst/>
            <a:gdLst/>
            <a:ahLst/>
            <a:cxnLst/>
            <a:rect l="l" t="t" r="r" b="b"/>
            <a:pathLst>
              <a:path w="3139" h="2782" extrusionOk="0">
                <a:moveTo>
                  <a:pt x="1941" y="1"/>
                </a:moveTo>
                <a:cubicBezTo>
                  <a:pt x="945" y="1"/>
                  <a:pt x="0" y="1109"/>
                  <a:pt x="375" y="2117"/>
                </a:cubicBezTo>
                <a:cubicBezTo>
                  <a:pt x="512" y="2491"/>
                  <a:pt x="846" y="2781"/>
                  <a:pt x="1239" y="2781"/>
                </a:cubicBezTo>
                <a:cubicBezTo>
                  <a:pt x="1317" y="2781"/>
                  <a:pt x="1398" y="2770"/>
                  <a:pt x="1480" y="2745"/>
                </a:cubicBezTo>
                <a:cubicBezTo>
                  <a:pt x="1824" y="2640"/>
                  <a:pt x="2167" y="2267"/>
                  <a:pt x="2152" y="1849"/>
                </a:cubicBezTo>
                <a:lnTo>
                  <a:pt x="2152" y="1849"/>
                </a:lnTo>
                <a:cubicBezTo>
                  <a:pt x="2169" y="1850"/>
                  <a:pt x="2185" y="1850"/>
                  <a:pt x="2202" y="1850"/>
                </a:cubicBezTo>
                <a:cubicBezTo>
                  <a:pt x="2574" y="1850"/>
                  <a:pt x="2947" y="1534"/>
                  <a:pt x="3019" y="1176"/>
                </a:cubicBezTo>
                <a:cubicBezTo>
                  <a:pt x="3138" y="684"/>
                  <a:pt x="2869" y="265"/>
                  <a:pt x="2406" y="86"/>
                </a:cubicBezTo>
                <a:cubicBezTo>
                  <a:pt x="2253" y="28"/>
                  <a:pt x="2097" y="1"/>
                  <a:pt x="194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8" name="Google Shape;2268;p54"/>
          <p:cNvSpPr/>
          <p:nvPr/>
        </p:nvSpPr>
        <p:spPr>
          <a:xfrm rot="-4586258">
            <a:off x="223915" y="4950987"/>
            <a:ext cx="95998" cy="110723"/>
          </a:xfrm>
          <a:custGeom>
            <a:avLst/>
            <a:gdLst/>
            <a:ahLst/>
            <a:cxnLst/>
            <a:rect l="l" t="t" r="r" b="b"/>
            <a:pathLst>
              <a:path w="3840" h="4429" extrusionOk="0">
                <a:moveTo>
                  <a:pt x="2866" y="1"/>
                </a:moveTo>
                <a:cubicBezTo>
                  <a:pt x="2705" y="1"/>
                  <a:pt x="2542" y="39"/>
                  <a:pt x="2390" y="112"/>
                </a:cubicBezTo>
                <a:cubicBezTo>
                  <a:pt x="1016" y="740"/>
                  <a:pt x="195" y="2069"/>
                  <a:pt x="45" y="3533"/>
                </a:cubicBezTo>
                <a:cubicBezTo>
                  <a:pt x="1" y="4011"/>
                  <a:pt x="493" y="4429"/>
                  <a:pt x="942" y="4429"/>
                </a:cubicBezTo>
                <a:cubicBezTo>
                  <a:pt x="1464" y="4429"/>
                  <a:pt x="1778" y="4011"/>
                  <a:pt x="1838" y="3533"/>
                </a:cubicBezTo>
                <a:cubicBezTo>
                  <a:pt x="1927" y="2666"/>
                  <a:pt x="2525" y="1994"/>
                  <a:pt x="3271" y="1666"/>
                </a:cubicBezTo>
                <a:cubicBezTo>
                  <a:pt x="3734" y="1457"/>
                  <a:pt x="3839" y="814"/>
                  <a:pt x="3615" y="426"/>
                </a:cubicBezTo>
                <a:cubicBezTo>
                  <a:pt x="3450" y="134"/>
                  <a:pt x="3164" y="1"/>
                  <a:pt x="28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9" name="Google Shape;2269;p54"/>
          <p:cNvSpPr/>
          <p:nvPr/>
        </p:nvSpPr>
        <p:spPr>
          <a:xfrm rot="6018322">
            <a:off x="286316" y="4951049"/>
            <a:ext cx="64602" cy="66827"/>
          </a:xfrm>
          <a:custGeom>
            <a:avLst/>
            <a:gdLst/>
            <a:ahLst/>
            <a:cxnLst/>
            <a:rect l="l" t="t" r="r" b="b"/>
            <a:pathLst>
              <a:path w="2584" h="2673" extrusionOk="0">
                <a:moveTo>
                  <a:pt x="1563" y="1"/>
                </a:moveTo>
                <a:cubicBezTo>
                  <a:pt x="1256" y="1"/>
                  <a:pt x="961" y="147"/>
                  <a:pt x="792" y="426"/>
                </a:cubicBezTo>
                <a:cubicBezTo>
                  <a:pt x="597" y="724"/>
                  <a:pt x="433" y="1023"/>
                  <a:pt x="239" y="1337"/>
                </a:cubicBezTo>
                <a:cubicBezTo>
                  <a:pt x="0" y="1740"/>
                  <a:pt x="134" y="2337"/>
                  <a:pt x="568" y="2561"/>
                </a:cubicBezTo>
                <a:cubicBezTo>
                  <a:pt x="707" y="2636"/>
                  <a:pt x="861" y="2673"/>
                  <a:pt x="1015" y="2673"/>
                </a:cubicBezTo>
                <a:cubicBezTo>
                  <a:pt x="1321" y="2673"/>
                  <a:pt x="1623" y="2526"/>
                  <a:pt x="1792" y="2248"/>
                </a:cubicBezTo>
                <a:cubicBezTo>
                  <a:pt x="1987" y="1949"/>
                  <a:pt x="2151" y="1650"/>
                  <a:pt x="2330" y="1352"/>
                </a:cubicBezTo>
                <a:cubicBezTo>
                  <a:pt x="2584" y="933"/>
                  <a:pt x="2450" y="336"/>
                  <a:pt x="2016" y="112"/>
                </a:cubicBezTo>
                <a:cubicBezTo>
                  <a:pt x="1872" y="37"/>
                  <a:pt x="1716" y="1"/>
                  <a:pt x="15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0" name="Google Shape;2270;p54"/>
          <p:cNvSpPr/>
          <p:nvPr/>
        </p:nvSpPr>
        <p:spPr>
          <a:xfrm rot="2733625">
            <a:off x="6925204" y="1206004"/>
            <a:ext cx="1443650" cy="149475"/>
          </a:xfrm>
          <a:custGeom>
            <a:avLst/>
            <a:gdLst/>
            <a:ahLst/>
            <a:cxnLst/>
            <a:rect l="l" t="t" r="r" b="b"/>
            <a:pathLst>
              <a:path w="57746" h="5979" extrusionOk="0">
                <a:moveTo>
                  <a:pt x="45122" y="1"/>
                </a:moveTo>
                <a:cubicBezTo>
                  <a:pt x="43697" y="1"/>
                  <a:pt x="42440" y="1055"/>
                  <a:pt x="41567" y="2212"/>
                </a:cubicBezTo>
                <a:cubicBezTo>
                  <a:pt x="40947" y="3038"/>
                  <a:pt x="40328" y="4791"/>
                  <a:pt x="39135" y="4791"/>
                </a:cubicBezTo>
                <a:cubicBezTo>
                  <a:pt x="39034" y="4791"/>
                  <a:pt x="38928" y="4778"/>
                  <a:pt x="38819" y="4751"/>
                </a:cubicBezTo>
                <a:cubicBezTo>
                  <a:pt x="37504" y="4438"/>
                  <a:pt x="36907" y="2810"/>
                  <a:pt x="35951" y="1973"/>
                </a:cubicBezTo>
                <a:cubicBezTo>
                  <a:pt x="35224" y="1318"/>
                  <a:pt x="34319" y="1003"/>
                  <a:pt x="33414" y="1003"/>
                </a:cubicBezTo>
                <a:cubicBezTo>
                  <a:pt x="32441" y="1003"/>
                  <a:pt x="31466" y="1367"/>
                  <a:pt x="30708" y="2063"/>
                </a:cubicBezTo>
                <a:cubicBezTo>
                  <a:pt x="29752" y="2944"/>
                  <a:pt x="29080" y="4049"/>
                  <a:pt x="27871" y="4587"/>
                </a:cubicBezTo>
                <a:cubicBezTo>
                  <a:pt x="27373" y="4816"/>
                  <a:pt x="26838" y="4934"/>
                  <a:pt x="26313" y="4934"/>
                </a:cubicBezTo>
                <a:cubicBezTo>
                  <a:pt x="25294" y="4934"/>
                  <a:pt x="24315" y="4488"/>
                  <a:pt x="23733" y="3542"/>
                </a:cubicBezTo>
                <a:cubicBezTo>
                  <a:pt x="23240" y="2705"/>
                  <a:pt x="23016" y="1749"/>
                  <a:pt x="22076" y="1227"/>
                </a:cubicBezTo>
                <a:cubicBezTo>
                  <a:pt x="21628" y="970"/>
                  <a:pt x="21118" y="861"/>
                  <a:pt x="20604" y="861"/>
                </a:cubicBezTo>
                <a:cubicBezTo>
                  <a:pt x="20073" y="861"/>
                  <a:pt x="19537" y="977"/>
                  <a:pt x="19058" y="1167"/>
                </a:cubicBezTo>
                <a:cubicBezTo>
                  <a:pt x="17551" y="1770"/>
                  <a:pt x="15459" y="4271"/>
                  <a:pt x="13593" y="4271"/>
                </a:cubicBezTo>
                <a:cubicBezTo>
                  <a:pt x="13055" y="4271"/>
                  <a:pt x="12535" y="4063"/>
                  <a:pt x="12054" y="3542"/>
                </a:cubicBezTo>
                <a:cubicBezTo>
                  <a:pt x="11337" y="2780"/>
                  <a:pt x="11008" y="1719"/>
                  <a:pt x="10112" y="1092"/>
                </a:cubicBezTo>
                <a:cubicBezTo>
                  <a:pt x="9688" y="802"/>
                  <a:pt x="9227" y="676"/>
                  <a:pt x="8759" y="676"/>
                </a:cubicBezTo>
                <a:cubicBezTo>
                  <a:pt x="8239" y="676"/>
                  <a:pt x="7710" y="833"/>
                  <a:pt x="7214" y="1092"/>
                </a:cubicBezTo>
                <a:cubicBezTo>
                  <a:pt x="6049" y="1734"/>
                  <a:pt x="5332" y="2870"/>
                  <a:pt x="4302" y="3676"/>
                </a:cubicBezTo>
                <a:cubicBezTo>
                  <a:pt x="3836" y="4041"/>
                  <a:pt x="3205" y="4433"/>
                  <a:pt x="2590" y="4433"/>
                </a:cubicBezTo>
                <a:cubicBezTo>
                  <a:pt x="2299" y="4433"/>
                  <a:pt x="2012" y="4345"/>
                  <a:pt x="1748" y="4124"/>
                </a:cubicBezTo>
                <a:cubicBezTo>
                  <a:pt x="1165" y="3631"/>
                  <a:pt x="1091" y="2720"/>
                  <a:pt x="1031" y="2033"/>
                </a:cubicBezTo>
                <a:cubicBezTo>
                  <a:pt x="1009" y="1705"/>
                  <a:pt x="743" y="1540"/>
                  <a:pt x="491" y="1540"/>
                </a:cubicBezTo>
                <a:cubicBezTo>
                  <a:pt x="239" y="1540"/>
                  <a:pt x="0" y="1705"/>
                  <a:pt x="30" y="2033"/>
                </a:cubicBezTo>
                <a:cubicBezTo>
                  <a:pt x="167" y="3715"/>
                  <a:pt x="959" y="5449"/>
                  <a:pt x="2596" y="5449"/>
                </a:cubicBezTo>
                <a:cubicBezTo>
                  <a:pt x="2922" y="5449"/>
                  <a:pt x="3281" y="5380"/>
                  <a:pt x="3675" y="5229"/>
                </a:cubicBezTo>
                <a:cubicBezTo>
                  <a:pt x="5208" y="4623"/>
                  <a:pt x="7030" y="1756"/>
                  <a:pt x="8732" y="1756"/>
                </a:cubicBezTo>
                <a:cubicBezTo>
                  <a:pt x="9252" y="1756"/>
                  <a:pt x="9760" y="2024"/>
                  <a:pt x="10246" y="2705"/>
                </a:cubicBezTo>
                <a:cubicBezTo>
                  <a:pt x="10784" y="3452"/>
                  <a:pt x="11187" y="4333"/>
                  <a:pt x="12009" y="4826"/>
                </a:cubicBezTo>
                <a:cubicBezTo>
                  <a:pt x="12487" y="5120"/>
                  <a:pt x="13020" y="5244"/>
                  <a:pt x="13559" y="5244"/>
                </a:cubicBezTo>
                <a:cubicBezTo>
                  <a:pt x="14113" y="5244"/>
                  <a:pt x="14675" y="5113"/>
                  <a:pt x="15190" y="4901"/>
                </a:cubicBezTo>
                <a:cubicBezTo>
                  <a:pt x="16680" y="4290"/>
                  <a:pt x="18869" y="1880"/>
                  <a:pt x="20638" y="1880"/>
                </a:cubicBezTo>
                <a:cubicBezTo>
                  <a:pt x="21335" y="1880"/>
                  <a:pt x="21966" y="2254"/>
                  <a:pt x="22464" y="3258"/>
                </a:cubicBezTo>
                <a:cubicBezTo>
                  <a:pt x="22972" y="4288"/>
                  <a:pt x="23479" y="5110"/>
                  <a:pt x="24555" y="5618"/>
                </a:cubicBezTo>
                <a:cubicBezTo>
                  <a:pt x="25114" y="5863"/>
                  <a:pt x="25704" y="5978"/>
                  <a:pt x="26296" y="5978"/>
                </a:cubicBezTo>
                <a:cubicBezTo>
                  <a:pt x="26858" y="5978"/>
                  <a:pt x="27422" y="5874"/>
                  <a:pt x="27960" y="5677"/>
                </a:cubicBezTo>
                <a:cubicBezTo>
                  <a:pt x="29110" y="5244"/>
                  <a:pt x="29932" y="4438"/>
                  <a:pt x="30738" y="3542"/>
                </a:cubicBezTo>
                <a:cubicBezTo>
                  <a:pt x="31500" y="2697"/>
                  <a:pt x="32444" y="2012"/>
                  <a:pt x="33478" y="2012"/>
                </a:cubicBezTo>
                <a:cubicBezTo>
                  <a:pt x="33925" y="2012"/>
                  <a:pt x="34388" y="2139"/>
                  <a:pt x="34861" y="2436"/>
                </a:cubicBezTo>
                <a:cubicBezTo>
                  <a:pt x="36239" y="3286"/>
                  <a:pt x="37343" y="5899"/>
                  <a:pt x="39110" y="5899"/>
                </a:cubicBezTo>
                <a:cubicBezTo>
                  <a:pt x="39487" y="5899"/>
                  <a:pt x="39895" y="5780"/>
                  <a:pt x="40342" y="5498"/>
                </a:cubicBezTo>
                <a:cubicBezTo>
                  <a:pt x="41965" y="4487"/>
                  <a:pt x="42735" y="999"/>
                  <a:pt x="44943" y="999"/>
                </a:cubicBezTo>
                <a:cubicBezTo>
                  <a:pt x="45213" y="999"/>
                  <a:pt x="45505" y="1051"/>
                  <a:pt x="45823" y="1167"/>
                </a:cubicBezTo>
                <a:cubicBezTo>
                  <a:pt x="47914" y="1944"/>
                  <a:pt x="48572" y="4677"/>
                  <a:pt x="50603" y="5618"/>
                </a:cubicBezTo>
                <a:cubicBezTo>
                  <a:pt x="51141" y="5859"/>
                  <a:pt x="51667" y="5964"/>
                  <a:pt x="52177" y="5964"/>
                </a:cubicBezTo>
                <a:cubicBezTo>
                  <a:pt x="54259" y="5964"/>
                  <a:pt x="56082" y="4205"/>
                  <a:pt x="57414" y="2705"/>
                </a:cubicBezTo>
                <a:cubicBezTo>
                  <a:pt x="57746" y="2304"/>
                  <a:pt x="57393" y="1780"/>
                  <a:pt x="57021" y="1780"/>
                </a:cubicBezTo>
                <a:cubicBezTo>
                  <a:pt x="56909" y="1780"/>
                  <a:pt x="56794" y="1829"/>
                  <a:pt x="56697" y="1944"/>
                </a:cubicBezTo>
                <a:cubicBezTo>
                  <a:pt x="55477" y="3299"/>
                  <a:pt x="53828" y="4858"/>
                  <a:pt x="52125" y="4858"/>
                </a:cubicBezTo>
                <a:cubicBezTo>
                  <a:pt x="51388" y="4858"/>
                  <a:pt x="50642" y="4566"/>
                  <a:pt x="49916" y="3840"/>
                </a:cubicBezTo>
                <a:cubicBezTo>
                  <a:pt x="48721" y="2645"/>
                  <a:pt x="47914" y="913"/>
                  <a:pt x="46286" y="241"/>
                </a:cubicBezTo>
                <a:cubicBezTo>
                  <a:pt x="45889" y="75"/>
                  <a:pt x="45499" y="1"/>
                  <a:pt x="451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7" name="Google Shape;2277;p54"/>
          <p:cNvGrpSpPr/>
          <p:nvPr/>
        </p:nvGrpSpPr>
        <p:grpSpPr>
          <a:xfrm rot="2135871">
            <a:off x="478177" y="1319175"/>
            <a:ext cx="522084" cy="583036"/>
            <a:chOff x="5495750" y="1391525"/>
            <a:chExt cx="542100" cy="605425"/>
          </a:xfrm>
        </p:grpSpPr>
        <p:sp>
          <p:nvSpPr>
            <p:cNvPr id="2278" name="Google Shape;2278;p54"/>
            <p:cNvSpPr/>
            <p:nvPr/>
          </p:nvSpPr>
          <p:spPr>
            <a:xfrm>
              <a:off x="5495750" y="1748250"/>
              <a:ext cx="330275" cy="248700"/>
            </a:xfrm>
            <a:custGeom>
              <a:avLst/>
              <a:gdLst/>
              <a:ahLst/>
              <a:cxnLst/>
              <a:rect l="l" t="t" r="r" b="b"/>
              <a:pathLst>
                <a:path w="13211" h="9948" extrusionOk="0">
                  <a:moveTo>
                    <a:pt x="2369" y="2006"/>
                  </a:moveTo>
                  <a:cubicBezTo>
                    <a:pt x="2503" y="2073"/>
                    <a:pt x="2603" y="2073"/>
                    <a:pt x="2703" y="2106"/>
                  </a:cubicBezTo>
                  <a:cubicBezTo>
                    <a:pt x="3170" y="2240"/>
                    <a:pt x="3604" y="2340"/>
                    <a:pt x="4037" y="2473"/>
                  </a:cubicBezTo>
                  <a:cubicBezTo>
                    <a:pt x="4571" y="2640"/>
                    <a:pt x="5071" y="2774"/>
                    <a:pt x="5605" y="2940"/>
                  </a:cubicBezTo>
                  <a:cubicBezTo>
                    <a:pt x="5572" y="3040"/>
                    <a:pt x="5505" y="3241"/>
                    <a:pt x="5405" y="3407"/>
                  </a:cubicBezTo>
                  <a:cubicBezTo>
                    <a:pt x="5405" y="3441"/>
                    <a:pt x="5371" y="3507"/>
                    <a:pt x="5338" y="3574"/>
                  </a:cubicBezTo>
                  <a:lnTo>
                    <a:pt x="5205" y="3808"/>
                  </a:lnTo>
                  <a:cubicBezTo>
                    <a:pt x="5105" y="3974"/>
                    <a:pt x="5038" y="4141"/>
                    <a:pt x="4938" y="4341"/>
                  </a:cubicBezTo>
                  <a:cubicBezTo>
                    <a:pt x="4771" y="4675"/>
                    <a:pt x="4604" y="5008"/>
                    <a:pt x="4437" y="5309"/>
                  </a:cubicBezTo>
                  <a:cubicBezTo>
                    <a:pt x="4371" y="5175"/>
                    <a:pt x="4337" y="5109"/>
                    <a:pt x="4237" y="4975"/>
                  </a:cubicBezTo>
                  <a:cubicBezTo>
                    <a:pt x="3837" y="4308"/>
                    <a:pt x="3403" y="3674"/>
                    <a:pt x="3003" y="3007"/>
                  </a:cubicBezTo>
                  <a:lnTo>
                    <a:pt x="2369" y="2006"/>
                  </a:lnTo>
                  <a:close/>
                  <a:moveTo>
                    <a:pt x="1392" y="1"/>
                  </a:moveTo>
                  <a:cubicBezTo>
                    <a:pt x="1351" y="1"/>
                    <a:pt x="1310" y="2"/>
                    <a:pt x="1269" y="5"/>
                  </a:cubicBezTo>
                  <a:cubicBezTo>
                    <a:pt x="268" y="105"/>
                    <a:pt x="1" y="1139"/>
                    <a:pt x="368" y="1940"/>
                  </a:cubicBezTo>
                  <a:cubicBezTo>
                    <a:pt x="568" y="2407"/>
                    <a:pt x="902" y="2774"/>
                    <a:pt x="1168" y="3174"/>
                  </a:cubicBezTo>
                  <a:cubicBezTo>
                    <a:pt x="1435" y="3641"/>
                    <a:pt x="1769" y="4108"/>
                    <a:pt x="2069" y="4508"/>
                  </a:cubicBezTo>
                  <a:cubicBezTo>
                    <a:pt x="2703" y="5442"/>
                    <a:pt x="3270" y="6309"/>
                    <a:pt x="3904" y="7210"/>
                  </a:cubicBezTo>
                  <a:cubicBezTo>
                    <a:pt x="4471" y="8111"/>
                    <a:pt x="5071" y="9011"/>
                    <a:pt x="5838" y="9779"/>
                  </a:cubicBezTo>
                  <a:cubicBezTo>
                    <a:pt x="5975" y="9897"/>
                    <a:pt x="6118" y="9948"/>
                    <a:pt x="6251" y="9948"/>
                  </a:cubicBezTo>
                  <a:cubicBezTo>
                    <a:pt x="6607" y="9948"/>
                    <a:pt x="6885" y="9582"/>
                    <a:pt x="6739" y="9145"/>
                  </a:cubicBezTo>
                  <a:cubicBezTo>
                    <a:pt x="6406" y="8278"/>
                    <a:pt x="5905" y="7444"/>
                    <a:pt x="5371" y="6610"/>
                  </a:cubicBezTo>
                  <a:cubicBezTo>
                    <a:pt x="5738" y="6176"/>
                    <a:pt x="6039" y="5742"/>
                    <a:pt x="6339" y="5275"/>
                  </a:cubicBezTo>
                  <a:cubicBezTo>
                    <a:pt x="6539" y="4942"/>
                    <a:pt x="6739" y="4608"/>
                    <a:pt x="6906" y="4275"/>
                  </a:cubicBezTo>
                  <a:cubicBezTo>
                    <a:pt x="7039" y="4074"/>
                    <a:pt x="7206" y="3808"/>
                    <a:pt x="7239" y="3574"/>
                  </a:cubicBezTo>
                  <a:lnTo>
                    <a:pt x="7239" y="3441"/>
                  </a:lnTo>
                  <a:cubicBezTo>
                    <a:pt x="8073" y="3708"/>
                    <a:pt x="8907" y="4008"/>
                    <a:pt x="9741" y="4341"/>
                  </a:cubicBezTo>
                  <a:cubicBezTo>
                    <a:pt x="10175" y="4508"/>
                    <a:pt x="10609" y="4675"/>
                    <a:pt x="11042" y="4908"/>
                  </a:cubicBezTo>
                  <a:cubicBezTo>
                    <a:pt x="11460" y="5076"/>
                    <a:pt x="11808" y="5266"/>
                    <a:pt x="12242" y="5266"/>
                  </a:cubicBezTo>
                  <a:cubicBezTo>
                    <a:pt x="12327" y="5266"/>
                    <a:pt x="12416" y="5259"/>
                    <a:pt x="12510" y="5242"/>
                  </a:cubicBezTo>
                  <a:cubicBezTo>
                    <a:pt x="12944" y="5109"/>
                    <a:pt x="13210" y="4608"/>
                    <a:pt x="13010" y="4241"/>
                  </a:cubicBezTo>
                  <a:cubicBezTo>
                    <a:pt x="12710" y="3741"/>
                    <a:pt x="12276" y="3574"/>
                    <a:pt x="11776" y="3341"/>
                  </a:cubicBezTo>
                  <a:lnTo>
                    <a:pt x="10275" y="2740"/>
                  </a:lnTo>
                  <a:cubicBezTo>
                    <a:pt x="9274" y="2307"/>
                    <a:pt x="8240" y="1973"/>
                    <a:pt x="7239" y="1606"/>
                  </a:cubicBezTo>
                  <a:cubicBezTo>
                    <a:pt x="6205" y="1272"/>
                    <a:pt x="5205" y="939"/>
                    <a:pt x="4171" y="639"/>
                  </a:cubicBezTo>
                  <a:cubicBezTo>
                    <a:pt x="3670" y="505"/>
                    <a:pt x="3203" y="405"/>
                    <a:pt x="2703" y="272"/>
                  </a:cubicBezTo>
                  <a:cubicBezTo>
                    <a:pt x="2277" y="150"/>
                    <a:pt x="1823" y="1"/>
                    <a:pt x="13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4"/>
            <p:cNvSpPr/>
            <p:nvPr/>
          </p:nvSpPr>
          <p:spPr>
            <a:xfrm>
              <a:off x="5800150" y="1391525"/>
              <a:ext cx="237700" cy="223775"/>
            </a:xfrm>
            <a:custGeom>
              <a:avLst/>
              <a:gdLst/>
              <a:ahLst/>
              <a:cxnLst/>
              <a:rect l="l" t="t" r="r" b="b"/>
              <a:pathLst>
                <a:path w="9508" h="8951" extrusionOk="0">
                  <a:moveTo>
                    <a:pt x="3124" y="1"/>
                  </a:moveTo>
                  <a:cubicBezTo>
                    <a:pt x="2013" y="1"/>
                    <a:pt x="1047" y="772"/>
                    <a:pt x="567" y="1732"/>
                  </a:cubicBezTo>
                  <a:cubicBezTo>
                    <a:pt x="0" y="2866"/>
                    <a:pt x="67" y="4367"/>
                    <a:pt x="601" y="5534"/>
                  </a:cubicBezTo>
                  <a:cubicBezTo>
                    <a:pt x="1235" y="6769"/>
                    <a:pt x="2335" y="7736"/>
                    <a:pt x="3570" y="8370"/>
                  </a:cubicBezTo>
                  <a:cubicBezTo>
                    <a:pt x="4266" y="8708"/>
                    <a:pt x="5080" y="8951"/>
                    <a:pt x="5879" y="8951"/>
                  </a:cubicBezTo>
                  <a:cubicBezTo>
                    <a:pt x="6420" y="8951"/>
                    <a:pt x="6954" y="8839"/>
                    <a:pt x="7439" y="8570"/>
                  </a:cubicBezTo>
                  <a:cubicBezTo>
                    <a:pt x="8707" y="7903"/>
                    <a:pt x="9507" y="6602"/>
                    <a:pt x="9374" y="5134"/>
                  </a:cubicBezTo>
                  <a:cubicBezTo>
                    <a:pt x="9340" y="4500"/>
                    <a:pt x="9040" y="3733"/>
                    <a:pt x="8573" y="3266"/>
                  </a:cubicBezTo>
                  <a:cubicBezTo>
                    <a:pt x="8318" y="3068"/>
                    <a:pt x="8015" y="2918"/>
                    <a:pt x="7705" y="2918"/>
                  </a:cubicBezTo>
                  <a:cubicBezTo>
                    <a:pt x="7650" y="2918"/>
                    <a:pt x="7594" y="2922"/>
                    <a:pt x="7539" y="2932"/>
                  </a:cubicBezTo>
                  <a:cubicBezTo>
                    <a:pt x="7105" y="3066"/>
                    <a:pt x="6872" y="3433"/>
                    <a:pt x="6905" y="3866"/>
                  </a:cubicBezTo>
                  <a:cubicBezTo>
                    <a:pt x="6939" y="4434"/>
                    <a:pt x="7406" y="4800"/>
                    <a:pt x="7439" y="5401"/>
                  </a:cubicBezTo>
                  <a:cubicBezTo>
                    <a:pt x="7506" y="5835"/>
                    <a:pt x="7339" y="6235"/>
                    <a:pt x="6939" y="6568"/>
                  </a:cubicBezTo>
                  <a:cubicBezTo>
                    <a:pt x="6642" y="6838"/>
                    <a:pt x="6275" y="6944"/>
                    <a:pt x="5885" y="6944"/>
                  </a:cubicBezTo>
                  <a:cubicBezTo>
                    <a:pt x="5310" y="6944"/>
                    <a:pt x="4687" y="6713"/>
                    <a:pt x="4170" y="6435"/>
                  </a:cubicBezTo>
                  <a:cubicBezTo>
                    <a:pt x="3069" y="5868"/>
                    <a:pt x="2102" y="4867"/>
                    <a:pt x="1935" y="3600"/>
                  </a:cubicBezTo>
                  <a:cubicBezTo>
                    <a:pt x="1768" y="2399"/>
                    <a:pt x="2536" y="1365"/>
                    <a:pt x="3570" y="864"/>
                  </a:cubicBezTo>
                  <a:cubicBezTo>
                    <a:pt x="4003" y="664"/>
                    <a:pt x="3937" y="97"/>
                    <a:pt x="3503" y="30"/>
                  </a:cubicBezTo>
                  <a:cubicBezTo>
                    <a:pt x="3375" y="10"/>
                    <a:pt x="3249" y="1"/>
                    <a:pt x="31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4"/>
            <p:cNvSpPr/>
            <p:nvPr/>
          </p:nvSpPr>
          <p:spPr>
            <a:xfrm>
              <a:off x="5614175" y="1567975"/>
              <a:ext cx="296900" cy="242075"/>
            </a:xfrm>
            <a:custGeom>
              <a:avLst/>
              <a:gdLst/>
              <a:ahLst/>
              <a:cxnLst/>
              <a:rect l="l" t="t" r="r" b="b"/>
              <a:pathLst>
                <a:path w="11876" h="9683" extrusionOk="0">
                  <a:moveTo>
                    <a:pt x="7039" y="3480"/>
                  </a:moveTo>
                  <a:cubicBezTo>
                    <a:pt x="7039" y="3713"/>
                    <a:pt x="7006" y="3947"/>
                    <a:pt x="6839" y="4114"/>
                  </a:cubicBezTo>
                  <a:cubicBezTo>
                    <a:pt x="6750" y="4221"/>
                    <a:pt x="6556" y="4328"/>
                    <a:pt x="6420" y="4328"/>
                  </a:cubicBezTo>
                  <a:cubicBezTo>
                    <a:pt x="6302" y="4328"/>
                    <a:pt x="6228" y="4247"/>
                    <a:pt x="6305" y="4014"/>
                  </a:cubicBezTo>
                  <a:cubicBezTo>
                    <a:pt x="6439" y="3713"/>
                    <a:pt x="6705" y="3547"/>
                    <a:pt x="7039" y="3480"/>
                  </a:cubicBezTo>
                  <a:close/>
                  <a:moveTo>
                    <a:pt x="4058" y="1"/>
                  </a:moveTo>
                  <a:cubicBezTo>
                    <a:pt x="3175" y="1"/>
                    <a:pt x="2325" y="275"/>
                    <a:pt x="1635" y="945"/>
                  </a:cubicBezTo>
                  <a:cubicBezTo>
                    <a:pt x="668" y="1845"/>
                    <a:pt x="1" y="3346"/>
                    <a:pt x="434" y="4681"/>
                  </a:cubicBezTo>
                  <a:cubicBezTo>
                    <a:pt x="514" y="4920"/>
                    <a:pt x="678" y="5016"/>
                    <a:pt x="855" y="5016"/>
                  </a:cubicBezTo>
                  <a:cubicBezTo>
                    <a:pt x="1123" y="5016"/>
                    <a:pt x="1421" y="4795"/>
                    <a:pt x="1502" y="4514"/>
                  </a:cubicBezTo>
                  <a:cubicBezTo>
                    <a:pt x="1669" y="3813"/>
                    <a:pt x="1769" y="3046"/>
                    <a:pt x="2136" y="2446"/>
                  </a:cubicBezTo>
                  <a:cubicBezTo>
                    <a:pt x="2536" y="1779"/>
                    <a:pt x="3170" y="1312"/>
                    <a:pt x="3970" y="1312"/>
                  </a:cubicBezTo>
                  <a:cubicBezTo>
                    <a:pt x="4010" y="1310"/>
                    <a:pt x="4050" y="1309"/>
                    <a:pt x="4090" y="1309"/>
                  </a:cubicBezTo>
                  <a:cubicBezTo>
                    <a:pt x="4926" y="1309"/>
                    <a:pt x="5836" y="1636"/>
                    <a:pt x="6472" y="2146"/>
                  </a:cubicBezTo>
                  <a:cubicBezTo>
                    <a:pt x="6605" y="2279"/>
                    <a:pt x="6705" y="2379"/>
                    <a:pt x="6806" y="2513"/>
                  </a:cubicBezTo>
                  <a:cubicBezTo>
                    <a:pt x="6605" y="2613"/>
                    <a:pt x="6439" y="2679"/>
                    <a:pt x="6205" y="2779"/>
                  </a:cubicBezTo>
                  <a:cubicBezTo>
                    <a:pt x="5671" y="3113"/>
                    <a:pt x="5204" y="3613"/>
                    <a:pt x="5271" y="4314"/>
                  </a:cubicBezTo>
                  <a:cubicBezTo>
                    <a:pt x="5304" y="4881"/>
                    <a:pt x="5671" y="5448"/>
                    <a:pt x="6305" y="5515"/>
                  </a:cubicBezTo>
                  <a:cubicBezTo>
                    <a:pt x="6372" y="5523"/>
                    <a:pt x="6437" y="5526"/>
                    <a:pt x="6501" y="5526"/>
                  </a:cubicBezTo>
                  <a:cubicBezTo>
                    <a:pt x="7520" y="5526"/>
                    <a:pt x="8148" y="4551"/>
                    <a:pt x="8273" y="3547"/>
                  </a:cubicBezTo>
                  <a:cubicBezTo>
                    <a:pt x="8774" y="3680"/>
                    <a:pt x="9207" y="4014"/>
                    <a:pt x="9474" y="4514"/>
                  </a:cubicBezTo>
                  <a:cubicBezTo>
                    <a:pt x="9874" y="5214"/>
                    <a:pt x="9975" y="6182"/>
                    <a:pt x="9841" y="6982"/>
                  </a:cubicBezTo>
                  <a:cubicBezTo>
                    <a:pt x="9727" y="7608"/>
                    <a:pt x="9322" y="8428"/>
                    <a:pt x="8667" y="8428"/>
                  </a:cubicBezTo>
                  <a:cubicBezTo>
                    <a:pt x="8555" y="8428"/>
                    <a:pt x="8434" y="8404"/>
                    <a:pt x="8307" y="8350"/>
                  </a:cubicBezTo>
                  <a:cubicBezTo>
                    <a:pt x="7306" y="7950"/>
                    <a:pt x="6339" y="7283"/>
                    <a:pt x="5505" y="6615"/>
                  </a:cubicBezTo>
                  <a:cubicBezTo>
                    <a:pt x="5038" y="6215"/>
                    <a:pt x="4604" y="5882"/>
                    <a:pt x="4170" y="5481"/>
                  </a:cubicBezTo>
                  <a:cubicBezTo>
                    <a:pt x="3770" y="5114"/>
                    <a:pt x="3370" y="4647"/>
                    <a:pt x="2869" y="4347"/>
                  </a:cubicBezTo>
                  <a:cubicBezTo>
                    <a:pt x="2812" y="4311"/>
                    <a:pt x="2753" y="4295"/>
                    <a:pt x="2697" y="4295"/>
                  </a:cubicBezTo>
                  <a:cubicBezTo>
                    <a:pt x="2493" y="4295"/>
                    <a:pt x="2331" y="4505"/>
                    <a:pt x="2436" y="4714"/>
                  </a:cubicBezTo>
                  <a:cubicBezTo>
                    <a:pt x="2669" y="5381"/>
                    <a:pt x="3170" y="5948"/>
                    <a:pt x="3670" y="6482"/>
                  </a:cubicBezTo>
                  <a:cubicBezTo>
                    <a:pt x="4204" y="7016"/>
                    <a:pt x="4804" y="7516"/>
                    <a:pt x="5438" y="7983"/>
                  </a:cubicBezTo>
                  <a:cubicBezTo>
                    <a:pt x="6005" y="8450"/>
                    <a:pt x="6672" y="8817"/>
                    <a:pt x="7306" y="9184"/>
                  </a:cubicBezTo>
                  <a:cubicBezTo>
                    <a:pt x="7746" y="9443"/>
                    <a:pt x="8247" y="9682"/>
                    <a:pt x="8762" y="9682"/>
                  </a:cubicBezTo>
                  <a:cubicBezTo>
                    <a:pt x="8909" y="9682"/>
                    <a:pt x="9058" y="9662"/>
                    <a:pt x="9207" y="9618"/>
                  </a:cubicBezTo>
                  <a:cubicBezTo>
                    <a:pt x="11876" y="8850"/>
                    <a:pt x="11776" y="4280"/>
                    <a:pt x="9808" y="2846"/>
                  </a:cubicBezTo>
                  <a:cubicBezTo>
                    <a:pt x="9307" y="2479"/>
                    <a:pt x="8674" y="2312"/>
                    <a:pt x="8040" y="2312"/>
                  </a:cubicBezTo>
                  <a:cubicBezTo>
                    <a:pt x="7639" y="1312"/>
                    <a:pt x="6705" y="645"/>
                    <a:pt x="5771" y="311"/>
                  </a:cubicBezTo>
                  <a:cubicBezTo>
                    <a:pt x="5209" y="115"/>
                    <a:pt x="4627" y="1"/>
                    <a:pt x="40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263;p54">
            <a:extLst>
              <a:ext uri="{FF2B5EF4-FFF2-40B4-BE49-F238E27FC236}">
                <a16:creationId xmlns:a16="http://schemas.microsoft.com/office/drawing/2014/main" xmlns="" id="{FEF37C0B-0DBD-468E-AE88-2394D6919E6C}"/>
              </a:ext>
            </a:extLst>
          </p:cNvPr>
          <p:cNvSpPr txBox="1">
            <a:spLocks/>
          </p:cNvSpPr>
          <p:nvPr/>
        </p:nvSpPr>
        <p:spPr>
          <a:xfrm>
            <a:off x="1317228" y="2396288"/>
            <a:ext cx="6509544" cy="2016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estrial"/>
              <a:buChar char="●"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■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●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Char char="○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Questrial"/>
              <a:buChar char="■"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Mengobservasi</a:t>
            </a:r>
            <a:endParaRPr lang="en-US" dirty="0"/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hipotesis</a:t>
            </a:r>
            <a:endParaRPr lang="en-US" dirty="0"/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Merencanakan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Mengendalikan</a:t>
            </a:r>
            <a:r>
              <a:rPr lang="en-US" dirty="0"/>
              <a:t> variable</a:t>
            </a:r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Menafsirkan</a:t>
            </a:r>
            <a:r>
              <a:rPr lang="en-US" dirty="0"/>
              <a:t> data</a:t>
            </a:r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sementara</a:t>
            </a:r>
            <a:endParaRPr lang="en-US" dirty="0"/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Meramalkan</a:t>
            </a:r>
            <a:endParaRPr lang="en-US" dirty="0"/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Menerapkan</a:t>
            </a:r>
            <a:endParaRPr lang="en-US" dirty="0"/>
          </a:p>
          <a:p>
            <a:pPr marL="285750" indent="-285750"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en-US" dirty="0" err="1"/>
              <a:t>mengkomunikasikan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Font typeface="Questrial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6" name="Google Shape;2636;p63"/>
          <p:cNvSpPr/>
          <p:nvPr/>
        </p:nvSpPr>
        <p:spPr>
          <a:xfrm rot="10800000">
            <a:off x="156298" y="218588"/>
            <a:ext cx="978543" cy="416650"/>
          </a:xfrm>
          <a:custGeom>
            <a:avLst/>
            <a:gdLst/>
            <a:ahLst/>
            <a:cxnLst/>
            <a:rect l="l" t="t" r="r" b="b"/>
            <a:pathLst>
              <a:path w="17010" h="7242" extrusionOk="0">
                <a:moveTo>
                  <a:pt x="1" y="1"/>
                </a:moveTo>
                <a:cubicBezTo>
                  <a:pt x="677" y="4099"/>
                  <a:pt x="4238" y="7242"/>
                  <a:pt x="8515" y="7242"/>
                </a:cubicBezTo>
                <a:cubicBezTo>
                  <a:pt x="12792" y="7242"/>
                  <a:pt x="16333" y="4099"/>
                  <a:pt x="1700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37" name="Google Shape;2637;p63"/>
          <p:cNvGrpSpPr/>
          <p:nvPr/>
        </p:nvGrpSpPr>
        <p:grpSpPr>
          <a:xfrm rot="2035751">
            <a:off x="831689" y="91235"/>
            <a:ext cx="268433" cy="285029"/>
            <a:chOff x="4730866" y="656100"/>
            <a:chExt cx="272916" cy="289789"/>
          </a:xfrm>
        </p:grpSpPr>
        <p:sp>
          <p:nvSpPr>
            <p:cNvPr id="2638" name="Google Shape;2638;p63"/>
            <p:cNvSpPr/>
            <p:nvPr/>
          </p:nvSpPr>
          <p:spPr>
            <a:xfrm>
              <a:off x="4950032" y="656100"/>
              <a:ext cx="53750" cy="53225"/>
            </a:xfrm>
            <a:custGeom>
              <a:avLst/>
              <a:gdLst/>
              <a:ahLst/>
              <a:cxnLst/>
              <a:rect l="l" t="t" r="r" b="b"/>
              <a:pathLst>
                <a:path w="2150" h="2129" extrusionOk="0">
                  <a:moveTo>
                    <a:pt x="1075" y="0"/>
                  </a:moveTo>
                  <a:cubicBezTo>
                    <a:pt x="478" y="0"/>
                    <a:pt x="1" y="478"/>
                    <a:pt x="1" y="1075"/>
                  </a:cubicBezTo>
                  <a:cubicBezTo>
                    <a:pt x="1" y="1671"/>
                    <a:pt x="478" y="2129"/>
                    <a:pt x="1075" y="2129"/>
                  </a:cubicBezTo>
                  <a:cubicBezTo>
                    <a:pt x="1672" y="2129"/>
                    <a:pt x="2149" y="1671"/>
                    <a:pt x="2149" y="1075"/>
                  </a:cubicBezTo>
                  <a:cubicBezTo>
                    <a:pt x="2149" y="478"/>
                    <a:pt x="1672" y="0"/>
                    <a:pt x="10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63"/>
            <p:cNvSpPr/>
            <p:nvPr/>
          </p:nvSpPr>
          <p:spPr>
            <a:xfrm>
              <a:off x="4730866" y="751011"/>
              <a:ext cx="193299" cy="194878"/>
            </a:xfrm>
            <a:custGeom>
              <a:avLst/>
              <a:gdLst/>
              <a:ahLst/>
              <a:cxnLst/>
              <a:rect l="l" t="t" r="r" b="b"/>
              <a:pathLst>
                <a:path w="2488" h="2508" extrusionOk="0">
                  <a:moveTo>
                    <a:pt x="1254" y="1"/>
                  </a:moveTo>
                  <a:cubicBezTo>
                    <a:pt x="557" y="1"/>
                    <a:pt x="0" y="558"/>
                    <a:pt x="0" y="1254"/>
                  </a:cubicBezTo>
                  <a:cubicBezTo>
                    <a:pt x="0" y="1950"/>
                    <a:pt x="557" y="2507"/>
                    <a:pt x="1254" y="2507"/>
                  </a:cubicBezTo>
                  <a:cubicBezTo>
                    <a:pt x="1950" y="2507"/>
                    <a:pt x="2487" y="1950"/>
                    <a:pt x="2487" y="1254"/>
                  </a:cubicBezTo>
                  <a:cubicBezTo>
                    <a:pt x="2487" y="558"/>
                    <a:pt x="1950" y="1"/>
                    <a:pt x="12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0" name="Google Shape;2640;p63"/>
          <p:cNvSpPr txBox="1">
            <a:spLocks noGrp="1"/>
          </p:cNvSpPr>
          <p:nvPr>
            <p:ph type="ctrTitle"/>
          </p:nvPr>
        </p:nvSpPr>
        <p:spPr>
          <a:xfrm flipH="1">
            <a:off x="1836192" y="383204"/>
            <a:ext cx="4010949" cy="11528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M</a:t>
            </a:r>
            <a:r>
              <a:rPr lang="en" sz="2400" dirty="0"/>
              <a:t>erancang dan Menyusun Alat Evaluasi Hasil Belajar Aspek Keterampilan</a:t>
            </a:r>
            <a:endParaRPr sz="2400" dirty="0"/>
          </a:p>
        </p:txBody>
      </p:sp>
      <p:sp>
        <p:nvSpPr>
          <p:cNvPr id="2641" name="Google Shape;2641;p63"/>
          <p:cNvSpPr txBox="1">
            <a:spLocks noGrp="1"/>
          </p:cNvSpPr>
          <p:nvPr>
            <p:ph type="subTitle" idx="1"/>
          </p:nvPr>
        </p:nvSpPr>
        <p:spPr>
          <a:xfrm flipH="1">
            <a:off x="561050" y="1609725"/>
            <a:ext cx="4010950" cy="28985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sz="1300" dirty="0" err="1"/>
              <a:t>Dalam</a:t>
            </a:r>
            <a:r>
              <a:rPr lang="en-US" sz="1300" dirty="0"/>
              <a:t> </a:t>
            </a:r>
            <a:r>
              <a:rPr lang="en-US" sz="1300" dirty="0" err="1"/>
              <a:t>merancang</a:t>
            </a:r>
            <a:r>
              <a:rPr lang="en-US" sz="1300" dirty="0"/>
              <a:t> </a:t>
            </a:r>
            <a:r>
              <a:rPr lang="en-US" sz="1300" dirty="0" err="1"/>
              <a:t>evaluasi</a:t>
            </a:r>
            <a:r>
              <a:rPr lang="en-US" sz="1300" dirty="0"/>
              <a:t> </a:t>
            </a:r>
            <a:r>
              <a:rPr lang="en-US" sz="1300" dirty="0" err="1"/>
              <a:t>keterampilan</a:t>
            </a:r>
            <a:r>
              <a:rPr lang="en-US" sz="1300" dirty="0"/>
              <a:t> IPS di SD </a:t>
            </a:r>
            <a:r>
              <a:rPr lang="en-US" sz="1300" dirty="0" err="1"/>
              <a:t>perlu</a:t>
            </a:r>
            <a:r>
              <a:rPr lang="en-US" sz="1300" dirty="0"/>
              <a:t> </a:t>
            </a:r>
            <a:r>
              <a:rPr lang="en-US" sz="1300" dirty="0" err="1"/>
              <a:t>dipelajari</a:t>
            </a:r>
            <a:r>
              <a:rPr lang="en-US" sz="1300" dirty="0"/>
              <a:t> </a:t>
            </a:r>
            <a:r>
              <a:rPr lang="en-US" sz="1300" dirty="0" err="1"/>
              <a:t>kurikulum</a:t>
            </a:r>
            <a:r>
              <a:rPr lang="en-US" sz="1300" dirty="0"/>
              <a:t> SD yang </a:t>
            </a:r>
            <a:r>
              <a:rPr lang="en-US" sz="1300" dirty="0" err="1"/>
              <a:t>berlaku</a:t>
            </a:r>
            <a:r>
              <a:rPr lang="en-US" sz="1300" dirty="0"/>
              <a:t>, </a:t>
            </a:r>
            <a:r>
              <a:rPr lang="en-US" sz="1300" dirty="0" err="1"/>
              <a:t>khususnya</a:t>
            </a:r>
            <a:r>
              <a:rPr lang="en-US" sz="1300" dirty="0"/>
              <a:t> </a:t>
            </a:r>
            <a:r>
              <a:rPr lang="en-US" sz="1300" dirty="0" err="1"/>
              <a:t>mengenai</a:t>
            </a:r>
            <a:r>
              <a:rPr lang="en-US" sz="1300" dirty="0"/>
              <a:t> </a:t>
            </a:r>
            <a:r>
              <a:rPr lang="en-US" sz="1300" dirty="0" err="1"/>
              <a:t>hal</a:t>
            </a:r>
            <a:r>
              <a:rPr lang="en-US" sz="1300" dirty="0"/>
              <a:t> </a:t>
            </a:r>
            <a:r>
              <a:rPr lang="en-US" sz="1300" dirty="0" err="1"/>
              <a:t>berikut</a:t>
            </a:r>
            <a:r>
              <a:rPr lang="en-US" sz="1300" dirty="0"/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en-US" sz="1300" dirty="0" err="1"/>
              <a:t>Kompetensi</a:t>
            </a:r>
            <a:r>
              <a:rPr lang="en-US" sz="1300" dirty="0"/>
              <a:t> </a:t>
            </a:r>
            <a:r>
              <a:rPr lang="en-US" sz="1300" dirty="0" err="1"/>
              <a:t>dasar</a:t>
            </a:r>
            <a:r>
              <a:rPr lang="en-US" sz="1300" dirty="0"/>
              <a:t> (KD)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en-US" sz="1300" dirty="0" err="1"/>
              <a:t>Materi</a:t>
            </a:r>
            <a:r>
              <a:rPr lang="en-US" sz="1300" dirty="0"/>
              <a:t> </a:t>
            </a:r>
            <a:r>
              <a:rPr lang="en-US" sz="1300" dirty="0" err="1"/>
              <a:t>pokok</a:t>
            </a:r>
            <a:endParaRPr lang="en-US" sz="1300" dirty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en-US" sz="1300" dirty="0"/>
              <a:t>Hasil </a:t>
            </a:r>
            <a:r>
              <a:rPr lang="en-US" sz="1300" dirty="0" err="1"/>
              <a:t>belajar</a:t>
            </a:r>
            <a:endParaRPr lang="en-US" sz="1300" dirty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en-US" sz="1300" dirty="0" err="1"/>
              <a:t>Indikator</a:t>
            </a:r>
            <a:r>
              <a:rPr lang="en-US" sz="1300" dirty="0"/>
              <a:t> </a:t>
            </a:r>
            <a:r>
              <a:rPr lang="en-US" sz="1300" dirty="0" err="1"/>
              <a:t>tes</a:t>
            </a:r>
            <a:r>
              <a:rPr lang="en-US" sz="1300" dirty="0"/>
              <a:t>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bahan</a:t>
            </a:r>
            <a:r>
              <a:rPr lang="en-US" sz="1300" dirty="0"/>
              <a:t> </a:t>
            </a:r>
            <a:r>
              <a:rPr lang="en-US" sz="1300" dirty="0" err="1"/>
              <a:t>pelajaran</a:t>
            </a:r>
            <a:r>
              <a:rPr lang="en-US" sz="1300" dirty="0"/>
              <a:t> dan </a:t>
            </a:r>
            <a:r>
              <a:rPr lang="en-US" sz="1300" dirty="0" err="1"/>
              <a:t>penjabaran</a:t>
            </a:r>
            <a:r>
              <a:rPr lang="en-US" sz="1300" dirty="0"/>
              <a:t>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pengembangannya</a:t>
            </a:r>
            <a:r>
              <a:rPr lang="en-US" sz="1300" dirty="0"/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en-US" sz="1300" dirty="0" err="1"/>
              <a:t>Menentukan</a:t>
            </a:r>
            <a:r>
              <a:rPr lang="en-US" sz="1300" dirty="0"/>
              <a:t> </a:t>
            </a:r>
            <a:r>
              <a:rPr lang="en-US" sz="1300" dirty="0" err="1"/>
              <a:t>materi</a:t>
            </a:r>
            <a:r>
              <a:rPr lang="en-US" sz="1300" dirty="0"/>
              <a:t>, </a:t>
            </a:r>
            <a:r>
              <a:rPr lang="en-US" sz="1300" dirty="0" err="1"/>
              <a:t>menyusun</a:t>
            </a:r>
            <a:r>
              <a:rPr lang="en-US" sz="1300" dirty="0"/>
              <a:t> </a:t>
            </a:r>
            <a:r>
              <a:rPr lang="en-US" sz="1300" dirty="0" err="1"/>
              <a:t>indikator</a:t>
            </a:r>
            <a:r>
              <a:rPr lang="en-US" sz="1300" dirty="0"/>
              <a:t> </a:t>
            </a:r>
            <a:r>
              <a:rPr lang="en-US" sz="1300" dirty="0" err="1"/>
              <a:t>tes</a:t>
            </a:r>
            <a:r>
              <a:rPr lang="en-US" sz="1300" dirty="0"/>
              <a:t> (</a:t>
            </a:r>
            <a:r>
              <a:rPr lang="en-US" sz="1300" dirty="0" err="1"/>
              <a:t>kisi-kisi</a:t>
            </a:r>
            <a:r>
              <a:rPr lang="en-US" sz="1300" dirty="0"/>
              <a:t> </a:t>
            </a:r>
            <a:r>
              <a:rPr lang="en-US" sz="1300" dirty="0" err="1"/>
              <a:t>tes</a:t>
            </a:r>
            <a:r>
              <a:rPr lang="en-US" sz="1300" dirty="0"/>
              <a:t>) dan </a:t>
            </a:r>
            <a:r>
              <a:rPr lang="en-US" sz="1300" dirty="0" err="1"/>
              <a:t>memilih</a:t>
            </a:r>
            <a:r>
              <a:rPr lang="en-US" sz="1300" dirty="0"/>
              <a:t> </a:t>
            </a:r>
            <a:r>
              <a:rPr lang="en-US" sz="1300" dirty="0" err="1"/>
              <a:t>keterampilan</a:t>
            </a:r>
            <a:r>
              <a:rPr lang="en-US" sz="1300" dirty="0"/>
              <a:t> IPS yang </a:t>
            </a:r>
            <a:r>
              <a:rPr lang="en-US" sz="1300" dirty="0" err="1"/>
              <a:t>akan</a:t>
            </a:r>
            <a:r>
              <a:rPr lang="en-US" sz="1300" dirty="0"/>
              <a:t> </a:t>
            </a:r>
            <a:r>
              <a:rPr lang="en-US" sz="1300" dirty="0" err="1"/>
              <a:t>diungkap</a:t>
            </a:r>
            <a:r>
              <a:rPr lang="en-US" sz="1300" dirty="0"/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en-US" sz="1300" dirty="0" err="1"/>
              <a:t>Menyusun</a:t>
            </a:r>
            <a:r>
              <a:rPr lang="en-US" sz="1300" dirty="0"/>
              <a:t> </a:t>
            </a:r>
            <a:r>
              <a:rPr lang="en-US" sz="1300" dirty="0" err="1"/>
              <a:t>soal</a:t>
            </a:r>
            <a:r>
              <a:rPr lang="en-US" sz="1300" dirty="0"/>
              <a:t>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tes</a:t>
            </a:r>
            <a:r>
              <a:rPr lang="en-US" sz="1300" dirty="0"/>
              <a:t> </a:t>
            </a:r>
            <a:r>
              <a:rPr lang="en-US" sz="1300" dirty="0" err="1"/>
              <a:t>hasil</a:t>
            </a:r>
            <a:r>
              <a:rPr lang="en-US" sz="1300" dirty="0"/>
              <a:t> </a:t>
            </a:r>
            <a:r>
              <a:rPr lang="en-US" sz="1300" dirty="0" err="1"/>
              <a:t>belajar</a:t>
            </a:r>
            <a:r>
              <a:rPr lang="en-US" sz="1300" dirty="0"/>
              <a:t> </a:t>
            </a:r>
            <a:r>
              <a:rPr lang="en-US" sz="1300" dirty="0" err="1"/>
              <a:t>atas</a:t>
            </a:r>
            <a:r>
              <a:rPr lang="en-US" sz="1300" dirty="0"/>
              <a:t> </a:t>
            </a:r>
            <a:r>
              <a:rPr lang="en-US" sz="1300" dirty="0" err="1"/>
              <a:t>dasar</a:t>
            </a:r>
            <a:r>
              <a:rPr lang="en-US" sz="1300" dirty="0"/>
              <a:t> </a:t>
            </a:r>
            <a:r>
              <a:rPr lang="en-US" sz="1300" dirty="0" err="1"/>
              <a:t>indikator</a:t>
            </a:r>
            <a:r>
              <a:rPr lang="en-US" sz="1300" dirty="0"/>
              <a:t> </a:t>
            </a:r>
            <a:r>
              <a:rPr lang="en-US" sz="1300" dirty="0" err="1"/>
              <a:t>tes</a:t>
            </a:r>
            <a:r>
              <a:rPr lang="en-US" sz="1300" dirty="0"/>
              <a:t> dan </a:t>
            </a:r>
            <a:r>
              <a:rPr lang="en-US" sz="1300" dirty="0" err="1"/>
              <a:t>keterampilan</a:t>
            </a:r>
            <a:r>
              <a:rPr lang="en-US" sz="1300" dirty="0"/>
              <a:t> IPS yang </a:t>
            </a:r>
            <a:r>
              <a:rPr lang="en-US" sz="1300" dirty="0" err="1"/>
              <a:t>akan</a:t>
            </a:r>
            <a:r>
              <a:rPr lang="en-US" sz="1300" dirty="0"/>
              <a:t> </a:t>
            </a:r>
            <a:r>
              <a:rPr lang="en-US" sz="1300" dirty="0" err="1"/>
              <a:t>diungkap</a:t>
            </a:r>
            <a:r>
              <a:rPr lang="en-US" sz="1300" dirty="0"/>
              <a:t>.</a:t>
            </a:r>
            <a:endParaRPr sz="1300" dirty="0"/>
          </a:p>
        </p:txBody>
      </p:sp>
      <p:sp>
        <p:nvSpPr>
          <p:cNvPr id="2663" name="Google Shape;2663;p63"/>
          <p:cNvSpPr/>
          <p:nvPr/>
        </p:nvSpPr>
        <p:spPr>
          <a:xfrm>
            <a:off x="-12" y="635238"/>
            <a:ext cx="1480375" cy="226525"/>
          </a:xfrm>
          <a:custGeom>
            <a:avLst/>
            <a:gdLst/>
            <a:ahLst/>
            <a:cxnLst/>
            <a:rect l="l" t="t" r="r" b="b"/>
            <a:pathLst>
              <a:path w="59215" h="9061" extrusionOk="0">
                <a:moveTo>
                  <a:pt x="28164" y="6570"/>
                </a:moveTo>
                <a:cubicBezTo>
                  <a:pt x="28206" y="6570"/>
                  <a:pt x="28227" y="6591"/>
                  <a:pt x="28227" y="6591"/>
                </a:cubicBezTo>
                <a:cubicBezTo>
                  <a:pt x="28227" y="6591"/>
                  <a:pt x="28206" y="6591"/>
                  <a:pt x="28164" y="6570"/>
                </a:cubicBezTo>
                <a:close/>
                <a:moveTo>
                  <a:pt x="2951" y="8035"/>
                </a:moveTo>
                <a:cubicBezTo>
                  <a:pt x="2951" y="8042"/>
                  <a:pt x="2951" y="8044"/>
                  <a:pt x="2950" y="8044"/>
                </a:cubicBezTo>
                <a:cubicBezTo>
                  <a:pt x="2949" y="8044"/>
                  <a:pt x="2944" y="8035"/>
                  <a:pt x="2930" y="8035"/>
                </a:cubicBezTo>
                <a:close/>
                <a:moveTo>
                  <a:pt x="48272" y="0"/>
                </a:moveTo>
                <a:cubicBezTo>
                  <a:pt x="48146" y="0"/>
                  <a:pt x="48020" y="21"/>
                  <a:pt x="47895" y="105"/>
                </a:cubicBezTo>
                <a:cubicBezTo>
                  <a:pt x="47686" y="209"/>
                  <a:pt x="47497" y="356"/>
                  <a:pt x="47372" y="565"/>
                </a:cubicBezTo>
                <a:cubicBezTo>
                  <a:pt x="47288" y="691"/>
                  <a:pt x="47225" y="816"/>
                  <a:pt x="47163" y="942"/>
                </a:cubicBezTo>
                <a:cubicBezTo>
                  <a:pt x="47058" y="1130"/>
                  <a:pt x="46974" y="1318"/>
                  <a:pt x="46870" y="1486"/>
                </a:cubicBezTo>
                <a:cubicBezTo>
                  <a:pt x="46702" y="1800"/>
                  <a:pt x="46535" y="2093"/>
                  <a:pt x="46367" y="2406"/>
                </a:cubicBezTo>
                <a:cubicBezTo>
                  <a:pt x="46221" y="2678"/>
                  <a:pt x="46095" y="2950"/>
                  <a:pt x="45928" y="3222"/>
                </a:cubicBezTo>
                <a:cubicBezTo>
                  <a:pt x="45635" y="3746"/>
                  <a:pt x="45342" y="4269"/>
                  <a:pt x="44987" y="4771"/>
                </a:cubicBezTo>
                <a:cubicBezTo>
                  <a:pt x="44903" y="4855"/>
                  <a:pt x="44861" y="4917"/>
                  <a:pt x="44777" y="5022"/>
                </a:cubicBezTo>
                <a:cubicBezTo>
                  <a:pt x="44715" y="4562"/>
                  <a:pt x="44673" y="4080"/>
                  <a:pt x="44652" y="3578"/>
                </a:cubicBezTo>
                <a:cubicBezTo>
                  <a:pt x="44610" y="3181"/>
                  <a:pt x="44589" y="2720"/>
                  <a:pt x="44568" y="2302"/>
                </a:cubicBezTo>
                <a:cubicBezTo>
                  <a:pt x="44568" y="2134"/>
                  <a:pt x="44547" y="1946"/>
                  <a:pt x="44526" y="1758"/>
                </a:cubicBezTo>
                <a:lnTo>
                  <a:pt x="44526" y="1486"/>
                </a:lnTo>
                <a:cubicBezTo>
                  <a:pt x="44526" y="1360"/>
                  <a:pt x="44484" y="1256"/>
                  <a:pt x="44484" y="1130"/>
                </a:cubicBezTo>
                <a:cubicBezTo>
                  <a:pt x="44463" y="963"/>
                  <a:pt x="44422" y="816"/>
                  <a:pt x="44338" y="691"/>
                </a:cubicBezTo>
                <a:cubicBezTo>
                  <a:pt x="44254" y="565"/>
                  <a:pt x="44150" y="481"/>
                  <a:pt x="44024" y="377"/>
                </a:cubicBezTo>
                <a:cubicBezTo>
                  <a:pt x="43940" y="314"/>
                  <a:pt x="43815" y="293"/>
                  <a:pt x="43710" y="251"/>
                </a:cubicBezTo>
                <a:cubicBezTo>
                  <a:pt x="43637" y="230"/>
                  <a:pt x="43569" y="220"/>
                  <a:pt x="43504" y="220"/>
                </a:cubicBezTo>
                <a:cubicBezTo>
                  <a:pt x="43438" y="220"/>
                  <a:pt x="43375" y="230"/>
                  <a:pt x="43313" y="251"/>
                </a:cubicBezTo>
                <a:cubicBezTo>
                  <a:pt x="43103" y="293"/>
                  <a:pt x="42978" y="419"/>
                  <a:pt x="42873" y="586"/>
                </a:cubicBezTo>
                <a:cubicBezTo>
                  <a:pt x="42706" y="795"/>
                  <a:pt x="42580" y="1025"/>
                  <a:pt x="42476" y="1235"/>
                </a:cubicBezTo>
                <a:cubicBezTo>
                  <a:pt x="42413" y="1360"/>
                  <a:pt x="42350" y="1465"/>
                  <a:pt x="42287" y="1611"/>
                </a:cubicBezTo>
                <a:cubicBezTo>
                  <a:pt x="42183" y="1821"/>
                  <a:pt x="42057" y="2009"/>
                  <a:pt x="41953" y="2239"/>
                </a:cubicBezTo>
                <a:cubicBezTo>
                  <a:pt x="41576" y="2909"/>
                  <a:pt x="41220" y="3557"/>
                  <a:pt x="40781" y="4185"/>
                </a:cubicBezTo>
                <a:cubicBezTo>
                  <a:pt x="40613" y="4373"/>
                  <a:pt x="40467" y="4562"/>
                  <a:pt x="40279" y="4687"/>
                </a:cubicBezTo>
                <a:lnTo>
                  <a:pt x="40258" y="4687"/>
                </a:lnTo>
                <a:cubicBezTo>
                  <a:pt x="40069" y="4122"/>
                  <a:pt x="39902" y="3536"/>
                  <a:pt x="39777" y="2971"/>
                </a:cubicBezTo>
                <a:cubicBezTo>
                  <a:pt x="39756" y="2867"/>
                  <a:pt x="39735" y="2762"/>
                  <a:pt x="39693" y="2616"/>
                </a:cubicBezTo>
                <a:cubicBezTo>
                  <a:pt x="39672" y="2469"/>
                  <a:pt x="39630" y="2302"/>
                  <a:pt x="39588" y="2134"/>
                </a:cubicBezTo>
                <a:lnTo>
                  <a:pt x="39442" y="1570"/>
                </a:lnTo>
                <a:cubicBezTo>
                  <a:pt x="39379" y="1423"/>
                  <a:pt x="39337" y="1256"/>
                  <a:pt x="39233" y="1130"/>
                </a:cubicBezTo>
                <a:cubicBezTo>
                  <a:pt x="39170" y="1046"/>
                  <a:pt x="39128" y="1005"/>
                  <a:pt x="39065" y="942"/>
                </a:cubicBezTo>
                <a:cubicBezTo>
                  <a:pt x="39002" y="879"/>
                  <a:pt x="38835" y="774"/>
                  <a:pt x="38709" y="733"/>
                </a:cubicBezTo>
                <a:cubicBezTo>
                  <a:pt x="38626" y="712"/>
                  <a:pt x="38542" y="712"/>
                  <a:pt x="38437" y="712"/>
                </a:cubicBezTo>
                <a:cubicBezTo>
                  <a:pt x="38333" y="712"/>
                  <a:pt x="38249" y="733"/>
                  <a:pt x="38103" y="774"/>
                </a:cubicBezTo>
                <a:cubicBezTo>
                  <a:pt x="37977" y="795"/>
                  <a:pt x="37852" y="900"/>
                  <a:pt x="37747" y="984"/>
                </a:cubicBezTo>
                <a:cubicBezTo>
                  <a:pt x="37663" y="1025"/>
                  <a:pt x="37642" y="1088"/>
                  <a:pt x="37580" y="1151"/>
                </a:cubicBezTo>
                <a:cubicBezTo>
                  <a:pt x="37475" y="1298"/>
                  <a:pt x="37349" y="1444"/>
                  <a:pt x="37245" y="1611"/>
                </a:cubicBezTo>
                <a:cubicBezTo>
                  <a:pt x="37161" y="1716"/>
                  <a:pt x="37098" y="1842"/>
                  <a:pt x="37015" y="1967"/>
                </a:cubicBezTo>
                <a:cubicBezTo>
                  <a:pt x="36931" y="2072"/>
                  <a:pt x="36847" y="2197"/>
                  <a:pt x="36805" y="2302"/>
                </a:cubicBezTo>
                <a:cubicBezTo>
                  <a:pt x="36680" y="2511"/>
                  <a:pt x="36533" y="2699"/>
                  <a:pt x="36429" y="2909"/>
                </a:cubicBezTo>
                <a:cubicBezTo>
                  <a:pt x="36261" y="3202"/>
                  <a:pt x="36094" y="3453"/>
                  <a:pt x="35906" y="3746"/>
                </a:cubicBezTo>
                <a:cubicBezTo>
                  <a:pt x="35759" y="3976"/>
                  <a:pt x="35634" y="4248"/>
                  <a:pt x="35466" y="4478"/>
                </a:cubicBezTo>
                <a:cubicBezTo>
                  <a:pt x="35278" y="4771"/>
                  <a:pt x="35111" y="5022"/>
                  <a:pt x="34901" y="5294"/>
                </a:cubicBezTo>
                <a:cubicBezTo>
                  <a:pt x="34692" y="5524"/>
                  <a:pt x="34483" y="5754"/>
                  <a:pt x="34232" y="5943"/>
                </a:cubicBezTo>
                <a:lnTo>
                  <a:pt x="34002" y="6110"/>
                </a:lnTo>
                <a:cubicBezTo>
                  <a:pt x="33981" y="6110"/>
                  <a:pt x="33960" y="6131"/>
                  <a:pt x="33897" y="6131"/>
                </a:cubicBezTo>
                <a:lnTo>
                  <a:pt x="33876" y="6131"/>
                </a:lnTo>
                <a:cubicBezTo>
                  <a:pt x="33771" y="5963"/>
                  <a:pt x="33688" y="5817"/>
                  <a:pt x="33604" y="5629"/>
                </a:cubicBezTo>
                <a:cubicBezTo>
                  <a:pt x="33437" y="5147"/>
                  <a:pt x="33290" y="4666"/>
                  <a:pt x="33227" y="4164"/>
                </a:cubicBezTo>
                <a:cubicBezTo>
                  <a:pt x="33165" y="3850"/>
                  <a:pt x="33123" y="3557"/>
                  <a:pt x="33060" y="3243"/>
                </a:cubicBezTo>
                <a:cubicBezTo>
                  <a:pt x="33039" y="3013"/>
                  <a:pt x="32976" y="2783"/>
                  <a:pt x="32955" y="2553"/>
                </a:cubicBezTo>
                <a:cubicBezTo>
                  <a:pt x="32955" y="2469"/>
                  <a:pt x="32935" y="2386"/>
                  <a:pt x="32935" y="2281"/>
                </a:cubicBezTo>
                <a:cubicBezTo>
                  <a:pt x="32914" y="2176"/>
                  <a:pt x="32872" y="2093"/>
                  <a:pt x="32830" y="1967"/>
                </a:cubicBezTo>
                <a:cubicBezTo>
                  <a:pt x="32746" y="1758"/>
                  <a:pt x="32537" y="1611"/>
                  <a:pt x="32328" y="1549"/>
                </a:cubicBezTo>
                <a:cubicBezTo>
                  <a:pt x="32265" y="1538"/>
                  <a:pt x="32202" y="1533"/>
                  <a:pt x="32137" y="1533"/>
                </a:cubicBezTo>
                <a:cubicBezTo>
                  <a:pt x="32071" y="1533"/>
                  <a:pt x="32003" y="1538"/>
                  <a:pt x="31930" y="1549"/>
                </a:cubicBezTo>
                <a:lnTo>
                  <a:pt x="31888" y="1549"/>
                </a:lnTo>
                <a:cubicBezTo>
                  <a:pt x="31784" y="1570"/>
                  <a:pt x="31679" y="1632"/>
                  <a:pt x="31595" y="1716"/>
                </a:cubicBezTo>
                <a:cubicBezTo>
                  <a:pt x="31449" y="1821"/>
                  <a:pt x="31386" y="1988"/>
                  <a:pt x="31302" y="2155"/>
                </a:cubicBezTo>
                <a:cubicBezTo>
                  <a:pt x="31156" y="2448"/>
                  <a:pt x="30989" y="2699"/>
                  <a:pt x="30821" y="2992"/>
                </a:cubicBezTo>
                <a:cubicBezTo>
                  <a:pt x="30319" y="3829"/>
                  <a:pt x="29817" y="4687"/>
                  <a:pt x="29210" y="5482"/>
                </a:cubicBezTo>
                <a:cubicBezTo>
                  <a:pt x="28980" y="5754"/>
                  <a:pt x="28750" y="6026"/>
                  <a:pt x="28457" y="6277"/>
                </a:cubicBezTo>
                <a:cubicBezTo>
                  <a:pt x="28352" y="6361"/>
                  <a:pt x="28248" y="6424"/>
                  <a:pt x="28143" y="6466"/>
                </a:cubicBezTo>
                <a:cubicBezTo>
                  <a:pt x="28080" y="6340"/>
                  <a:pt x="28059" y="6194"/>
                  <a:pt x="28017" y="6089"/>
                </a:cubicBezTo>
                <a:cubicBezTo>
                  <a:pt x="27955" y="5943"/>
                  <a:pt x="27934" y="5796"/>
                  <a:pt x="27871" y="5650"/>
                </a:cubicBezTo>
                <a:cubicBezTo>
                  <a:pt x="27808" y="5419"/>
                  <a:pt x="27787" y="5147"/>
                  <a:pt x="27704" y="4917"/>
                </a:cubicBezTo>
                <a:cubicBezTo>
                  <a:pt x="27641" y="4687"/>
                  <a:pt x="27599" y="4415"/>
                  <a:pt x="27536" y="4185"/>
                </a:cubicBezTo>
                <a:cubicBezTo>
                  <a:pt x="27494" y="3997"/>
                  <a:pt x="27453" y="3787"/>
                  <a:pt x="27411" y="3620"/>
                </a:cubicBezTo>
                <a:cubicBezTo>
                  <a:pt x="27390" y="3432"/>
                  <a:pt x="27327" y="3264"/>
                  <a:pt x="27285" y="3118"/>
                </a:cubicBezTo>
                <a:cubicBezTo>
                  <a:pt x="27243" y="2992"/>
                  <a:pt x="27222" y="2846"/>
                  <a:pt x="27181" y="2720"/>
                </a:cubicBezTo>
                <a:cubicBezTo>
                  <a:pt x="27097" y="2427"/>
                  <a:pt x="26888" y="2155"/>
                  <a:pt x="26574" y="2051"/>
                </a:cubicBezTo>
                <a:cubicBezTo>
                  <a:pt x="26473" y="2019"/>
                  <a:pt x="26370" y="2003"/>
                  <a:pt x="26270" y="2003"/>
                </a:cubicBezTo>
                <a:cubicBezTo>
                  <a:pt x="26036" y="2003"/>
                  <a:pt x="25814" y="2091"/>
                  <a:pt x="25653" y="2281"/>
                </a:cubicBezTo>
                <a:cubicBezTo>
                  <a:pt x="25590" y="2386"/>
                  <a:pt x="25507" y="2490"/>
                  <a:pt x="25444" y="2595"/>
                </a:cubicBezTo>
                <a:cubicBezTo>
                  <a:pt x="25402" y="2720"/>
                  <a:pt x="25318" y="2846"/>
                  <a:pt x="25256" y="2992"/>
                </a:cubicBezTo>
                <a:cubicBezTo>
                  <a:pt x="25172" y="3160"/>
                  <a:pt x="25088" y="3348"/>
                  <a:pt x="25004" y="3536"/>
                </a:cubicBezTo>
                <a:cubicBezTo>
                  <a:pt x="24586" y="4352"/>
                  <a:pt x="24168" y="5189"/>
                  <a:pt x="23624" y="5943"/>
                </a:cubicBezTo>
                <a:cubicBezTo>
                  <a:pt x="23498" y="6089"/>
                  <a:pt x="23331" y="6256"/>
                  <a:pt x="23163" y="6403"/>
                </a:cubicBezTo>
                <a:cubicBezTo>
                  <a:pt x="23100" y="6466"/>
                  <a:pt x="23038" y="6487"/>
                  <a:pt x="22975" y="6549"/>
                </a:cubicBezTo>
                <a:cubicBezTo>
                  <a:pt x="22933" y="6549"/>
                  <a:pt x="22891" y="6570"/>
                  <a:pt x="22870" y="6570"/>
                </a:cubicBezTo>
                <a:cubicBezTo>
                  <a:pt x="22861" y="6559"/>
                  <a:pt x="22853" y="6548"/>
                  <a:pt x="22844" y="6536"/>
                </a:cubicBezTo>
                <a:lnTo>
                  <a:pt x="22844" y="6536"/>
                </a:lnTo>
                <a:lnTo>
                  <a:pt x="22870" y="6549"/>
                </a:lnTo>
                <a:cubicBezTo>
                  <a:pt x="22870" y="6530"/>
                  <a:pt x="22870" y="6529"/>
                  <a:pt x="22839" y="6528"/>
                </a:cubicBezTo>
                <a:lnTo>
                  <a:pt x="22839" y="6528"/>
                </a:lnTo>
                <a:cubicBezTo>
                  <a:pt x="22841" y="6531"/>
                  <a:pt x="22842" y="6534"/>
                  <a:pt x="22844" y="6536"/>
                </a:cubicBezTo>
                <a:lnTo>
                  <a:pt x="22844" y="6536"/>
                </a:lnTo>
                <a:lnTo>
                  <a:pt x="22828" y="6528"/>
                </a:lnTo>
                <a:cubicBezTo>
                  <a:pt x="22832" y="6528"/>
                  <a:pt x="22836" y="6528"/>
                  <a:pt x="22839" y="6528"/>
                </a:cubicBezTo>
                <a:lnTo>
                  <a:pt x="22839" y="6528"/>
                </a:lnTo>
                <a:cubicBezTo>
                  <a:pt x="22771" y="6433"/>
                  <a:pt x="22718" y="6326"/>
                  <a:pt x="22682" y="6235"/>
                </a:cubicBezTo>
                <a:cubicBezTo>
                  <a:pt x="22515" y="5838"/>
                  <a:pt x="22410" y="5440"/>
                  <a:pt x="22305" y="5043"/>
                </a:cubicBezTo>
                <a:cubicBezTo>
                  <a:pt x="22263" y="4813"/>
                  <a:pt x="22180" y="4562"/>
                  <a:pt x="22117" y="4311"/>
                </a:cubicBezTo>
                <a:cubicBezTo>
                  <a:pt x="22075" y="4038"/>
                  <a:pt x="21991" y="3746"/>
                  <a:pt x="21950" y="3474"/>
                </a:cubicBezTo>
                <a:lnTo>
                  <a:pt x="21866" y="3097"/>
                </a:lnTo>
                <a:cubicBezTo>
                  <a:pt x="21845" y="2909"/>
                  <a:pt x="21803" y="2741"/>
                  <a:pt x="21740" y="2595"/>
                </a:cubicBezTo>
                <a:cubicBezTo>
                  <a:pt x="21699" y="2511"/>
                  <a:pt x="21678" y="2469"/>
                  <a:pt x="21636" y="2386"/>
                </a:cubicBezTo>
                <a:cubicBezTo>
                  <a:pt x="21573" y="2302"/>
                  <a:pt x="21510" y="2197"/>
                  <a:pt x="21427" y="2114"/>
                </a:cubicBezTo>
                <a:cubicBezTo>
                  <a:pt x="21343" y="2009"/>
                  <a:pt x="21155" y="1967"/>
                  <a:pt x="21029" y="1967"/>
                </a:cubicBezTo>
                <a:cubicBezTo>
                  <a:pt x="20820" y="1967"/>
                  <a:pt x="20673" y="2072"/>
                  <a:pt x="20569" y="2218"/>
                </a:cubicBezTo>
                <a:cubicBezTo>
                  <a:pt x="20485" y="2365"/>
                  <a:pt x="20380" y="2469"/>
                  <a:pt x="20318" y="2595"/>
                </a:cubicBezTo>
                <a:cubicBezTo>
                  <a:pt x="20255" y="2741"/>
                  <a:pt x="20171" y="2930"/>
                  <a:pt x="20087" y="3118"/>
                </a:cubicBezTo>
                <a:cubicBezTo>
                  <a:pt x="19962" y="3432"/>
                  <a:pt x="19836" y="3725"/>
                  <a:pt x="19690" y="4038"/>
                </a:cubicBezTo>
                <a:cubicBezTo>
                  <a:pt x="19522" y="4457"/>
                  <a:pt x="19334" y="4875"/>
                  <a:pt x="19125" y="5294"/>
                </a:cubicBezTo>
                <a:cubicBezTo>
                  <a:pt x="18916" y="5671"/>
                  <a:pt x="18706" y="6089"/>
                  <a:pt x="18434" y="6466"/>
                </a:cubicBezTo>
                <a:cubicBezTo>
                  <a:pt x="18309" y="6612"/>
                  <a:pt x="18183" y="6779"/>
                  <a:pt x="18058" y="6905"/>
                </a:cubicBezTo>
                <a:cubicBezTo>
                  <a:pt x="17995" y="6968"/>
                  <a:pt x="17911" y="6989"/>
                  <a:pt x="17870" y="7010"/>
                </a:cubicBezTo>
                <a:lnTo>
                  <a:pt x="17849" y="7010"/>
                </a:lnTo>
                <a:lnTo>
                  <a:pt x="17849" y="6989"/>
                </a:lnTo>
                <a:cubicBezTo>
                  <a:pt x="17807" y="6968"/>
                  <a:pt x="17786" y="6905"/>
                  <a:pt x="17786" y="6884"/>
                </a:cubicBezTo>
                <a:cubicBezTo>
                  <a:pt x="17556" y="6298"/>
                  <a:pt x="17430" y="5712"/>
                  <a:pt x="17284" y="5106"/>
                </a:cubicBezTo>
                <a:cubicBezTo>
                  <a:pt x="17242" y="4834"/>
                  <a:pt x="17158" y="4562"/>
                  <a:pt x="17116" y="4290"/>
                </a:cubicBezTo>
                <a:cubicBezTo>
                  <a:pt x="17053" y="4101"/>
                  <a:pt x="17033" y="3955"/>
                  <a:pt x="16970" y="3766"/>
                </a:cubicBezTo>
                <a:cubicBezTo>
                  <a:pt x="16949" y="3641"/>
                  <a:pt x="16865" y="3515"/>
                  <a:pt x="16823" y="3411"/>
                </a:cubicBezTo>
                <a:cubicBezTo>
                  <a:pt x="16740" y="3264"/>
                  <a:pt x="16635" y="3160"/>
                  <a:pt x="16530" y="3055"/>
                </a:cubicBezTo>
                <a:cubicBezTo>
                  <a:pt x="16447" y="2950"/>
                  <a:pt x="16321" y="2930"/>
                  <a:pt x="16196" y="2930"/>
                </a:cubicBezTo>
                <a:cubicBezTo>
                  <a:pt x="16007" y="2930"/>
                  <a:pt x="15882" y="3034"/>
                  <a:pt x="15777" y="3160"/>
                </a:cubicBezTo>
                <a:cubicBezTo>
                  <a:pt x="15693" y="3264"/>
                  <a:pt x="15610" y="3411"/>
                  <a:pt x="15547" y="3536"/>
                </a:cubicBezTo>
                <a:cubicBezTo>
                  <a:pt x="15463" y="3683"/>
                  <a:pt x="15401" y="3871"/>
                  <a:pt x="15338" y="4038"/>
                </a:cubicBezTo>
                <a:cubicBezTo>
                  <a:pt x="15149" y="4457"/>
                  <a:pt x="14961" y="4875"/>
                  <a:pt x="14752" y="5252"/>
                </a:cubicBezTo>
                <a:cubicBezTo>
                  <a:pt x="14626" y="5545"/>
                  <a:pt x="14459" y="5859"/>
                  <a:pt x="14333" y="6152"/>
                </a:cubicBezTo>
                <a:cubicBezTo>
                  <a:pt x="14187" y="6445"/>
                  <a:pt x="14040" y="6759"/>
                  <a:pt x="13873" y="7031"/>
                </a:cubicBezTo>
                <a:cubicBezTo>
                  <a:pt x="13706" y="7303"/>
                  <a:pt x="13580" y="7533"/>
                  <a:pt x="13392" y="7763"/>
                </a:cubicBezTo>
                <a:cubicBezTo>
                  <a:pt x="13266" y="7930"/>
                  <a:pt x="13162" y="8056"/>
                  <a:pt x="12994" y="8160"/>
                </a:cubicBezTo>
                <a:cubicBezTo>
                  <a:pt x="12973" y="8181"/>
                  <a:pt x="12952" y="8181"/>
                  <a:pt x="12952" y="8181"/>
                </a:cubicBezTo>
                <a:cubicBezTo>
                  <a:pt x="12932" y="8181"/>
                  <a:pt x="12890" y="8223"/>
                  <a:pt x="12869" y="8223"/>
                </a:cubicBezTo>
                <a:cubicBezTo>
                  <a:pt x="12848" y="8160"/>
                  <a:pt x="12827" y="8140"/>
                  <a:pt x="12785" y="8077"/>
                </a:cubicBezTo>
                <a:cubicBezTo>
                  <a:pt x="12701" y="7826"/>
                  <a:pt x="12660" y="7533"/>
                  <a:pt x="12639" y="7240"/>
                </a:cubicBezTo>
                <a:cubicBezTo>
                  <a:pt x="12597" y="7031"/>
                  <a:pt x="12555" y="6821"/>
                  <a:pt x="12534" y="6612"/>
                </a:cubicBezTo>
                <a:cubicBezTo>
                  <a:pt x="12471" y="6131"/>
                  <a:pt x="12408" y="5650"/>
                  <a:pt x="12367" y="5147"/>
                </a:cubicBezTo>
                <a:cubicBezTo>
                  <a:pt x="12346" y="4792"/>
                  <a:pt x="12325" y="4394"/>
                  <a:pt x="12283" y="4038"/>
                </a:cubicBezTo>
                <a:cubicBezTo>
                  <a:pt x="12283" y="3829"/>
                  <a:pt x="12262" y="3641"/>
                  <a:pt x="12262" y="3432"/>
                </a:cubicBezTo>
                <a:cubicBezTo>
                  <a:pt x="12262" y="3264"/>
                  <a:pt x="12241" y="3097"/>
                  <a:pt x="12220" y="2930"/>
                </a:cubicBezTo>
                <a:cubicBezTo>
                  <a:pt x="12178" y="2741"/>
                  <a:pt x="12074" y="2595"/>
                  <a:pt x="11969" y="2427"/>
                </a:cubicBezTo>
                <a:cubicBezTo>
                  <a:pt x="11927" y="2323"/>
                  <a:pt x="11823" y="2260"/>
                  <a:pt x="11718" y="2218"/>
                </a:cubicBezTo>
                <a:cubicBezTo>
                  <a:pt x="11675" y="2207"/>
                  <a:pt x="11633" y="2202"/>
                  <a:pt x="11593" y="2202"/>
                </a:cubicBezTo>
                <a:cubicBezTo>
                  <a:pt x="11478" y="2202"/>
                  <a:pt x="11377" y="2245"/>
                  <a:pt x="11299" y="2323"/>
                </a:cubicBezTo>
                <a:cubicBezTo>
                  <a:pt x="11174" y="2427"/>
                  <a:pt x="11069" y="2532"/>
                  <a:pt x="10965" y="2678"/>
                </a:cubicBezTo>
                <a:cubicBezTo>
                  <a:pt x="10860" y="2825"/>
                  <a:pt x="10776" y="2992"/>
                  <a:pt x="10672" y="3160"/>
                </a:cubicBezTo>
                <a:cubicBezTo>
                  <a:pt x="10588" y="3306"/>
                  <a:pt x="10546" y="3432"/>
                  <a:pt x="10463" y="3557"/>
                </a:cubicBezTo>
                <a:cubicBezTo>
                  <a:pt x="10337" y="3787"/>
                  <a:pt x="10232" y="3997"/>
                  <a:pt x="10086" y="4248"/>
                </a:cubicBezTo>
                <a:cubicBezTo>
                  <a:pt x="9563" y="5189"/>
                  <a:pt x="9082" y="6131"/>
                  <a:pt x="8412" y="6968"/>
                </a:cubicBezTo>
                <a:cubicBezTo>
                  <a:pt x="8286" y="7114"/>
                  <a:pt x="8182" y="7240"/>
                  <a:pt x="8056" y="7407"/>
                </a:cubicBezTo>
                <a:cubicBezTo>
                  <a:pt x="7994" y="7491"/>
                  <a:pt x="7931" y="7533"/>
                  <a:pt x="7868" y="7616"/>
                </a:cubicBezTo>
                <a:lnTo>
                  <a:pt x="7722" y="6905"/>
                </a:lnTo>
                <a:cubicBezTo>
                  <a:pt x="7659" y="6654"/>
                  <a:pt x="7617" y="6361"/>
                  <a:pt x="7554" y="6089"/>
                </a:cubicBezTo>
                <a:cubicBezTo>
                  <a:pt x="7450" y="5399"/>
                  <a:pt x="7345" y="4708"/>
                  <a:pt x="7240" y="3997"/>
                </a:cubicBezTo>
                <a:cubicBezTo>
                  <a:pt x="7198" y="3725"/>
                  <a:pt x="7157" y="3453"/>
                  <a:pt x="7094" y="3160"/>
                </a:cubicBezTo>
                <a:cubicBezTo>
                  <a:pt x="7052" y="2992"/>
                  <a:pt x="7010" y="2804"/>
                  <a:pt x="6989" y="2616"/>
                </a:cubicBezTo>
                <a:cubicBezTo>
                  <a:pt x="6947" y="2427"/>
                  <a:pt x="6843" y="2218"/>
                  <a:pt x="6675" y="2114"/>
                </a:cubicBezTo>
                <a:cubicBezTo>
                  <a:pt x="6583" y="2074"/>
                  <a:pt x="6481" y="2059"/>
                  <a:pt x="6377" y="2059"/>
                </a:cubicBezTo>
                <a:cubicBezTo>
                  <a:pt x="6317" y="2059"/>
                  <a:pt x="6255" y="2064"/>
                  <a:pt x="6194" y="2072"/>
                </a:cubicBezTo>
                <a:cubicBezTo>
                  <a:pt x="6006" y="2114"/>
                  <a:pt x="5901" y="2281"/>
                  <a:pt x="5859" y="2427"/>
                </a:cubicBezTo>
                <a:cubicBezTo>
                  <a:pt x="5838" y="2532"/>
                  <a:pt x="5797" y="2658"/>
                  <a:pt x="5776" y="2720"/>
                </a:cubicBezTo>
                <a:cubicBezTo>
                  <a:pt x="5755" y="2825"/>
                  <a:pt x="5692" y="2930"/>
                  <a:pt x="5671" y="3034"/>
                </a:cubicBezTo>
                <a:lnTo>
                  <a:pt x="4960" y="4917"/>
                </a:lnTo>
                <a:cubicBezTo>
                  <a:pt x="4918" y="5043"/>
                  <a:pt x="4855" y="5210"/>
                  <a:pt x="4792" y="5336"/>
                </a:cubicBezTo>
                <a:cubicBezTo>
                  <a:pt x="4499" y="6026"/>
                  <a:pt x="4165" y="6717"/>
                  <a:pt x="3683" y="7324"/>
                </a:cubicBezTo>
                <a:cubicBezTo>
                  <a:pt x="3537" y="7533"/>
                  <a:pt x="3349" y="7742"/>
                  <a:pt x="3160" y="7930"/>
                </a:cubicBezTo>
                <a:cubicBezTo>
                  <a:pt x="3139" y="7951"/>
                  <a:pt x="3077" y="7972"/>
                  <a:pt x="3056" y="7972"/>
                </a:cubicBezTo>
                <a:lnTo>
                  <a:pt x="2993" y="7972"/>
                </a:lnTo>
                <a:lnTo>
                  <a:pt x="2993" y="7951"/>
                </a:lnTo>
                <a:lnTo>
                  <a:pt x="2909" y="7721"/>
                </a:lnTo>
                <a:cubicBezTo>
                  <a:pt x="2867" y="7449"/>
                  <a:pt x="2909" y="7198"/>
                  <a:pt x="2909" y="6926"/>
                </a:cubicBezTo>
                <a:lnTo>
                  <a:pt x="2909" y="6382"/>
                </a:lnTo>
                <a:cubicBezTo>
                  <a:pt x="2909" y="5963"/>
                  <a:pt x="2930" y="5566"/>
                  <a:pt x="2930" y="5147"/>
                </a:cubicBezTo>
                <a:cubicBezTo>
                  <a:pt x="2930" y="4792"/>
                  <a:pt x="2951" y="4394"/>
                  <a:pt x="2951" y="4038"/>
                </a:cubicBezTo>
                <a:lnTo>
                  <a:pt x="2951" y="3536"/>
                </a:lnTo>
                <a:cubicBezTo>
                  <a:pt x="2951" y="3243"/>
                  <a:pt x="2993" y="2992"/>
                  <a:pt x="2951" y="2720"/>
                </a:cubicBezTo>
                <a:cubicBezTo>
                  <a:pt x="2951" y="2427"/>
                  <a:pt x="2909" y="2155"/>
                  <a:pt x="2846" y="1862"/>
                </a:cubicBezTo>
                <a:cubicBezTo>
                  <a:pt x="2825" y="1758"/>
                  <a:pt x="2721" y="1653"/>
                  <a:pt x="2616" y="1632"/>
                </a:cubicBezTo>
                <a:cubicBezTo>
                  <a:pt x="2582" y="1618"/>
                  <a:pt x="2548" y="1611"/>
                  <a:pt x="2514" y="1611"/>
                </a:cubicBezTo>
                <a:cubicBezTo>
                  <a:pt x="2404" y="1611"/>
                  <a:pt x="2299" y="1683"/>
                  <a:pt x="2219" y="1779"/>
                </a:cubicBezTo>
                <a:cubicBezTo>
                  <a:pt x="2177" y="1862"/>
                  <a:pt x="2093" y="1967"/>
                  <a:pt x="2051" y="2051"/>
                </a:cubicBezTo>
                <a:cubicBezTo>
                  <a:pt x="1968" y="2155"/>
                  <a:pt x="1947" y="2281"/>
                  <a:pt x="1884" y="2406"/>
                </a:cubicBezTo>
                <a:cubicBezTo>
                  <a:pt x="1779" y="2678"/>
                  <a:pt x="1696" y="2950"/>
                  <a:pt x="1633" y="3222"/>
                </a:cubicBezTo>
                <a:cubicBezTo>
                  <a:pt x="1549" y="3474"/>
                  <a:pt x="1465" y="3766"/>
                  <a:pt x="1382" y="4038"/>
                </a:cubicBezTo>
                <a:cubicBezTo>
                  <a:pt x="1256" y="4478"/>
                  <a:pt x="1131" y="4917"/>
                  <a:pt x="1005" y="5336"/>
                </a:cubicBezTo>
                <a:cubicBezTo>
                  <a:pt x="649" y="6507"/>
                  <a:pt x="315" y="7700"/>
                  <a:pt x="1" y="8893"/>
                </a:cubicBezTo>
                <a:cubicBezTo>
                  <a:pt x="440" y="7847"/>
                  <a:pt x="859" y="6800"/>
                  <a:pt x="1277" y="5733"/>
                </a:cubicBezTo>
                <a:cubicBezTo>
                  <a:pt x="1465" y="5294"/>
                  <a:pt x="1654" y="4834"/>
                  <a:pt x="1800" y="4373"/>
                </a:cubicBezTo>
                <a:cubicBezTo>
                  <a:pt x="1842" y="4269"/>
                  <a:pt x="1884" y="4185"/>
                  <a:pt x="1905" y="4080"/>
                </a:cubicBezTo>
                <a:cubicBezTo>
                  <a:pt x="2009" y="3829"/>
                  <a:pt x="2093" y="3557"/>
                  <a:pt x="2198" y="3306"/>
                </a:cubicBezTo>
                <a:lnTo>
                  <a:pt x="2198" y="3306"/>
                </a:lnTo>
                <a:cubicBezTo>
                  <a:pt x="2198" y="3474"/>
                  <a:pt x="2177" y="3683"/>
                  <a:pt x="2177" y="3871"/>
                </a:cubicBezTo>
                <a:cubicBezTo>
                  <a:pt x="2156" y="4269"/>
                  <a:pt x="2156" y="4687"/>
                  <a:pt x="2114" y="5085"/>
                </a:cubicBezTo>
                <a:cubicBezTo>
                  <a:pt x="2093" y="5712"/>
                  <a:pt x="2093" y="6340"/>
                  <a:pt x="2072" y="6989"/>
                </a:cubicBezTo>
                <a:cubicBezTo>
                  <a:pt x="2072" y="7219"/>
                  <a:pt x="2051" y="7428"/>
                  <a:pt x="2051" y="7658"/>
                </a:cubicBezTo>
                <a:cubicBezTo>
                  <a:pt x="2051" y="7847"/>
                  <a:pt x="2093" y="8035"/>
                  <a:pt x="2156" y="8181"/>
                </a:cubicBezTo>
                <a:cubicBezTo>
                  <a:pt x="2198" y="8370"/>
                  <a:pt x="2302" y="8579"/>
                  <a:pt x="2491" y="8684"/>
                </a:cubicBezTo>
                <a:cubicBezTo>
                  <a:pt x="2646" y="8772"/>
                  <a:pt x="2825" y="8820"/>
                  <a:pt x="3003" y="8820"/>
                </a:cubicBezTo>
                <a:cubicBezTo>
                  <a:pt x="3160" y="8820"/>
                  <a:pt x="3316" y="8783"/>
                  <a:pt x="3453" y="8704"/>
                </a:cubicBezTo>
                <a:cubicBezTo>
                  <a:pt x="3809" y="8495"/>
                  <a:pt x="4060" y="8181"/>
                  <a:pt x="4290" y="7868"/>
                </a:cubicBezTo>
                <a:cubicBezTo>
                  <a:pt x="4834" y="7177"/>
                  <a:pt x="5232" y="6340"/>
                  <a:pt x="5566" y="5503"/>
                </a:cubicBezTo>
                <a:cubicBezTo>
                  <a:pt x="5734" y="5106"/>
                  <a:pt x="5859" y="4708"/>
                  <a:pt x="6006" y="4290"/>
                </a:cubicBezTo>
                <a:cubicBezTo>
                  <a:pt x="6110" y="4038"/>
                  <a:pt x="6194" y="3746"/>
                  <a:pt x="6299" y="3474"/>
                </a:cubicBezTo>
                <a:cubicBezTo>
                  <a:pt x="6341" y="3662"/>
                  <a:pt x="6362" y="3871"/>
                  <a:pt x="6382" y="4059"/>
                </a:cubicBezTo>
                <a:lnTo>
                  <a:pt x="6382" y="4038"/>
                </a:lnTo>
                <a:cubicBezTo>
                  <a:pt x="6487" y="4771"/>
                  <a:pt x="6571" y="5461"/>
                  <a:pt x="6675" y="6194"/>
                </a:cubicBezTo>
                <a:cubicBezTo>
                  <a:pt x="6717" y="6696"/>
                  <a:pt x="6801" y="7177"/>
                  <a:pt x="6885" y="7658"/>
                </a:cubicBezTo>
                <a:cubicBezTo>
                  <a:pt x="6906" y="7847"/>
                  <a:pt x="6968" y="8056"/>
                  <a:pt x="7010" y="8244"/>
                </a:cubicBezTo>
                <a:cubicBezTo>
                  <a:pt x="7073" y="8391"/>
                  <a:pt x="7136" y="8558"/>
                  <a:pt x="7303" y="8663"/>
                </a:cubicBezTo>
                <a:cubicBezTo>
                  <a:pt x="7392" y="8713"/>
                  <a:pt x="7503" y="8741"/>
                  <a:pt x="7615" y="8741"/>
                </a:cubicBezTo>
                <a:cubicBezTo>
                  <a:pt x="7688" y="8741"/>
                  <a:pt x="7760" y="8729"/>
                  <a:pt x="7826" y="8704"/>
                </a:cubicBezTo>
                <a:cubicBezTo>
                  <a:pt x="8140" y="8642"/>
                  <a:pt x="8391" y="8432"/>
                  <a:pt x="8600" y="8181"/>
                </a:cubicBezTo>
                <a:cubicBezTo>
                  <a:pt x="8872" y="7909"/>
                  <a:pt x="9103" y="7616"/>
                  <a:pt x="9333" y="7303"/>
                </a:cubicBezTo>
                <a:cubicBezTo>
                  <a:pt x="9919" y="6487"/>
                  <a:pt x="10358" y="5608"/>
                  <a:pt x="10839" y="4729"/>
                </a:cubicBezTo>
                <a:cubicBezTo>
                  <a:pt x="10944" y="4562"/>
                  <a:pt x="11007" y="4373"/>
                  <a:pt x="11111" y="4164"/>
                </a:cubicBezTo>
                <a:lnTo>
                  <a:pt x="11362" y="3683"/>
                </a:lnTo>
                <a:cubicBezTo>
                  <a:pt x="11362" y="3662"/>
                  <a:pt x="11383" y="3641"/>
                  <a:pt x="11383" y="3641"/>
                </a:cubicBezTo>
                <a:cubicBezTo>
                  <a:pt x="11383" y="3746"/>
                  <a:pt x="11383" y="3850"/>
                  <a:pt x="11404" y="3976"/>
                </a:cubicBezTo>
                <a:cubicBezTo>
                  <a:pt x="11425" y="4185"/>
                  <a:pt x="11425" y="4394"/>
                  <a:pt x="11467" y="4603"/>
                </a:cubicBezTo>
                <a:cubicBezTo>
                  <a:pt x="11488" y="4896"/>
                  <a:pt x="11488" y="5189"/>
                  <a:pt x="11530" y="5503"/>
                </a:cubicBezTo>
                <a:cubicBezTo>
                  <a:pt x="11592" y="5880"/>
                  <a:pt x="11613" y="6277"/>
                  <a:pt x="11676" y="6654"/>
                </a:cubicBezTo>
                <a:cubicBezTo>
                  <a:pt x="11718" y="7010"/>
                  <a:pt x="11781" y="7344"/>
                  <a:pt x="11823" y="7700"/>
                </a:cubicBezTo>
                <a:cubicBezTo>
                  <a:pt x="11844" y="7930"/>
                  <a:pt x="11885" y="8140"/>
                  <a:pt x="11948" y="8349"/>
                </a:cubicBezTo>
                <a:cubicBezTo>
                  <a:pt x="12032" y="8558"/>
                  <a:pt x="12116" y="8746"/>
                  <a:pt x="12304" y="8872"/>
                </a:cubicBezTo>
                <a:cubicBezTo>
                  <a:pt x="12471" y="9018"/>
                  <a:pt x="12680" y="9060"/>
                  <a:pt x="12890" y="9060"/>
                </a:cubicBezTo>
                <a:cubicBezTo>
                  <a:pt x="13141" y="9060"/>
                  <a:pt x="13350" y="8956"/>
                  <a:pt x="13517" y="8851"/>
                </a:cubicBezTo>
                <a:cubicBezTo>
                  <a:pt x="13915" y="8579"/>
                  <a:pt x="14229" y="8160"/>
                  <a:pt x="14459" y="7742"/>
                </a:cubicBezTo>
                <a:cubicBezTo>
                  <a:pt x="14731" y="7324"/>
                  <a:pt x="14961" y="6863"/>
                  <a:pt x="15170" y="6403"/>
                </a:cubicBezTo>
                <a:cubicBezTo>
                  <a:pt x="15380" y="5984"/>
                  <a:pt x="15568" y="5545"/>
                  <a:pt x="15777" y="5127"/>
                </a:cubicBezTo>
                <a:lnTo>
                  <a:pt x="16091" y="4415"/>
                </a:lnTo>
                <a:cubicBezTo>
                  <a:pt x="16112" y="4562"/>
                  <a:pt x="16133" y="4708"/>
                  <a:pt x="16175" y="4834"/>
                </a:cubicBezTo>
                <a:lnTo>
                  <a:pt x="16321" y="5545"/>
                </a:lnTo>
                <a:cubicBezTo>
                  <a:pt x="16405" y="5922"/>
                  <a:pt x="16489" y="6277"/>
                  <a:pt x="16551" y="6612"/>
                </a:cubicBezTo>
                <a:cubicBezTo>
                  <a:pt x="16635" y="6926"/>
                  <a:pt x="16698" y="7282"/>
                  <a:pt x="16865" y="7533"/>
                </a:cubicBezTo>
                <a:cubicBezTo>
                  <a:pt x="17053" y="7847"/>
                  <a:pt x="17367" y="8119"/>
                  <a:pt x="17744" y="8119"/>
                </a:cubicBezTo>
                <a:cubicBezTo>
                  <a:pt x="18058" y="8119"/>
                  <a:pt x="18372" y="8014"/>
                  <a:pt x="18623" y="7847"/>
                </a:cubicBezTo>
                <a:cubicBezTo>
                  <a:pt x="18916" y="7658"/>
                  <a:pt x="19146" y="7407"/>
                  <a:pt x="19355" y="7135"/>
                </a:cubicBezTo>
                <a:cubicBezTo>
                  <a:pt x="19564" y="6863"/>
                  <a:pt x="19753" y="6570"/>
                  <a:pt x="19941" y="6235"/>
                </a:cubicBezTo>
                <a:cubicBezTo>
                  <a:pt x="20087" y="5922"/>
                  <a:pt x="20255" y="5608"/>
                  <a:pt x="20380" y="5294"/>
                </a:cubicBezTo>
                <a:cubicBezTo>
                  <a:pt x="20569" y="4875"/>
                  <a:pt x="20736" y="4415"/>
                  <a:pt x="20903" y="3997"/>
                </a:cubicBezTo>
                <a:cubicBezTo>
                  <a:pt x="20924" y="3976"/>
                  <a:pt x="20924" y="3934"/>
                  <a:pt x="20945" y="3892"/>
                </a:cubicBezTo>
                <a:lnTo>
                  <a:pt x="20945" y="3934"/>
                </a:lnTo>
                <a:cubicBezTo>
                  <a:pt x="21008" y="4164"/>
                  <a:pt x="21050" y="4373"/>
                  <a:pt x="21113" y="4603"/>
                </a:cubicBezTo>
                <a:cubicBezTo>
                  <a:pt x="21196" y="4917"/>
                  <a:pt x="21259" y="5210"/>
                  <a:pt x="21343" y="5524"/>
                </a:cubicBezTo>
                <a:cubicBezTo>
                  <a:pt x="21427" y="5859"/>
                  <a:pt x="21531" y="6173"/>
                  <a:pt x="21636" y="6487"/>
                </a:cubicBezTo>
                <a:cubicBezTo>
                  <a:pt x="21678" y="6675"/>
                  <a:pt x="21761" y="6821"/>
                  <a:pt x="21845" y="6989"/>
                </a:cubicBezTo>
                <a:cubicBezTo>
                  <a:pt x="21887" y="7093"/>
                  <a:pt x="21971" y="7198"/>
                  <a:pt x="22054" y="7240"/>
                </a:cubicBezTo>
                <a:cubicBezTo>
                  <a:pt x="22138" y="7324"/>
                  <a:pt x="22201" y="7407"/>
                  <a:pt x="22284" y="7449"/>
                </a:cubicBezTo>
                <a:cubicBezTo>
                  <a:pt x="22368" y="7512"/>
                  <a:pt x="22410" y="7533"/>
                  <a:pt x="22494" y="7554"/>
                </a:cubicBezTo>
                <a:cubicBezTo>
                  <a:pt x="22598" y="7596"/>
                  <a:pt x="22724" y="7616"/>
                  <a:pt x="22828" y="7616"/>
                </a:cubicBezTo>
                <a:cubicBezTo>
                  <a:pt x="22912" y="7616"/>
                  <a:pt x="23017" y="7616"/>
                  <a:pt x="23100" y="7596"/>
                </a:cubicBezTo>
                <a:cubicBezTo>
                  <a:pt x="23205" y="7554"/>
                  <a:pt x="23289" y="7554"/>
                  <a:pt x="23393" y="7512"/>
                </a:cubicBezTo>
                <a:cubicBezTo>
                  <a:pt x="23728" y="7386"/>
                  <a:pt x="24042" y="7135"/>
                  <a:pt x="24293" y="6884"/>
                </a:cubicBezTo>
                <a:cubicBezTo>
                  <a:pt x="24440" y="6759"/>
                  <a:pt x="24544" y="6591"/>
                  <a:pt x="24670" y="6445"/>
                </a:cubicBezTo>
                <a:cubicBezTo>
                  <a:pt x="24774" y="6298"/>
                  <a:pt x="24879" y="6152"/>
                  <a:pt x="24963" y="6026"/>
                </a:cubicBezTo>
                <a:cubicBezTo>
                  <a:pt x="25172" y="5712"/>
                  <a:pt x="25339" y="5357"/>
                  <a:pt x="25528" y="5022"/>
                </a:cubicBezTo>
                <a:lnTo>
                  <a:pt x="26009" y="4080"/>
                </a:lnTo>
                <a:cubicBezTo>
                  <a:pt x="26051" y="3955"/>
                  <a:pt x="26134" y="3829"/>
                  <a:pt x="26176" y="3683"/>
                </a:cubicBezTo>
                <a:cubicBezTo>
                  <a:pt x="26218" y="3662"/>
                  <a:pt x="26218" y="3620"/>
                  <a:pt x="26239" y="3578"/>
                </a:cubicBezTo>
                <a:lnTo>
                  <a:pt x="26323" y="3892"/>
                </a:lnTo>
                <a:cubicBezTo>
                  <a:pt x="26364" y="4101"/>
                  <a:pt x="26385" y="4311"/>
                  <a:pt x="26448" y="4520"/>
                </a:cubicBezTo>
                <a:cubicBezTo>
                  <a:pt x="26532" y="4875"/>
                  <a:pt x="26574" y="5210"/>
                  <a:pt x="26657" y="5545"/>
                </a:cubicBezTo>
                <a:cubicBezTo>
                  <a:pt x="26699" y="5859"/>
                  <a:pt x="26783" y="6173"/>
                  <a:pt x="26846" y="6487"/>
                </a:cubicBezTo>
                <a:cubicBezTo>
                  <a:pt x="26888" y="6675"/>
                  <a:pt x="26909" y="6863"/>
                  <a:pt x="26992" y="7031"/>
                </a:cubicBezTo>
                <a:cubicBezTo>
                  <a:pt x="27055" y="7177"/>
                  <a:pt x="27097" y="7303"/>
                  <a:pt x="27201" y="7407"/>
                </a:cubicBezTo>
                <a:cubicBezTo>
                  <a:pt x="27285" y="7491"/>
                  <a:pt x="27390" y="7554"/>
                  <a:pt x="27473" y="7637"/>
                </a:cubicBezTo>
                <a:cubicBezTo>
                  <a:pt x="27578" y="7721"/>
                  <a:pt x="27683" y="7742"/>
                  <a:pt x="27787" y="7763"/>
                </a:cubicBezTo>
                <a:cubicBezTo>
                  <a:pt x="27892" y="7805"/>
                  <a:pt x="28017" y="7805"/>
                  <a:pt x="28122" y="7805"/>
                </a:cubicBezTo>
                <a:cubicBezTo>
                  <a:pt x="28248" y="7805"/>
                  <a:pt x="28352" y="7763"/>
                  <a:pt x="28478" y="7721"/>
                </a:cubicBezTo>
                <a:cubicBezTo>
                  <a:pt x="28624" y="7658"/>
                  <a:pt x="28771" y="7616"/>
                  <a:pt x="28896" y="7533"/>
                </a:cubicBezTo>
                <a:cubicBezTo>
                  <a:pt x="29085" y="7428"/>
                  <a:pt x="29273" y="7303"/>
                  <a:pt x="29419" y="7177"/>
                </a:cubicBezTo>
                <a:cubicBezTo>
                  <a:pt x="29587" y="7031"/>
                  <a:pt x="29712" y="6905"/>
                  <a:pt x="29838" y="6779"/>
                </a:cubicBezTo>
                <a:cubicBezTo>
                  <a:pt x="30131" y="6466"/>
                  <a:pt x="30403" y="6089"/>
                  <a:pt x="30633" y="5733"/>
                </a:cubicBezTo>
                <a:cubicBezTo>
                  <a:pt x="30968" y="5231"/>
                  <a:pt x="31261" y="4708"/>
                  <a:pt x="31554" y="4185"/>
                </a:cubicBezTo>
                <a:cubicBezTo>
                  <a:pt x="31658" y="4038"/>
                  <a:pt x="31721" y="3850"/>
                  <a:pt x="31826" y="3683"/>
                </a:cubicBezTo>
                <a:lnTo>
                  <a:pt x="31909" y="4248"/>
                </a:lnTo>
                <a:cubicBezTo>
                  <a:pt x="31993" y="4729"/>
                  <a:pt x="32098" y="5231"/>
                  <a:pt x="32223" y="5712"/>
                </a:cubicBezTo>
                <a:cubicBezTo>
                  <a:pt x="32328" y="6026"/>
                  <a:pt x="32453" y="6361"/>
                  <a:pt x="32600" y="6654"/>
                </a:cubicBezTo>
                <a:cubicBezTo>
                  <a:pt x="32663" y="6800"/>
                  <a:pt x="32809" y="6926"/>
                  <a:pt x="32914" y="7093"/>
                </a:cubicBezTo>
                <a:cubicBezTo>
                  <a:pt x="33060" y="7282"/>
                  <a:pt x="33290" y="7386"/>
                  <a:pt x="33499" y="7428"/>
                </a:cubicBezTo>
                <a:cubicBezTo>
                  <a:pt x="33604" y="7460"/>
                  <a:pt x="33719" y="7475"/>
                  <a:pt x="33834" y="7475"/>
                </a:cubicBezTo>
                <a:cubicBezTo>
                  <a:pt x="33949" y="7475"/>
                  <a:pt x="34064" y="7460"/>
                  <a:pt x="34169" y="7428"/>
                </a:cubicBezTo>
                <a:cubicBezTo>
                  <a:pt x="34336" y="7407"/>
                  <a:pt x="34525" y="7324"/>
                  <a:pt x="34692" y="7219"/>
                </a:cubicBezTo>
                <a:cubicBezTo>
                  <a:pt x="34859" y="7135"/>
                  <a:pt x="35006" y="6989"/>
                  <a:pt x="35152" y="6884"/>
                </a:cubicBezTo>
                <a:cubicBezTo>
                  <a:pt x="35320" y="6759"/>
                  <a:pt x="35445" y="6612"/>
                  <a:pt x="35592" y="6466"/>
                </a:cubicBezTo>
                <a:cubicBezTo>
                  <a:pt x="35843" y="6194"/>
                  <a:pt x="36052" y="5880"/>
                  <a:pt x="36261" y="5608"/>
                </a:cubicBezTo>
                <a:cubicBezTo>
                  <a:pt x="36492" y="5294"/>
                  <a:pt x="36680" y="4938"/>
                  <a:pt x="36847" y="4624"/>
                </a:cubicBezTo>
                <a:cubicBezTo>
                  <a:pt x="37036" y="4352"/>
                  <a:pt x="37224" y="4038"/>
                  <a:pt x="37370" y="3746"/>
                </a:cubicBezTo>
                <a:cubicBezTo>
                  <a:pt x="37517" y="3536"/>
                  <a:pt x="37621" y="3348"/>
                  <a:pt x="37747" y="3139"/>
                </a:cubicBezTo>
                <a:cubicBezTo>
                  <a:pt x="37852" y="2992"/>
                  <a:pt x="37956" y="2804"/>
                  <a:pt x="38061" y="2637"/>
                </a:cubicBezTo>
                <a:cubicBezTo>
                  <a:pt x="38103" y="2574"/>
                  <a:pt x="38165" y="2469"/>
                  <a:pt x="38207" y="2386"/>
                </a:cubicBezTo>
                <a:lnTo>
                  <a:pt x="38375" y="3097"/>
                </a:lnTo>
                <a:cubicBezTo>
                  <a:pt x="38416" y="3348"/>
                  <a:pt x="38479" y="3578"/>
                  <a:pt x="38521" y="3850"/>
                </a:cubicBezTo>
                <a:cubicBezTo>
                  <a:pt x="38584" y="4143"/>
                  <a:pt x="38626" y="4394"/>
                  <a:pt x="38689" y="4687"/>
                </a:cubicBezTo>
                <a:cubicBezTo>
                  <a:pt x="38709" y="4875"/>
                  <a:pt x="38772" y="5022"/>
                  <a:pt x="38793" y="5210"/>
                </a:cubicBezTo>
                <a:cubicBezTo>
                  <a:pt x="38793" y="5252"/>
                  <a:pt x="38814" y="5315"/>
                  <a:pt x="38814" y="5357"/>
                </a:cubicBezTo>
                <a:cubicBezTo>
                  <a:pt x="38835" y="5461"/>
                  <a:pt x="38898" y="5608"/>
                  <a:pt x="38940" y="5712"/>
                </a:cubicBezTo>
                <a:cubicBezTo>
                  <a:pt x="39002" y="5775"/>
                  <a:pt x="39044" y="5859"/>
                  <a:pt x="39107" y="5922"/>
                </a:cubicBezTo>
                <a:cubicBezTo>
                  <a:pt x="39191" y="6026"/>
                  <a:pt x="39253" y="6068"/>
                  <a:pt x="39358" y="6152"/>
                </a:cubicBezTo>
                <a:cubicBezTo>
                  <a:pt x="39546" y="6277"/>
                  <a:pt x="39756" y="6361"/>
                  <a:pt x="39965" y="6361"/>
                </a:cubicBezTo>
                <a:cubicBezTo>
                  <a:pt x="40341" y="6361"/>
                  <a:pt x="40676" y="6256"/>
                  <a:pt x="40990" y="6068"/>
                </a:cubicBezTo>
                <a:cubicBezTo>
                  <a:pt x="41137" y="5963"/>
                  <a:pt x="41304" y="5838"/>
                  <a:pt x="41450" y="5671"/>
                </a:cubicBezTo>
                <a:cubicBezTo>
                  <a:pt x="41597" y="5566"/>
                  <a:pt x="41702" y="5440"/>
                  <a:pt x="41806" y="5315"/>
                </a:cubicBezTo>
                <a:cubicBezTo>
                  <a:pt x="42246" y="4771"/>
                  <a:pt x="42580" y="4143"/>
                  <a:pt x="42915" y="3536"/>
                </a:cubicBezTo>
                <a:lnTo>
                  <a:pt x="43082" y="3222"/>
                </a:lnTo>
                <a:cubicBezTo>
                  <a:pt x="43103" y="3557"/>
                  <a:pt x="43103" y="3871"/>
                  <a:pt x="43124" y="4185"/>
                </a:cubicBezTo>
                <a:cubicBezTo>
                  <a:pt x="43166" y="4520"/>
                  <a:pt x="43187" y="4875"/>
                  <a:pt x="43208" y="5189"/>
                </a:cubicBezTo>
                <a:cubicBezTo>
                  <a:pt x="43229" y="5419"/>
                  <a:pt x="43271" y="5650"/>
                  <a:pt x="43313" y="5859"/>
                </a:cubicBezTo>
                <a:cubicBezTo>
                  <a:pt x="43313" y="5880"/>
                  <a:pt x="43334" y="5922"/>
                  <a:pt x="43334" y="5943"/>
                </a:cubicBezTo>
                <a:cubicBezTo>
                  <a:pt x="43375" y="6026"/>
                  <a:pt x="43417" y="6131"/>
                  <a:pt x="43438" y="6194"/>
                </a:cubicBezTo>
                <a:cubicBezTo>
                  <a:pt x="43501" y="6298"/>
                  <a:pt x="43564" y="6403"/>
                  <a:pt x="43647" y="6487"/>
                </a:cubicBezTo>
                <a:cubicBezTo>
                  <a:pt x="43731" y="6570"/>
                  <a:pt x="43836" y="6654"/>
                  <a:pt x="43940" y="6696"/>
                </a:cubicBezTo>
                <a:cubicBezTo>
                  <a:pt x="44066" y="6779"/>
                  <a:pt x="44275" y="6821"/>
                  <a:pt x="44442" y="6821"/>
                </a:cubicBezTo>
                <a:cubicBezTo>
                  <a:pt x="44568" y="6821"/>
                  <a:pt x="44694" y="6800"/>
                  <a:pt x="44819" y="6779"/>
                </a:cubicBezTo>
                <a:cubicBezTo>
                  <a:pt x="44987" y="6759"/>
                  <a:pt x="45133" y="6675"/>
                  <a:pt x="45279" y="6591"/>
                </a:cubicBezTo>
                <a:cubicBezTo>
                  <a:pt x="45656" y="6361"/>
                  <a:pt x="45928" y="5984"/>
                  <a:pt x="46179" y="5650"/>
                </a:cubicBezTo>
                <a:cubicBezTo>
                  <a:pt x="46472" y="5294"/>
                  <a:pt x="46681" y="4875"/>
                  <a:pt x="46911" y="4478"/>
                </a:cubicBezTo>
                <a:cubicBezTo>
                  <a:pt x="47100" y="4143"/>
                  <a:pt x="47288" y="3787"/>
                  <a:pt x="47435" y="3432"/>
                </a:cubicBezTo>
                <a:cubicBezTo>
                  <a:pt x="47497" y="3348"/>
                  <a:pt x="47539" y="3243"/>
                  <a:pt x="47581" y="3160"/>
                </a:cubicBezTo>
                <a:lnTo>
                  <a:pt x="47581" y="3620"/>
                </a:lnTo>
                <a:cubicBezTo>
                  <a:pt x="47581" y="3934"/>
                  <a:pt x="47539" y="4248"/>
                  <a:pt x="47539" y="4562"/>
                </a:cubicBezTo>
                <a:cubicBezTo>
                  <a:pt x="47539" y="4708"/>
                  <a:pt x="47518" y="4875"/>
                  <a:pt x="47518" y="5022"/>
                </a:cubicBezTo>
                <a:lnTo>
                  <a:pt x="47518" y="5210"/>
                </a:lnTo>
                <a:cubicBezTo>
                  <a:pt x="47518" y="5336"/>
                  <a:pt x="47539" y="5461"/>
                  <a:pt x="47581" y="5629"/>
                </a:cubicBezTo>
                <a:cubicBezTo>
                  <a:pt x="47602" y="5733"/>
                  <a:pt x="47644" y="5880"/>
                  <a:pt x="47707" y="5963"/>
                </a:cubicBezTo>
                <a:cubicBezTo>
                  <a:pt x="47748" y="6068"/>
                  <a:pt x="47832" y="6194"/>
                  <a:pt x="47916" y="6256"/>
                </a:cubicBezTo>
                <a:cubicBezTo>
                  <a:pt x="47937" y="6256"/>
                  <a:pt x="47937" y="6277"/>
                  <a:pt x="47958" y="6277"/>
                </a:cubicBezTo>
                <a:cubicBezTo>
                  <a:pt x="48062" y="6382"/>
                  <a:pt x="48209" y="6466"/>
                  <a:pt x="48355" y="6507"/>
                </a:cubicBezTo>
                <a:cubicBezTo>
                  <a:pt x="48481" y="6570"/>
                  <a:pt x="48585" y="6570"/>
                  <a:pt x="48732" y="6570"/>
                </a:cubicBezTo>
                <a:cubicBezTo>
                  <a:pt x="48755" y="6574"/>
                  <a:pt x="48778" y="6576"/>
                  <a:pt x="48801" y="6576"/>
                </a:cubicBezTo>
                <a:cubicBezTo>
                  <a:pt x="48903" y="6576"/>
                  <a:pt x="49006" y="6542"/>
                  <a:pt x="49108" y="6507"/>
                </a:cubicBezTo>
                <a:cubicBezTo>
                  <a:pt x="49192" y="6507"/>
                  <a:pt x="49276" y="6466"/>
                  <a:pt x="49360" y="6445"/>
                </a:cubicBezTo>
                <a:cubicBezTo>
                  <a:pt x="49820" y="6277"/>
                  <a:pt x="50196" y="5943"/>
                  <a:pt x="50531" y="5608"/>
                </a:cubicBezTo>
                <a:cubicBezTo>
                  <a:pt x="50845" y="5252"/>
                  <a:pt x="51075" y="4875"/>
                  <a:pt x="51305" y="4499"/>
                </a:cubicBezTo>
                <a:cubicBezTo>
                  <a:pt x="51452" y="4290"/>
                  <a:pt x="51577" y="4059"/>
                  <a:pt x="51703" y="3829"/>
                </a:cubicBezTo>
                <a:lnTo>
                  <a:pt x="51703" y="4687"/>
                </a:lnTo>
                <a:lnTo>
                  <a:pt x="51703" y="5252"/>
                </a:lnTo>
                <a:cubicBezTo>
                  <a:pt x="51703" y="5399"/>
                  <a:pt x="51724" y="5545"/>
                  <a:pt x="51766" y="5671"/>
                </a:cubicBezTo>
                <a:cubicBezTo>
                  <a:pt x="51766" y="5712"/>
                  <a:pt x="51787" y="5733"/>
                  <a:pt x="51787" y="5754"/>
                </a:cubicBezTo>
                <a:cubicBezTo>
                  <a:pt x="51849" y="5859"/>
                  <a:pt x="51870" y="5963"/>
                  <a:pt x="51912" y="6068"/>
                </a:cubicBezTo>
                <a:cubicBezTo>
                  <a:pt x="51996" y="6194"/>
                  <a:pt x="52080" y="6298"/>
                  <a:pt x="52142" y="6382"/>
                </a:cubicBezTo>
                <a:cubicBezTo>
                  <a:pt x="52289" y="6507"/>
                  <a:pt x="52435" y="6591"/>
                  <a:pt x="52624" y="6675"/>
                </a:cubicBezTo>
                <a:cubicBezTo>
                  <a:pt x="52770" y="6736"/>
                  <a:pt x="52937" y="6768"/>
                  <a:pt x="53110" y="6768"/>
                </a:cubicBezTo>
                <a:cubicBezTo>
                  <a:pt x="53233" y="6768"/>
                  <a:pt x="53359" y="6752"/>
                  <a:pt x="53482" y="6717"/>
                </a:cubicBezTo>
                <a:cubicBezTo>
                  <a:pt x="53712" y="6675"/>
                  <a:pt x="53921" y="6570"/>
                  <a:pt x="54130" y="6466"/>
                </a:cubicBezTo>
                <a:cubicBezTo>
                  <a:pt x="54339" y="6340"/>
                  <a:pt x="54528" y="6173"/>
                  <a:pt x="54716" y="6026"/>
                </a:cubicBezTo>
                <a:cubicBezTo>
                  <a:pt x="54862" y="5880"/>
                  <a:pt x="55009" y="5733"/>
                  <a:pt x="55114" y="5566"/>
                </a:cubicBezTo>
                <a:cubicBezTo>
                  <a:pt x="55260" y="5399"/>
                  <a:pt x="55427" y="5189"/>
                  <a:pt x="55553" y="5001"/>
                </a:cubicBezTo>
                <a:cubicBezTo>
                  <a:pt x="55804" y="4666"/>
                  <a:pt x="56013" y="4269"/>
                  <a:pt x="56264" y="3892"/>
                </a:cubicBezTo>
                <a:lnTo>
                  <a:pt x="56495" y="3515"/>
                </a:lnTo>
                <a:cubicBezTo>
                  <a:pt x="56662" y="3243"/>
                  <a:pt x="56808" y="2950"/>
                  <a:pt x="56955" y="2699"/>
                </a:cubicBezTo>
                <a:cubicBezTo>
                  <a:pt x="57101" y="2469"/>
                  <a:pt x="57227" y="2218"/>
                  <a:pt x="57373" y="1988"/>
                </a:cubicBezTo>
                <a:cubicBezTo>
                  <a:pt x="57436" y="2155"/>
                  <a:pt x="57457" y="2281"/>
                  <a:pt x="57520" y="2427"/>
                </a:cubicBezTo>
                <a:cubicBezTo>
                  <a:pt x="57562" y="2699"/>
                  <a:pt x="57624" y="2930"/>
                  <a:pt x="57666" y="3202"/>
                </a:cubicBezTo>
                <a:cubicBezTo>
                  <a:pt x="57750" y="3515"/>
                  <a:pt x="57813" y="3829"/>
                  <a:pt x="57875" y="4101"/>
                </a:cubicBezTo>
                <a:cubicBezTo>
                  <a:pt x="57896" y="4248"/>
                  <a:pt x="57959" y="4394"/>
                  <a:pt x="58001" y="4520"/>
                </a:cubicBezTo>
                <a:cubicBezTo>
                  <a:pt x="58064" y="4687"/>
                  <a:pt x="58085" y="4834"/>
                  <a:pt x="58147" y="5001"/>
                </a:cubicBezTo>
                <a:cubicBezTo>
                  <a:pt x="58357" y="5629"/>
                  <a:pt x="58629" y="6256"/>
                  <a:pt x="59215" y="6612"/>
                </a:cubicBezTo>
                <a:cubicBezTo>
                  <a:pt x="59194" y="6591"/>
                  <a:pt x="59131" y="6549"/>
                  <a:pt x="59110" y="6487"/>
                </a:cubicBezTo>
                <a:cubicBezTo>
                  <a:pt x="59005" y="6340"/>
                  <a:pt x="58901" y="6173"/>
                  <a:pt x="58859" y="5984"/>
                </a:cubicBezTo>
                <a:cubicBezTo>
                  <a:pt x="58712" y="5650"/>
                  <a:pt x="58650" y="5294"/>
                  <a:pt x="58587" y="4917"/>
                </a:cubicBezTo>
                <a:cubicBezTo>
                  <a:pt x="58503" y="4352"/>
                  <a:pt x="58503" y="3746"/>
                  <a:pt x="58482" y="3160"/>
                </a:cubicBezTo>
                <a:cubicBezTo>
                  <a:pt x="58482" y="2992"/>
                  <a:pt x="58482" y="2825"/>
                  <a:pt x="58461" y="2637"/>
                </a:cubicBezTo>
                <a:cubicBezTo>
                  <a:pt x="58461" y="2281"/>
                  <a:pt x="58399" y="1904"/>
                  <a:pt x="58378" y="1549"/>
                </a:cubicBezTo>
                <a:cubicBezTo>
                  <a:pt x="58357" y="1381"/>
                  <a:pt x="58357" y="1235"/>
                  <a:pt x="58294" y="1067"/>
                </a:cubicBezTo>
                <a:cubicBezTo>
                  <a:pt x="58273" y="963"/>
                  <a:pt x="58231" y="900"/>
                  <a:pt x="58168" y="816"/>
                </a:cubicBezTo>
                <a:cubicBezTo>
                  <a:pt x="58085" y="712"/>
                  <a:pt x="58022" y="628"/>
                  <a:pt x="57917" y="544"/>
                </a:cubicBezTo>
                <a:cubicBezTo>
                  <a:pt x="57813" y="523"/>
                  <a:pt x="57624" y="440"/>
                  <a:pt x="57436" y="440"/>
                </a:cubicBezTo>
                <a:cubicBezTo>
                  <a:pt x="57206" y="440"/>
                  <a:pt x="56997" y="586"/>
                  <a:pt x="56808" y="753"/>
                </a:cubicBezTo>
                <a:cubicBezTo>
                  <a:pt x="56620" y="942"/>
                  <a:pt x="56474" y="1151"/>
                  <a:pt x="56285" y="1360"/>
                </a:cubicBezTo>
                <a:cubicBezTo>
                  <a:pt x="56181" y="1486"/>
                  <a:pt x="56076" y="1632"/>
                  <a:pt x="55950" y="1758"/>
                </a:cubicBezTo>
                <a:cubicBezTo>
                  <a:pt x="55783" y="1946"/>
                  <a:pt x="55637" y="2155"/>
                  <a:pt x="55469" y="2323"/>
                </a:cubicBezTo>
                <a:lnTo>
                  <a:pt x="54842" y="3118"/>
                </a:lnTo>
                <a:cubicBezTo>
                  <a:pt x="54611" y="3432"/>
                  <a:pt x="54360" y="3746"/>
                  <a:pt x="54088" y="4059"/>
                </a:cubicBezTo>
                <a:cubicBezTo>
                  <a:pt x="53879" y="4290"/>
                  <a:pt x="53670" y="4520"/>
                  <a:pt x="53461" y="4708"/>
                </a:cubicBezTo>
                <a:cubicBezTo>
                  <a:pt x="53440" y="4206"/>
                  <a:pt x="53440" y="3725"/>
                  <a:pt x="53440" y="3222"/>
                </a:cubicBezTo>
                <a:cubicBezTo>
                  <a:pt x="53440" y="2930"/>
                  <a:pt x="53440" y="2678"/>
                  <a:pt x="53419" y="2386"/>
                </a:cubicBezTo>
                <a:lnTo>
                  <a:pt x="53419" y="1883"/>
                </a:lnTo>
                <a:cubicBezTo>
                  <a:pt x="53419" y="1716"/>
                  <a:pt x="53419" y="1528"/>
                  <a:pt x="53377" y="1339"/>
                </a:cubicBezTo>
                <a:cubicBezTo>
                  <a:pt x="53356" y="1193"/>
                  <a:pt x="53356" y="1046"/>
                  <a:pt x="53314" y="921"/>
                </a:cubicBezTo>
                <a:cubicBezTo>
                  <a:pt x="53272" y="837"/>
                  <a:pt x="53230" y="733"/>
                  <a:pt x="53209" y="670"/>
                </a:cubicBezTo>
                <a:cubicBezTo>
                  <a:pt x="53147" y="502"/>
                  <a:pt x="53105" y="398"/>
                  <a:pt x="53000" y="272"/>
                </a:cubicBezTo>
                <a:cubicBezTo>
                  <a:pt x="52896" y="168"/>
                  <a:pt x="52749" y="84"/>
                  <a:pt x="52603" y="63"/>
                </a:cubicBezTo>
                <a:cubicBezTo>
                  <a:pt x="52527" y="41"/>
                  <a:pt x="52449" y="31"/>
                  <a:pt x="52370" y="31"/>
                </a:cubicBezTo>
                <a:cubicBezTo>
                  <a:pt x="52145" y="31"/>
                  <a:pt x="51921" y="117"/>
                  <a:pt x="51766" y="272"/>
                </a:cubicBezTo>
                <a:cubicBezTo>
                  <a:pt x="51661" y="377"/>
                  <a:pt x="51557" y="481"/>
                  <a:pt x="51452" y="628"/>
                </a:cubicBezTo>
                <a:cubicBezTo>
                  <a:pt x="51368" y="774"/>
                  <a:pt x="51285" y="921"/>
                  <a:pt x="51222" y="1088"/>
                </a:cubicBezTo>
                <a:lnTo>
                  <a:pt x="51054" y="1381"/>
                </a:lnTo>
                <a:cubicBezTo>
                  <a:pt x="50950" y="1570"/>
                  <a:pt x="50845" y="1758"/>
                  <a:pt x="50761" y="1967"/>
                </a:cubicBezTo>
                <a:cubicBezTo>
                  <a:pt x="50343" y="2741"/>
                  <a:pt x="49924" y="3557"/>
                  <a:pt x="49401" y="4269"/>
                </a:cubicBezTo>
                <a:cubicBezTo>
                  <a:pt x="49360" y="4352"/>
                  <a:pt x="49297" y="4394"/>
                  <a:pt x="49234" y="4478"/>
                </a:cubicBezTo>
                <a:cubicBezTo>
                  <a:pt x="49192" y="4080"/>
                  <a:pt x="49192" y="3704"/>
                  <a:pt x="49192" y="3285"/>
                </a:cubicBezTo>
                <a:lnTo>
                  <a:pt x="49192" y="2406"/>
                </a:lnTo>
                <a:lnTo>
                  <a:pt x="49192" y="1862"/>
                </a:lnTo>
                <a:cubicBezTo>
                  <a:pt x="49192" y="1611"/>
                  <a:pt x="49171" y="1339"/>
                  <a:pt x="49150" y="1109"/>
                </a:cubicBezTo>
                <a:cubicBezTo>
                  <a:pt x="49108" y="921"/>
                  <a:pt x="49067" y="733"/>
                  <a:pt x="48983" y="565"/>
                </a:cubicBezTo>
                <a:cubicBezTo>
                  <a:pt x="48941" y="377"/>
                  <a:pt x="48795" y="209"/>
                  <a:pt x="48648" y="105"/>
                </a:cubicBezTo>
                <a:cubicBezTo>
                  <a:pt x="48544" y="42"/>
                  <a:pt x="48418" y="0"/>
                  <a:pt x="4827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641;p63">
            <a:extLst>
              <a:ext uri="{FF2B5EF4-FFF2-40B4-BE49-F238E27FC236}">
                <a16:creationId xmlns:a16="http://schemas.microsoft.com/office/drawing/2014/main" xmlns="" id="{9A6F4D59-60C2-4707-9C64-54C0DDF31F59}"/>
              </a:ext>
            </a:extLst>
          </p:cNvPr>
          <p:cNvSpPr txBox="1">
            <a:spLocks/>
          </p:cNvSpPr>
          <p:nvPr/>
        </p:nvSpPr>
        <p:spPr>
          <a:xfrm flipH="1">
            <a:off x="4856825" y="1714500"/>
            <a:ext cx="4010950" cy="289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marR="0" lvl="1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marR="0" lvl="5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marR="0" lvl="6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marR="0" lvl="7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marR="0" lvl="8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Questrial"/>
              <a:buNone/>
              <a:defRPr sz="16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sz="1300" dirty="0" err="1"/>
              <a:t>Dalam</a:t>
            </a:r>
            <a:r>
              <a:rPr lang="en-US" sz="1300" dirty="0"/>
              <a:t> </a:t>
            </a:r>
            <a:r>
              <a:rPr lang="en-US" sz="1300" dirty="0" err="1"/>
              <a:t>menyusun</a:t>
            </a:r>
            <a:r>
              <a:rPr lang="en-US" sz="1300" dirty="0"/>
              <a:t> </a:t>
            </a:r>
            <a:r>
              <a:rPr lang="en-US" sz="1300" dirty="0" err="1"/>
              <a:t>alat</a:t>
            </a:r>
            <a:r>
              <a:rPr lang="en-US" sz="1300" dirty="0"/>
              <a:t> </a:t>
            </a:r>
            <a:r>
              <a:rPr lang="en-US" sz="1300" dirty="0" err="1"/>
              <a:t>evaluasi</a:t>
            </a:r>
            <a:r>
              <a:rPr lang="en-US" sz="1300" dirty="0"/>
              <a:t> </a:t>
            </a:r>
            <a:r>
              <a:rPr lang="en-US" sz="1300" dirty="0" err="1"/>
              <a:t>keterampilan</a:t>
            </a:r>
            <a:r>
              <a:rPr lang="en-US" sz="1300" dirty="0"/>
              <a:t> IPS </a:t>
            </a:r>
            <a:r>
              <a:rPr lang="en-US" sz="1300" dirty="0" err="1"/>
              <a:t>dapat</a:t>
            </a:r>
            <a:r>
              <a:rPr lang="en-US" sz="1300" dirty="0"/>
              <a:t> </a:t>
            </a:r>
            <a:r>
              <a:rPr lang="en-US" sz="1300" dirty="0" err="1"/>
              <a:t>diambil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materi</a:t>
            </a:r>
            <a:r>
              <a:rPr lang="en-US" sz="1300" dirty="0"/>
              <a:t> </a:t>
            </a:r>
            <a:r>
              <a:rPr lang="en-US" sz="1300" dirty="0" err="1"/>
              <a:t>pelajaran</a:t>
            </a:r>
            <a:r>
              <a:rPr lang="en-US" sz="1300" dirty="0"/>
              <a:t> yang </a:t>
            </a:r>
            <a:r>
              <a:rPr lang="en-US" sz="1300" dirty="0" err="1"/>
              <a:t>telah</a:t>
            </a:r>
            <a:r>
              <a:rPr lang="en-US" sz="1300" dirty="0"/>
              <a:t> </a:t>
            </a:r>
            <a:r>
              <a:rPr lang="en-US" sz="1300" dirty="0" err="1"/>
              <a:t>disajikan</a:t>
            </a:r>
            <a:r>
              <a:rPr lang="en-US" sz="1300" dirty="0"/>
              <a:t> pada </a:t>
            </a:r>
            <a:r>
              <a:rPr lang="en-US" sz="1300" dirty="0" err="1"/>
              <a:t>rancangan</a:t>
            </a:r>
            <a:r>
              <a:rPr lang="en-US" sz="1300" dirty="0"/>
              <a:t> </a:t>
            </a:r>
            <a:r>
              <a:rPr lang="en-US" sz="1300" dirty="0" err="1"/>
              <a:t>evaluasi</a:t>
            </a:r>
            <a:r>
              <a:rPr lang="en-US" sz="1300" dirty="0"/>
              <a:t> </a:t>
            </a:r>
            <a:r>
              <a:rPr lang="en-US" sz="1300" dirty="0" err="1"/>
              <a:t>keterampilan</a:t>
            </a:r>
            <a:r>
              <a:rPr lang="en-US" sz="1300" dirty="0"/>
              <a:t> IPS </a:t>
            </a:r>
            <a:r>
              <a:rPr lang="en-US" sz="1300" dirty="0" err="1"/>
              <a:t>tersebut</a:t>
            </a:r>
            <a:r>
              <a:rPr lang="en-US" sz="1300" dirty="0"/>
              <a:t>. Kisi-</a:t>
            </a:r>
            <a:r>
              <a:rPr lang="en-US" sz="1300" dirty="0" err="1"/>
              <a:t>kisi</a:t>
            </a:r>
            <a:r>
              <a:rPr lang="en-US" sz="1300" dirty="0"/>
              <a:t> </a:t>
            </a:r>
            <a:r>
              <a:rPr lang="en-US" sz="1300" dirty="0" err="1"/>
              <a:t>soal</a:t>
            </a:r>
            <a:r>
              <a:rPr lang="en-US" sz="1300" dirty="0"/>
              <a:t> yang </a:t>
            </a:r>
            <a:r>
              <a:rPr lang="en-US" sz="1300" dirty="0" err="1"/>
              <a:t>dibuat</a:t>
            </a:r>
            <a:r>
              <a:rPr lang="en-US" sz="1300" dirty="0"/>
              <a:t> </a:t>
            </a:r>
            <a:r>
              <a:rPr lang="en-US" sz="1300" dirty="0" err="1"/>
              <a:t>hendaknya</a:t>
            </a:r>
            <a:r>
              <a:rPr lang="en-US" sz="1300" dirty="0"/>
              <a:t> </a:t>
            </a:r>
            <a:r>
              <a:rPr lang="en-US" sz="1300" dirty="0" err="1"/>
              <a:t>dapat</a:t>
            </a:r>
            <a:r>
              <a:rPr lang="en-US" sz="1300" dirty="0"/>
              <a:t> </a:t>
            </a:r>
            <a:r>
              <a:rPr lang="en-US" sz="1300" dirty="0" err="1"/>
              <a:t>mengungkapkan</a:t>
            </a:r>
            <a:r>
              <a:rPr lang="en-US" sz="1300" dirty="0"/>
              <a:t> </a:t>
            </a:r>
            <a:r>
              <a:rPr lang="en-US" sz="1300" dirty="0" err="1"/>
              <a:t>keterampilan</a:t>
            </a:r>
            <a:r>
              <a:rPr lang="en-US" sz="1300" dirty="0"/>
              <a:t>, </a:t>
            </a:r>
            <a:r>
              <a:rPr lang="en-US" sz="1300" dirty="0" err="1"/>
              <a:t>seperti</a:t>
            </a:r>
            <a:r>
              <a:rPr lang="en-US" sz="1300" dirty="0"/>
              <a:t> yang </a:t>
            </a:r>
            <a:r>
              <a:rPr lang="en-US" sz="1300" dirty="0" err="1"/>
              <a:t>dijelaskan</a:t>
            </a:r>
            <a:r>
              <a:rPr lang="en-US" sz="1300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43"/>
          <p:cNvSpPr txBox="1">
            <a:spLocks noGrp="1"/>
          </p:cNvSpPr>
          <p:nvPr>
            <p:ph type="title"/>
          </p:nvPr>
        </p:nvSpPr>
        <p:spPr>
          <a:xfrm flipH="1">
            <a:off x="1330050" y="1024638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TERIMA KASIH</a:t>
            </a:r>
            <a:endParaRPr dirty="0"/>
          </a:p>
        </p:txBody>
      </p:sp>
      <p:sp>
        <p:nvSpPr>
          <p:cNvPr id="880" name="Google Shape;880;p43"/>
          <p:cNvSpPr txBox="1">
            <a:spLocks noGrp="1"/>
          </p:cNvSpPr>
          <p:nvPr>
            <p:ph type="subTitle" idx="1"/>
          </p:nvPr>
        </p:nvSpPr>
        <p:spPr>
          <a:xfrm>
            <a:off x="2871000" y="3630375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1" name="Google Shape;881;p43"/>
          <p:cNvSpPr/>
          <p:nvPr/>
        </p:nvSpPr>
        <p:spPr>
          <a:xfrm rot="-260877" flipH="1">
            <a:off x="649049" y="1468976"/>
            <a:ext cx="7729804" cy="2163669"/>
          </a:xfrm>
          <a:custGeom>
            <a:avLst/>
            <a:gdLst/>
            <a:ahLst/>
            <a:cxnLst/>
            <a:rect l="l" t="t" r="r" b="b"/>
            <a:pathLst>
              <a:path w="93726" h="45607" extrusionOk="0">
                <a:moveTo>
                  <a:pt x="61426" y="1232"/>
                </a:moveTo>
                <a:cubicBezTo>
                  <a:pt x="73102" y="1232"/>
                  <a:pt x="90461" y="3706"/>
                  <a:pt x="89626" y="15515"/>
                </a:cubicBezTo>
                <a:lnTo>
                  <a:pt x="89626" y="15515"/>
                </a:lnTo>
                <a:cubicBezTo>
                  <a:pt x="89128" y="15001"/>
                  <a:pt x="88611" y="14521"/>
                  <a:pt x="88097" y="14079"/>
                </a:cubicBezTo>
                <a:cubicBezTo>
                  <a:pt x="84924" y="11259"/>
                  <a:pt x="81145" y="9146"/>
                  <a:pt x="77223" y="7510"/>
                </a:cubicBezTo>
                <a:lnTo>
                  <a:pt x="77223" y="7510"/>
                </a:lnTo>
                <a:cubicBezTo>
                  <a:pt x="71422" y="4153"/>
                  <a:pt x="64333" y="3084"/>
                  <a:pt x="57753" y="2771"/>
                </a:cubicBezTo>
                <a:lnTo>
                  <a:pt x="57753" y="2771"/>
                </a:lnTo>
                <a:cubicBezTo>
                  <a:pt x="55996" y="2625"/>
                  <a:pt x="54235" y="2551"/>
                  <a:pt x="52483" y="2551"/>
                </a:cubicBezTo>
                <a:cubicBezTo>
                  <a:pt x="49921" y="2551"/>
                  <a:pt x="47380" y="2710"/>
                  <a:pt x="44907" y="3035"/>
                </a:cubicBezTo>
                <a:lnTo>
                  <a:pt x="44907" y="3035"/>
                </a:lnTo>
                <a:cubicBezTo>
                  <a:pt x="44665" y="3052"/>
                  <a:pt x="44423" y="3070"/>
                  <a:pt x="44181" y="3088"/>
                </a:cubicBezTo>
                <a:lnTo>
                  <a:pt x="44181" y="3088"/>
                </a:lnTo>
                <a:cubicBezTo>
                  <a:pt x="47695" y="2372"/>
                  <a:pt x="51248" y="1857"/>
                  <a:pt x="54795" y="1519"/>
                </a:cubicBezTo>
                <a:cubicBezTo>
                  <a:pt x="56560" y="1352"/>
                  <a:pt x="58855" y="1232"/>
                  <a:pt x="61426" y="1232"/>
                </a:cubicBezTo>
                <a:close/>
                <a:moveTo>
                  <a:pt x="81860" y="11048"/>
                </a:moveTo>
                <a:cubicBezTo>
                  <a:pt x="82945" y="11668"/>
                  <a:pt x="84007" y="12332"/>
                  <a:pt x="85044" y="13042"/>
                </a:cubicBezTo>
                <a:cubicBezTo>
                  <a:pt x="86564" y="14062"/>
                  <a:pt x="88161" y="15340"/>
                  <a:pt x="89468" y="16805"/>
                </a:cubicBezTo>
                <a:lnTo>
                  <a:pt x="89468" y="16805"/>
                </a:lnTo>
                <a:cubicBezTo>
                  <a:pt x="89385" y="17284"/>
                  <a:pt x="89275" y="17777"/>
                  <a:pt x="89134" y="18285"/>
                </a:cubicBezTo>
                <a:cubicBezTo>
                  <a:pt x="88766" y="19679"/>
                  <a:pt x="88179" y="20974"/>
                  <a:pt x="87423" y="22179"/>
                </a:cubicBezTo>
                <a:lnTo>
                  <a:pt x="87423" y="22179"/>
                </a:lnTo>
                <a:cubicBezTo>
                  <a:pt x="87329" y="18104"/>
                  <a:pt x="84808" y="13997"/>
                  <a:pt x="81860" y="11048"/>
                </a:cubicBezTo>
                <a:close/>
                <a:moveTo>
                  <a:pt x="85882" y="25341"/>
                </a:moveTo>
                <a:cubicBezTo>
                  <a:pt x="83973" y="30471"/>
                  <a:pt x="77174" y="33359"/>
                  <a:pt x="72138" y="34994"/>
                </a:cubicBezTo>
                <a:cubicBezTo>
                  <a:pt x="71486" y="35214"/>
                  <a:pt x="70829" y="35426"/>
                  <a:pt x="70170" y="35631"/>
                </a:cubicBezTo>
                <a:lnTo>
                  <a:pt x="70170" y="35631"/>
                </a:lnTo>
                <a:cubicBezTo>
                  <a:pt x="75908" y="32996"/>
                  <a:pt x="81545" y="29884"/>
                  <a:pt x="85882" y="25341"/>
                </a:cubicBezTo>
                <a:close/>
                <a:moveTo>
                  <a:pt x="5271" y="24853"/>
                </a:moveTo>
                <a:lnTo>
                  <a:pt x="5271" y="24853"/>
                </a:lnTo>
                <a:cubicBezTo>
                  <a:pt x="3329" y="28413"/>
                  <a:pt x="3124" y="32283"/>
                  <a:pt x="6340" y="36146"/>
                </a:cubicBezTo>
                <a:cubicBezTo>
                  <a:pt x="6830" y="36744"/>
                  <a:pt x="7374" y="37297"/>
                  <a:pt x="7960" y="37811"/>
                </a:cubicBezTo>
                <a:lnTo>
                  <a:pt x="7960" y="37811"/>
                </a:lnTo>
                <a:cubicBezTo>
                  <a:pt x="3462" y="35852"/>
                  <a:pt x="1318" y="32730"/>
                  <a:pt x="3517" y="27907"/>
                </a:cubicBezTo>
                <a:cubicBezTo>
                  <a:pt x="3991" y="26825"/>
                  <a:pt x="4591" y="25811"/>
                  <a:pt x="5271" y="24853"/>
                </a:cubicBezTo>
                <a:close/>
                <a:moveTo>
                  <a:pt x="19484" y="13729"/>
                </a:moveTo>
                <a:cubicBezTo>
                  <a:pt x="16127" y="16051"/>
                  <a:pt x="13147" y="18982"/>
                  <a:pt x="11583" y="22722"/>
                </a:cubicBezTo>
                <a:cubicBezTo>
                  <a:pt x="9221" y="28310"/>
                  <a:pt x="11352" y="34879"/>
                  <a:pt x="16019" y="38624"/>
                </a:cubicBezTo>
                <a:cubicBezTo>
                  <a:pt x="16774" y="39218"/>
                  <a:pt x="17571" y="39748"/>
                  <a:pt x="18403" y="40222"/>
                </a:cubicBezTo>
                <a:lnTo>
                  <a:pt x="18403" y="40222"/>
                </a:lnTo>
                <a:cubicBezTo>
                  <a:pt x="15804" y="39934"/>
                  <a:pt x="13380" y="39517"/>
                  <a:pt x="11249" y="38940"/>
                </a:cubicBezTo>
                <a:lnTo>
                  <a:pt x="11249" y="38940"/>
                </a:lnTo>
                <a:cubicBezTo>
                  <a:pt x="10095" y="38161"/>
                  <a:pt x="9010" y="37290"/>
                  <a:pt x="8011" y="36319"/>
                </a:cubicBezTo>
                <a:cubicBezTo>
                  <a:pt x="3171" y="31652"/>
                  <a:pt x="5476" y="25890"/>
                  <a:pt x="9451" y="21569"/>
                </a:cubicBezTo>
                <a:cubicBezTo>
                  <a:pt x="12320" y="18467"/>
                  <a:pt x="15787" y="15906"/>
                  <a:pt x="19484" y="13729"/>
                </a:cubicBezTo>
                <a:close/>
                <a:moveTo>
                  <a:pt x="54697" y="4374"/>
                </a:moveTo>
                <a:cubicBezTo>
                  <a:pt x="57004" y="4374"/>
                  <a:pt x="59294" y="4622"/>
                  <a:pt x="61421" y="5321"/>
                </a:cubicBezTo>
                <a:cubicBezTo>
                  <a:pt x="61456" y="5335"/>
                  <a:pt x="61490" y="5341"/>
                  <a:pt x="61523" y="5341"/>
                </a:cubicBezTo>
                <a:cubicBezTo>
                  <a:pt x="61820" y="5341"/>
                  <a:pt x="62005" y="4839"/>
                  <a:pt x="61812" y="4519"/>
                </a:cubicBezTo>
                <a:lnTo>
                  <a:pt x="61812" y="4519"/>
                </a:lnTo>
                <a:cubicBezTo>
                  <a:pt x="66844" y="5191"/>
                  <a:pt x="71789" y="6447"/>
                  <a:pt x="76445" y="8390"/>
                </a:cubicBezTo>
                <a:lnTo>
                  <a:pt x="76445" y="8390"/>
                </a:lnTo>
                <a:cubicBezTo>
                  <a:pt x="80994" y="10909"/>
                  <a:pt x="84687" y="14681"/>
                  <a:pt x="86081" y="20014"/>
                </a:cubicBezTo>
                <a:cubicBezTo>
                  <a:pt x="86426" y="21368"/>
                  <a:pt x="86479" y="22614"/>
                  <a:pt x="86297" y="23762"/>
                </a:cubicBezTo>
                <a:lnTo>
                  <a:pt x="86297" y="23762"/>
                </a:lnTo>
                <a:cubicBezTo>
                  <a:pt x="82255" y="28830"/>
                  <a:pt x="75262" y="32180"/>
                  <a:pt x="69948" y="34706"/>
                </a:cubicBezTo>
                <a:cubicBezTo>
                  <a:pt x="68121" y="35570"/>
                  <a:pt x="66284" y="36411"/>
                  <a:pt x="64433" y="37215"/>
                </a:cubicBezTo>
                <a:lnTo>
                  <a:pt x="64433" y="37215"/>
                </a:lnTo>
                <a:cubicBezTo>
                  <a:pt x="62092" y="37786"/>
                  <a:pt x="59733" y="38272"/>
                  <a:pt x="57388" y="38681"/>
                </a:cubicBezTo>
                <a:cubicBezTo>
                  <a:pt x="53947" y="39259"/>
                  <a:pt x="41681" y="40767"/>
                  <a:pt x="29630" y="40767"/>
                </a:cubicBezTo>
                <a:cubicBezTo>
                  <a:pt x="27018" y="40767"/>
                  <a:pt x="24415" y="40696"/>
                  <a:pt x="21915" y="40530"/>
                </a:cubicBezTo>
                <a:lnTo>
                  <a:pt x="21915" y="40530"/>
                </a:lnTo>
                <a:cubicBezTo>
                  <a:pt x="21026" y="40173"/>
                  <a:pt x="20154" y="39770"/>
                  <a:pt x="19304" y="39315"/>
                </a:cubicBezTo>
                <a:cubicBezTo>
                  <a:pt x="12908" y="35973"/>
                  <a:pt x="9912" y="28310"/>
                  <a:pt x="13484" y="21857"/>
                </a:cubicBezTo>
                <a:cubicBezTo>
                  <a:pt x="16653" y="15923"/>
                  <a:pt x="23394" y="12351"/>
                  <a:pt x="29329" y="9873"/>
                </a:cubicBezTo>
                <a:cubicBezTo>
                  <a:pt x="34917" y="7511"/>
                  <a:pt x="40910" y="6013"/>
                  <a:pt x="46959" y="5033"/>
                </a:cubicBezTo>
                <a:cubicBezTo>
                  <a:pt x="49415" y="4696"/>
                  <a:pt x="52067" y="4374"/>
                  <a:pt x="54697" y="4374"/>
                </a:cubicBezTo>
                <a:close/>
                <a:moveTo>
                  <a:pt x="90154" y="17627"/>
                </a:moveTo>
                <a:cubicBezTo>
                  <a:pt x="92170" y="20224"/>
                  <a:pt x="93157" y="23323"/>
                  <a:pt x="91324" y="26582"/>
                </a:cubicBezTo>
                <a:cubicBezTo>
                  <a:pt x="89826" y="29232"/>
                  <a:pt x="87003" y="31076"/>
                  <a:pt x="84467" y="32574"/>
                </a:cubicBezTo>
                <a:cubicBezTo>
                  <a:pt x="82048" y="34072"/>
                  <a:pt x="79455" y="35397"/>
                  <a:pt x="76862" y="36549"/>
                </a:cubicBezTo>
                <a:cubicBezTo>
                  <a:pt x="68716" y="40099"/>
                  <a:pt x="59960" y="42247"/>
                  <a:pt x="51103" y="42993"/>
                </a:cubicBezTo>
                <a:lnTo>
                  <a:pt x="51103" y="42993"/>
                </a:lnTo>
                <a:cubicBezTo>
                  <a:pt x="55639" y="41696"/>
                  <a:pt x="60083" y="40009"/>
                  <a:pt x="64430" y="38149"/>
                </a:cubicBezTo>
                <a:lnTo>
                  <a:pt x="64430" y="38149"/>
                </a:lnTo>
                <a:cubicBezTo>
                  <a:pt x="65786" y="37823"/>
                  <a:pt x="67144" y="37480"/>
                  <a:pt x="68508" y="37126"/>
                </a:cubicBezTo>
                <a:cubicBezTo>
                  <a:pt x="74730" y="35455"/>
                  <a:pt x="82624" y="33150"/>
                  <a:pt x="86138" y="27158"/>
                </a:cubicBezTo>
                <a:cubicBezTo>
                  <a:pt x="86818" y="26007"/>
                  <a:pt x="87206" y="24809"/>
                  <a:pt x="87354" y="23596"/>
                </a:cubicBezTo>
                <a:lnTo>
                  <a:pt x="87354" y="23596"/>
                </a:lnTo>
                <a:cubicBezTo>
                  <a:pt x="88703" y="21777"/>
                  <a:pt x="89686" y="19732"/>
                  <a:pt x="90154" y="17627"/>
                </a:cubicBezTo>
                <a:close/>
                <a:moveTo>
                  <a:pt x="59509" y="39242"/>
                </a:moveTo>
                <a:lnTo>
                  <a:pt x="59509" y="39242"/>
                </a:lnTo>
                <a:cubicBezTo>
                  <a:pt x="55225" y="40901"/>
                  <a:pt x="50857" y="42297"/>
                  <a:pt x="46366" y="43258"/>
                </a:cubicBezTo>
                <a:lnTo>
                  <a:pt x="46366" y="43258"/>
                </a:lnTo>
                <a:cubicBezTo>
                  <a:pt x="45585" y="43280"/>
                  <a:pt x="44803" y="43291"/>
                  <a:pt x="44021" y="43291"/>
                </a:cubicBezTo>
                <a:cubicBezTo>
                  <a:pt x="38237" y="43291"/>
                  <a:pt x="32056" y="43291"/>
                  <a:pt x="26314" y="41915"/>
                </a:cubicBezTo>
                <a:lnTo>
                  <a:pt x="26314" y="41915"/>
                </a:lnTo>
                <a:cubicBezTo>
                  <a:pt x="27793" y="41971"/>
                  <a:pt x="29275" y="41997"/>
                  <a:pt x="30758" y="41997"/>
                </a:cubicBezTo>
                <a:cubicBezTo>
                  <a:pt x="38953" y="41997"/>
                  <a:pt x="47199" y="41191"/>
                  <a:pt x="55256" y="40006"/>
                </a:cubicBezTo>
                <a:cubicBezTo>
                  <a:pt x="56678" y="39785"/>
                  <a:pt x="58095" y="39528"/>
                  <a:pt x="59509" y="39242"/>
                </a:cubicBezTo>
                <a:close/>
                <a:moveTo>
                  <a:pt x="14276" y="40705"/>
                </a:moveTo>
                <a:cubicBezTo>
                  <a:pt x="16245" y="41067"/>
                  <a:pt x="18096" y="41289"/>
                  <a:pt x="19534" y="41447"/>
                </a:cubicBezTo>
                <a:cubicBezTo>
                  <a:pt x="20131" y="41508"/>
                  <a:pt x="20728" y="41564"/>
                  <a:pt x="21327" y="41614"/>
                </a:cubicBezTo>
                <a:lnTo>
                  <a:pt x="21327" y="41614"/>
                </a:lnTo>
                <a:cubicBezTo>
                  <a:pt x="26833" y="43787"/>
                  <a:pt x="33304" y="44127"/>
                  <a:pt x="38951" y="44212"/>
                </a:cubicBezTo>
                <a:cubicBezTo>
                  <a:pt x="39457" y="44227"/>
                  <a:pt x="39962" y="44239"/>
                  <a:pt x="40467" y="44247"/>
                </a:cubicBezTo>
                <a:lnTo>
                  <a:pt x="40467" y="44247"/>
                </a:lnTo>
                <a:cubicBezTo>
                  <a:pt x="40231" y="44275"/>
                  <a:pt x="39994" y="44302"/>
                  <a:pt x="39757" y="44328"/>
                </a:cubicBezTo>
                <a:cubicBezTo>
                  <a:pt x="37722" y="44553"/>
                  <a:pt x="35575" y="44679"/>
                  <a:pt x="33378" y="44679"/>
                </a:cubicBezTo>
                <a:cubicBezTo>
                  <a:pt x="26915" y="44679"/>
                  <a:pt x="20021" y="43587"/>
                  <a:pt x="14276" y="40705"/>
                </a:cubicBezTo>
                <a:close/>
                <a:moveTo>
                  <a:pt x="61579" y="1"/>
                </a:moveTo>
                <a:cubicBezTo>
                  <a:pt x="55890" y="1"/>
                  <a:pt x="50214" y="686"/>
                  <a:pt x="44655" y="1749"/>
                </a:cubicBezTo>
                <a:cubicBezTo>
                  <a:pt x="34341" y="3766"/>
                  <a:pt x="24201" y="7511"/>
                  <a:pt x="15501" y="13503"/>
                </a:cubicBezTo>
                <a:cubicBezTo>
                  <a:pt x="11583" y="16153"/>
                  <a:pt x="8068" y="19322"/>
                  <a:pt x="5188" y="23010"/>
                </a:cubicBezTo>
                <a:cubicBezTo>
                  <a:pt x="3690" y="24853"/>
                  <a:pt x="2307" y="26928"/>
                  <a:pt x="1673" y="29347"/>
                </a:cubicBezTo>
                <a:cubicBezTo>
                  <a:pt x="0" y="35480"/>
                  <a:pt x="5305" y="38448"/>
                  <a:pt x="10967" y="39967"/>
                </a:cubicBezTo>
                <a:lnTo>
                  <a:pt x="10967" y="39967"/>
                </a:lnTo>
                <a:cubicBezTo>
                  <a:pt x="12493" y="40879"/>
                  <a:pt x="14115" y="41639"/>
                  <a:pt x="15674" y="42311"/>
                </a:cubicBezTo>
                <a:cubicBezTo>
                  <a:pt x="21090" y="44616"/>
                  <a:pt x="27024" y="45538"/>
                  <a:pt x="32786" y="45595"/>
                </a:cubicBezTo>
                <a:cubicBezTo>
                  <a:pt x="33141" y="45603"/>
                  <a:pt x="33496" y="45606"/>
                  <a:pt x="33851" y="45606"/>
                </a:cubicBezTo>
                <a:cubicBezTo>
                  <a:pt x="38111" y="45606"/>
                  <a:pt x="42302" y="45078"/>
                  <a:pt x="46421" y="44177"/>
                </a:cubicBezTo>
                <a:lnTo>
                  <a:pt x="46421" y="44177"/>
                </a:lnTo>
                <a:cubicBezTo>
                  <a:pt x="53707" y="43884"/>
                  <a:pt x="60896" y="42804"/>
                  <a:pt x="67989" y="40698"/>
                </a:cubicBezTo>
                <a:cubicBezTo>
                  <a:pt x="73232" y="39200"/>
                  <a:pt x="78360" y="37010"/>
                  <a:pt x="83085" y="34360"/>
                </a:cubicBezTo>
                <a:cubicBezTo>
                  <a:pt x="87118" y="32113"/>
                  <a:pt x="91900" y="29175"/>
                  <a:pt x="93052" y="24335"/>
                </a:cubicBezTo>
                <a:cubicBezTo>
                  <a:pt x="93725" y="21347"/>
                  <a:pt x="92309" y="18575"/>
                  <a:pt x="90374" y="16332"/>
                </a:cubicBezTo>
                <a:lnTo>
                  <a:pt x="90374" y="16332"/>
                </a:lnTo>
                <a:cubicBezTo>
                  <a:pt x="90724" y="13366"/>
                  <a:pt x="90007" y="10351"/>
                  <a:pt x="87809" y="7741"/>
                </a:cubicBezTo>
                <a:cubicBezTo>
                  <a:pt x="83315" y="2441"/>
                  <a:pt x="75018" y="1116"/>
                  <a:pt x="68565" y="366"/>
                </a:cubicBezTo>
                <a:cubicBezTo>
                  <a:pt x="66239" y="115"/>
                  <a:pt x="63908" y="1"/>
                  <a:pt x="615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3"/>
          <p:cNvSpPr/>
          <p:nvPr/>
        </p:nvSpPr>
        <p:spPr>
          <a:xfrm>
            <a:off x="5262000" y="4261863"/>
            <a:ext cx="1443650" cy="149475"/>
          </a:xfrm>
          <a:custGeom>
            <a:avLst/>
            <a:gdLst/>
            <a:ahLst/>
            <a:cxnLst/>
            <a:rect l="l" t="t" r="r" b="b"/>
            <a:pathLst>
              <a:path w="57746" h="5979" extrusionOk="0">
                <a:moveTo>
                  <a:pt x="45122" y="1"/>
                </a:moveTo>
                <a:cubicBezTo>
                  <a:pt x="43697" y="1"/>
                  <a:pt x="42440" y="1055"/>
                  <a:pt x="41567" y="2212"/>
                </a:cubicBezTo>
                <a:cubicBezTo>
                  <a:pt x="40947" y="3038"/>
                  <a:pt x="40328" y="4791"/>
                  <a:pt x="39135" y="4791"/>
                </a:cubicBezTo>
                <a:cubicBezTo>
                  <a:pt x="39034" y="4791"/>
                  <a:pt x="38928" y="4778"/>
                  <a:pt x="38819" y="4751"/>
                </a:cubicBezTo>
                <a:cubicBezTo>
                  <a:pt x="37504" y="4438"/>
                  <a:pt x="36907" y="2810"/>
                  <a:pt x="35951" y="1973"/>
                </a:cubicBezTo>
                <a:cubicBezTo>
                  <a:pt x="35224" y="1318"/>
                  <a:pt x="34319" y="1003"/>
                  <a:pt x="33414" y="1003"/>
                </a:cubicBezTo>
                <a:cubicBezTo>
                  <a:pt x="32441" y="1003"/>
                  <a:pt x="31466" y="1367"/>
                  <a:pt x="30708" y="2063"/>
                </a:cubicBezTo>
                <a:cubicBezTo>
                  <a:pt x="29752" y="2944"/>
                  <a:pt x="29080" y="4049"/>
                  <a:pt x="27871" y="4587"/>
                </a:cubicBezTo>
                <a:cubicBezTo>
                  <a:pt x="27373" y="4816"/>
                  <a:pt x="26838" y="4934"/>
                  <a:pt x="26313" y="4934"/>
                </a:cubicBezTo>
                <a:cubicBezTo>
                  <a:pt x="25294" y="4934"/>
                  <a:pt x="24315" y="4488"/>
                  <a:pt x="23733" y="3542"/>
                </a:cubicBezTo>
                <a:cubicBezTo>
                  <a:pt x="23240" y="2705"/>
                  <a:pt x="23016" y="1749"/>
                  <a:pt x="22076" y="1227"/>
                </a:cubicBezTo>
                <a:cubicBezTo>
                  <a:pt x="21628" y="970"/>
                  <a:pt x="21118" y="861"/>
                  <a:pt x="20604" y="861"/>
                </a:cubicBezTo>
                <a:cubicBezTo>
                  <a:pt x="20073" y="861"/>
                  <a:pt x="19537" y="977"/>
                  <a:pt x="19058" y="1167"/>
                </a:cubicBezTo>
                <a:cubicBezTo>
                  <a:pt x="17551" y="1770"/>
                  <a:pt x="15459" y="4271"/>
                  <a:pt x="13593" y="4271"/>
                </a:cubicBezTo>
                <a:cubicBezTo>
                  <a:pt x="13055" y="4271"/>
                  <a:pt x="12535" y="4063"/>
                  <a:pt x="12054" y="3542"/>
                </a:cubicBezTo>
                <a:cubicBezTo>
                  <a:pt x="11337" y="2780"/>
                  <a:pt x="11008" y="1719"/>
                  <a:pt x="10112" y="1092"/>
                </a:cubicBezTo>
                <a:cubicBezTo>
                  <a:pt x="9688" y="802"/>
                  <a:pt x="9227" y="676"/>
                  <a:pt x="8759" y="676"/>
                </a:cubicBezTo>
                <a:cubicBezTo>
                  <a:pt x="8239" y="676"/>
                  <a:pt x="7710" y="833"/>
                  <a:pt x="7214" y="1092"/>
                </a:cubicBezTo>
                <a:cubicBezTo>
                  <a:pt x="6049" y="1734"/>
                  <a:pt x="5332" y="2870"/>
                  <a:pt x="4302" y="3676"/>
                </a:cubicBezTo>
                <a:cubicBezTo>
                  <a:pt x="3836" y="4041"/>
                  <a:pt x="3205" y="4433"/>
                  <a:pt x="2590" y="4433"/>
                </a:cubicBezTo>
                <a:cubicBezTo>
                  <a:pt x="2299" y="4433"/>
                  <a:pt x="2012" y="4345"/>
                  <a:pt x="1748" y="4124"/>
                </a:cubicBezTo>
                <a:cubicBezTo>
                  <a:pt x="1165" y="3631"/>
                  <a:pt x="1091" y="2720"/>
                  <a:pt x="1031" y="2033"/>
                </a:cubicBezTo>
                <a:cubicBezTo>
                  <a:pt x="1009" y="1705"/>
                  <a:pt x="743" y="1540"/>
                  <a:pt x="491" y="1540"/>
                </a:cubicBezTo>
                <a:cubicBezTo>
                  <a:pt x="239" y="1540"/>
                  <a:pt x="0" y="1705"/>
                  <a:pt x="30" y="2033"/>
                </a:cubicBezTo>
                <a:cubicBezTo>
                  <a:pt x="167" y="3715"/>
                  <a:pt x="959" y="5449"/>
                  <a:pt x="2596" y="5449"/>
                </a:cubicBezTo>
                <a:cubicBezTo>
                  <a:pt x="2922" y="5449"/>
                  <a:pt x="3281" y="5380"/>
                  <a:pt x="3675" y="5229"/>
                </a:cubicBezTo>
                <a:cubicBezTo>
                  <a:pt x="5208" y="4623"/>
                  <a:pt x="7030" y="1756"/>
                  <a:pt x="8732" y="1756"/>
                </a:cubicBezTo>
                <a:cubicBezTo>
                  <a:pt x="9252" y="1756"/>
                  <a:pt x="9760" y="2024"/>
                  <a:pt x="10246" y="2705"/>
                </a:cubicBezTo>
                <a:cubicBezTo>
                  <a:pt x="10784" y="3452"/>
                  <a:pt x="11187" y="4333"/>
                  <a:pt x="12009" y="4826"/>
                </a:cubicBezTo>
                <a:cubicBezTo>
                  <a:pt x="12487" y="5120"/>
                  <a:pt x="13020" y="5244"/>
                  <a:pt x="13559" y="5244"/>
                </a:cubicBezTo>
                <a:cubicBezTo>
                  <a:pt x="14113" y="5244"/>
                  <a:pt x="14675" y="5113"/>
                  <a:pt x="15190" y="4901"/>
                </a:cubicBezTo>
                <a:cubicBezTo>
                  <a:pt x="16680" y="4290"/>
                  <a:pt x="18869" y="1880"/>
                  <a:pt x="20638" y="1880"/>
                </a:cubicBezTo>
                <a:cubicBezTo>
                  <a:pt x="21335" y="1880"/>
                  <a:pt x="21966" y="2254"/>
                  <a:pt x="22464" y="3258"/>
                </a:cubicBezTo>
                <a:cubicBezTo>
                  <a:pt x="22972" y="4288"/>
                  <a:pt x="23479" y="5110"/>
                  <a:pt x="24555" y="5618"/>
                </a:cubicBezTo>
                <a:cubicBezTo>
                  <a:pt x="25114" y="5863"/>
                  <a:pt x="25704" y="5978"/>
                  <a:pt x="26296" y="5978"/>
                </a:cubicBezTo>
                <a:cubicBezTo>
                  <a:pt x="26858" y="5978"/>
                  <a:pt x="27422" y="5874"/>
                  <a:pt x="27960" y="5677"/>
                </a:cubicBezTo>
                <a:cubicBezTo>
                  <a:pt x="29110" y="5244"/>
                  <a:pt x="29932" y="4438"/>
                  <a:pt x="30738" y="3542"/>
                </a:cubicBezTo>
                <a:cubicBezTo>
                  <a:pt x="31500" y="2697"/>
                  <a:pt x="32444" y="2012"/>
                  <a:pt x="33478" y="2012"/>
                </a:cubicBezTo>
                <a:cubicBezTo>
                  <a:pt x="33925" y="2012"/>
                  <a:pt x="34388" y="2139"/>
                  <a:pt x="34861" y="2436"/>
                </a:cubicBezTo>
                <a:cubicBezTo>
                  <a:pt x="36239" y="3286"/>
                  <a:pt x="37343" y="5899"/>
                  <a:pt x="39110" y="5899"/>
                </a:cubicBezTo>
                <a:cubicBezTo>
                  <a:pt x="39487" y="5899"/>
                  <a:pt x="39895" y="5780"/>
                  <a:pt x="40342" y="5498"/>
                </a:cubicBezTo>
                <a:cubicBezTo>
                  <a:pt x="41965" y="4487"/>
                  <a:pt x="42735" y="999"/>
                  <a:pt x="44943" y="999"/>
                </a:cubicBezTo>
                <a:cubicBezTo>
                  <a:pt x="45213" y="999"/>
                  <a:pt x="45505" y="1051"/>
                  <a:pt x="45823" y="1167"/>
                </a:cubicBezTo>
                <a:cubicBezTo>
                  <a:pt x="47914" y="1944"/>
                  <a:pt x="48572" y="4677"/>
                  <a:pt x="50603" y="5618"/>
                </a:cubicBezTo>
                <a:cubicBezTo>
                  <a:pt x="51141" y="5859"/>
                  <a:pt x="51667" y="5964"/>
                  <a:pt x="52177" y="5964"/>
                </a:cubicBezTo>
                <a:cubicBezTo>
                  <a:pt x="54259" y="5964"/>
                  <a:pt x="56082" y="4205"/>
                  <a:pt x="57414" y="2705"/>
                </a:cubicBezTo>
                <a:cubicBezTo>
                  <a:pt x="57746" y="2304"/>
                  <a:pt x="57393" y="1780"/>
                  <a:pt x="57021" y="1780"/>
                </a:cubicBezTo>
                <a:cubicBezTo>
                  <a:pt x="56909" y="1780"/>
                  <a:pt x="56794" y="1829"/>
                  <a:pt x="56697" y="1944"/>
                </a:cubicBezTo>
                <a:cubicBezTo>
                  <a:pt x="55477" y="3299"/>
                  <a:pt x="53828" y="4858"/>
                  <a:pt x="52125" y="4858"/>
                </a:cubicBezTo>
                <a:cubicBezTo>
                  <a:pt x="51388" y="4858"/>
                  <a:pt x="50642" y="4566"/>
                  <a:pt x="49916" y="3840"/>
                </a:cubicBezTo>
                <a:cubicBezTo>
                  <a:pt x="48721" y="2645"/>
                  <a:pt x="47914" y="913"/>
                  <a:pt x="46286" y="241"/>
                </a:cubicBezTo>
                <a:cubicBezTo>
                  <a:pt x="45889" y="75"/>
                  <a:pt x="45499" y="1"/>
                  <a:pt x="451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43"/>
          <p:cNvGrpSpPr/>
          <p:nvPr/>
        </p:nvGrpSpPr>
        <p:grpSpPr>
          <a:xfrm rot="-1564537">
            <a:off x="6855077" y="4013920"/>
            <a:ext cx="495770" cy="567380"/>
            <a:chOff x="1244250" y="1474325"/>
            <a:chExt cx="1183700" cy="1354675"/>
          </a:xfrm>
        </p:grpSpPr>
        <p:sp>
          <p:nvSpPr>
            <p:cNvPr id="884" name="Google Shape;884;p43"/>
            <p:cNvSpPr/>
            <p:nvPr/>
          </p:nvSpPr>
          <p:spPr>
            <a:xfrm>
              <a:off x="1244250" y="1474325"/>
              <a:ext cx="1183700" cy="1354675"/>
            </a:xfrm>
            <a:custGeom>
              <a:avLst/>
              <a:gdLst/>
              <a:ahLst/>
              <a:cxnLst/>
              <a:rect l="l" t="t" r="r" b="b"/>
              <a:pathLst>
                <a:path w="47348" h="54187" extrusionOk="0">
                  <a:moveTo>
                    <a:pt x="15081" y="4209"/>
                  </a:moveTo>
                  <a:cubicBezTo>
                    <a:pt x="15169" y="4472"/>
                    <a:pt x="15344" y="4560"/>
                    <a:pt x="15432" y="4735"/>
                  </a:cubicBezTo>
                  <a:cubicBezTo>
                    <a:pt x="15432" y="4647"/>
                    <a:pt x="15344" y="4647"/>
                    <a:pt x="15344" y="4560"/>
                  </a:cubicBezTo>
                  <a:lnTo>
                    <a:pt x="15344" y="4560"/>
                  </a:lnTo>
                  <a:cubicBezTo>
                    <a:pt x="15607" y="4910"/>
                    <a:pt x="15870" y="5349"/>
                    <a:pt x="16221" y="5787"/>
                  </a:cubicBezTo>
                  <a:cubicBezTo>
                    <a:pt x="16659" y="6313"/>
                    <a:pt x="16923" y="6927"/>
                    <a:pt x="17361" y="7541"/>
                  </a:cubicBezTo>
                  <a:cubicBezTo>
                    <a:pt x="17799" y="8067"/>
                    <a:pt x="18238" y="8681"/>
                    <a:pt x="18676" y="9382"/>
                  </a:cubicBezTo>
                  <a:cubicBezTo>
                    <a:pt x="19553" y="10697"/>
                    <a:pt x="20430" y="11925"/>
                    <a:pt x="21307" y="13240"/>
                  </a:cubicBezTo>
                  <a:cubicBezTo>
                    <a:pt x="21920" y="13941"/>
                    <a:pt x="22359" y="14643"/>
                    <a:pt x="22797" y="15432"/>
                  </a:cubicBezTo>
                  <a:cubicBezTo>
                    <a:pt x="23323" y="16133"/>
                    <a:pt x="23849" y="17010"/>
                    <a:pt x="24375" y="17887"/>
                  </a:cubicBezTo>
                  <a:cubicBezTo>
                    <a:pt x="24989" y="18764"/>
                    <a:pt x="25515" y="19553"/>
                    <a:pt x="26041" y="20342"/>
                  </a:cubicBezTo>
                  <a:cubicBezTo>
                    <a:pt x="26567" y="21131"/>
                    <a:pt x="27181" y="22008"/>
                    <a:pt x="27707" y="22709"/>
                  </a:cubicBezTo>
                  <a:cubicBezTo>
                    <a:pt x="28058" y="23148"/>
                    <a:pt x="28233" y="23586"/>
                    <a:pt x="28584" y="24025"/>
                  </a:cubicBezTo>
                  <a:cubicBezTo>
                    <a:pt x="28672" y="24288"/>
                    <a:pt x="28935" y="24463"/>
                    <a:pt x="29022" y="24726"/>
                  </a:cubicBezTo>
                  <a:cubicBezTo>
                    <a:pt x="29812" y="25954"/>
                    <a:pt x="30513" y="27093"/>
                    <a:pt x="31302" y="28233"/>
                  </a:cubicBezTo>
                  <a:cubicBezTo>
                    <a:pt x="32091" y="29285"/>
                    <a:pt x="32705" y="30338"/>
                    <a:pt x="33494" y="31390"/>
                  </a:cubicBezTo>
                  <a:cubicBezTo>
                    <a:pt x="34196" y="32530"/>
                    <a:pt x="34722" y="33494"/>
                    <a:pt x="35335" y="34459"/>
                  </a:cubicBezTo>
                  <a:cubicBezTo>
                    <a:pt x="36037" y="35598"/>
                    <a:pt x="36826" y="36651"/>
                    <a:pt x="37440" y="37615"/>
                  </a:cubicBezTo>
                  <a:cubicBezTo>
                    <a:pt x="38141" y="38492"/>
                    <a:pt x="38755" y="39544"/>
                    <a:pt x="39456" y="40509"/>
                  </a:cubicBezTo>
                  <a:cubicBezTo>
                    <a:pt x="39895" y="41298"/>
                    <a:pt x="40333" y="41911"/>
                    <a:pt x="40772" y="42701"/>
                  </a:cubicBezTo>
                  <a:cubicBezTo>
                    <a:pt x="41035" y="43139"/>
                    <a:pt x="41298" y="43490"/>
                    <a:pt x="41473" y="43928"/>
                  </a:cubicBezTo>
                  <a:cubicBezTo>
                    <a:pt x="41736" y="44191"/>
                    <a:pt x="41911" y="44630"/>
                    <a:pt x="42174" y="45068"/>
                  </a:cubicBezTo>
                  <a:lnTo>
                    <a:pt x="43490" y="47435"/>
                  </a:lnTo>
                  <a:cubicBezTo>
                    <a:pt x="43665" y="47698"/>
                    <a:pt x="43840" y="48137"/>
                    <a:pt x="44016" y="48487"/>
                  </a:cubicBezTo>
                  <a:cubicBezTo>
                    <a:pt x="44191" y="48838"/>
                    <a:pt x="44366" y="49277"/>
                    <a:pt x="44454" y="49627"/>
                  </a:cubicBezTo>
                  <a:cubicBezTo>
                    <a:pt x="44630" y="49890"/>
                    <a:pt x="44717" y="50241"/>
                    <a:pt x="44717" y="50679"/>
                  </a:cubicBezTo>
                  <a:lnTo>
                    <a:pt x="44717" y="51206"/>
                  </a:lnTo>
                  <a:cubicBezTo>
                    <a:pt x="44630" y="51206"/>
                    <a:pt x="44630" y="51381"/>
                    <a:pt x="44542" y="51381"/>
                  </a:cubicBezTo>
                  <a:cubicBezTo>
                    <a:pt x="44279" y="51381"/>
                    <a:pt x="43928" y="51206"/>
                    <a:pt x="43577" y="51118"/>
                  </a:cubicBezTo>
                  <a:cubicBezTo>
                    <a:pt x="43402" y="51118"/>
                    <a:pt x="43227" y="51030"/>
                    <a:pt x="43051" y="51030"/>
                  </a:cubicBezTo>
                  <a:cubicBezTo>
                    <a:pt x="42788" y="51030"/>
                    <a:pt x="42613" y="50942"/>
                    <a:pt x="42350" y="50942"/>
                  </a:cubicBezTo>
                  <a:lnTo>
                    <a:pt x="42262" y="50942"/>
                  </a:lnTo>
                  <a:lnTo>
                    <a:pt x="42613" y="49627"/>
                  </a:lnTo>
                  <a:cubicBezTo>
                    <a:pt x="42613" y="49277"/>
                    <a:pt x="42613" y="48926"/>
                    <a:pt x="42525" y="48575"/>
                  </a:cubicBezTo>
                  <a:cubicBezTo>
                    <a:pt x="42350" y="48400"/>
                    <a:pt x="42262" y="48312"/>
                    <a:pt x="42174" y="48137"/>
                  </a:cubicBezTo>
                  <a:cubicBezTo>
                    <a:pt x="42087" y="48049"/>
                    <a:pt x="41911" y="47961"/>
                    <a:pt x="41736" y="47961"/>
                  </a:cubicBezTo>
                  <a:cubicBezTo>
                    <a:pt x="41596" y="47909"/>
                    <a:pt x="41455" y="47884"/>
                    <a:pt x="41319" y="47884"/>
                  </a:cubicBezTo>
                  <a:cubicBezTo>
                    <a:pt x="40772" y="47884"/>
                    <a:pt x="40281" y="48277"/>
                    <a:pt x="40070" y="48838"/>
                  </a:cubicBezTo>
                  <a:cubicBezTo>
                    <a:pt x="39982" y="49277"/>
                    <a:pt x="39895" y="49803"/>
                    <a:pt x="39719" y="50241"/>
                  </a:cubicBezTo>
                  <a:cubicBezTo>
                    <a:pt x="39544" y="50241"/>
                    <a:pt x="39456" y="50153"/>
                    <a:pt x="39193" y="50153"/>
                  </a:cubicBezTo>
                  <a:cubicBezTo>
                    <a:pt x="38843" y="50066"/>
                    <a:pt x="38404" y="50066"/>
                    <a:pt x="37966" y="49890"/>
                  </a:cubicBezTo>
                  <a:cubicBezTo>
                    <a:pt x="38229" y="49189"/>
                    <a:pt x="38317" y="48400"/>
                    <a:pt x="38404" y="47523"/>
                  </a:cubicBezTo>
                  <a:cubicBezTo>
                    <a:pt x="38404" y="47172"/>
                    <a:pt x="38317" y="46734"/>
                    <a:pt x="38141" y="46558"/>
                  </a:cubicBezTo>
                  <a:lnTo>
                    <a:pt x="37966" y="46383"/>
                  </a:lnTo>
                  <a:cubicBezTo>
                    <a:pt x="37790" y="46208"/>
                    <a:pt x="37527" y="46120"/>
                    <a:pt x="37264" y="46120"/>
                  </a:cubicBezTo>
                  <a:cubicBezTo>
                    <a:pt x="36826" y="46120"/>
                    <a:pt x="36475" y="46208"/>
                    <a:pt x="36212" y="46383"/>
                  </a:cubicBezTo>
                  <a:cubicBezTo>
                    <a:pt x="35949" y="46646"/>
                    <a:pt x="35774" y="46997"/>
                    <a:pt x="35774" y="47260"/>
                  </a:cubicBezTo>
                  <a:cubicBezTo>
                    <a:pt x="35774" y="47874"/>
                    <a:pt x="35686" y="48312"/>
                    <a:pt x="35598" y="48838"/>
                  </a:cubicBezTo>
                  <a:cubicBezTo>
                    <a:pt x="35598" y="49014"/>
                    <a:pt x="35511" y="49189"/>
                    <a:pt x="35511" y="49364"/>
                  </a:cubicBezTo>
                  <a:cubicBezTo>
                    <a:pt x="35072" y="49277"/>
                    <a:pt x="34722" y="49277"/>
                    <a:pt x="34283" y="49189"/>
                  </a:cubicBezTo>
                  <a:cubicBezTo>
                    <a:pt x="33757" y="49014"/>
                    <a:pt x="33319" y="48926"/>
                    <a:pt x="32705" y="48838"/>
                  </a:cubicBezTo>
                  <a:lnTo>
                    <a:pt x="32530" y="48838"/>
                  </a:lnTo>
                  <a:cubicBezTo>
                    <a:pt x="32617" y="48750"/>
                    <a:pt x="32617" y="48575"/>
                    <a:pt x="32705" y="48487"/>
                  </a:cubicBezTo>
                  <a:cubicBezTo>
                    <a:pt x="32968" y="47961"/>
                    <a:pt x="33406" y="47523"/>
                    <a:pt x="33757" y="47085"/>
                  </a:cubicBezTo>
                  <a:cubicBezTo>
                    <a:pt x="34196" y="46558"/>
                    <a:pt x="33933" y="45769"/>
                    <a:pt x="33494" y="45331"/>
                  </a:cubicBezTo>
                  <a:lnTo>
                    <a:pt x="33406" y="45243"/>
                  </a:lnTo>
                  <a:cubicBezTo>
                    <a:pt x="33143" y="45046"/>
                    <a:pt x="32880" y="44947"/>
                    <a:pt x="32654" y="44947"/>
                  </a:cubicBezTo>
                  <a:cubicBezTo>
                    <a:pt x="32579" y="44947"/>
                    <a:pt x="32508" y="44958"/>
                    <a:pt x="32442" y="44980"/>
                  </a:cubicBezTo>
                  <a:cubicBezTo>
                    <a:pt x="32004" y="45068"/>
                    <a:pt x="31741" y="45243"/>
                    <a:pt x="31565" y="45506"/>
                  </a:cubicBezTo>
                  <a:cubicBezTo>
                    <a:pt x="31214" y="45945"/>
                    <a:pt x="30864" y="46295"/>
                    <a:pt x="30688" y="46734"/>
                  </a:cubicBezTo>
                  <a:cubicBezTo>
                    <a:pt x="30338" y="47172"/>
                    <a:pt x="30250" y="47611"/>
                    <a:pt x="29987" y="48049"/>
                  </a:cubicBezTo>
                  <a:cubicBezTo>
                    <a:pt x="29987" y="48137"/>
                    <a:pt x="29899" y="48137"/>
                    <a:pt x="29899" y="48312"/>
                  </a:cubicBezTo>
                  <a:cubicBezTo>
                    <a:pt x="29636" y="48137"/>
                    <a:pt x="29373" y="48137"/>
                    <a:pt x="29110" y="48049"/>
                  </a:cubicBezTo>
                  <a:cubicBezTo>
                    <a:pt x="28496" y="47961"/>
                    <a:pt x="27883" y="47874"/>
                    <a:pt x="27356" y="47611"/>
                  </a:cubicBezTo>
                  <a:cubicBezTo>
                    <a:pt x="27444" y="47435"/>
                    <a:pt x="27444" y="47172"/>
                    <a:pt x="27620" y="46997"/>
                  </a:cubicBezTo>
                  <a:cubicBezTo>
                    <a:pt x="27707" y="46383"/>
                    <a:pt x="27883" y="45945"/>
                    <a:pt x="28058" y="45419"/>
                  </a:cubicBezTo>
                  <a:cubicBezTo>
                    <a:pt x="28233" y="44893"/>
                    <a:pt x="28058" y="44366"/>
                    <a:pt x="27707" y="44016"/>
                  </a:cubicBezTo>
                  <a:cubicBezTo>
                    <a:pt x="27620" y="43928"/>
                    <a:pt x="27444" y="43928"/>
                    <a:pt x="27269" y="43753"/>
                  </a:cubicBezTo>
                  <a:cubicBezTo>
                    <a:pt x="27163" y="43726"/>
                    <a:pt x="27057" y="43714"/>
                    <a:pt x="26953" y="43714"/>
                  </a:cubicBezTo>
                  <a:cubicBezTo>
                    <a:pt x="26366" y="43714"/>
                    <a:pt x="25826" y="44108"/>
                    <a:pt x="25603" y="44630"/>
                  </a:cubicBezTo>
                  <a:cubicBezTo>
                    <a:pt x="25515" y="45243"/>
                    <a:pt x="25252" y="45682"/>
                    <a:pt x="25164" y="46208"/>
                  </a:cubicBezTo>
                  <a:cubicBezTo>
                    <a:pt x="25077" y="46383"/>
                    <a:pt x="25077" y="46734"/>
                    <a:pt x="24989" y="46997"/>
                  </a:cubicBezTo>
                  <a:cubicBezTo>
                    <a:pt x="24375" y="46734"/>
                    <a:pt x="23937" y="46646"/>
                    <a:pt x="23411" y="46558"/>
                  </a:cubicBezTo>
                  <a:cubicBezTo>
                    <a:pt x="22797" y="46383"/>
                    <a:pt x="22096" y="46208"/>
                    <a:pt x="21482" y="46120"/>
                  </a:cubicBezTo>
                  <a:cubicBezTo>
                    <a:pt x="21657" y="45682"/>
                    <a:pt x="22008" y="45243"/>
                    <a:pt x="22183" y="44805"/>
                  </a:cubicBezTo>
                  <a:cubicBezTo>
                    <a:pt x="22446" y="44454"/>
                    <a:pt x="22534" y="44103"/>
                    <a:pt x="22446" y="43753"/>
                  </a:cubicBezTo>
                  <a:cubicBezTo>
                    <a:pt x="22359" y="43490"/>
                    <a:pt x="22183" y="43227"/>
                    <a:pt x="22008" y="43051"/>
                  </a:cubicBezTo>
                  <a:cubicBezTo>
                    <a:pt x="22008" y="43051"/>
                    <a:pt x="22008" y="42876"/>
                    <a:pt x="21920" y="42876"/>
                  </a:cubicBezTo>
                  <a:cubicBezTo>
                    <a:pt x="21664" y="42748"/>
                    <a:pt x="21407" y="42666"/>
                    <a:pt x="21150" y="42666"/>
                  </a:cubicBezTo>
                  <a:cubicBezTo>
                    <a:pt x="21056" y="42666"/>
                    <a:pt x="20962" y="42677"/>
                    <a:pt x="20868" y="42701"/>
                  </a:cubicBezTo>
                  <a:cubicBezTo>
                    <a:pt x="20605" y="42701"/>
                    <a:pt x="20167" y="42876"/>
                    <a:pt x="19991" y="43227"/>
                  </a:cubicBezTo>
                  <a:cubicBezTo>
                    <a:pt x="19816" y="43577"/>
                    <a:pt x="19553" y="44016"/>
                    <a:pt x="19378" y="44454"/>
                  </a:cubicBezTo>
                  <a:cubicBezTo>
                    <a:pt x="19290" y="44805"/>
                    <a:pt x="19027" y="44980"/>
                    <a:pt x="18939" y="45331"/>
                  </a:cubicBezTo>
                  <a:lnTo>
                    <a:pt x="17624" y="44980"/>
                  </a:lnTo>
                  <a:cubicBezTo>
                    <a:pt x="17361" y="44893"/>
                    <a:pt x="17098" y="44893"/>
                    <a:pt x="16835" y="44805"/>
                  </a:cubicBezTo>
                  <a:lnTo>
                    <a:pt x="16835" y="44630"/>
                  </a:lnTo>
                  <a:cubicBezTo>
                    <a:pt x="17186" y="44103"/>
                    <a:pt x="17361" y="43490"/>
                    <a:pt x="17712" y="42876"/>
                  </a:cubicBezTo>
                  <a:cubicBezTo>
                    <a:pt x="17799" y="42613"/>
                    <a:pt x="17712" y="42262"/>
                    <a:pt x="17624" y="41911"/>
                  </a:cubicBezTo>
                  <a:cubicBezTo>
                    <a:pt x="17536" y="41736"/>
                    <a:pt x="17361" y="41561"/>
                    <a:pt x="17273" y="41473"/>
                  </a:cubicBezTo>
                  <a:cubicBezTo>
                    <a:pt x="17186" y="41298"/>
                    <a:pt x="17098" y="41298"/>
                    <a:pt x="16835" y="41122"/>
                  </a:cubicBezTo>
                  <a:cubicBezTo>
                    <a:pt x="16741" y="41099"/>
                    <a:pt x="16653" y="41088"/>
                    <a:pt x="16568" y="41088"/>
                  </a:cubicBezTo>
                  <a:cubicBezTo>
                    <a:pt x="16337" y="41088"/>
                    <a:pt x="16127" y="41169"/>
                    <a:pt x="15870" y="41298"/>
                  </a:cubicBezTo>
                  <a:cubicBezTo>
                    <a:pt x="15783" y="41385"/>
                    <a:pt x="15607" y="41385"/>
                    <a:pt x="15520" y="41473"/>
                  </a:cubicBezTo>
                  <a:cubicBezTo>
                    <a:pt x="15344" y="41561"/>
                    <a:pt x="15169" y="41824"/>
                    <a:pt x="15081" y="41999"/>
                  </a:cubicBezTo>
                  <a:cubicBezTo>
                    <a:pt x="14906" y="42350"/>
                    <a:pt x="14731" y="42788"/>
                    <a:pt x="14555" y="43139"/>
                  </a:cubicBezTo>
                  <a:cubicBezTo>
                    <a:pt x="14292" y="43490"/>
                    <a:pt x="14204" y="43665"/>
                    <a:pt x="14117" y="44016"/>
                  </a:cubicBezTo>
                  <a:cubicBezTo>
                    <a:pt x="13591" y="43928"/>
                    <a:pt x="12889" y="43665"/>
                    <a:pt x="12275" y="43577"/>
                  </a:cubicBezTo>
                  <a:cubicBezTo>
                    <a:pt x="12275" y="43490"/>
                    <a:pt x="12100" y="43490"/>
                    <a:pt x="12012" y="43490"/>
                  </a:cubicBezTo>
                  <a:cubicBezTo>
                    <a:pt x="12363" y="42876"/>
                    <a:pt x="12539" y="42438"/>
                    <a:pt x="12802" y="41999"/>
                  </a:cubicBezTo>
                  <a:cubicBezTo>
                    <a:pt x="12802" y="41911"/>
                    <a:pt x="12802" y="41824"/>
                    <a:pt x="12889" y="41736"/>
                  </a:cubicBezTo>
                  <a:lnTo>
                    <a:pt x="12889" y="41035"/>
                  </a:lnTo>
                  <a:cubicBezTo>
                    <a:pt x="12802" y="40684"/>
                    <a:pt x="12714" y="40509"/>
                    <a:pt x="12451" y="40245"/>
                  </a:cubicBezTo>
                  <a:lnTo>
                    <a:pt x="12363" y="40158"/>
                  </a:lnTo>
                  <a:cubicBezTo>
                    <a:pt x="12115" y="40034"/>
                    <a:pt x="11867" y="39910"/>
                    <a:pt x="11650" y="39910"/>
                  </a:cubicBezTo>
                  <a:cubicBezTo>
                    <a:pt x="11560" y="39910"/>
                    <a:pt x="11476" y="39931"/>
                    <a:pt x="11399" y="39982"/>
                  </a:cubicBezTo>
                  <a:cubicBezTo>
                    <a:pt x="11048" y="39982"/>
                    <a:pt x="10610" y="40158"/>
                    <a:pt x="10522" y="40509"/>
                  </a:cubicBezTo>
                  <a:cubicBezTo>
                    <a:pt x="10259" y="40859"/>
                    <a:pt x="10171" y="41298"/>
                    <a:pt x="9908" y="41561"/>
                  </a:cubicBezTo>
                  <a:cubicBezTo>
                    <a:pt x="9820" y="41911"/>
                    <a:pt x="9645" y="42262"/>
                    <a:pt x="9382" y="42701"/>
                  </a:cubicBezTo>
                  <a:cubicBezTo>
                    <a:pt x="9294" y="42613"/>
                    <a:pt x="9207" y="42613"/>
                    <a:pt x="9031" y="42613"/>
                  </a:cubicBezTo>
                  <a:cubicBezTo>
                    <a:pt x="8418" y="42438"/>
                    <a:pt x="7716" y="42262"/>
                    <a:pt x="7190" y="42174"/>
                  </a:cubicBezTo>
                  <a:lnTo>
                    <a:pt x="7190" y="41911"/>
                  </a:lnTo>
                  <a:cubicBezTo>
                    <a:pt x="7453" y="41122"/>
                    <a:pt x="7628" y="40509"/>
                    <a:pt x="7979" y="39719"/>
                  </a:cubicBezTo>
                  <a:cubicBezTo>
                    <a:pt x="8242" y="39193"/>
                    <a:pt x="7979" y="38667"/>
                    <a:pt x="7628" y="38317"/>
                  </a:cubicBezTo>
                  <a:cubicBezTo>
                    <a:pt x="7541" y="38229"/>
                    <a:pt x="7453" y="38053"/>
                    <a:pt x="7190" y="38053"/>
                  </a:cubicBezTo>
                  <a:cubicBezTo>
                    <a:pt x="7120" y="38030"/>
                    <a:pt x="7043" y="38019"/>
                    <a:pt x="6961" y="38019"/>
                  </a:cubicBezTo>
                  <a:cubicBezTo>
                    <a:pt x="6739" y="38019"/>
                    <a:pt x="6482" y="38100"/>
                    <a:pt x="6226" y="38229"/>
                  </a:cubicBezTo>
                  <a:cubicBezTo>
                    <a:pt x="5875" y="38317"/>
                    <a:pt x="5699" y="38667"/>
                    <a:pt x="5612" y="38930"/>
                  </a:cubicBezTo>
                  <a:cubicBezTo>
                    <a:pt x="5349" y="39369"/>
                    <a:pt x="5173" y="39807"/>
                    <a:pt x="4998" y="40421"/>
                  </a:cubicBezTo>
                  <a:cubicBezTo>
                    <a:pt x="4910" y="40684"/>
                    <a:pt x="4910" y="41122"/>
                    <a:pt x="4823" y="41473"/>
                  </a:cubicBezTo>
                  <a:lnTo>
                    <a:pt x="4647" y="41473"/>
                  </a:lnTo>
                  <a:lnTo>
                    <a:pt x="3332" y="41122"/>
                  </a:lnTo>
                  <a:cubicBezTo>
                    <a:pt x="3244" y="41122"/>
                    <a:pt x="3244" y="41035"/>
                    <a:pt x="3157" y="41035"/>
                  </a:cubicBezTo>
                  <a:lnTo>
                    <a:pt x="2806" y="40684"/>
                  </a:lnTo>
                  <a:cubicBezTo>
                    <a:pt x="2806" y="40509"/>
                    <a:pt x="2894" y="40421"/>
                    <a:pt x="2894" y="40158"/>
                  </a:cubicBezTo>
                  <a:cubicBezTo>
                    <a:pt x="2894" y="39982"/>
                    <a:pt x="3069" y="39719"/>
                    <a:pt x="3069" y="39544"/>
                  </a:cubicBezTo>
                  <a:cubicBezTo>
                    <a:pt x="3069" y="39106"/>
                    <a:pt x="3244" y="38667"/>
                    <a:pt x="3332" y="38229"/>
                  </a:cubicBezTo>
                  <a:cubicBezTo>
                    <a:pt x="3507" y="37966"/>
                    <a:pt x="3507" y="37878"/>
                    <a:pt x="3595" y="37615"/>
                  </a:cubicBezTo>
                  <a:lnTo>
                    <a:pt x="3595" y="37615"/>
                  </a:lnTo>
                  <a:cubicBezTo>
                    <a:pt x="3595" y="37790"/>
                    <a:pt x="3507" y="37878"/>
                    <a:pt x="3507" y="37966"/>
                  </a:cubicBezTo>
                  <a:cubicBezTo>
                    <a:pt x="3770" y="37177"/>
                    <a:pt x="4034" y="36475"/>
                    <a:pt x="4209" y="35598"/>
                  </a:cubicBezTo>
                  <a:lnTo>
                    <a:pt x="4910" y="33231"/>
                  </a:lnTo>
                  <a:lnTo>
                    <a:pt x="5612" y="30951"/>
                  </a:lnTo>
                  <a:lnTo>
                    <a:pt x="6226" y="28672"/>
                  </a:lnTo>
                  <a:cubicBezTo>
                    <a:pt x="6489" y="28233"/>
                    <a:pt x="6664" y="27707"/>
                    <a:pt x="6752" y="27269"/>
                  </a:cubicBezTo>
                  <a:cubicBezTo>
                    <a:pt x="6927" y="26830"/>
                    <a:pt x="7102" y="26217"/>
                    <a:pt x="7190" y="25778"/>
                  </a:cubicBezTo>
                  <a:cubicBezTo>
                    <a:pt x="7453" y="24901"/>
                    <a:pt x="7804" y="23937"/>
                    <a:pt x="8067" y="23060"/>
                  </a:cubicBezTo>
                  <a:lnTo>
                    <a:pt x="8768" y="21131"/>
                  </a:lnTo>
                  <a:cubicBezTo>
                    <a:pt x="9207" y="20079"/>
                    <a:pt x="9557" y="19202"/>
                    <a:pt x="9820" y="18238"/>
                  </a:cubicBezTo>
                  <a:cubicBezTo>
                    <a:pt x="10171" y="17361"/>
                    <a:pt x="10434" y="16484"/>
                    <a:pt x="10697" y="15607"/>
                  </a:cubicBezTo>
                  <a:cubicBezTo>
                    <a:pt x="11048" y="14643"/>
                    <a:pt x="11486" y="13766"/>
                    <a:pt x="11837" y="12802"/>
                  </a:cubicBezTo>
                  <a:cubicBezTo>
                    <a:pt x="12188" y="11662"/>
                    <a:pt x="12626" y="10610"/>
                    <a:pt x="12977" y="9470"/>
                  </a:cubicBezTo>
                  <a:cubicBezTo>
                    <a:pt x="13415" y="8418"/>
                    <a:pt x="13766" y="7365"/>
                    <a:pt x="14204" y="6313"/>
                  </a:cubicBezTo>
                  <a:cubicBezTo>
                    <a:pt x="14555" y="5612"/>
                    <a:pt x="14906" y="4910"/>
                    <a:pt x="15081" y="4209"/>
                  </a:cubicBezTo>
                  <a:close/>
                  <a:moveTo>
                    <a:pt x="14643" y="0"/>
                  </a:moveTo>
                  <a:cubicBezTo>
                    <a:pt x="14467" y="0"/>
                    <a:pt x="14204" y="0"/>
                    <a:pt x="14029" y="176"/>
                  </a:cubicBezTo>
                  <a:cubicBezTo>
                    <a:pt x="13941" y="176"/>
                    <a:pt x="13766" y="263"/>
                    <a:pt x="13678" y="351"/>
                  </a:cubicBezTo>
                  <a:cubicBezTo>
                    <a:pt x="13328" y="702"/>
                    <a:pt x="13152" y="1140"/>
                    <a:pt x="13240" y="1578"/>
                  </a:cubicBezTo>
                  <a:cubicBezTo>
                    <a:pt x="12802" y="2806"/>
                    <a:pt x="12275" y="3946"/>
                    <a:pt x="11837" y="5173"/>
                  </a:cubicBezTo>
                  <a:cubicBezTo>
                    <a:pt x="11311" y="6489"/>
                    <a:pt x="10873" y="7891"/>
                    <a:pt x="10259" y="9207"/>
                  </a:cubicBezTo>
                  <a:cubicBezTo>
                    <a:pt x="9996" y="9908"/>
                    <a:pt x="9733" y="10522"/>
                    <a:pt x="9557" y="11223"/>
                  </a:cubicBezTo>
                  <a:cubicBezTo>
                    <a:pt x="9207" y="11837"/>
                    <a:pt x="8944" y="12451"/>
                    <a:pt x="8768" y="13065"/>
                  </a:cubicBezTo>
                  <a:cubicBezTo>
                    <a:pt x="8505" y="13854"/>
                    <a:pt x="8242" y="14643"/>
                    <a:pt x="7979" y="15344"/>
                  </a:cubicBezTo>
                  <a:cubicBezTo>
                    <a:pt x="7891" y="16046"/>
                    <a:pt x="7628" y="16660"/>
                    <a:pt x="7453" y="17273"/>
                  </a:cubicBezTo>
                  <a:cubicBezTo>
                    <a:pt x="7453" y="17449"/>
                    <a:pt x="7365" y="17536"/>
                    <a:pt x="7365" y="17712"/>
                  </a:cubicBezTo>
                  <a:cubicBezTo>
                    <a:pt x="7102" y="18238"/>
                    <a:pt x="6927" y="18852"/>
                    <a:pt x="6664" y="19465"/>
                  </a:cubicBezTo>
                  <a:cubicBezTo>
                    <a:pt x="6313" y="20079"/>
                    <a:pt x="6138" y="20868"/>
                    <a:pt x="5875" y="21482"/>
                  </a:cubicBezTo>
                  <a:cubicBezTo>
                    <a:pt x="5699" y="22359"/>
                    <a:pt x="5349" y="23411"/>
                    <a:pt x="4998" y="24288"/>
                  </a:cubicBezTo>
                  <a:cubicBezTo>
                    <a:pt x="4735" y="25164"/>
                    <a:pt x="4472" y="26041"/>
                    <a:pt x="4121" y="26918"/>
                  </a:cubicBezTo>
                  <a:cubicBezTo>
                    <a:pt x="3858" y="27795"/>
                    <a:pt x="3507" y="28672"/>
                    <a:pt x="3244" y="29549"/>
                  </a:cubicBezTo>
                  <a:cubicBezTo>
                    <a:pt x="2981" y="30250"/>
                    <a:pt x="2718" y="31127"/>
                    <a:pt x="2543" y="31916"/>
                  </a:cubicBezTo>
                  <a:cubicBezTo>
                    <a:pt x="2192" y="32793"/>
                    <a:pt x="1929" y="33582"/>
                    <a:pt x="1754" y="34459"/>
                  </a:cubicBezTo>
                  <a:cubicBezTo>
                    <a:pt x="1491" y="35335"/>
                    <a:pt x="1315" y="36125"/>
                    <a:pt x="1052" y="36826"/>
                  </a:cubicBezTo>
                  <a:cubicBezTo>
                    <a:pt x="1052" y="37089"/>
                    <a:pt x="965" y="37440"/>
                    <a:pt x="877" y="37615"/>
                  </a:cubicBezTo>
                  <a:cubicBezTo>
                    <a:pt x="614" y="38053"/>
                    <a:pt x="526" y="38492"/>
                    <a:pt x="439" y="38930"/>
                  </a:cubicBezTo>
                  <a:cubicBezTo>
                    <a:pt x="351" y="39281"/>
                    <a:pt x="351" y="39719"/>
                    <a:pt x="176" y="40070"/>
                  </a:cubicBezTo>
                  <a:cubicBezTo>
                    <a:pt x="88" y="40245"/>
                    <a:pt x="0" y="40596"/>
                    <a:pt x="88" y="40947"/>
                  </a:cubicBezTo>
                  <a:cubicBezTo>
                    <a:pt x="0" y="41122"/>
                    <a:pt x="0" y="41210"/>
                    <a:pt x="0" y="41473"/>
                  </a:cubicBezTo>
                  <a:cubicBezTo>
                    <a:pt x="88" y="41561"/>
                    <a:pt x="88" y="41648"/>
                    <a:pt x="88" y="41824"/>
                  </a:cubicBezTo>
                  <a:cubicBezTo>
                    <a:pt x="88" y="41999"/>
                    <a:pt x="176" y="42262"/>
                    <a:pt x="439" y="42350"/>
                  </a:cubicBezTo>
                  <a:lnTo>
                    <a:pt x="1140" y="43139"/>
                  </a:lnTo>
                  <a:cubicBezTo>
                    <a:pt x="1403" y="43314"/>
                    <a:pt x="1754" y="43577"/>
                    <a:pt x="2017" y="43665"/>
                  </a:cubicBezTo>
                  <a:cubicBezTo>
                    <a:pt x="2718" y="44016"/>
                    <a:pt x="3332" y="44103"/>
                    <a:pt x="4034" y="44279"/>
                  </a:cubicBezTo>
                  <a:cubicBezTo>
                    <a:pt x="4472" y="44454"/>
                    <a:pt x="4998" y="44630"/>
                    <a:pt x="5524" y="44717"/>
                  </a:cubicBezTo>
                  <a:cubicBezTo>
                    <a:pt x="6226" y="44893"/>
                    <a:pt x="6839" y="45068"/>
                    <a:pt x="7541" y="45156"/>
                  </a:cubicBezTo>
                  <a:cubicBezTo>
                    <a:pt x="10259" y="45769"/>
                    <a:pt x="12889" y="46295"/>
                    <a:pt x="15520" y="47085"/>
                  </a:cubicBezTo>
                  <a:cubicBezTo>
                    <a:pt x="16046" y="47260"/>
                    <a:pt x="16747" y="47523"/>
                    <a:pt x="17273" y="47611"/>
                  </a:cubicBezTo>
                  <a:cubicBezTo>
                    <a:pt x="17975" y="47786"/>
                    <a:pt x="18501" y="47961"/>
                    <a:pt x="19115" y="48137"/>
                  </a:cubicBezTo>
                  <a:cubicBezTo>
                    <a:pt x="20430" y="48575"/>
                    <a:pt x="21745" y="48838"/>
                    <a:pt x="23060" y="49189"/>
                  </a:cubicBezTo>
                  <a:cubicBezTo>
                    <a:pt x="24375" y="49364"/>
                    <a:pt x="25691" y="49803"/>
                    <a:pt x="27006" y="50241"/>
                  </a:cubicBezTo>
                  <a:cubicBezTo>
                    <a:pt x="27620" y="50329"/>
                    <a:pt x="28233" y="50592"/>
                    <a:pt x="28935" y="50679"/>
                  </a:cubicBezTo>
                  <a:cubicBezTo>
                    <a:pt x="29548" y="50767"/>
                    <a:pt x="30162" y="51030"/>
                    <a:pt x="30776" y="51118"/>
                  </a:cubicBezTo>
                  <a:lnTo>
                    <a:pt x="32442" y="51469"/>
                  </a:lnTo>
                  <a:cubicBezTo>
                    <a:pt x="32968" y="51556"/>
                    <a:pt x="33406" y="51644"/>
                    <a:pt x="33933" y="51819"/>
                  </a:cubicBezTo>
                  <a:cubicBezTo>
                    <a:pt x="34809" y="51995"/>
                    <a:pt x="35686" y="52258"/>
                    <a:pt x="36563" y="52345"/>
                  </a:cubicBezTo>
                  <a:cubicBezTo>
                    <a:pt x="37352" y="52433"/>
                    <a:pt x="38053" y="52696"/>
                    <a:pt x="38755" y="52784"/>
                  </a:cubicBezTo>
                  <a:lnTo>
                    <a:pt x="39018" y="52784"/>
                  </a:lnTo>
                  <a:cubicBezTo>
                    <a:pt x="39193" y="53134"/>
                    <a:pt x="39544" y="53134"/>
                    <a:pt x="39895" y="53222"/>
                  </a:cubicBezTo>
                  <a:cubicBezTo>
                    <a:pt x="40333" y="53310"/>
                    <a:pt x="40684" y="53310"/>
                    <a:pt x="41122" y="53398"/>
                  </a:cubicBezTo>
                  <a:cubicBezTo>
                    <a:pt x="41298" y="53398"/>
                    <a:pt x="41385" y="53573"/>
                    <a:pt x="41648" y="53573"/>
                  </a:cubicBezTo>
                  <a:cubicBezTo>
                    <a:pt x="41824" y="53573"/>
                    <a:pt x="42174" y="53661"/>
                    <a:pt x="42437" y="53661"/>
                  </a:cubicBezTo>
                  <a:cubicBezTo>
                    <a:pt x="42613" y="53748"/>
                    <a:pt x="42964" y="53748"/>
                    <a:pt x="43139" y="53836"/>
                  </a:cubicBezTo>
                  <a:lnTo>
                    <a:pt x="44454" y="54187"/>
                  </a:lnTo>
                  <a:cubicBezTo>
                    <a:pt x="44893" y="54187"/>
                    <a:pt x="45331" y="54187"/>
                    <a:pt x="45682" y="54011"/>
                  </a:cubicBezTo>
                  <a:cubicBezTo>
                    <a:pt x="46120" y="53748"/>
                    <a:pt x="46383" y="53573"/>
                    <a:pt x="46558" y="53222"/>
                  </a:cubicBezTo>
                  <a:cubicBezTo>
                    <a:pt x="46646" y="53134"/>
                    <a:pt x="46646" y="52959"/>
                    <a:pt x="46822" y="52871"/>
                  </a:cubicBezTo>
                  <a:cubicBezTo>
                    <a:pt x="46909" y="52521"/>
                    <a:pt x="46997" y="52345"/>
                    <a:pt x="47085" y="51995"/>
                  </a:cubicBezTo>
                  <a:cubicBezTo>
                    <a:pt x="47260" y="51644"/>
                    <a:pt x="47260" y="51469"/>
                    <a:pt x="47260" y="51118"/>
                  </a:cubicBezTo>
                  <a:cubicBezTo>
                    <a:pt x="47348" y="49890"/>
                    <a:pt x="46997" y="48750"/>
                    <a:pt x="46471" y="47611"/>
                  </a:cubicBezTo>
                  <a:cubicBezTo>
                    <a:pt x="46208" y="46997"/>
                    <a:pt x="46032" y="46383"/>
                    <a:pt x="45945" y="45857"/>
                  </a:cubicBezTo>
                  <a:cubicBezTo>
                    <a:pt x="45682" y="45331"/>
                    <a:pt x="45331" y="44717"/>
                    <a:pt x="45068" y="44191"/>
                  </a:cubicBezTo>
                  <a:cubicBezTo>
                    <a:pt x="44717" y="43577"/>
                    <a:pt x="44279" y="42876"/>
                    <a:pt x="43928" y="42262"/>
                  </a:cubicBezTo>
                  <a:cubicBezTo>
                    <a:pt x="43490" y="41648"/>
                    <a:pt x="43139" y="41035"/>
                    <a:pt x="42876" y="40509"/>
                  </a:cubicBezTo>
                  <a:cubicBezTo>
                    <a:pt x="42087" y="39193"/>
                    <a:pt x="41298" y="37966"/>
                    <a:pt x="40421" y="36738"/>
                  </a:cubicBezTo>
                  <a:lnTo>
                    <a:pt x="38492" y="33757"/>
                  </a:lnTo>
                  <a:cubicBezTo>
                    <a:pt x="37352" y="32091"/>
                    <a:pt x="36388" y="30250"/>
                    <a:pt x="35160" y="28496"/>
                  </a:cubicBezTo>
                  <a:cubicBezTo>
                    <a:pt x="33933" y="26918"/>
                    <a:pt x="32793" y="25164"/>
                    <a:pt x="31653" y="23499"/>
                  </a:cubicBezTo>
                  <a:cubicBezTo>
                    <a:pt x="31477" y="23236"/>
                    <a:pt x="31302" y="22972"/>
                    <a:pt x="31127" y="22709"/>
                  </a:cubicBezTo>
                  <a:cubicBezTo>
                    <a:pt x="31039" y="22359"/>
                    <a:pt x="30776" y="22183"/>
                    <a:pt x="30688" y="21920"/>
                  </a:cubicBezTo>
                  <a:cubicBezTo>
                    <a:pt x="29987" y="20868"/>
                    <a:pt x="29373" y="19904"/>
                    <a:pt x="28584" y="18764"/>
                  </a:cubicBezTo>
                  <a:cubicBezTo>
                    <a:pt x="27970" y="17887"/>
                    <a:pt x="27269" y="16923"/>
                    <a:pt x="26655" y="15958"/>
                  </a:cubicBezTo>
                  <a:cubicBezTo>
                    <a:pt x="25954" y="14906"/>
                    <a:pt x="25428" y="13941"/>
                    <a:pt x="24726" y="12977"/>
                  </a:cubicBezTo>
                  <a:cubicBezTo>
                    <a:pt x="24463" y="12275"/>
                    <a:pt x="24112" y="11749"/>
                    <a:pt x="23674" y="11223"/>
                  </a:cubicBezTo>
                  <a:cubicBezTo>
                    <a:pt x="23236" y="10697"/>
                    <a:pt x="22885" y="10083"/>
                    <a:pt x="22534" y="9645"/>
                  </a:cubicBezTo>
                  <a:lnTo>
                    <a:pt x="21570" y="8330"/>
                  </a:lnTo>
                  <a:cubicBezTo>
                    <a:pt x="21219" y="7891"/>
                    <a:pt x="20956" y="7365"/>
                    <a:pt x="20605" y="6927"/>
                  </a:cubicBezTo>
                  <a:lnTo>
                    <a:pt x="19641" y="5612"/>
                  </a:lnTo>
                  <a:cubicBezTo>
                    <a:pt x="19290" y="5261"/>
                    <a:pt x="19027" y="4823"/>
                    <a:pt x="18852" y="4560"/>
                  </a:cubicBezTo>
                  <a:cubicBezTo>
                    <a:pt x="18413" y="3858"/>
                    <a:pt x="18062" y="3332"/>
                    <a:pt x="17624" y="2806"/>
                  </a:cubicBezTo>
                  <a:cubicBezTo>
                    <a:pt x="17273" y="2368"/>
                    <a:pt x="16835" y="1754"/>
                    <a:pt x="16572" y="1315"/>
                  </a:cubicBezTo>
                  <a:cubicBezTo>
                    <a:pt x="16396" y="1140"/>
                    <a:pt x="16221" y="877"/>
                    <a:pt x="15958" y="702"/>
                  </a:cubicBezTo>
                  <a:lnTo>
                    <a:pt x="15783" y="439"/>
                  </a:lnTo>
                  <a:cubicBezTo>
                    <a:pt x="15695" y="351"/>
                    <a:pt x="15520" y="351"/>
                    <a:pt x="15432" y="263"/>
                  </a:cubicBezTo>
                  <a:cubicBezTo>
                    <a:pt x="15257" y="176"/>
                    <a:pt x="14906" y="0"/>
                    <a:pt x="146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3"/>
            <p:cNvSpPr/>
            <p:nvPr/>
          </p:nvSpPr>
          <p:spPr>
            <a:xfrm>
              <a:off x="1494125" y="1910525"/>
              <a:ext cx="594075" cy="644475"/>
            </a:xfrm>
            <a:custGeom>
              <a:avLst/>
              <a:gdLst/>
              <a:ahLst/>
              <a:cxnLst/>
              <a:rect l="l" t="t" r="r" b="b"/>
              <a:pathLst>
                <a:path w="23763" h="25779" extrusionOk="0">
                  <a:moveTo>
                    <a:pt x="6664" y="2982"/>
                  </a:moveTo>
                  <a:cubicBezTo>
                    <a:pt x="6752" y="2982"/>
                    <a:pt x="6752" y="3069"/>
                    <a:pt x="6840" y="3245"/>
                  </a:cubicBezTo>
                  <a:cubicBezTo>
                    <a:pt x="7103" y="3508"/>
                    <a:pt x="7278" y="3771"/>
                    <a:pt x="7541" y="4034"/>
                  </a:cubicBezTo>
                  <a:cubicBezTo>
                    <a:pt x="8067" y="4911"/>
                    <a:pt x="8506" y="5700"/>
                    <a:pt x="9032" y="6577"/>
                  </a:cubicBezTo>
                  <a:cubicBezTo>
                    <a:pt x="9032" y="6664"/>
                    <a:pt x="9207" y="6664"/>
                    <a:pt x="9207" y="6840"/>
                  </a:cubicBezTo>
                  <a:cubicBezTo>
                    <a:pt x="9470" y="7366"/>
                    <a:pt x="9909" y="7892"/>
                    <a:pt x="10259" y="8418"/>
                  </a:cubicBezTo>
                  <a:cubicBezTo>
                    <a:pt x="10610" y="8856"/>
                    <a:pt x="11049" y="9470"/>
                    <a:pt x="11399" y="9908"/>
                  </a:cubicBezTo>
                  <a:cubicBezTo>
                    <a:pt x="12013" y="10873"/>
                    <a:pt x="12802" y="11837"/>
                    <a:pt x="13416" y="12802"/>
                  </a:cubicBezTo>
                  <a:cubicBezTo>
                    <a:pt x="13767" y="13503"/>
                    <a:pt x="14205" y="14029"/>
                    <a:pt x="14556" y="14643"/>
                  </a:cubicBezTo>
                  <a:cubicBezTo>
                    <a:pt x="14819" y="15169"/>
                    <a:pt x="15169" y="15695"/>
                    <a:pt x="15608" y="16221"/>
                  </a:cubicBezTo>
                  <a:cubicBezTo>
                    <a:pt x="16046" y="16835"/>
                    <a:pt x="16485" y="17186"/>
                    <a:pt x="16835" y="17800"/>
                  </a:cubicBezTo>
                  <a:cubicBezTo>
                    <a:pt x="17186" y="18326"/>
                    <a:pt x="17625" y="18852"/>
                    <a:pt x="17975" y="19378"/>
                  </a:cubicBezTo>
                  <a:cubicBezTo>
                    <a:pt x="18151" y="19641"/>
                    <a:pt x="18238" y="19816"/>
                    <a:pt x="18326" y="20079"/>
                  </a:cubicBezTo>
                  <a:cubicBezTo>
                    <a:pt x="18852" y="20781"/>
                    <a:pt x="19290" y="21482"/>
                    <a:pt x="19729" y="22184"/>
                  </a:cubicBezTo>
                  <a:cubicBezTo>
                    <a:pt x="19729" y="22271"/>
                    <a:pt x="19817" y="22271"/>
                    <a:pt x="19817" y="22359"/>
                  </a:cubicBezTo>
                  <a:cubicBezTo>
                    <a:pt x="19466" y="22271"/>
                    <a:pt x="19290" y="22184"/>
                    <a:pt x="18940" y="22096"/>
                  </a:cubicBezTo>
                  <a:cubicBezTo>
                    <a:pt x="18414" y="21833"/>
                    <a:pt x="17800" y="21745"/>
                    <a:pt x="17186" y="21570"/>
                  </a:cubicBezTo>
                  <a:lnTo>
                    <a:pt x="15520" y="20956"/>
                  </a:lnTo>
                  <a:cubicBezTo>
                    <a:pt x="14906" y="20693"/>
                    <a:pt x="14293" y="20518"/>
                    <a:pt x="13679" y="20255"/>
                  </a:cubicBezTo>
                  <a:cubicBezTo>
                    <a:pt x="13153" y="20079"/>
                    <a:pt x="12539" y="19816"/>
                    <a:pt x="12013" y="19729"/>
                  </a:cubicBezTo>
                  <a:cubicBezTo>
                    <a:pt x="11399" y="19641"/>
                    <a:pt x="10785" y="19378"/>
                    <a:pt x="10259" y="19290"/>
                  </a:cubicBezTo>
                  <a:cubicBezTo>
                    <a:pt x="9733" y="19203"/>
                    <a:pt x="9207" y="18940"/>
                    <a:pt x="8593" y="18852"/>
                  </a:cubicBezTo>
                  <a:cubicBezTo>
                    <a:pt x="7278" y="18501"/>
                    <a:pt x="5963" y="17975"/>
                    <a:pt x="4648" y="17624"/>
                  </a:cubicBezTo>
                  <a:cubicBezTo>
                    <a:pt x="4209" y="17537"/>
                    <a:pt x="3683" y="17449"/>
                    <a:pt x="3157" y="17186"/>
                  </a:cubicBezTo>
                  <a:cubicBezTo>
                    <a:pt x="2894" y="17186"/>
                    <a:pt x="2807" y="17098"/>
                    <a:pt x="2719" y="17098"/>
                  </a:cubicBezTo>
                  <a:cubicBezTo>
                    <a:pt x="2807" y="16748"/>
                    <a:pt x="2807" y="16485"/>
                    <a:pt x="2894" y="16134"/>
                  </a:cubicBezTo>
                  <a:cubicBezTo>
                    <a:pt x="2982" y="15608"/>
                    <a:pt x="3157" y="15169"/>
                    <a:pt x="3245" y="14731"/>
                  </a:cubicBezTo>
                  <a:cubicBezTo>
                    <a:pt x="3245" y="14468"/>
                    <a:pt x="3245" y="14117"/>
                    <a:pt x="3333" y="13854"/>
                  </a:cubicBezTo>
                  <a:cubicBezTo>
                    <a:pt x="3596" y="13153"/>
                    <a:pt x="3771" y="12539"/>
                    <a:pt x="3946" y="11837"/>
                  </a:cubicBezTo>
                  <a:lnTo>
                    <a:pt x="4209" y="10522"/>
                  </a:lnTo>
                  <a:cubicBezTo>
                    <a:pt x="4297" y="10172"/>
                    <a:pt x="4472" y="9733"/>
                    <a:pt x="4560" y="9295"/>
                  </a:cubicBezTo>
                  <a:cubicBezTo>
                    <a:pt x="4560" y="9032"/>
                    <a:pt x="4648" y="8769"/>
                    <a:pt x="4823" y="8418"/>
                  </a:cubicBezTo>
                  <a:cubicBezTo>
                    <a:pt x="4911" y="8155"/>
                    <a:pt x="4999" y="7892"/>
                    <a:pt x="5086" y="7629"/>
                  </a:cubicBezTo>
                  <a:cubicBezTo>
                    <a:pt x="5174" y="7278"/>
                    <a:pt x="5349" y="7015"/>
                    <a:pt x="5437" y="6752"/>
                  </a:cubicBezTo>
                  <a:cubicBezTo>
                    <a:pt x="5525" y="6401"/>
                    <a:pt x="5612" y="6138"/>
                    <a:pt x="5788" y="5875"/>
                  </a:cubicBezTo>
                  <a:cubicBezTo>
                    <a:pt x="5963" y="5174"/>
                    <a:pt x="6051" y="4648"/>
                    <a:pt x="6314" y="3946"/>
                  </a:cubicBezTo>
                  <a:cubicBezTo>
                    <a:pt x="6401" y="3771"/>
                    <a:pt x="6401" y="3420"/>
                    <a:pt x="6489" y="3245"/>
                  </a:cubicBezTo>
                  <a:cubicBezTo>
                    <a:pt x="6664" y="3069"/>
                    <a:pt x="6664" y="3069"/>
                    <a:pt x="6664" y="2982"/>
                  </a:cubicBezTo>
                  <a:close/>
                  <a:moveTo>
                    <a:pt x="6138" y="1"/>
                  </a:moveTo>
                  <a:cubicBezTo>
                    <a:pt x="5875" y="176"/>
                    <a:pt x="5700" y="176"/>
                    <a:pt x="5525" y="264"/>
                  </a:cubicBezTo>
                  <a:cubicBezTo>
                    <a:pt x="5437" y="351"/>
                    <a:pt x="5262" y="439"/>
                    <a:pt x="5086" y="614"/>
                  </a:cubicBezTo>
                  <a:cubicBezTo>
                    <a:pt x="4911" y="790"/>
                    <a:pt x="4648" y="1053"/>
                    <a:pt x="4560" y="1228"/>
                  </a:cubicBezTo>
                  <a:cubicBezTo>
                    <a:pt x="4209" y="1754"/>
                    <a:pt x="4034" y="2368"/>
                    <a:pt x="3946" y="2982"/>
                  </a:cubicBezTo>
                  <a:cubicBezTo>
                    <a:pt x="3771" y="3332"/>
                    <a:pt x="3771" y="3508"/>
                    <a:pt x="3683" y="3771"/>
                  </a:cubicBezTo>
                  <a:cubicBezTo>
                    <a:pt x="3596" y="4122"/>
                    <a:pt x="3596" y="4385"/>
                    <a:pt x="3420" y="4735"/>
                  </a:cubicBezTo>
                  <a:cubicBezTo>
                    <a:pt x="3245" y="5437"/>
                    <a:pt x="2982" y="5963"/>
                    <a:pt x="2807" y="6489"/>
                  </a:cubicBezTo>
                  <a:cubicBezTo>
                    <a:pt x="2719" y="6840"/>
                    <a:pt x="2456" y="7278"/>
                    <a:pt x="2368" y="7716"/>
                  </a:cubicBezTo>
                  <a:cubicBezTo>
                    <a:pt x="2280" y="8067"/>
                    <a:pt x="2193" y="8506"/>
                    <a:pt x="2017" y="8944"/>
                  </a:cubicBezTo>
                  <a:cubicBezTo>
                    <a:pt x="1930" y="9470"/>
                    <a:pt x="1754" y="9908"/>
                    <a:pt x="1579" y="10435"/>
                  </a:cubicBezTo>
                  <a:cubicBezTo>
                    <a:pt x="1491" y="10873"/>
                    <a:pt x="1404" y="11399"/>
                    <a:pt x="1316" y="11837"/>
                  </a:cubicBezTo>
                  <a:lnTo>
                    <a:pt x="965" y="13153"/>
                  </a:lnTo>
                  <a:cubicBezTo>
                    <a:pt x="878" y="13591"/>
                    <a:pt x="878" y="14205"/>
                    <a:pt x="702" y="14643"/>
                  </a:cubicBezTo>
                  <a:lnTo>
                    <a:pt x="439" y="15958"/>
                  </a:lnTo>
                  <a:cubicBezTo>
                    <a:pt x="264" y="16485"/>
                    <a:pt x="176" y="16923"/>
                    <a:pt x="88" y="17361"/>
                  </a:cubicBezTo>
                  <a:cubicBezTo>
                    <a:pt x="1" y="17887"/>
                    <a:pt x="176" y="18589"/>
                    <a:pt x="702" y="18852"/>
                  </a:cubicBezTo>
                  <a:cubicBezTo>
                    <a:pt x="965" y="19027"/>
                    <a:pt x="1053" y="19115"/>
                    <a:pt x="1316" y="19203"/>
                  </a:cubicBezTo>
                  <a:cubicBezTo>
                    <a:pt x="1491" y="19290"/>
                    <a:pt x="1842" y="19378"/>
                    <a:pt x="2193" y="19553"/>
                  </a:cubicBezTo>
                  <a:cubicBezTo>
                    <a:pt x="2631" y="19729"/>
                    <a:pt x="3070" y="19816"/>
                    <a:pt x="3508" y="19992"/>
                  </a:cubicBezTo>
                  <a:cubicBezTo>
                    <a:pt x="3946" y="20079"/>
                    <a:pt x="4472" y="20255"/>
                    <a:pt x="4911" y="20430"/>
                  </a:cubicBezTo>
                  <a:cubicBezTo>
                    <a:pt x="5437" y="20605"/>
                    <a:pt x="6138" y="20693"/>
                    <a:pt x="6664" y="20956"/>
                  </a:cubicBezTo>
                  <a:cubicBezTo>
                    <a:pt x="7191" y="21132"/>
                    <a:pt x="7717" y="21307"/>
                    <a:pt x="8330" y="21395"/>
                  </a:cubicBezTo>
                  <a:cubicBezTo>
                    <a:pt x="8857" y="21482"/>
                    <a:pt x="9383" y="21745"/>
                    <a:pt x="9909" y="21833"/>
                  </a:cubicBezTo>
                  <a:cubicBezTo>
                    <a:pt x="10522" y="21921"/>
                    <a:pt x="11049" y="22184"/>
                    <a:pt x="11575" y="22271"/>
                  </a:cubicBezTo>
                  <a:cubicBezTo>
                    <a:pt x="12101" y="22359"/>
                    <a:pt x="12802" y="22622"/>
                    <a:pt x="13328" y="22797"/>
                  </a:cubicBezTo>
                  <a:cubicBezTo>
                    <a:pt x="14030" y="23061"/>
                    <a:pt x="14731" y="23236"/>
                    <a:pt x="15433" y="23587"/>
                  </a:cubicBezTo>
                  <a:cubicBezTo>
                    <a:pt x="16046" y="23937"/>
                    <a:pt x="16748" y="24113"/>
                    <a:pt x="17361" y="24376"/>
                  </a:cubicBezTo>
                  <a:cubicBezTo>
                    <a:pt x="17975" y="24551"/>
                    <a:pt x="18589" y="24814"/>
                    <a:pt x="19290" y="24990"/>
                  </a:cubicBezTo>
                  <a:cubicBezTo>
                    <a:pt x="20167" y="25340"/>
                    <a:pt x="20869" y="25516"/>
                    <a:pt x="21746" y="25779"/>
                  </a:cubicBezTo>
                  <a:cubicBezTo>
                    <a:pt x="22096" y="25779"/>
                    <a:pt x="22447" y="25779"/>
                    <a:pt x="22798" y="25691"/>
                  </a:cubicBezTo>
                  <a:cubicBezTo>
                    <a:pt x="23061" y="25428"/>
                    <a:pt x="23324" y="25253"/>
                    <a:pt x="23411" y="24902"/>
                  </a:cubicBezTo>
                  <a:cubicBezTo>
                    <a:pt x="23674" y="24639"/>
                    <a:pt x="23762" y="24463"/>
                    <a:pt x="23762" y="24113"/>
                  </a:cubicBezTo>
                  <a:lnTo>
                    <a:pt x="23762" y="23762"/>
                  </a:lnTo>
                  <a:cubicBezTo>
                    <a:pt x="23674" y="23587"/>
                    <a:pt x="23674" y="23411"/>
                    <a:pt x="23587" y="23411"/>
                  </a:cubicBezTo>
                  <a:cubicBezTo>
                    <a:pt x="23499" y="23411"/>
                    <a:pt x="23499" y="23236"/>
                    <a:pt x="23499" y="23236"/>
                  </a:cubicBezTo>
                  <a:cubicBezTo>
                    <a:pt x="22622" y="22096"/>
                    <a:pt x="22009" y="20869"/>
                    <a:pt x="21219" y="19641"/>
                  </a:cubicBezTo>
                  <a:cubicBezTo>
                    <a:pt x="20518" y="18413"/>
                    <a:pt x="19729" y="17274"/>
                    <a:pt x="18940" y="16134"/>
                  </a:cubicBezTo>
                  <a:cubicBezTo>
                    <a:pt x="18589" y="15608"/>
                    <a:pt x="18151" y="15169"/>
                    <a:pt x="17712" y="14643"/>
                  </a:cubicBezTo>
                  <a:cubicBezTo>
                    <a:pt x="17361" y="14029"/>
                    <a:pt x="16923" y="13503"/>
                    <a:pt x="16572" y="12977"/>
                  </a:cubicBezTo>
                  <a:lnTo>
                    <a:pt x="14293" y="9645"/>
                  </a:lnTo>
                  <a:cubicBezTo>
                    <a:pt x="13854" y="9032"/>
                    <a:pt x="13416" y="8506"/>
                    <a:pt x="12977" y="7804"/>
                  </a:cubicBezTo>
                  <a:cubicBezTo>
                    <a:pt x="12451" y="7190"/>
                    <a:pt x="11925" y="6489"/>
                    <a:pt x="11487" y="5700"/>
                  </a:cubicBezTo>
                  <a:lnTo>
                    <a:pt x="11487" y="5612"/>
                  </a:lnTo>
                  <a:cubicBezTo>
                    <a:pt x="11312" y="5612"/>
                    <a:pt x="11312" y="5524"/>
                    <a:pt x="11224" y="5437"/>
                  </a:cubicBezTo>
                  <a:cubicBezTo>
                    <a:pt x="10785" y="4648"/>
                    <a:pt x="10259" y="3859"/>
                    <a:pt x="9821" y="3069"/>
                  </a:cubicBezTo>
                  <a:cubicBezTo>
                    <a:pt x="9470" y="2631"/>
                    <a:pt x="9295" y="2193"/>
                    <a:pt x="8944" y="1754"/>
                  </a:cubicBezTo>
                  <a:cubicBezTo>
                    <a:pt x="8593" y="1316"/>
                    <a:pt x="8418" y="1053"/>
                    <a:pt x="8067" y="702"/>
                  </a:cubicBezTo>
                  <a:cubicBezTo>
                    <a:pt x="7717" y="439"/>
                    <a:pt x="7541" y="264"/>
                    <a:pt x="7191" y="176"/>
                  </a:cubicBezTo>
                  <a:cubicBezTo>
                    <a:pt x="7015" y="1"/>
                    <a:pt x="6752" y="1"/>
                    <a:pt x="66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886;p43"/>
          <p:cNvGrpSpPr/>
          <p:nvPr/>
        </p:nvGrpSpPr>
        <p:grpSpPr>
          <a:xfrm rot="-2700000">
            <a:off x="701388" y="482626"/>
            <a:ext cx="1284975" cy="1516186"/>
            <a:chOff x="4475375" y="3939175"/>
            <a:chExt cx="972300" cy="1147250"/>
          </a:xfrm>
        </p:grpSpPr>
        <p:sp>
          <p:nvSpPr>
            <p:cNvPr id="887" name="Google Shape;887;p43"/>
            <p:cNvSpPr/>
            <p:nvPr/>
          </p:nvSpPr>
          <p:spPr>
            <a:xfrm>
              <a:off x="4495275" y="3939950"/>
              <a:ext cx="952400" cy="1083775"/>
            </a:xfrm>
            <a:custGeom>
              <a:avLst/>
              <a:gdLst/>
              <a:ahLst/>
              <a:cxnLst/>
              <a:rect l="l" t="t" r="r" b="b"/>
              <a:pathLst>
                <a:path w="38096" h="43351" extrusionOk="0">
                  <a:moveTo>
                    <a:pt x="31125" y="1"/>
                  </a:moveTo>
                  <a:cubicBezTo>
                    <a:pt x="29145" y="1"/>
                    <a:pt x="27155" y="895"/>
                    <a:pt x="25782" y="2595"/>
                  </a:cubicBezTo>
                  <a:lnTo>
                    <a:pt x="1692" y="32454"/>
                  </a:lnTo>
                  <a:cubicBezTo>
                    <a:pt x="498" y="33906"/>
                    <a:pt x="1" y="35716"/>
                    <a:pt x="180" y="37427"/>
                  </a:cubicBezTo>
                  <a:cubicBezTo>
                    <a:pt x="219" y="38123"/>
                    <a:pt x="398" y="38799"/>
                    <a:pt x="677" y="39436"/>
                  </a:cubicBezTo>
                  <a:cubicBezTo>
                    <a:pt x="1075" y="40391"/>
                    <a:pt x="1692" y="41266"/>
                    <a:pt x="2547" y="41922"/>
                  </a:cubicBezTo>
                  <a:cubicBezTo>
                    <a:pt x="3164" y="42460"/>
                    <a:pt x="3880" y="42818"/>
                    <a:pt x="4636" y="43056"/>
                  </a:cubicBezTo>
                  <a:cubicBezTo>
                    <a:pt x="5267" y="43254"/>
                    <a:pt x="5924" y="43351"/>
                    <a:pt x="6584" y="43351"/>
                  </a:cubicBezTo>
                  <a:cubicBezTo>
                    <a:pt x="8584" y="43351"/>
                    <a:pt x="10605" y="42459"/>
                    <a:pt x="11996" y="40769"/>
                  </a:cubicBezTo>
                  <a:lnTo>
                    <a:pt x="36106" y="10949"/>
                  </a:lnTo>
                  <a:cubicBezTo>
                    <a:pt x="37916" y="8662"/>
                    <a:pt x="38095" y="5598"/>
                    <a:pt x="36782" y="3251"/>
                  </a:cubicBezTo>
                  <a:cubicBezTo>
                    <a:pt x="36384" y="2595"/>
                    <a:pt x="35887" y="1978"/>
                    <a:pt x="35231" y="1441"/>
                  </a:cubicBezTo>
                  <a:cubicBezTo>
                    <a:pt x="34395" y="745"/>
                    <a:pt x="33420" y="327"/>
                    <a:pt x="32406" y="128"/>
                  </a:cubicBezTo>
                  <a:cubicBezTo>
                    <a:pt x="31984" y="43"/>
                    <a:pt x="31555" y="1"/>
                    <a:pt x="311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3"/>
            <p:cNvSpPr/>
            <p:nvPr/>
          </p:nvSpPr>
          <p:spPr>
            <a:xfrm>
              <a:off x="4512175" y="3942625"/>
              <a:ext cx="903175" cy="1073750"/>
            </a:xfrm>
            <a:custGeom>
              <a:avLst/>
              <a:gdLst/>
              <a:ahLst/>
              <a:cxnLst/>
              <a:rect l="l" t="t" r="r" b="b"/>
              <a:pathLst>
                <a:path w="36127" h="42950" extrusionOk="0">
                  <a:moveTo>
                    <a:pt x="31750" y="1"/>
                  </a:moveTo>
                  <a:lnTo>
                    <a:pt x="1" y="39329"/>
                  </a:lnTo>
                  <a:cubicBezTo>
                    <a:pt x="399" y="40284"/>
                    <a:pt x="1016" y="41159"/>
                    <a:pt x="1891" y="41815"/>
                  </a:cubicBezTo>
                  <a:cubicBezTo>
                    <a:pt x="2507" y="42353"/>
                    <a:pt x="3224" y="42711"/>
                    <a:pt x="3980" y="42949"/>
                  </a:cubicBezTo>
                  <a:lnTo>
                    <a:pt x="36126" y="3124"/>
                  </a:lnTo>
                  <a:cubicBezTo>
                    <a:pt x="35728" y="2468"/>
                    <a:pt x="35231" y="1831"/>
                    <a:pt x="34594" y="1314"/>
                  </a:cubicBezTo>
                  <a:cubicBezTo>
                    <a:pt x="33739" y="618"/>
                    <a:pt x="32764" y="200"/>
                    <a:pt x="31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43"/>
            <p:cNvSpPr/>
            <p:nvPr/>
          </p:nvSpPr>
          <p:spPr>
            <a:xfrm>
              <a:off x="4475375" y="4830350"/>
              <a:ext cx="250175" cy="256075"/>
            </a:xfrm>
            <a:custGeom>
              <a:avLst/>
              <a:gdLst/>
              <a:ahLst/>
              <a:cxnLst/>
              <a:rect l="l" t="t" r="r" b="b"/>
              <a:pathLst>
                <a:path w="10007" h="10243" extrusionOk="0">
                  <a:moveTo>
                    <a:pt x="976" y="0"/>
                  </a:moveTo>
                  <a:cubicBezTo>
                    <a:pt x="976" y="0"/>
                    <a:pt x="147" y="9708"/>
                    <a:pt x="15" y="10221"/>
                  </a:cubicBezTo>
                  <a:lnTo>
                    <a:pt x="15" y="10221"/>
                  </a:lnTo>
                  <a:lnTo>
                    <a:pt x="10007" y="7281"/>
                  </a:lnTo>
                  <a:lnTo>
                    <a:pt x="976" y="0"/>
                  </a:lnTo>
                  <a:close/>
                  <a:moveTo>
                    <a:pt x="15" y="10221"/>
                  </a:moveTo>
                  <a:lnTo>
                    <a:pt x="1" y="10225"/>
                  </a:lnTo>
                  <a:cubicBezTo>
                    <a:pt x="2" y="10237"/>
                    <a:pt x="4" y="10242"/>
                    <a:pt x="6" y="10242"/>
                  </a:cubicBezTo>
                  <a:cubicBezTo>
                    <a:pt x="9" y="10242"/>
                    <a:pt x="12" y="10235"/>
                    <a:pt x="15" y="10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43"/>
            <p:cNvSpPr/>
            <p:nvPr/>
          </p:nvSpPr>
          <p:spPr>
            <a:xfrm>
              <a:off x="4475375" y="4989000"/>
              <a:ext cx="95025" cy="97000"/>
            </a:xfrm>
            <a:custGeom>
              <a:avLst/>
              <a:gdLst/>
              <a:ahLst/>
              <a:cxnLst/>
              <a:rect l="l" t="t" r="r" b="b"/>
              <a:pathLst>
                <a:path w="3801" h="3880" extrusionOk="0">
                  <a:moveTo>
                    <a:pt x="399" y="0"/>
                  </a:moveTo>
                  <a:cubicBezTo>
                    <a:pt x="220" y="1950"/>
                    <a:pt x="61" y="3680"/>
                    <a:pt x="1" y="3879"/>
                  </a:cubicBezTo>
                  <a:lnTo>
                    <a:pt x="3800" y="2745"/>
                  </a:lnTo>
                  <a:lnTo>
                    <a:pt x="3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43"/>
            <p:cNvSpPr/>
            <p:nvPr/>
          </p:nvSpPr>
          <p:spPr>
            <a:xfrm>
              <a:off x="5127375" y="3939175"/>
              <a:ext cx="320300" cy="287950"/>
            </a:xfrm>
            <a:custGeom>
              <a:avLst/>
              <a:gdLst/>
              <a:ahLst/>
              <a:cxnLst/>
              <a:rect l="l" t="t" r="r" b="b"/>
              <a:pathLst>
                <a:path w="12812" h="11518" extrusionOk="0">
                  <a:moveTo>
                    <a:pt x="5846" y="0"/>
                  </a:moveTo>
                  <a:cubicBezTo>
                    <a:pt x="3845" y="0"/>
                    <a:pt x="1842" y="889"/>
                    <a:pt x="478" y="2566"/>
                  </a:cubicBezTo>
                  <a:lnTo>
                    <a:pt x="0" y="3163"/>
                  </a:lnTo>
                  <a:lnTo>
                    <a:pt x="10325" y="11518"/>
                  </a:lnTo>
                  <a:lnTo>
                    <a:pt x="10802" y="10921"/>
                  </a:lnTo>
                  <a:cubicBezTo>
                    <a:pt x="12632" y="8673"/>
                    <a:pt x="12811" y="5590"/>
                    <a:pt x="11478" y="3242"/>
                  </a:cubicBezTo>
                  <a:cubicBezTo>
                    <a:pt x="11080" y="2566"/>
                    <a:pt x="10583" y="1949"/>
                    <a:pt x="9927" y="1432"/>
                  </a:cubicBezTo>
                  <a:cubicBezTo>
                    <a:pt x="9091" y="756"/>
                    <a:pt x="8116" y="318"/>
                    <a:pt x="7102" y="119"/>
                  </a:cubicBezTo>
                  <a:cubicBezTo>
                    <a:pt x="6687" y="40"/>
                    <a:pt x="6267" y="0"/>
                    <a:pt x="5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3"/>
            <p:cNvSpPr/>
            <p:nvPr/>
          </p:nvSpPr>
          <p:spPr>
            <a:xfrm>
              <a:off x="5083600" y="3999875"/>
              <a:ext cx="317825" cy="263025"/>
            </a:xfrm>
            <a:custGeom>
              <a:avLst/>
              <a:gdLst/>
              <a:ahLst/>
              <a:cxnLst/>
              <a:rect l="l" t="t" r="r" b="b"/>
              <a:pathLst>
                <a:path w="12713" h="10521" extrusionOk="0">
                  <a:moveTo>
                    <a:pt x="1657" y="0"/>
                  </a:moveTo>
                  <a:cubicBezTo>
                    <a:pt x="1229" y="0"/>
                    <a:pt x="802" y="184"/>
                    <a:pt x="518" y="536"/>
                  </a:cubicBezTo>
                  <a:lnTo>
                    <a:pt x="498" y="575"/>
                  </a:lnTo>
                  <a:cubicBezTo>
                    <a:pt x="1" y="1192"/>
                    <a:pt x="80" y="2127"/>
                    <a:pt x="717" y="2624"/>
                  </a:cubicBezTo>
                  <a:lnTo>
                    <a:pt x="10126" y="10204"/>
                  </a:lnTo>
                  <a:cubicBezTo>
                    <a:pt x="10399" y="10417"/>
                    <a:pt x="10727" y="10520"/>
                    <a:pt x="11052" y="10520"/>
                  </a:cubicBezTo>
                  <a:cubicBezTo>
                    <a:pt x="11484" y="10520"/>
                    <a:pt x="11911" y="10337"/>
                    <a:pt x="12195" y="9985"/>
                  </a:cubicBezTo>
                  <a:lnTo>
                    <a:pt x="12215" y="9965"/>
                  </a:lnTo>
                  <a:cubicBezTo>
                    <a:pt x="12712" y="9348"/>
                    <a:pt x="12613" y="8393"/>
                    <a:pt x="11996" y="7896"/>
                  </a:cubicBezTo>
                  <a:lnTo>
                    <a:pt x="2567" y="317"/>
                  </a:lnTo>
                  <a:cubicBezTo>
                    <a:pt x="2302" y="104"/>
                    <a:pt x="1979" y="0"/>
                    <a:pt x="16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3"/>
            <p:cNvSpPr/>
            <p:nvPr/>
          </p:nvSpPr>
          <p:spPr>
            <a:xfrm>
              <a:off x="4999050" y="4110025"/>
              <a:ext cx="318325" cy="263775"/>
            </a:xfrm>
            <a:custGeom>
              <a:avLst/>
              <a:gdLst/>
              <a:ahLst/>
              <a:cxnLst/>
              <a:rect l="l" t="t" r="r" b="b"/>
              <a:pathLst>
                <a:path w="12733" h="10551" extrusionOk="0">
                  <a:moveTo>
                    <a:pt x="1651" y="1"/>
                  </a:moveTo>
                  <a:cubicBezTo>
                    <a:pt x="1222" y="1"/>
                    <a:pt x="800" y="194"/>
                    <a:pt x="518" y="566"/>
                  </a:cubicBezTo>
                  <a:lnTo>
                    <a:pt x="498" y="586"/>
                  </a:lnTo>
                  <a:cubicBezTo>
                    <a:pt x="1" y="1202"/>
                    <a:pt x="100" y="2157"/>
                    <a:pt x="717" y="2655"/>
                  </a:cubicBezTo>
                  <a:lnTo>
                    <a:pt x="10146" y="10234"/>
                  </a:lnTo>
                  <a:cubicBezTo>
                    <a:pt x="10411" y="10447"/>
                    <a:pt x="10734" y="10550"/>
                    <a:pt x="11056" y="10550"/>
                  </a:cubicBezTo>
                  <a:cubicBezTo>
                    <a:pt x="11484" y="10550"/>
                    <a:pt x="11911" y="10367"/>
                    <a:pt x="12195" y="10015"/>
                  </a:cubicBezTo>
                  <a:lnTo>
                    <a:pt x="12235" y="9995"/>
                  </a:lnTo>
                  <a:cubicBezTo>
                    <a:pt x="12732" y="9358"/>
                    <a:pt x="12633" y="8423"/>
                    <a:pt x="11996" y="7926"/>
                  </a:cubicBezTo>
                  <a:lnTo>
                    <a:pt x="2587" y="347"/>
                  </a:lnTo>
                  <a:cubicBezTo>
                    <a:pt x="2311" y="114"/>
                    <a:pt x="1979" y="1"/>
                    <a:pt x="16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3"/>
            <p:cNvSpPr/>
            <p:nvPr/>
          </p:nvSpPr>
          <p:spPr>
            <a:xfrm>
              <a:off x="5046300" y="4056775"/>
              <a:ext cx="318325" cy="263775"/>
            </a:xfrm>
            <a:custGeom>
              <a:avLst/>
              <a:gdLst/>
              <a:ahLst/>
              <a:cxnLst/>
              <a:rect l="l" t="t" r="r" b="b"/>
              <a:pathLst>
                <a:path w="12733" h="10551" extrusionOk="0">
                  <a:moveTo>
                    <a:pt x="1676" y="0"/>
                  </a:moveTo>
                  <a:cubicBezTo>
                    <a:pt x="1244" y="0"/>
                    <a:pt x="815" y="198"/>
                    <a:pt x="518" y="587"/>
                  </a:cubicBezTo>
                  <a:lnTo>
                    <a:pt x="498" y="607"/>
                  </a:lnTo>
                  <a:cubicBezTo>
                    <a:pt x="1" y="1224"/>
                    <a:pt x="100" y="2179"/>
                    <a:pt x="717" y="2676"/>
                  </a:cubicBezTo>
                  <a:lnTo>
                    <a:pt x="10146" y="10235"/>
                  </a:lnTo>
                  <a:cubicBezTo>
                    <a:pt x="10409" y="10447"/>
                    <a:pt x="10729" y="10550"/>
                    <a:pt x="11048" y="10550"/>
                  </a:cubicBezTo>
                  <a:cubicBezTo>
                    <a:pt x="11479" y="10550"/>
                    <a:pt x="11909" y="10362"/>
                    <a:pt x="12195" y="9996"/>
                  </a:cubicBezTo>
                  <a:lnTo>
                    <a:pt x="12235" y="9977"/>
                  </a:lnTo>
                  <a:cubicBezTo>
                    <a:pt x="12732" y="9360"/>
                    <a:pt x="12633" y="8405"/>
                    <a:pt x="11996" y="7908"/>
                  </a:cubicBezTo>
                  <a:lnTo>
                    <a:pt x="2587" y="329"/>
                  </a:lnTo>
                  <a:cubicBezTo>
                    <a:pt x="2316" y="109"/>
                    <a:pt x="1995" y="0"/>
                    <a:pt x="16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3"/>
            <p:cNvSpPr/>
            <p:nvPr/>
          </p:nvSpPr>
          <p:spPr>
            <a:xfrm>
              <a:off x="5342700" y="3993350"/>
              <a:ext cx="14450" cy="13950"/>
            </a:xfrm>
            <a:custGeom>
              <a:avLst/>
              <a:gdLst/>
              <a:ahLst/>
              <a:cxnLst/>
              <a:rect l="l" t="t" r="r" b="b"/>
              <a:pathLst>
                <a:path w="578" h="558" fill="none" extrusionOk="0">
                  <a:moveTo>
                    <a:pt x="1" y="1"/>
                  </a:moveTo>
                  <a:cubicBezTo>
                    <a:pt x="200" y="180"/>
                    <a:pt x="399" y="359"/>
                    <a:pt x="578" y="558"/>
                  </a:cubicBezTo>
                </a:path>
              </a:pathLst>
            </a:custGeom>
            <a:noFill/>
            <a:ln w="134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3"/>
            <p:cNvSpPr/>
            <p:nvPr/>
          </p:nvSpPr>
          <p:spPr>
            <a:xfrm>
              <a:off x="5226325" y="3970475"/>
              <a:ext cx="88550" cy="30375"/>
            </a:xfrm>
            <a:custGeom>
              <a:avLst/>
              <a:gdLst/>
              <a:ahLst/>
              <a:cxnLst/>
              <a:rect l="l" t="t" r="r" b="b"/>
              <a:pathLst>
                <a:path w="3542" h="1215" fill="none" extrusionOk="0">
                  <a:moveTo>
                    <a:pt x="1" y="1214"/>
                  </a:moveTo>
                  <a:cubicBezTo>
                    <a:pt x="976" y="478"/>
                    <a:pt x="2308" y="1"/>
                    <a:pt x="3542" y="339"/>
                  </a:cubicBezTo>
                </a:path>
              </a:pathLst>
            </a:custGeom>
            <a:noFill/>
            <a:ln w="134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3"/>
            <p:cNvSpPr/>
            <p:nvPr/>
          </p:nvSpPr>
          <p:spPr>
            <a:xfrm>
              <a:off x="5039850" y="4343975"/>
              <a:ext cx="39300" cy="35825"/>
            </a:xfrm>
            <a:custGeom>
              <a:avLst/>
              <a:gdLst/>
              <a:ahLst/>
              <a:cxnLst/>
              <a:rect l="l" t="t" r="r" b="b"/>
              <a:pathLst>
                <a:path w="1572" h="1433" fill="none" extrusionOk="0">
                  <a:moveTo>
                    <a:pt x="219" y="0"/>
                  </a:moveTo>
                  <a:cubicBezTo>
                    <a:pt x="0" y="796"/>
                    <a:pt x="856" y="1433"/>
                    <a:pt x="1572" y="1075"/>
                  </a:cubicBezTo>
                </a:path>
              </a:pathLst>
            </a:custGeom>
            <a:solidFill>
              <a:schemeClr val="lt2"/>
            </a:solidFill>
            <a:ln w="1790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3"/>
            <p:cNvSpPr/>
            <p:nvPr/>
          </p:nvSpPr>
          <p:spPr>
            <a:xfrm>
              <a:off x="5025425" y="4293250"/>
              <a:ext cx="31850" cy="29000"/>
            </a:xfrm>
            <a:custGeom>
              <a:avLst/>
              <a:gdLst/>
              <a:ahLst/>
              <a:cxnLst/>
              <a:rect l="l" t="t" r="r" b="b"/>
              <a:pathLst>
                <a:path w="1274" h="1160" extrusionOk="0">
                  <a:moveTo>
                    <a:pt x="647" y="0"/>
                  </a:moveTo>
                  <a:cubicBezTo>
                    <a:pt x="498" y="0"/>
                    <a:pt x="348" y="60"/>
                    <a:pt x="239" y="179"/>
                  </a:cubicBezTo>
                  <a:cubicBezTo>
                    <a:pt x="0" y="398"/>
                    <a:pt x="0" y="776"/>
                    <a:pt x="239" y="995"/>
                  </a:cubicBezTo>
                  <a:cubicBezTo>
                    <a:pt x="348" y="1104"/>
                    <a:pt x="498" y="1159"/>
                    <a:pt x="647" y="1159"/>
                  </a:cubicBezTo>
                  <a:cubicBezTo>
                    <a:pt x="796" y="1159"/>
                    <a:pt x="945" y="1104"/>
                    <a:pt x="1055" y="995"/>
                  </a:cubicBezTo>
                  <a:cubicBezTo>
                    <a:pt x="1273" y="776"/>
                    <a:pt x="1273" y="398"/>
                    <a:pt x="1055" y="179"/>
                  </a:cubicBezTo>
                  <a:cubicBezTo>
                    <a:pt x="945" y="60"/>
                    <a:pt x="796" y="0"/>
                    <a:pt x="6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3"/>
            <p:cNvSpPr/>
            <p:nvPr/>
          </p:nvSpPr>
          <p:spPr>
            <a:xfrm>
              <a:off x="5099025" y="4342975"/>
              <a:ext cx="31850" cy="29000"/>
            </a:xfrm>
            <a:custGeom>
              <a:avLst/>
              <a:gdLst/>
              <a:ahLst/>
              <a:cxnLst/>
              <a:rect l="l" t="t" r="r" b="b"/>
              <a:pathLst>
                <a:path w="1274" h="1160" extrusionOk="0">
                  <a:moveTo>
                    <a:pt x="627" y="1"/>
                  </a:moveTo>
                  <a:cubicBezTo>
                    <a:pt x="478" y="1"/>
                    <a:pt x="329" y="60"/>
                    <a:pt x="219" y="180"/>
                  </a:cubicBezTo>
                  <a:cubicBezTo>
                    <a:pt x="0" y="398"/>
                    <a:pt x="0" y="776"/>
                    <a:pt x="219" y="995"/>
                  </a:cubicBezTo>
                  <a:cubicBezTo>
                    <a:pt x="329" y="1105"/>
                    <a:pt x="478" y="1159"/>
                    <a:pt x="627" y="1159"/>
                  </a:cubicBezTo>
                  <a:cubicBezTo>
                    <a:pt x="776" y="1159"/>
                    <a:pt x="925" y="1105"/>
                    <a:pt x="1035" y="995"/>
                  </a:cubicBezTo>
                  <a:cubicBezTo>
                    <a:pt x="1273" y="776"/>
                    <a:pt x="1273" y="398"/>
                    <a:pt x="1035" y="180"/>
                  </a:cubicBezTo>
                  <a:cubicBezTo>
                    <a:pt x="925" y="60"/>
                    <a:pt x="776" y="1"/>
                    <a:pt x="6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3"/>
            <p:cNvSpPr/>
            <p:nvPr/>
          </p:nvSpPr>
          <p:spPr>
            <a:xfrm>
              <a:off x="5090575" y="4388225"/>
              <a:ext cx="76100" cy="76125"/>
            </a:xfrm>
            <a:custGeom>
              <a:avLst/>
              <a:gdLst/>
              <a:ahLst/>
              <a:cxnLst/>
              <a:rect l="l" t="t" r="r" b="b"/>
              <a:pathLst>
                <a:path w="3044" h="3045" extrusionOk="0">
                  <a:moveTo>
                    <a:pt x="1532" y="1"/>
                  </a:moveTo>
                  <a:cubicBezTo>
                    <a:pt x="677" y="1"/>
                    <a:pt x="0" y="677"/>
                    <a:pt x="0" y="1513"/>
                  </a:cubicBezTo>
                  <a:cubicBezTo>
                    <a:pt x="0" y="2368"/>
                    <a:pt x="677" y="3044"/>
                    <a:pt x="1532" y="3044"/>
                  </a:cubicBezTo>
                  <a:cubicBezTo>
                    <a:pt x="2367" y="3044"/>
                    <a:pt x="3044" y="2368"/>
                    <a:pt x="3044" y="1513"/>
                  </a:cubicBezTo>
                  <a:cubicBezTo>
                    <a:pt x="3044" y="697"/>
                    <a:pt x="2367" y="1"/>
                    <a:pt x="1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3"/>
            <p:cNvSpPr/>
            <p:nvPr/>
          </p:nvSpPr>
          <p:spPr>
            <a:xfrm>
              <a:off x="4931425" y="4282800"/>
              <a:ext cx="76125" cy="75625"/>
            </a:xfrm>
            <a:custGeom>
              <a:avLst/>
              <a:gdLst/>
              <a:ahLst/>
              <a:cxnLst/>
              <a:rect l="l" t="t" r="r" b="b"/>
              <a:pathLst>
                <a:path w="3045" h="3025" extrusionOk="0">
                  <a:moveTo>
                    <a:pt x="1532" y="1"/>
                  </a:moveTo>
                  <a:cubicBezTo>
                    <a:pt x="677" y="1"/>
                    <a:pt x="1" y="657"/>
                    <a:pt x="1" y="1512"/>
                  </a:cubicBezTo>
                  <a:cubicBezTo>
                    <a:pt x="1" y="2348"/>
                    <a:pt x="677" y="3024"/>
                    <a:pt x="1532" y="3024"/>
                  </a:cubicBezTo>
                  <a:cubicBezTo>
                    <a:pt x="2368" y="3024"/>
                    <a:pt x="3044" y="2348"/>
                    <a:pt x="3044" y="1512"/>
                  </a:cubicBezTo>
                  <a:cubicBezTo>
                    <a:pt x="3044" y="697"/>
                    <a:pt x="2368" y="1"/>
                    <a:pt x="1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2" name="Google Shape;902;p43"/>
          <p:cNvSpPr/>
          <p:nvPr/>
        </p:nvSpPr>
        <p:spPr>
          <a:xfrm rot="-4214020">
            <a:off x="1883101" y="1285794"/>
            <a:ext cx="215135" cy="189686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43"/>
          <p:cNvSpPr/>
          <p:nvPr/>
        </p:nvSpPr>
        <p:spPr>
          <a:xfrm rot="-4214001">
            <a:off x="1814210" y="1124068"/>
            <a:ext cx="99492" cy="87711"/>
          </a:xfrm>
          <a:custGeom>
            <a:avLst/>
            <a:gdLst/>
            <a:ahLst/>
            <a:cxnLst/>
            <a:rect l="l" t="t" r="r" b="b"/>
            <a:pathLst>
              <a:path w="12136" h="10699" extrusionOk="0">
                <a:moveTo>
                  <a:pt x="6069" y="1"/>
                </a:moveTo>
                <a:cubicBezTo>
                  <a:pt x="3975" y="1"/>
                  <a:pt x="1990" y="1241"/>
                  <a:pt x="1135" y="3296"/>
                </a:cubicBezTo>
                <a:cubicBezTo>
                  <a:pt x="1" y="6041"/>
                  <a:pt x="1294" y="9165"/>
                  <a:pt x="4019" y="10299"/>
                </a:cubicBezTo>
                <a:cubicBezTo>
                  <a:pt x="4682" y="10570"/>
                  <a:pt x="5371" y="10698"/>
                  <a:pt x="6048" y="10698"/>
                </a:cubicBezTo>
                <a:cubicBezTo>
                  <a:pt x="8154" y="10698"/>
                  <a:pt x="10159" y="9456"/>
                  <a:pt x="11001" y="7394"/>
                </a:cubicBezTo>
                <a:cubicBezTo>
                  <a:pt x="12135" y="4669"/>
                  <a:pt x="10842" y="1546"/>
                  <a:pt x="8117" y="412"/>
                </a:cubicBezTo>
                <a:cubicBezTo>
                  <a:pt x="7447" y="133"/>
                  <a:pt x="6752" y="1"/>
                  <a:pt x="606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et Our Professors by Slidesgo">
  <a:themeElements>
    <a:clrScheme name="Simple Light">
      <a:dk1>
        <a:srgbClr val="313131"/>
      </a:dk1>
      <a:lt1>
        <a:srgbClr val="666666"/>
      </a:lt1>
      <a:dk2>
        <a:srgbClr val="FFFFFF"/>
      </a:dk2>
      <a:lt2>
        <a:srgbClr val="1F1F1F"/>
      </a:lt2>
      <a:accent1>
        <a:srgbClr val="FF8361"/>
      </a:accent1>
      <a:accent2>
        <a:srgbClr val="FCC6C7"/>
      </a:accent2>
      <a:accent3>
        <a:srgbClr val="FBAF42"/>
      </a:accent3>
      <a:accent4>
        <a:srgbClr val="A4E7FA"/>
      </a:accent4>
      <a:accent5>
        <a:srgbClr val="25A0A6"/>
      </a:accent5>
      <a:accent6>
        <a:srgbClr val="BBDCDC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473</Words>
  <Application>Microsoft Office PowerPoint</Application>
  <PresentationFormat>On-screen Show (16:9)</PresentationFormat>
  <Paragraphs>60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Gaegu</vt:lpstr>
      <vt:lpstr>Fira Sans Extra Condensed Medium</vt:lpstr>
      <vt:lpstr>Courier New</vt:lpstr>
      <vt:lpstr>Permanent Marker</vt:lpstr>
      <vt:lpstr>Sarala</vt:lpstr>
      <vt:lpstr>Wingdings</vt:lpstr>
      <vt:lpstr>Arial</vt:lpstr>
      <vt:lpstr>Nunito Light</vt:lpstr>
      <vt:lpstr>Questrial</vt:lpstr>
      <vt:lpstr>Meet Our Professors by Slidesgo</vt:lpstr>
      <vt:lpstr>Evaluasi Pembelajaran IPS SD</vt:lpstr>
      <vt:lpstr>Pengertian Evaluasi</vt:lpstr>
      <vt:lpstr>Tingkat Rendah</vt:lpstr>
      <vt:lpstr> Merancang dan Menyusun Alat Evaluasi Hasil Belajar Aspek Kognitif</vt:lpstr>
      <vt:lpstr>Aspek Nilai dan Sikap Sosial</vt:lpstr>
      <vt:lpstr>Merancang dan Menyusun Alat Evaluasi Hasil Belajar Aspek Nilai dan Sikap Sosial </vt:lpstr>
      <vt:lpstr>Aspek Keterampilan</vt:lpstr>
      <vt:lpstr>Merancang dan Menyusun Alat Evaluasi Hasil Belajar Aspek Keterampilan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Pembelajaran IPS SD</dc:title>
  <cp:lastModifiedBy>Microsoft account</cp:lastModifiedBy>
  <cp:revision>20</cp:revision>
  <dcterms:modified xsi:type="dcterms:W3CDTF">2021-10-22T13:49:49Z</dcterms:modified>
</cp:coreProperties>
</file>