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5F7E6D-B7D3-458D-B0A6-3B43200C87C5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40BCA4-D2D4-4E49-A7E6-1163AA4D22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3239" y="457200"/>
            <a:ext cx="906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PANCASILA SEBAGAI SUMBER DARI SEGALA SUMBER HUKUM</a:t>
            </a:r>
            <a:endParaRPr lang="en-US" sz="2800" dirty="0"/>
          </a:p>
        </p:txBody>
      </p:sp>
      <p:pic>
        <p:nvPicPr>
          <p:cNvPr id="5" name="Picture 4" descr="C:\Users\user\AppData\Local\Microsoft\Windows\Temporary Internet Files\Content.Word\image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828800"/>
            <a:ext cx="4408538" cy="396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7138" y="1428513"/>
            <a:ext cx="440140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9527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4525963"/>
          </a:xfrm>
        </p:spPr>
        <p:txBody>
          <a:bodyPr/>
          <a:lstStyle/>
          <a:p>
            <a:r>
              <a:rPr lang="en-US" i="1" dirty="0" err="1"/>
              <a:t>Grundnorm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Founding father</a:t>
            </a:r>
            <a:r>
              <a:rPr lang="en-US" dirty="0"/>
              <a:t> yang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 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wujudkan</a:t>
            </a:r>
            <a:r>
              <a:rPr lang="en-US" dirty="0"/>
              <a:t>  Negara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menegakkan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 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 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419600"/>
            <a:ext cx="259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160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077200" cy="4842029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Apakah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hukum</a:t>
            </a:r>
            <a:r>
              <a:rPr lang="en-US" sz="3600" b="1" dirty="0" smtClean="0"/>
              <a:t> di Indonesia </a:t>
            </a:r>
            <a:r>
              <a:rPr lang="en-US" sz="3600" b="1" dirty="0" err="1" smtClean="0"/>
              <a:t>sudah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berjalan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sesuai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nilai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Pancasila</a:t>
            </a:r>
            <a:r>
              <a:rPr lang="en-US" sz="3600" b="1" dirty="0" smtClean="0"/>
              <a:t>?</a:t>
            </a:r>
          </a:p>
          <a:p>
            <a:r>
              <a:rPr lang="en-US" sz="3600" b="1" dirty="0" err="1" smtClean="0"/>
              <a:t>Apakah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masyarakat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sudah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mengamalkan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kehidupan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sesuai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dengan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kaedah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hukum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ada</a:t>
            </a:r>
            <a:r>
              <a:rPr lang="en-US" sz="3600" b="1" dirty="0" smtClean="0"/>
              <a:t> di Indonesia?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9282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3" y="304800"/>
            <a:ext cx="50292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3886200"/>
            <a:ext cx="3288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Penajar</a:t>
            </a:r>
            <a:r>
              <a:rPr lang="en-US" b="1" dirty="0" smtClean="0"/>
              <a:t> </a:t>
            </a:r>
            <a:r>
              <a:rPr lang="en-US" b="1" dirty="0" err="1" smtClean="0"/>
              <a:t>mewah</a:t>
            </a:r>
            <a:r>
              <a:rPr lang="en-US" b="1" dirty="0" smtClean="0"/>
              <a:t> </a:t>
            </a:r>
            <a:r>
              <a:rPr lang="en-US" b="1" dirty="0" err="1" smtClean="0"/>
              <a:t>suka</a:t>
            </a:r>
            <a:r>
              <a:rPr lang="en-US" b="1" dirty="0" smtClean="0"/>
              <a:t> </a:t>
            </a:r>
            <a:r>
              <a:rPr lang="en-US" b="1" dirty="0" err="1" smtClean="0"/>
              <a:t>miskin</a:t>
            </a:r>
            <a:endParaRPr lang="en-US" b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7580" y="-997974"/>
            <a:ext cx="4166419" cy="784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4736705" y="5522960"/>
            <a:ext cx="4429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Kasus</a:t>
            </a:r>
            <a:r>
              <a:rPr lang="en-US" b="1" dirty="0" smtClean="0"/>
              <a:t> </a:t>
            </a:r>
            <a:r>
              <a:rPr lang="en-US" b="1" dirty="0" err="1" smtClean="0"/>
              <a:t>pencuri</a:t>
            </a:r>
            <a:r>
              <a:rPr lang="en-US" b="1" dirty="0" smtClean="0"/>
              <a:t> amplifier yang di </a:t>
            </a:r>
            <a:r>
              <a:rPr lang="en-US" b="1" dirty="0" err="1" smtClean="0"/>
              <a:t>bakar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668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penyelengaan</a:t>
            </a:r>
            <a:r>
              <a:rPr lang="en-US" dirty="0"/>
              <a:t> Negara, Negara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: 1) </a:t>
            </a:r>
            <a:r>
              <a:rPr lang="en-US" dirty="0" err="1"/>
              <a:t>Memaksa</a:t>
            </a:r>
            <a:r>
              <a:rPr lang="en-US" dirty="0"/>
              <a:t>:  Negara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/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mewajibkan</a:t>
            </a:r>
            <a:r>
              <a:rPr lang="en-US" dirty="0"/>
              <a:t> </a:t>
            </a:r>
            <a:r>
              <a:rPr lang="en-US" dirty="0" err="1"/>
              <a:t>waraga</a:t>
            </a:r>
            <a:r>
              <a:rPr lang="en-US" dirty="0"/>
              <a:t> </a:t>
            </a:r>
            <a:r>
              <a:rPr lang="en-US" dirty="0" err="1"/>
              <a:t>negaranya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patuh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Negara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polisi</a:t>
            </a:r>
            <a:r>
              <a:rPr lang="en-US" dirty="0"/>
              <a:t>, </a:t>
            </a:r>
            <a:r>
              <a:rPr lang="en-US" dirty="0" err="1"/>
              <a:t>jaksa</a:t>
            </a:r>
            <a:r>
              <a:rPr lang="en-US" dirty="0"/>
              <a:t>, hakim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sangsi</a:t>
            </a:r>
            <a:r>
              <a:rPr lang="en-US" dirty="0"/>
              <a:t> yang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pelanggarnya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Monopoli</a:t>
            </a:r>
            <a:r>
              <a:rPr lang="en-US" dirty="0"/>
              <a:t>: Negara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/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Negara.  3) </a:t>
            </a:r>
            <a:r>
              <a:rPr lang="en-US" dirty="0" err="1"/>
              <a:t>Menyeluruh</a:t>
            </a:r>
            <a:r>
              <a:rPr lang="en-US" dirty="0"/>
              <a:t>/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Negara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orang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terkecuali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>Negara </a:t>
            </a:r>
            <a:r>
              <a:rPr lang="en-US" dirty="0" err="1">
                <a:effectLst/>
              </a:rPr>
              <a:t>Hukum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619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1945 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ayat</a:t>
            </a:r>
            <a:r>
              <a:rPr lang="en-US" dirty="0"/>
              <a:t> 3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bahwasaannya</a:t>
            </a:r>
            <a:r>
              <a:rPr lang="en-US" dirty="0"/>
              <a:t> Indonesia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ruh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 smtClean="0"/>
              <a:t>didalamnya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4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304800"/>
            <a:ext cx="8686800" cy="5702491"/>
          </a:xfrm>
        </p:spPr>
        <p:txBody>
          <a:bodyPr>
            <a:normAutofit/>
          </a:bodyPr>
          <a:lstStyle/>
          <a:p>
            <a:r>
              <a:rPr lang="en-US" sz="2800" dirty="0" err="1"/>
              <a:t>ciri</a:t>
            </a:r>
            <a:r>
              <a:rPr lang="en-US" sz="2800" dirty="0"/>
              <a:t> yang </a:t>
            </a:r>
            <a:r>
              <a:rPr lang="en-US" sz="2800" dirty="0" err="1"/>
              <a:t>melekat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i="1" dirty="0" err="1"/>
              <a:t>Rechtsstaat</a:t>
            </a:r>
            <a:r>
              <a:rPr lang="en-US" sz="2800" i="1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. </a:t>
            </a:r>
            <a:r>
              <a:rPr lang="en-US" sz="2800" i="1" dirty="0"/>
              <a:t> </a:t>
            </a:r>
            <a:r>
              <a:rPr lang="en-US" sz="2800" dirty="0"/>
              <a:t> </a:t>
            </a:r>
            <a:endParaRPr lang="en-US" sz="2400" dirty="0"/>
          </a:p>
          <a:p>
            <a:pPr marL="280988" lvl="1" indent="-222250"/>
            <a:r>
              <a:rPr lang="en-US" sz="2400" dirty="0"/>
              <a:t>HAM </a:t>
            </a:r>
            <a:r>
              <a:rPr lang="en-US" sz="2400" dirty="0" err="1"/>
              <a:t>terjamin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Supremasi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Pembagian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( </a:t>
            </a:r>
            <a:r>
              <a:rPr lang="en-US" sz="2400" dirty="0" err="1"/>
              <a:t>Trias</a:t>
            </a:r>
            <a:r>
              <a:rPr lang="en-US" sz="2400" dirty="0"/>
              <a:t> </a:t>
            </a:r>
            <a:r>
              <a:rPr lang="en-US" sz="2400" dirty="0" err="1"/>
              <a:t>Politika</a:t>
            </a:r>
            <a:r>
              <a:rPr lang="en-US" sz="2400" dirty="0"/>
              <a:t>) </a:t>
            </a:r>
            <a:endParaRPr lang="en-US" sz="2400" dirty="0" smtClean="0"/>
          </a:p>
          <a:p>
            <a:pPr marL="58738" lvl="1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demi </a:t>
            </a:r>
            <a:r>
              <a:rPr lang="en-US" sz="2400" dirty="0" err="1"/>
              <a:t>kepastian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Kesamaan</a:t>
            </a:r>
            <a:r>
              <a:rPr lang="en-US" sz="2400" dirty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 di </a:t>
            </a:r>
            <a:r>
              <a:rPr lang="en-US" sz="2400" dirty="0" err="1"/>
              <a:t>depan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 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Peradilan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perselisihan</a:t>
            </a:r>
            <a:r>
              <a:rPr lang="en-US" sz="2400" dirty="0"/>
              <a:t> 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Kebebasan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pendapat</a:t>
            </a:r>
            <a:r>
              <a:rPr lang="en-US" sz="2400" dirty="0"/>
              <a:t>, </a:t>
            </a: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berorganisasi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Pemilihan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endParaRPr lang="en-US" sz="2000" dirty="0"/>
          </a:p>
          <a:p>
            <a:pPr marL="280988" lvl="1" indent="-222250"/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kehakiman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memihak</a:t>
            </a:r>
            <a:r>
              <a:rPr lang="en-US" sz="2400" dirty="0"/>
              <a:t> </a:t>
            </a:r>
            <a:endParaRPr lang="en-US" sz="2000" dirty="0"/>
          </a:p>
          <a:p>
            <a:pPr marL="280988" indent="-2222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29314"/>
            <a:ext cx="2362200" cy="2399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53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304800" y="304800"/>
            <a:ext cx="6343650" cy="640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.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penyalahgunaan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kriminalisasi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instrument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penyelenggaan</a:t>
            </a:r>
            <a:r>
              <a:rPr lang="en-US" dirty="0"/>
              <a:t> Negara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social</a:t>
            </a:r>
            <a:r>
              <a:rPr lang="en-US" dirty="0" smtClean="0"/>
              <a:t>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prodak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1066800"/>
            <a:ext cx="3105150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34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81328"/>
            <a:ext cx="8991600" cy="560527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yuridis</a:t>
            </a:r>
            <a:r>
              <a:rPr lang="en-US" dirty="0"/>
              <a:t> (</a:t>
            </a:r>
            <a:r>
              <a:rPr lang="en-US" dirty="0" err="1"/>
              <a:t>hukum</a:t>
            </a:r>
            <a:r>
              <a:rPr lang="en-US" dirty="0"/>
              <a:t>)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Memorandum DPR-GR 9 </a:t>
            </a:r>
            <a:r>
              <a:rPr lang="en-US" dirty="0" err="1"/>
              <a:t>Juni</a:t>
            </a:r>
            <a:r>
              <a:rPr lang="en-US" dirty="0"/>
              <a:t> 1966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dimurnikan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dipadatkan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PPKI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Memorandum </a:t>
            </a:r>
            <a:r>
              <a:rPr lang="en-US" dirty="0"/>
              <a:t>DPR-GR </a:t>
            </a:r>
            <a:r>
              <a:rPr lang="en-US" dirty="0" err="1"/>
              <a:t>disyahkan</a:t>
            </a:r>
            <a:r>
              <a:rPr lang="en-US" dirty="0"/>
              <a:t> pula </a:t>
            </a:r>
            <a:r>
              <a:rPr lang="en-US" dirty="0" err="1"/>
              <a:t>oleh</a:t>
            </a:r>
            <a:r>
              <a:rPr lang="en-US" dirty="0"/>
              <a:t> MPRS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Ketetapan</a:t>
            </a:r>
            <a:r>
              <a:rPr lang="en-US" dirty="0"/>
              <a:t> MPRS No. XX/MPRS/1966 ( </a:t>
            </a:r>
            <a:r>
              <a:rPr lang="en-US" dirty="0" err="1"/>
              <a:t>jo</a:t>
            </a:r>
            <a:r>
              <a:rPr lang="en-US" dirty="0"/>
              <a:t> </a:t>
            </a:r>
            <a:r>
              <a:rPr lang="en-US" dirty="0" err="1"/>
              <a:t>Ketetapan</a:t>
            </a:r>
            <a:r>
              <a:rPr lang="en-US" dirty="0"/>
              <a:t> MPR No. V/MPR/1973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Ketetapan</a:t>
            </a:r>
            <a:r>
              <a:rPr lang="en-US" dirty="0"/>
              <a:t> No. IX/MPR/1978 ).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Indonesia yang </a:t>
            </a:r>
            <a:r>
              <a:rPr lang="en-US" dirty="0" err="1"/>
              <a:t>hakikatnya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 smtClean="0"/>
              <a:t>  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UU No.10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menyatakan</a:t>
            </a:r>
            <a:r>
              <a:rPr lang="en-US" dirty="0"/>
              <a:t> “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”. 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yang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perundang-undangan,baik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err="1">
                <a:effectLst/>
              </a:rPr>
              <a:t>Pengertian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Pancasila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Sebagai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Sumber</a:t>
            </a:r>
            <a:r>
              <a:rPr lang="en-US" sz="3200" dirty="0">
                <a:effectLst/>
              </a:rPr>
              <a:t> Dari </a:t>
            </a:r>
            <a:r>
              <a:rPr lang="en-US" sz="3200" dirty="0" err="1">
                <a:effectLst/>
              </a:rPr>
              <a:t>Segala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Sumber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Hukum</a:t>
            </a: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872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Supremacy </a:t>
            </a:r>
            <a:r>
              <a:rPr lang="en-US" dirty="0" smtClean="0"/>
              <a:t>Of Law</a:t>
            </a:r>
          </a:p>
          <a:p>
            <a:r>
              <a:rPr lang="en-US" dirty="0" smtClean="0"/>
              <a:t>Equality </a:t>
            </a:r>
            <a:r>
              <a:rPr lang="en-US" dirty="0"/>
              <a:t>Before The </a:t>
            </a:r>
            <a:r>
              <a:rPr lang="en-US" dirty="0" smtClean="0"/>
              <a:t>Law</a:t>
            </a:r>
          </a:p>
          <a:p>
            <a:r>
              <a:rPr lang="en-US" dirty="0"/>
              <a:t>Human </a:t>
            </a:r>
            <a:r>
              <a:rPr lang="en-US" dirty="0" smtClean="0"/>
              <a:t>Rights</a:t>
            </a:r>
          </a:p>
          <a:p>
            <a:pPr marL="1031875" indent="-398463"/>
            <a:r>
              <a:rPr lang="en-US" dirty="0"/>
              <a:t>a. </a:t>
            </a:r>
            <a:r>
              <a:rPr lang="en-US" dirty="0" smtClean="0"/>
              <a:t>The </a:t>
            </a:r>
            <a:r>
              <a:rPr lang="en-US" dirty="0"/>
              <a:t>rights to personal freedom (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), </a:t>
            </a:r>
          </a:p>
          <a:p>
            <a:pPr marL="1031875" indent="-398463"/>
            <a:r>
              <a:rPr lang="en-US" dirty="0"/>
              <a:t>b. </a:t>
            </a:r>
            <a:r>
              <a:rPr lang="en-US" dirty="0" smtClean="0"/>
              <a:t>The </a:t>
            </a:r>
            <a:r>
              <a:rPr lang="en-US" dirty="0"/>
              <a:t>rights to freedom of discussion (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berdiskusi</a:t>
            </a:r>
            <a:r>
              <a:rPr lang="en-US" dirty="0"/>
              <a:t>), </a:t>
            </a:r>
          </a:p>
          <a:p>
            <a:pPr marL="1031875" indent="-398463"/>
            <a:r>
              <a:rPr lang="en-US" dirty="0"/>
              <a:t>c.  </a:t>
            </a:r>
            <a:r>
              <a:rPr lang="en-US" dirty="0" smtClean="0"/>
              <a:t>The </a:t>
            </a:r>
            <a:r>
              <a:rPr lang="en-US" dirty="0"/>
              <a:t>rights to public meeting </a:t>
            </a:r>
            <a:r>
              <a:rPr lang="en-US" dirty="0" smtClean="0"/>
              <a:t>(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Menurut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A.V.Dicey</a:t>
            </a:r>
            <a:r>
              <a:rPr lang="en-US" dirty="0">
                <a:effectLst/>
              </a:rPr>
              <a:t>, Negara </a:t>
            </a:r>
            <a:r>
              <a:rPr lang="en-US" dirty="0" err="1">
                <a:effectLst/>
              </a:rPr>
              <a:t>hukum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harus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mempunyai</a:t>
            </a:r>
            <a:r>
              <a:rPr lang="en-US" dirty="0">
                <a:effectLst/>
              </a:rPr>
              <a:t> 3 </a:t>
            </a:r>
            <a:r>
              <a:rPr lang="en-US" dirty="0" err="1">
                <a:effectLst/>
              </a:rPr>
              <a:t>unsur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pokok</a:t>
            </a:r>
            <a:r>
              <a:rPr lang="en-US" dirty="0">
                <a:effectLst/>
              </a:rPr>
              <a:t> :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94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33</TotalTime>
  <Words>466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Century Gothic</vt:lpstr>
      <vt:lpstr>Lucida Sans Unicode</vt:lpstr>
      <vt:lpstr>Verdana</vt:lpstr>
      <vt:lpstr>Wingdings 2</vt:lpstr>
      <vt:lpstr>Wingdings 3</vt:lpstr>
      <vt:lpstr>Austin</vt:lpstr>
      <vt:lpstr>Concourse</vt:lpstr>
      <vt:lpstr>PowerPoint Presentation</vt:lpstr>
      <vt:lpstr>PowerPoint Presentation</vt:lpstr>
      <vt:lpstr>PowerPoint Presentation</vt:lpstr>
      <vt:lpstr>Negara Hukum </vt:lpstr>
      <vt:lpstr>PowerPoint Presentation</vt:lpstr>
      <vt:lpstr>PowerPoint Presentation</vt:lpstr>
      <vt:lpstr>PowerPoint Presentation</vt:lpstr>
      <vt:lpstr>Pengertian Pancasila Sebagai Sumber Dari Segala Sumber Hukum </vt:lpstr>
      <vt:lpstr>Menurut A.V.Dicey, Negara hukum harus mempunyai 3 unsur pokok :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6</cp:revision>
  <dcterms:created xsi:type="dcterms:W3CDTF">2018-08-26T05:13:24Z</dcterms:created>
  <dcterms:modified xsi:type="dcterms:W3CDTF">2018-09-03T12:51:18Z</dcterms:modified>
</cp:coreProperties>
</file>