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diagrams/layout5.xml" ContentType="application/vnd.openxmlformats-officedocument.drawingml.diagramLayout+xml"/>
  <Override PartName="/docProps/custom.xml" ContentType="application/vnd.openxmlformats-officedocument.custom-properties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22"/>
  </p:notesMasterIdLst>
  <p:sldIdLst>
    <p:sldId id="257" r:id="rId3"/>
    <p:sldId id="258" r:id="rId4"/>
    <p:sldId id="260" r:id="rId5"/>
    <p:sldId id="264" r:id="rId6"/>
    <p:sldId id="263" r:id="rId7"/>
    <p:sldId id="265" r:id="rId8"/>
    <p:sldId id="266" r:id="rId9"/>
    <p:sldId id="275" r:id="rId10"/>
    <p:sldId id="276" r:id="rId11"/>
    <p:sldId id="277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59" r:id="rId21"/>
  </p:sldIdLst>
  <p:sldSz cx="9144000" cy="5399088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E0"/>
    <a:srgbClr val="0099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8291" autoAdjust="0"/>
    <p:restoredTop sz="86318" autoAdjust="0"/>
  </p:normalViewPr>
  <p:slideViewPr>
    <p:cSldViewPr snapToObjects="1">
      <p:cViewPr varScale="1">
        <p:scale>
          <a:sx n="51" d="100"/>
          <a:sy n="51" d="100"/>
        </p:scale>
        <p:origin x="-588" y="-90"/>
      </p:cViewPr>
      <p:guideLst>
        <p:guide orient="horz" pos="1700"/>
        <p:guide pos="2880"/>
      </p:guideLst>
    </p:cSldViewPr>
  </p:slideViewPr>
  <p:outlineViewPr>
    <p:cViewPr>
      <p:scale>
        <a:sx n="33" d="100"/>
        <a:sy n="33" d="100"/>
      </p:scale>
      <p:origin x="0" y="270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8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4.xml"/><Relationship Id="rId2" Type="http://schemas.openxmlformats.org/officeDocument/2006/relationships/slide" Target="../slides/slide12.xml"/><Relationship Id="rId1" Type="http://schemas.openxmlformats.org/officeDocument/2006/relationships/slide" Target="../slides/slide11.xml"/><Relationship Id="rId5" Type="http://schemas.openxmlformats.org/officeDocument/2006/relationships/slide" Target="../slides/slide18.xml"/><Relationship Id="rId4" Type="http://schemas.openxmlformats.org/officeDocument/2006/relationships/slide" Target="../slides/slide15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slide" Target="../slides/slide7.xml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slide" Target="../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439AD2-F554-4C70-85D5-098B54D69CEA}" type="doc">
      <dgm:prSet loTypeId="urn:microsoft.com/office/officeart/2005/8/layout/funnel1" loCatId="relationship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F0D07E7-50FA-4367-93E7-D9A676D5DBE8}">
      <dgm:prSet phldrT="[Text]" custT="1"/>
      <dgm:spPr/>
      <dgm:t>
        <a:bodyPr/>
        <a:lstStyle/>
        <a:p>
          <a:r>
            <a:rPr lang="en-US" sz="1800" dirty="0" smtClean="0">
              <a:solidFill>
                <a:schemeClr val="tx1"/>
              </a:solidFill>
            </a:rPr>
            <a:t>Status </a:t>
          </a:r>
          <a:r>
            <a:rPr lang="en-US" sz="1800" dirty="0" err="1" smtClean="0">
              <a:solidFill>
                <a:schemeClr val="tx1"/>
              </a:solidFill>
            </a:rPr>
            <a:t>hukum</a:t>
          </a:r>
          <a:r>
            <a:rPr lang="en-US" sz="1800" dirty="0" smtClean="0">
              <a:solidFill>
                <a:schemeClr val="tx1"/>
              </a:solidFill>
            </a:rPr>
            <a:t> kapal2 </a:t>
          </a:r>
          <a:r>
            <a:rPr lang="en-US" sz="1800" dirty="0" err="1" smtClean="0">
              <a:solidFill>
                <a:schemeClr val="tx1"/>
              </a:solidFill>
            </a:rPr>
            <a:t>di</a:t>
          </a:r>
          <a:r>
            <a:rPr lang="en-US" sz="1800" dirty="0" smtClean="0">
              <a:solidFill>
                <a:schemeClr val="tx1"/>
              </a:solidFill>
            </a:rPr>
            <a:t> </a:t>
          </a:r>
          <a:r>
            <a:rPr lang="en-US" sz="1800" dirty="0" err="1" smtClean="0">
              <a:solidFill>
                <a:schemeClr val="tx1"/>
              </a:solidFill>
            </a:rPr>
            <a:t>laut</a:t>
          </a:r>
          <a:r>
            <a:rPr lang="en-US" sz="1800" dirty="0" smtClean="0">
              <a:solidFill>
                <a:schemeClr val="tx1"/>
              </a:solidFill>
            </a:rPr>
            <a:t> </a:t>
          </a:r>
          <a:r>
            <a:rPr lang="en-US" sz="1800" dirty="0" err="1" smtClean="0">
              <a:solidFill>
                <a:schemeClr val="tx1"/>
              </a:solidFill>
            </a:rPr>
            <a:t>lepas</a:t>
          </a:r>
          <a:endParaRPr lang="en-US" sz="1800" dirty="0">
            <a:solidFill>
              <a:schemeClr val="tx1"/>
            </a:solidFill>
          </a:endParaRPr>
        </a:p>
      </dgm:t>
    </dgm:pt>
    <dgm:pt modelId="{5E4AE73C-461C-413F-9DD4-C5E2CFFA85FB}" type="parTrans" cxnId="{E232FE00-668D-401C-A0EA-A6EEDF9D48D0}">
      <dgm:prSet/>
      <dgm:spPr/>
      <dgm:t>
        <a:bodyPr/>
        <a:lstStyle/>
        <a:p>
          <a:endParaRPr lang="en-US"/>
        </a:p>
      </dgm:t>
    </dgm:pt>
    <dgm:pt modelId="{A181F7BD-AC7A-4F18-AC90-40D6BB5FAD21}" type="sibTrans" cxnId="{E232FE00-668D-401C-A0EA-A6EEDF9D48D0}">
      <dgm:prSet/>
      <dgm:spPr/>
      <dgm:t>
        <a:bodyPr/>
        <a:lstStyle/>
        <a:p>
          <a:endParaRPr lang="en-US"/>
        </a:p>
      </dgm:t>
    </dgm:pt>
    <dgm:pt modelId="{0FEECC58-C5D5-49C8-A6DD-A71781881175}">
      <dgm:prSet phldrT="[Text]" custT="1"/>
      <dgm:spPr/>
      <dgm:t>
        <a:bodyPr/>
        <a:lstStyle/>
        <a:p>
          <a:r>
            <a:rPr lang="en-US" sz="1800" dirty="0" err="1" smtClean="0">
              <a:solidFill>
                <a:schemeClr val="tx1"/>
              </a:solidFill>
            </a:rPr>
            <a:t>Prinsip</a:t>
          </a:r>
          <a:r>
            <a:rPr lang="en-US" sz="1800" dirty="0" smtClean="0">
              <a:solidFill>
                <a:schemeClr val="tx1"/>
              </a:solidFill>
            </a:rPr>
            <a:t> </a:t>
          </a:r>
          <a:r>
            <a:rPr lang="en-US" sz="1800" dirty="0" err="1" smtClean="0">
              <a:solidFill>
                <a:schemeClr val="tx1"/>
              </a:solidFill>
            </a:rPr>
            <a:t>kebebasan</a:t>
          </a:r>
          <a:r>
            <a:rPr lang="en-US" sz="1800" dirty="0" smtClean="0">
              <a:solidFill>
                <a:schemeClr val="tx1"/>
              </a:solidFill>
            </a:rPr>
            <a:t> </a:t>
          </a:r>
          <a:r>
            <a:rPr lang="en-US" sz="1800" dirty="0" err="1" smtClean="0">
              <a:solidFill>
                <a:schemeClr val="tx1"/>
              </a:solidFill>
            </a:rPr>
            <a:t>di</a:t>
          </a:r>
          <a:r>
            <a:rPr lang="en-US" sz="1800" dirty="0" smtClean="0">
              <a:solidFill>
                <a:schemeClr val="tx1"/>
              </a:solidFill>
            </a:rPr>
            <a:t> </a:t>
          </a:r>
          <a:r>
            <a:rPr lang="en-US" sz="1800" dirty="0" err="1" smtClean="0">
              <a:solidFill>
                <a:schemeClr val="tx1"/>
              </a:solidFill>
            </a:rPr>
            <a:t>laut</a:t>
          </a:r>
          <a:r>
            <a:rPr lang="en-US" sz="1800" dirty="0" smtClean="0">
              <a:solidFill>
                <a:schemeClr val="tx1"/>
              </a:solidFill>
            </a:rPr>
            <a:t> </a:t>
          </a:r>
          <a:r>
            <a:rPr lang="en-US" sz="1800" dirty="0" err="1" smtClean="0">
              <a:solidFill>
                <a:schemeClr val="tx1"/>
              </a:solidFill>
            </a:rPr>
            <a:t>lepas</a:t>
          </a:r>
          <a:endParaRPr lang="en-US" sz="1800" dirty="0">
            <a:solidFill>
              <a:schemeClr val="tx1"/>
            </a:solidFill>
          </a:endParaRPr>
        </a:p>
      </dgm:t>
    </dgm:pt>
    <dgm:pt modelId="{D3C473B0-A891-466A-B9C8-D193F275179A}" type="parTrans" cxnId="{CC40B807-161B-4942-9501-44EC72E5A020}">
      <dgm:prSet/>
      <dgm:spPr/>
      <dgm:t>
        <a:bodyPr/>
        <a:lstStyle/>
        <a:p>
          <a:endParaRPr lang="en-US"/>
        </a:p>
      </dgm:t>
    </dgm:pt>
    <dgm:pt modelId="{58D9BB44-4F49-4969-AEED-94EA390A791C}" type="sibTrans" cxnId="{CC40B807-161B-4942-9501-44EC72E5A020}">
      <dgm:prSet/>
      <dgm:spPr/>
      <dgm:t>
        <a:bodyPr/>
        <a:lstStyle/>
        <a:p>
          <a:endParaRPr lang="en-US"/>
        </a:p>
      </dgm:t>
    </dgm:pt>
    <dgm:pt modelId="{7B9DB415-8C0B-4636-A554-72A84122E25F}">
      <dgm:prSet phldrT="[Text]" custT="1"/>
      <dgm:spPr/>
      <dgm:t>
        <a:bodyPr/>
        <a:lstStyle/>
        <a:p>
          <a:r>
            <a:rPr lang="en-US" sz="1800" dirty="0" err="1" smtClean="0">
              <a:solidFill>
                <a:schemeClr val="bg1"/>
              </a:solidFill>
            </a:rPr>
            <a:t>Pengawasan-pengawasan</a:t>
          </a:r>
          <a:r>
            <a:rPr lang="en-US" sz="1800" dirty="0" smtClean="0">
              <a:solidFill>
                <a:schemeClr val="bg1"/>
              </a:solidFill>
            </a:rPr>
            <a:t> </a:t>
          </a:r>
          <a:r>
            <a:rPr lang="en-US" sz="1800" dirty="0" err="1" smtClean="0">
              <a:solidFill>
                <a:schemeClr val="bg1"/>
              </a:solidFill>
            </a:rPr>
            <a:t>di</a:t>
          </a:r>
          <a:r>
            <a:rPr lang="en-US" sz="1800" dirty="0" smtClean="0">
              <a:solidFill>
                <a:schemeClr val="bg1"/>
              </a:solidFill>
            </a:rPr>
            <a:t> </a:t>
          </a:r>
          <a:r>
            <a:rPr lang="en-US" sz="1800" dirty="0" err="1" smtClean="0">
              <a:solidFill>
                <a:schemeClr val="bg1"/>
              </a:solidFill>
            </a:rPr>
            <a:t>laut</a:t>
          </a:r>
          <a:r>
            <a:rPr lang="en-US" sz="1800" dirty="0" smtClean="0">
              <a:solidFill>
                <a:schemeClr val="bg1"/>
              </a:solidFill>
            </a:rPr>
            <a:t> </a:t>
          </a:r>
          <a:r>
            <a:rPr lang="en-US" sz="1800" dirty="0" err="1" smtClean="0">
              <a:solidFill>
                <a:schemeClr val="bg1"/>
              </a:solidFill>
            </a:rPr>
            <a:t>lepas</a:t>
          </a:r>
          <a:endParaRPr lang="en-US" sz="1800" dirty="0">
            <a:solidFill>
              <a:schemeClr val="bg1"/>
            </a:solidFill>
          </a:endParaRPr>
        </a:p>
      </dgm:t>
    </dgm:pt>
    <dgm:pt modelId="{C46B942B-5458-48E4-8461-9E76C6B2C81B}" type="parTrans" cxnId="{FC4CA0DC-403D-4FD1-B38B-ABB4206EB69E}">
      <dgm:prSet/>
      <dgm:spPr/>
      <dgm:t>
        <a:bodyPr/>
        <a:lstStyle/>
        <a:p>
          <a:endParaRPr lang="en-US"/>
        </a:p>
      </dgm:t>
    </dgm:pt>
    <dgm:pt modelId="{18E8370E-1527-4821-8C32-09003F375A59}" type="sibTrans" cxnId="{FC4CA0DC-403D-4FD1-B38B-ABB4206EB69E}">
      <dgm:prSet/>
      <dgm:spPr/>
      <dgm:t>
        <a:bodyPr/>
        <a:lstStyle/>
        <a:p>
          <a:endParaRPr lang="en-US"/>
        </a:p>
      </dgm:t>
    </dgm:pt>
    <dgm:pt modelId="{71A36288-BD37-47E6-B834-7B4DB0C2EDE0}">
      <dgm:prSet phldrT="[Text]"/>
      <dgm:spPr/>
      <dgm:t>
        <a:bodyPr/>
        <a:lstStyle/>
        <a:p>
          <a:r>
            <a:rPr lang="en-US" dirty="0" err="1" smtClean="0">
              <a:hlinkClick xmlns:r="http://schemas.openxmlformats.org/officeDocument/2006/relationships" r:id="rId1" action="ppaction://hlinksldjump"/>
            </a:rPr>
            <a:t>Laut</a:t>
          </a:r>
          <a:r>
            <a:rPr lang="en-US" dirty="0" smtClean="0">
              <a:hlinkClick xmlns:r="http://schemas.openxmlformats.org/officeDocument/2006/relationships" r:id="rId1" action="ppaction://hlinksldjump"/>
            </a:rPr>
            <a:t> </a:t>
          </a:r>
          <a:r>
            <a:rPr lang="en-US" dirty="0" err="1" smtClean="0">
              <a:hlinkClick xmlns:r="http://schemas.openxmlformats.org/officeDocument/2006/relationships" r:id="rId1" action="ppaction://hlinksldjump"/>
            </a:rPr>
            <a:t>Lepas</a:t>
          </a:r>
          <a:r>
            <a:rPr lang="en-US" dirty="0" smtClean="0">
              <a:hlinkClick xmlns:r="http://schemas.openxmlformats.org/officeDocument/2006/relationships" r:id="rId1" action="ppaction://hlinksldjump"/>
            </a:rPr>
            <a:t> </a:t>
          </a:r>
          <a:endParaRPr lang="en-US" dirty="0"/>
        </a:p>
      </dgm:t>
    </dgm:pt>
    <dgm:pt modelId="{902C572B-086F-4F4F-8777-156E8EED96B7}" type="parTrans" cxnId="{70CC7684-5026-46BE-B142-AB1C75AF572C}">
      <dgm:prSet/>
      <dgm:spPr/>
      <dgm:t>
        <a:bodyPr/>
        <a:lstStyle/>
        <a:p>
          <a:endParaRPr lang="en-US"/>
        </a:p>
      </dgm:t>
    </dgm:pt>
    <dgm:pt modelId="{93D4E44C-C60B-4C58-8062-202777C3C5B6}" type="sibTrans" cxnId="{70CC7684-5026-46BE-B142-AB1C75AF572C}">
      <dgm:prSet/>
      <dgm:spPr/>
      <dgm:t>
        <a:bodyPr/>
        <a:lstStyle/>
        <a:p>
          <a:endParaRPr lang="en-US"/>
        </a:p>
      </dgm:t>
    </dgm:pt>
    <dgm:pt modelId="{F97393B3-EB03-49D9-ABD4-6191CD7D3467}" type="pres">
      <dgm:prSet presAssocID="{9D439AD2-F554-4C70-85D5-098B54D69CEA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BEC2E6D-D6D0-413A-8083-8B1C91CCCA29}" type="pres">
      <dgm:prSet presAssocID="{9D439AD2-F554-4C70-85D5-098B54D69CEA}" presName="ellipse" presStyleLbl="trBgShp" presStyleIdx="0" presStyleCnt="1"/>
      <dgm:spPr/>
    </dgm:pt>
    <dgm:pt modelId="{FAA57336-FAFA-4717-B990-16DAA38D3684}" type="pres">
      <dgm:prSet presAssocID="{9D439AD2-F554-4C70-85D5-098B54D69CEA}" presName="arrow1" presStyleLbl="fgShp" presStyleIdx="0" presStyleCnt="1"/>
      <dgm:spPr/>
    </dgm:pt>
    <dgm:pt modelId="{D9719498-335F-4924-8828-71D772C458D1}" type="pres">
      <dgm:prSet presAssocID="{9D439AD2-F554-4C70-85D5-098B54D69CEA}" presName="rectangle" presStyleLbl="revTx" presStyleIdx="0" presStyleCnt="1" custLinFactNeighborX="778" custLinFactNeighborY="261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69BF28C-AB73-4E6A-8F8A-8619CA36A655}" type="pres">
      <dgm:prSet presAssocID="{0FEECC58-C5D5-49C8-A6DD-A71781881175}" presName="item1" presStyleLbl="node1" presStyleIdx="0" presStyleCnt="3" custScaleX="233809" custScaleY="133171" custLinFactNeighborX="-513" custLinFactNeighborY="1601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875512-90A2-4603-B66A-380BA4389D0E}" type="pres">
      <dgm:prSet presAssocID="{7B9DB415-8C0B-4636-A554-72A84122E25F}" presName="item2" presStyleLbl="node1" presStyleIdx="1" presStyleCnt="3" custScaleX="132475" custScaleY="1303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053A84-F605-48E4-9426-0A1A339F330F}" type="pres">
      <dgm:prSet presAssocID="{71A36288-BD37-47E6-B834-7B4DB0C2EDE0}" presName="item3" presStyleLbl="node1" presStyleIdx="2" presStyleCnt="3" custScaleX="141912" custLinFactNeighborX="14563" custLinFactNeighborY="139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6674E71-3649-419B-A962-E41950BBC78A}" type="pres">
      <dgm:prSet presAssocID="{9D439AD2-F554-4C70-85D5-098B54D69CEA}" presName="funnel" presStyleLbl="trAlignAcc1" presStyleIdx="0" presStyleCnt="1" custScaleX="150635" custScaleY="142857" custLinFactNeighborX="3274" custLinFactNeighborY="12232"/>
      <dgm:spPr/>
    </dgm:pt>
  </dgm:ptLst>
  <dgm:cxnLst>
    <dgm:cxn modelId="{FC4CA0DC-403D-4FD1-B38B-ABB4206EB69E}" srcId="{9D439AD2-F554-4C70-85D5-098B54D69CEA}" destId="{7B9DB415-8C0B-4636-A554-72A84122E25F}" srcOrd="2" destOrd="0" parTransId="{C46B942B-5458-48E4-8461-9E76C6B2C81B}" sibTransId="{18E8370E-1527-4821-8C32-09003F375A59}"/>
    <dgm:cxn modelId="{E232FE00-668D-401C-A0EA-A6EEDF9D48D0}" srcId="{9D439AD2-F554-4C70-85D5-098B54D69CEA}" destId="{AF0D07E7-50FA-4367-93E7-D9A676D5DBE8}" srcOrd="0" destOrd="0" parTransId="{5E4AE73C-461C-413F-9DD4-C5E2CFFA85FB}" sibTransId="{A181F7BD-AC7A-4F18-AC90-40D6BB5FAD21}"/>
    <dgm:cxn modelId="{AD2FE18F-E53E-4BF2-8DDD-9874128BB998}" type="presOf" srcId="{7B9DB415-8C0B-4636-A554-72A84122E25F}" destId="{269BF28C-AB73-4E6A-8F8A-8619CA36A655}" srcOrd="0" destOrd="0" presId="urn:microsoft.com/office/officeart/2005/8/layout/funnel1"/>
    <dgm:cxn modelId="{EA29AC74-0834-45FF-8C3C-A9E4AC4F61C5}" type="presOf" srcId="{9D439AD2-F554-4C70-85D5-098B54D69CEA}" destId="{F97393B3-EB03-49D9-ABD4-6191CD7D3467}" srcOrd="0" destOrd="0" presId="urn:microsoft.com/office/officeart/2005/8/layout/funnel1"/>
    <dgm:cxn modelId="{3F0F395E-D091-4D5D-BBEE-FB02E8ADB082}" type="presOf" srcId="{AF0D07E7-50FA-4367-93E7-D9A676D5DBE8}" destId="{83053A84-F605-48E4-9426-0A1A339F330F}" srcOrd="0" destOrd="0" presId="urn:microsoft.com/office/officeart/2005/8/layout/funnel1"/>
    <dgm:cxn modelId="{70CC7684-5026-46BE-B142-AB1C75AF572C}" srcId="{9D439AD2-F554-4C70-85D5-098B54D69CEA}" destId="{71A36288-BD37-47E6-B834-7B4DB0C2EDE0}" srcOrd="3" destOrd="0" parTransId="{902C572B-086F-4F4F-8777-156E8EED96B7}" sibTransId="{93D4E44C-C60B-4C58-8062-202777C3C5B6}"/>
    <dgm:cxn modelId="{FAC40B8C-5FCB-41EA-9040-595D52608BC8}" type="presOf" srcId="{71A36288-BD37-47E6-B834-7B4DB0C2EDE0}" destId="{D9719498-335F-4924-8828-71D772C458D1}" srcOrd="0" destOrd="0" presId="urn:microsoft.com/office/officeart/2005/8/layout/funnel1"/>
    <dgm:cxn modelId="{B5D2624C-453E-4B72-BC05-0D776FF58EC7}" type="presOf" srcId="{0FEECC58-C5D5-49C8-A6DD-A71781881175}" destId="{45875512-90A2-4603-B66A-380BA4389D0E}" srcOrd="0" destOrd="0" presId="urn:microsoft.com/office/officeart/2005/8/layout/funnel1"/>
    <dgm:cxn modelId="{CC40B807-161B-4942-9501-44EC72E5A020}" srcId="{9D439AD2-F554-4C70-85D5-098B54D69CEA}" destId="{0FEECC58-C5D5-49C8-A6DD-A71781881175}" srcOrd="1" destOrd="0" parTransId="{D3C473B0-A891-466A-B9C8-D193F275179A}" sibTransId="{58D9BB44-4F49-4969-AEED-94EA390A791C}"/>
    <dgm:cxn modelId="{D5977908-F656-4696-9CE7-582629C6DE87}" type="presParOf" srcId="{F97393B3-EB03-49D9-ABD4-6191CD7D3467}" destId="{4BEC2E6D-D6D0-413A-8083-8B1C91CCCA29}" srcOrd="0" destOrd="0" presId="urn:microsoft.com/office/officeart/2005/8/layout/funnel1"/>
    <dgm:cxn modelId="{CFE47706-9D45-4880-9736-A58ED7400E39}" type="presParOf" srcId="{F97393B3-EB03-49D9-ABD4-6191CD7D3467}" destId="{FAA57336-FAFA-4717-B990-16DAA38D3684}" srcOrd="1" destOrd="0" presId="urn:microsoft.com/office/officeart/2005/8/layout/funnel1"/>
    <dgm:cxn modelId="{413618D8-9AAC-49D6-B563-0B30202C9F70}" type="presParOf" srcId="{F97393B3-EB03-49D9-ABD4-6191CD7D3467}" destId="{D9719498-335F-4924-8828-71D772C458D1}" srcOrd="2" destOrd="0" presId="urn:microsoft.com/office/officeart/2005/8/layout/funnel1"/>
    <dgm:cxn modelId="{7F9DFF26-69F7-479C-9F2B-91955ADD579B}" type="presParOf" srcId="{F97393B3-EB03-49D9-ABD4-6191CD7D3467}" destId="{269BF28C-AB73-4E6A-8F8A-8619CA36A655}" srcOrd="3" destOrd="0" presId="urn:microsoft.com/office/officeart/2005/8/layout/funnel1"/>
    <dgm:cxn modelId="{B90270EA-0C4E-46AC-B510-FC45604CC254}" type="presParOf" srcId="{F97393B3-EB03-49D9-ABD4-6191CD7D3467}" destId="{45875512-90A2-4603-B66A-380BA4389D0E}" srcOrd="4" destOrd="0" presId="urn:microsoft.com/office/officeart/2005/8/layout/funnel1"/>
    <dgm:cxn modelId="{F6E4181B-52EC-4E74-91CB-C14687B0970A}" type="presParOf" srcId="{F97393B3-EB03-49D9-ABD4-6191CD7D3467}" destId="{83053A84-F605-48E4-9426-0A1A339F330F}" srcOrd="5" destOrd="0" presId="urn:microsoft.com/office/officeart/2005/8/layout/funnel1"/>
    <dgm:cxn modelId="{649477B9-1452-4804-B3AB-5089E3A9E309}" type="presParOf" srcId="{F97393B3-EB03-49D9-ABD4-6191CD7D3467}" destId="{A6674E71-3649-419B-A962-E41950BBC78A}" srcOrd="6" destOrd="0" presId="urn:microsoft.com/office/officeart/2005/8/layout/funnel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1FC630F-DC0F-4394-ABC2-79C00FD74015}" type="doc">
      <dgm:prSet loTypeId="urn:microsoft.com/office/officeart/2005/8/layout/bProcess2" loCatId="process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862F86E5-72F6-4C18-9117-307A8C84A239}">
      <dgm:prSet phldrT="[Text]"/>
      <dgm:spPr/>
      <dgm:t>
        <a:bodyPr/>
        <a:lstStyle/>
        <a:p>
          <a:r>
            <a:rPr lang="en-US" dirty="0" err="1" smtClean="0"/>
            <a:t>Zaman</a:t>
          </a:r>
          <a:r>
            <a:rPr lang="en-US" dirty="0" smtClean="0"/>
            <a:t> </a:t>
          </a:r>
          <a:r>
            <a:rPr lang="en-US" dirty="0" err="1" smtClean="0"/>
            <a:t>purbakala</a:t>
          </a:r>
          <a:endParaRPr lang="en-US" dirty="0" smtClean="0"/>
        </a:p>
        <a:p>
          <a:r>
            <a:rPr lang="en-US" dirty="0" smtClean="0"/>
            <a:t>+ </a:t>
          </a:r>
        </a:p>
        <a:p>
          <a:r>
            <a:rPr lang="en-US" dirty="0" smtClean="0"/>
            <a:t>Bag. I </a:t>
          </a:r>
          <a:r>
            <a:rPr lang="en-US" dirty="0" err="1" smtClean="0"/>
            <a:t>Abat</a:t>
          </a:r>
          <a:r>
            <a:rPr lang="en-US" dirty="0" smtClean="0"/>
            <a:t> </a:t>
          </a:r>
          <a:r>
            <a:rPr lang="en-US" dirty="0" err="1" smtClean="0">
              <a:hlinkClick xmlns:r="http://schemas.openxmlformats.org/officeDocument/2006/relationships" r:id="rId1" action="ppaction://hlinksldjump"/>
            </a:rPr>
            <a:t>Pertengahan</a:t>
          </a:r>
          <a:endParaRPr lang="en-US" dirty="0" smtClean="0"/>
        </a:p>
      </dgm:t>
    </dgm:pt>
    <dgm:pt modelId="{543A8209-9150-4875-BA79-176465F38757}" type="parTrans" cxnId="{AD49478D-4BAD-458A-B903-FA335ABC7C6B}">
      <dgm:prSet/>
      <dgm:spPr/>
      <dgm:t>
        <a:bodyPr/>
        <a:lstStyle/>
        <a:p>
          <a:endParaRPr lang="en-US"/>
        </a:p>
      </dgm:t>
    </dgm:pt>
    <dgm:pt modelId="{A37E16A3-1034-4640-9D94-CDF522496F6E}" type="sibTrans" cxnId="{AD49478D-4BAD-458A-B903-FA335ABC7C6B}">
      <dgm:prSet/>
      <dgm:spPr/>
      <dgm:t>
        <a:bodyPr/>
        <a:lstStyle/>
        <a:p>
          <a:endParaRPr lang="en-US"/>
        </a:p>
      </dgm:t>
    </dgm:pt>
    <dgm:pt modelId="{6C246451-1BA0-44D9-A255-3CF5E0D1FF65}">
      <dgm:prSet phldrT="[Text]"/>
      <dgm:spPr/>
      <dgm:t>
        <a:bodyPr/>
        <a:lstStyle/>
        <a:p>
          <a:r>
            <a:rPr lang="en-US" dirty="0" smtClean="0">
              <a:hlinkClick xmlns:r="http://schemas.openxmlformats.org/officeDocument/2006/relationships" r:id="rId2" action="ppaction://hlinksldjump"/>
            </a:rPr>
            <a:t>Bag. </a:t>
          </a:r>
          <a:r>
            <a:rPr lang="en-US" dirty="0" err="1" smtClean="0">
              <a:hlinkClick xmlns:r="http://schemas.openxmlformats.org/officeDocument/2006/relationships" r:id="rId2" action="ppaction://hlinksldjump"/>
            </a:rPr>
            <a:t>IIAbad</a:t>
          </a:r>
          <a:r>
            <a:rPr lang="en-US" dirty="0" smtClean="0">
              <a:hlinkClick xmlns:r="http://schemas.openxmlformats.org/officeDocument/2006/relationships" r:id="rId2" action="ppaction://hlinksldjump"/>
            </a:rPr>
            <a:t> </a:t>
          </a:r>
          <a:r>
            <a:rPr lang="en-US" dirty="0" err="1" smtClean="0">
              <a:hlinkClick xmlns:r="http://schemas.openxmlformats.org/officeDocument/2006/relationships" r:id="rId2" action="ppaction://hlinksldjump"/>
            </a:rPr>
            <a:t>pertangahan</a:t>
          </a:r>
          <a:endParaRPr lang="en-US" dirty="0"/>
        </a:p>
      </dgm:t>
    </dgm:pt>
    <dgm:pt modelId="{9BB0E84D-A652-4720-885D-6434E1ABB5F3}" type="parTrans" cxnId="{95BBF472-905A-4DBD-8CB5-A9AA7C94359C}">
      <dgm:prSet/>
      <dgm:spPr/>
      <dgm:t>
        <a:bodyPr/>
        <a:lstStyle/>
        <a:p>
          <a:endParaRPr lang="en-US"/>
        </a:p>
      </dgm:t>
    </dgm:pt>
    <dgm:pt modelId="{0E2441DA-FA59-47B5-9359-DE24F1E36D85}" type="sibTrans" cxnId="{95BBF472-905A-4DBD-8CB5-A9AA7C94359C}">
      <dgm:prSet/>
      <dgm:spPr/>
      <dgm:t>
        <a:bodyPr/>
        <a:lstStyle/>
        <a:p>
          <a:endParaRPr lang="en-US"/>
        </a:p>
      </dgm:t>
    </dgm:pt>
    <dgm:pt modelId="{12C35F3E-246F-4F88-BADF-9B3C7D51C666}">
      <dgm:prSet phldrT="[Text]"/>
      <dgm:spPr/>
      <dgm:t>
        <a:bodyPr/>
        <a:lstStyle/>
        <a:p>
          <a:r>
            <a:rPr lang="en-US" dirty="0" smtClean="0">
              <a:hlinkClick xmlns:r="http://schemas.openxmlformats.org/officeDocument/2006/relationships" r:id="rId3" action="ppaction://hlinksldjump"/>
            </a:rPr>
            <a:t>XVI&amp;XVII</a:t>
          </a:r>
          <a:endParaRPr lang="en-US" dirty="0"/>
        </a:p>
      </dgm:t>
    </dgm:pt>
    <dgm:pt modelId="{4C42AC23-E9E8-44B3-B719-E7A653F39A14}" type="parTrans" cxnId="{FCEF6D8D-F274-42DB-82D0-9D04BE7C27FE}">
      <dgm:prSet/>
      <dgm:spPr/>
      <dgm:t>
        <a:bodyPr/>
        <a:lstStyle/>
        <a:p>
          <a:endParaRPr lang="en-US"/>
        </a:p>
      </dgm:t>
    </dgm:pt>
    <dgm:pt modelId="{4F99E460-64EF-4286-92CF-6208A3287DFD}" type="sibTrans" cxnId="{FCEF6D8D-F274-42DB-82D0-9D04BE7C27FE}">
      <dgm:prSet/>
      <dgm:spPr/>
      <dgm:t>
        <a:bodyPr/>
        <a:lstStyle/>
        <a:p>
          <a:endParaRPr lang="en-US"/>
        </a:p>
      </dgm:t>
    </dgm:pt>
    <dgm:pt modelId="{284B9AEF-2E24-49B6-8709-BD1460C75AC3}">
      <dgm:prSet phldrT="[Text]"/>
      <dgm:spPr/>
      <dgm:t>
        <a:bodyPr/>
        <a:lstStyle/>
        <a:p>
          <a:r>
            <a:rPr lang="en-US" dirty="0" smtClean="0">
              <a:hlinkClick xmlns:r="http://schemas.openxmlformats.org/officeDocument/2006/relationships" r:id="rId4" action="ppaction://hlinksldjump"/>
            </a:rPr>
            <a:t>XVII</a:t>
          </a:r>
          <a:endParaRPr lang="en-US" dirty="0"/>
        </a:p>
      </dgm:t>
    </dgm:pt>
    <dgm:pt modelId="{8D1C39DB-597C-4E58-8C71-10A19DE45571}" type="parTrans" cxnId="{B5E06FD6-A521-4BC0-8C71-7B43F521BC46}">
      <dgm:prSet/>
      <dgm:spPr/>
      <dgm:t>
        <a:bodyPr/>
        <a:lstStyle/>
        <a:p>
          <a:endParaRPr lang="en-US"/>
        </a:p>
      </dgm:t>
    </dgm:pt>
    <dgm:pt modelId="{8A48008D-8EA4-4752-891C-35BEBB8C599A}" type="sibTrans" cxnId="{B5E06FD6-A521-4BC0-8C71-7B43F521BC46}">
      <dgm:prSet/>
      <dgm:spPr/>
      <dgm:t>
        <a:bodyPr/>
        <a:lstStyle/>
        <a:p>
          <a:endParaRPr lang="en-US"/>
        </a:p>
      </dgm:t>
    </dgm:pt>
    <dgm:pt modelId="{0C0DB4B3-0924-4879-B55B-0E06EBDA7474}">
      <dgm:prSet phldrT="[Text]"/>
      <dgm:spPr/>
      <dgm:t>
        <a:bodyPr/>
        <a:lstStyle/>
        <a:p>
          <a:r>
            <a:rPr lang="en-US" dirty="0" smtClean="0">
              <a:hlinkClick xmlns:r="http://schemas.openxmlformats.org/officeDocument/2006/relationships" r:id="rId5" action="ppaction://hlinksldjump"/>
            </a:rPr>
            <a:t>XVIII</a:t>
          </a:r>
          <a:endParaRPr lang="en-US" dirty="0"/>
        </a:p>
      </dgm:t>
    </dgm:pt>
    <dgm:pt modelId="{48D9F311-82EC-40A9-8095-67D14DBA59BD}" type="parTrans" cxnId="{6F4FE815-1417-4EB3-969C-0C9E285DA031}">
      <dgm:prSet/>
      <dgm:spPr/>
      <dgm:t>
        <a:bodyPr/>
        <a:lstStyle/>
        <a:p>
          <a:endParaRPr lang="en-US"/>
        </a:p>
      </dgm:t>
    </dgm:pt>
    <dgm:pt modelId="{20A12E13-C7F3-4515-A437-AC14A4E9974F}" type="sibTrans" cxnId="{6F4FE815-1417-4EB3-969C-0C9E285DA031}">
      <dgm:prSet/>
      <dgm:spPr/>
      <dgm:t>
        <a:bodyPr/>
        <a:lstStyle/>
        <a:p>
          <a:endParaRPr lang="en-US"/>
        </a:p>
      </dgm:t>
    </dgm:pt>
    <dgm:pt modelId="{98D2C060-6929-41C9-BABE-810777963199}" type="pres">
      <dgm:prSet presAssocID="{91FC630F-DC0F-4394-ABC2-79C00FD74015}" presName="diagram" presStyleCnt="0">
        <dgm:presLayoutVars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B34ECF7D-3244-498E-8629-F5B6A25E2DFA}" type="pres">
      <dgm:prSet presAssocID="{862F86E5-72F6-4C18-9117-307A8C84A239}" presName="firs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6190A4-9764-4E07-9D2D-D1CD12B7ABC4}" type="pres">
      <dgm:prSet presAssocID="{A37E16A3-1034-4640-9D94-CDF522496F6E}" presName="sibTrans" presStyleLbl="sibTrans2D1" presStyleIdx="0" presStyleCnt="4"/>
      <dgm:spPr/>
      <dgm:t>
        <a:bodyPr/>
        <a:lstStyle/>
        <a:p>
          <a:endParaRPr lang="en-US"/>
        </a:p>
      </dgm:t>
    </dgm:pt>
    <dgm:pt modelId="{5764D838-E52E-4E23-8E51-2DCD5D89ACC0}" type="pres">
      <dgm:prSet presAssocID="{6C246451-1BA0-44D9-A255-3CF5E0D1FF65}" presName="middleNode" presStyleCnt="0"/>
      <dgm:spPr/>
    </dgm:pt>
    <dgm:pt modelId="{07ACE0A2-5CCE-4626-A8E3-9CA5A20F5D27}" type="pres">
      <dgm:prSet presAssocID="{6C246451-1BA0-44D9-A255-3CF5E0D1FF65}" presName="padding" presStyleLbl="node1" presStyleIdx="0" presStyleCnt="5"/>
      <dgm:spPr/>
    </dgm:pt>
    <dgm:pt modelId="{E231C1D9-B1EA-4D09-BBF5-D888D8A0E31C}" type="pres">
      <dgm:prSet presAssocID="{6C246451-1BA0-44D9-A255-3CF5E0D1FF65}" presName="shap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54A357-7126-4875-804B-8FB238FBE36D}" type="pres">
      <dgm:prSet presAssocID="{0E2441DA-FA59-47B5-9359-DE24F1E36D85}" presName="sibTrans" presStyleLbl="sibTrans2D1" presStyleIdx="1" presStyleCnt="4"/>
      <dgm:spPr/>
      <dgm:t>
        <a:bodyPr/>
        <a:lstStyle/>
        <a:p>
          <a:endParaRPr lang="en-US"/>
        </a:p>
      </dgm:t>
    </dgm:pt>
    <dgm:pt modelId="{25479FFD-CE00-45C0-B294-B507B3D45E0B}" type="pres">
      <dgm:prSet presAssocID="{12C35F3E-246F-4F88-BADF-9B3C7D51C666}" presName="middleNode" presStyleCnt="0"/>
      <dgm:spPr/>
    </dgm:pt>
    <dgm:pt modelId="{76151B34-7285-4CB6-9069-A277CE3BB6BB}" type="pres">
      <dgm:prSet presAssocID="{12C35F3E-246F-4F88-BADF-9B3C7D51C666}" presName="padding" presStyleLbl="node1" presStyleIdx="1" presStyleCnt="5"/>
      <dgm:spPr/>
    </dgm:pt>
    <dgm:pt modelId="{1A8D2F19-E1BA-41EF-9884-50E2BC91F4E7}" type="pres">
      <dgm:prSet presAssocID="{12C35F3E-246F-4F88-BADF-9B3C7D51C666}" presName="shap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50D0BD-11E2-449B-B973-16BD51CD225B}" type="pres">
      <dgm:prSet presAssocID="{4F99E460-64EF-4286-92CF-6208A3287DFD}" presName="sibTrans" presStyleLbl="sibTrans2D1" presStyleIdx="2" presStyleCnt="4"/>
      <dgm:spPr/>
      <dgm:t>
        <a:bodyPr/>
        <a:lstStyle/>
        <a:p>
          <a:endParaRPr lang="en-US"/>
        </a:p>
      </dgm:t>
    </dgm:pt>
    <dgm:pt modelId="{E799F569-5437-445B-8E53-E435A8714C22}" type="pres">
      <dgm:prSet presAssocID="{284B9AEF-2E24-49B6-8709-BD1460C75AC3}" presName="middleNode" presStyleCnt="0"/>
      <dgm:spPr/>
    </dgm:pt>
    <dgm:pt modelId="{CB6A8CDD-2AF9-4ADB-A6AA-D649DD59604E}" type="pres">
      <dgm:prSet presAssocID="{284B9AEF-2E24-49B6-8709-BD1460C75AC3}" presName="padding" presStyleLbl="node1" presStyleIdx="2" presStyleCnt="5"/>
      <dgm:spPr/>
    </dgm:pt>
    <dgm:pt modelId="{F60424B0-3E5F-4E17-B95C-C4EF2B53188F}" type="pres">
      <dgm:prSet presAssocID="{284B9AEF-2E24-49B6-8709-BD1460C75AC3}" presName="shap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CFAF06D-2399-4AC8-953A-C0930395DE91}" type="pres">
      <dgm:prSet presAssocID="{8A48008D-8EA4-4752-891C-35BEBB8C599A}" presName="sibTrans" presStyleLbl="sibTrans2D1" presStyleIdx="3" presStyleCnt="4"/>
      <dgm:spPr/>
      <dgm:t>
        <a:bodyPr/>
        <a:lstStyle/>
        <a:p>
          <a:endParaRPr lang="en-US"/>
        </a:p>
      </dgm:t>
    </dgm:pt>
    <dgm:pt modelId="{FBBE284C-FD2A-4F5E-964E-BF8AAD61487F}" type="pres">
      <dgm:prSet presAssocID="{0C0DB4B3-0924-4879-B55B-0E06EBDA7474}" presName="las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F4FE815-1417-4EB3-969C-0C9E285DA031}" srcId="{91FC630F-DC0F-4394-ABC2-79C00FD74015}" destId="{0C0DB4B3-0924-4879-B55B-0E06EBDA7474}" srcOrd="4" destOrd="0" parTransId="{48D9F311-82EC-40A9-8095-67D14DBA59BD}" sibTransId="{20A12E13-C7F3-4515-A437-AC14A4E9974F}"/>
    <dgm:cxn modelId="{8A510E34-B99D-4725-B13A-22B597DFCFCA}" type="presOf" srcId="{91FC630F-DC0F-4394-ABC2-79C00FD74015}" destId="{98D2C060-6929-41C9-BABE-810777963199}" srcOrd="0" destOrd="0" presId="urn:microsoft.com/office/officeart/2005/8/layout/bProcess2"/>
    <dgm:cxn modelId="{651C0371-38F1-44BA-B136-6E3E30C10A1A}" type="presOf" srcId="{A37E16A3-1034-4640-9D94-CDF522496F6E}" destId="{156190A4-9764-4E07-9D2D-D1CD12B7ABC4}" srcOrd="0" destOrd="0" presId="urn:microsoft.com/office/officeart/2005/8/layout/bProcess2"/>
    <dgm:cxn modelId="{B5E06FD6-A521-4BC0-8C71-7B43F521BC46}" srcId="{91FC630F-DC0F-4394-ABC2-79C00FD74015}" destId="{284B9AEF-2E24-49B6-8709-BD1460C75AC3}" srcOrd="3" destOrd="0" parTransId="{8D1C39DB-597C-4E58-8C71-10A19DE45571}" sibTransId="{8A48008D-8EA4-4752-891C-35BEBB8C599A}"/>
    <dgm:cxn modelId="{FCEF6D8D-F274-42DB-82D0-9D04BE7C27FE}" srcId="{91FC630F-DC0F-4394-ABC2-79C00FD74015}" destId="{12C35F3E-246F-4F88-BADF-9B3C7D51C666}" srcOrd="2" destOrd="0" parTransId="{4C42AC23-E9E8-44B3-B719-E7A653F39A14}" sibTransId="{4F99E460-64EF-4286-92CF-6208A3287DFD}"/>
    <dgm:cxn modelId="{AD49478D-4BAD-458A-B903-FA335ABC7C6B}" srcId="{91FC630F-DC0F-4394-ABC2-79C00FD74015}" destId="{862F86E5-72F6-4C18-9117-307A8C84A239}" srcOrd="0" destOrd="0" parTransId="{543A8209-9150-4875-BA79-176465F38757}" sibTransId="{A37E16A3-1034-4640-9D94-CDF522496F6E}"/>
    <dgm:cxn modelId="{F6A08FAE-DEA1-4C7D-838D-6A0B6B7A565B}" type="presOf" srcId="{6C246451-1BA0-44D9-A255-3CF5E0D1FF65}" destId="{E231C1D9-B1EA-4D09-BBF5-D888D8A0E31C}" srcOrd="0" destOrd="0" presId="urn:microsoft.com/office/officeart/2005/8/layout/bProcess2"/>
    <dgm:cxn modelId="{68B7D610-0755-4C5B-804D-B57E79C9B543}" type="presOf" srcId="{0E2441DA-FA59-47B5-9359-DE24F1E36D85}" destId="{C354A357-7126-4875-804B-8FB238FBE36D}" srcOrd="0" destOrd="0" presId="urn:microsoft.com/office/officeart/2005/8/layout/bProcess2"/>
    <dgm:cxn modelId="{95BBF472-905A-4DBD-8CB5-A9AA7C94359C}" srcId="{91FC630F-DC0F-4394-ABC2-79C00FD74015}" destId="{6C246451-1BA0-44D9-A255-3CF5E0D1FF65}" srcOrd="1" destOrd="0" parTransId="{9BB0E84D-A652-4720-885D-6434E1ABB5F3}" sibTransId="{0E2441DA-FA59-47B5-9359-DE24F1E36D85}"/>
    <dgm:cxn modelId="{5C617519-6C5F-4F0B-A021-48853210C5AD}" type="presOf" srcId="{0C0DB4B3-0924-4879-B55B-0E06EBDA7474}" destId="{FBBE284C-FD2A-4F5E-964E-BF8AAD61487F}" srcOrd="0" destOrd="0" presId="urn:microsoft.com/office/officeart/2005/8/layout/bProcess2"/>
    <dgm:cxn modelId="{B5F9C0F0-F8B8-4F14-8D83-0100075FAD61}" type="presOf" srcId="{4F99E460-64EF-4286-92CF-6208A3287DFD}" destId="{C750D0BD-11E2-449B-B973-16BD51CD225B}" srcOrd="0" destOrd="0" presId="urn:microsoft.com/office/officeart/2005/8/layout/bProcess2"/>
    <dgm:cxn modelId="{3D307DB8-01DA-4F2A-8F20-CDF0B15DB74D}" type="presOf" srcId="{12C35F3E-246F-4F88-BADF-9B3C7D51C666}" destId="{1A8D2F19-E1BA-41EF-9884-50E2BC91F4E7}" srcOrd="0" destOrd="0" presId="urn:microsoft.com/office/officeart/2005/8/layout/bProcess2"/>
    <dgm:cxn modelId="{95E30B8B-7AAF-4785-9928-C7B6A4517D3F}" type="presOf" srcId="{284B9AEF-2E24-49B6-8709-BD1460C75AC3}" destId="{F60424B0-3E5F-4E17-B95C-C4EF2B53188F}" srcOrd="0" destOrd="0" presId="urn:microsoft.com/office/officeart/2005/8/layout/bProcess2"/>
    <dgm:cxn modelId="{BF983B5B-3B47-482F-B425-CE9AEB42C976}" type="presOf" srcId="{8A48008D-8EA4-4752-891C-35BEBB8C599A}" destId="{8CFAF06D-2399-4AC8-953A-C0930395DE91}" srcOrd="0" destOrd="0" presId="urn:microsoft.com/office/officeart/2005/8/layout/bProcess2"/>
    <dgm:cxn modelId="{29C5DDBA-BBDD-4AB9-9573-44B228301F75}" type="presOf" srcId="{862F86E5-72F6-4C18-9117-307A8C84A239}" destId="{B34ECF7D-3244-498E-8629-F5B6A25E2DFA}" srcOrd="0" destOrd="0" presId="urn:microsoft.com/office/officeart/2005/8/layout/bProcess2"/>
    <dgm:cxn modelId="{4A8C2AAA-12C7-4340-98DE-F8463AAFF546}" type="presParOf" srcId="{98D2C060-6929-41C9-BABE-810777963199}" destId="{B34ECF7D-3244-498E-8629-F5B6A25E2DFA}" srcOrd="0" destOrd="0" presId="urn:microsoft.com/office/officeart/2005/8/layout/bProcess2"/>
    <dgm:cxn modelId="{40A8DD04-267E-466D-879B-F1D9067052A0}" type="presParOf" srcId="{98D2C060-6929-41C9-BABE-810777963199}" destId="{156190A4-9764-4E07-9D2D-D1CD12B7ABC4}" srcOrd="1" destOrd="0" presId="urn:microsoft.com/office/officeart/2005/8/layout/bProcess2"/>
    <dgm:cxn modelId="{2377A558-9055-4BAA-9DCC-708C2A171577}" type="presParOf" srcId="{98D2C060-6929-41C9-BABE-810777963199}" destId="{5764D838-E52E-4E23-8E51-2DCD5D89ACC0}" srcOrd="2" destOrd="0" presId="urn:microsoft.com/office/officeart/2005/8/layout/bProcess2"/>
    <dgm:cxn modelId="{9BCF952F-3E7A-4987-977A-AFCBD3099F3A}" type="presParOf" srcId="{5764D838-E52E-4E23-8E51-2DCD5D89ACC0}" destId="{07ACE0A2-5CCE-4626-A8E3-9CA5A20F5D27}" srcOrd="0" destOrd="0" presId="urn:microsoft.com/office/officeart/2005/8/layout/bProcess2"/>
    <dgm:cxn modelId="{5600AD52-796E-4AF1-80EB-F65572369D7F}" type="presParOf" srcId="{5764D838-E52E-4E23-8E51-2DCD5D89ACC0}" destId="{E231C1D9-B1EA-4D09-BBF5-D888D8A0E31C}" srcOrd="1" destOrd="0" presId="urn:microsoft.com/office/officeart/2005/8/layout/bProcess2"/>
    <dgm:cxn modelId="{A618C4DC-FFC9-4F75-92A7-6BC303893F74}" type="presParOf" srcId="{98D2C060-6929-41C9-BABE-810777963199}" destId="{C354A357-7126-4875-804B-8FB238FBE36D}" srcOrd="3" destOrd="0" presId="urn:microsoft.com/office/officeart/2005/8/layout/bProcess2"/>
    <dgm:cxn modelId="{AD0A01E2-E41D-4086-9DDF-6650247FA0B2}" type="presParOf" srcId="{98D2C060-6929-41C9-BABE-810777963199}" destId="{25479FFD-CE00-45C0-B294-B507B3D45E0B}" srcOrd="4" destOrd="0" presId="urn:microsoft.com/office/officeart/2005/8/layout/bProcess2"/>
    <dgm:cxn modelId="{B1349DCF-F805-46F6-953A-C9647574B827}" type="presParOf" srcId="{25479FFD-CE00-45C0-B294-B507B3D45E0B}" destId="{76151B34-7285-4CB6-9069-A277CE3BB6BB}" srcOrd="0" destOrd="0" presId="urn:microsoft.com/office/officeart/2005/8/layout/bProcess2"/>
    <dgm:cxn modelId="{EC448485-EC7C-4619-91BA-98FE5D2A1B91}" type="presParOf" srcId="{25479FFD-CE00-45C0-B294-B507B3D45E0B}" destId="{1A8D2F19-E1BA-41EF-9884-50E2BC91F4E7}" srcOrd="1" destOrd="0" presId="urn:microsoft.com/office/officeart/2005/8/layout/bProcess2"/>
    <dgm:cxn modelId="{217F2E7F-1A57-4351-AD26-CA353F17C5D0}" type="presParOf" srcId="{98D2C060-6929-41C9-BABE-810777963199}" destId="{C750D0BD-11E2-449B-B973-16BD51CD225B}" srcOrd="5" destOrd="0" presId="urn:microsoft.com/office/officeart/2005/8/layout/bProcess2"/>
    <dgm:cxn modelId="{C0BBE101-C4AA-4516-BF21-4C2385C52EF4}" type="presParOf" srcId="{98D2C060-6929-41C9-BABE-810777963199}" destId="{E799F569-5437-445B-8E53-E435A8714C22}" srcOrd="6" destOrd="0" presId="urn:microsoft.com/office/officeart/2005/8/layout/bProcess2"/>
    <dgm:cxn modelId="{52D20A22-6794-472C-B48C-194F72F90158}" type="presParOf" srcId="{E799F569-5437-445B-8E53-E435A8714C22}" destId="{CB6A8CDD-2AF9-4ADB-A6AA-D649DD59604E}" srcOrd="0" destOrd="0" presId="urn:microsoft.com/office/officeart/2005/8/layout/bProcess2"/>
    <dgm:cxn modelId="{F5128256-9DF1-4CC7-8323-A28AE4D8C5A2}" type="presParOf" srcId="{E799F569-5437-445B-8E53-E435A8714C22}" destId="{F60424B0-3E5F-4E17-B95C-C4EF2B53188F}" srcOrd="1" destOrd="0" presId="urn:microsoft.com/office/officeart/2005/8/layout/bProcess2"/>
    <dgm:cxn modelId="{A8A38997-E43E-46C1-9663-543056D3C54B}" type="presParOf" srcId="{98D2C060-6929-41C9-BABE-810777963199}" destId="{8CFAF06D-2399-4AC8-953A-C0930395DE91}" srcOrd="7" destOrd="0" presId="urn:microsoft.com/office/officeart/2005/8/layout/bProcess2"/>
    <dgm:cxn modelId="{0EF12E90-C09D-435B-92E2-532792CF0BD7}" type="presParOf" srcId="{98D2C060-6929-41C9-BABE-810777963199}" destId="{FBBE284C-FD2A-4F5E-964E-BF8AAD61487F}" srcOrd="8" destOrd="0" presId="urn:microsoft.com/office/officeart/2005/8/layout/bProcess2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696F49B-A01A-4244-873E-66184B548165}" type="doc">
      <dgm:prSet loTypeId="urn:microsoft.com/office/officeart/2005/8/layout/equation2" loCatId="relationship" qsTypeId="urn:microsoft.com/office/officeart/2005/8/quickstyle/simple1" qsCatId="simple" csTypeId="urn:microsoft.com/office/officeart/2005/8/colors/accent1_2" csCatId="accent1" phldr="1"/>
      <dgm:spPr/>
    </dgm:pt>
    <dgm:pt modelId="{19FAB149-D023-415A-BEFD-EDD686363E3D}">
      <dgm:prSet phldrT="[Text]"/>
      <dgm:spPr/>
      <dgm:t>
        <a:bodyPr/>
        <a:lstStyle/>
        <a:p>
          <a:r>
            <a:rPr lang="en-US" dirty="0" err="1" smtClean="0">
              <a:solidFill>
                <a:schemeClr val="tx1"/>
              </a:solidFill>
            </a:rPr>
            <a:t>Zaman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Purbakala</a:t>
          </a:r>
          <a:endParaRPr lang="en-US" dirty="0">
            <a:solidFill>
              <a:schemeClr val="tx1"/>
            </a:solidFill>
          </a:endParaRPr>
        </a:p>
      </dgm:t>
    </dgm:pt>
    <dgm:pt modelId="{7331B520-7384-4970-B467-246E28F9B30D}" type="parTrans" cxnId="{65C67268-0546-4EA4-AFDF-63F99D26D02C}">
      <dgm:prSet/>
      <dgm:spPr/>
      <dgm:t>
        <a:bodyPr/>
        <a:lstStyle/>
        <a:p>
          <a:endParaRPr lang="en-US"/>
        </a:p>
      </dgm:t>
    </dgm:pt>
    <dgm:pt modelId="{3A3F83F0-8BE2-491A-9EF7-B93CEB91DFED}" type="sibTrans" cxnId="{65C67268-0546-4EA4-AFDF-63F99D26D02C}">
      <dgm:prSet/>
      <dgm:spPr/>
      <dgm:t>
        <a:bodyPr/>
        <a:lstStyle/>
        <a:p>
          <a:endParaRPr lang="en-US"/>
        </a:p>
      </dgm:t>
    </dgm:pt>
    <dgm:pt modelId="{B89245B5-215A-496A-8315-A51E494FDD86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Bag. Per-1 Abad </a:t>
          </a:r>
          <a:r>
            <a:rPr lang="en-US" dirty="0" err="1" smtClean="0">
              <a:solidFill>
                <a:schemeClr val="tx1"/>
              </a:solidFill>
            </a:rPr>
            <a:t>Pertengahan</a:t>
          </a:r>
          <a:endParaRPr lang="en-US" dirty="0">
            <a:solidFill>
              <a:schemeClr val="tx1"/>
            </a:solidFill>
          </a:endParaRPr>
        </a:p>
      </dgm:t>
    </dgm:pt>
    <dgm:pt modelId="{F3910FD7-F157-44FC-ADF5-2FEB94217F42}" type="parTrans" cxnId="{ED2AA709-6D3A-4432-A430-9D2FE41D89BA}">
      <dgm:prSet/>
      <dgm:spPr/>
      <dgm:t>
        <a:bodyPr/>
        <a:lstStyle/>
        <a:p>
          <a:endParaRPr lang="en-US"/>
        </a:p>
      </dgm:t>
    </dgm:pt>
    <dgm:pt modelId="{E57E5868-A55F-469F-B81C-C4169ADFDC39}" type="sibTrans" cxnId="{ED2AA709-6D3A-4432-A430-9D2FE41D89BA}">
      <dgm:prSet/>
      <dgm:spPr/>
      <dgm:t>
        <a:bodyPr/>
        <a:lstStyle/>
        <a:p>
          <a:endParaRPr lang="en-US"/>
        </a:p>
      </dgm:t>
    </dgm:pt>
    <dgm:pt modelId="{4D6D6893-D916-4FF1-9F07-A2082123E272}">
      <dgm:prSet phldrT="[Text]"/>
      <dgm:spPr/>
      <dgm:t>
        <a:bodyPr/>
        <a:lstStyle/>
        <a:p>
          <a:r>
            <a:rPr lang="en-US" dirty="0" err="1" smtClean="0">
              <a:solidFill>
                <a:schemeClr val="tx1"/>
              </a:solidFill>
            </a:rPr>
            <a:t>Pelayaran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di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laut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adalah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  <a:hlinkClick xmlns:r="http://schemas.openxmlformats.org/officeDocument/2006/relationships" r:id="rId1" action="ppaction://hlinksldjump"/>
            </a:rPr>
            <a:t>Bebas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bagai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semua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bangsa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dan</a:t>
          </a:r>
          <a:r>
            <a:rPr lang="en-US" dirty="0" smtClean="0">
              <a:solidFill>
                <a:schemeClr val="tx1"/>
              </a:solidFill>
            </a:rPr>
            <a:t> org</a:t>
          </a:r>
          <a:endParaRPr lang="en-US" dirty="0">
            <a:solidFill>
              <a:schemeClr val="tx1"/>
            </a:solidFill>
          </a:endParaRPr>
        </a:p>
      </dgm:t>
    </dgm:pt>
    <dgm:pt modelId="{BD3BCBF6-ECF5-4277-BF21-A34E21A11179}" type="parTrans" cxnId="{77FC72BF-8A18-4DD5-8A47-82839BFE7499}">
      <dgm:prSet/>
      <dgm:spPr/>
      <dgm:t>
        <a:bodyPr/>
        <a:lstStyle/>
        <a:p>
          <a:endParaRPr lang="en-US"/>
        </a:p>
      </dgm:t>
    </dgm:pt>
    <dgm:pt modelId="{B74B8BB6-E9CC-495A-B158-0C0AF9469D50}" type="sibTrans" cxnId="{77FC72BF-8A18-4DD5-8A47-82839BFE7499}">
      <dgm:prSet/>
      <dgm:spPr/>
      <dgm:t>
        <a:bodyPr/>
        <a:lstStyle/>
        <a:p>
          <a:endParaRPr lang="en-US"/>
        </a:p>
      </dgm:t>
    </dgm:pt>
    <dgm:pt modelId="{D247A0EC-1AF8-4EDE-B169-99285B442694}" type="pres">
      <dgm:prSet presAssocID="{A696F49B-A01A-4244-873E-66184B548165}" presName="Name0" presStyleCnt="0">
        <dgm:presLayoutVars>
          <dgm:dir/>
          <dgm:resizeHandles val="exact"/>
        </dgm:presLayoutVars>
      </dgm:prSet>
      <dgm:spPr/>
    </dgm:pt>
    <dgm:pt modelId="{3890432D-2605-4700-9F6E-C8AA6AF551E2}" type="pres">
      <dgm:prSet presAssocID="{A696F49B-A01A-4244-873E-66184B548165}" presName="vNodes" presStyleCnt="0"/>
      <dgm:spPr/>
    </dgm:pt>
    <dgm:pt modelId="{7BED6070-570F-4E74-80BA-559B0927A664}" type="pres">
      <dgm:prSet presAssocID="{19FAB149-D023-415A-BEFD-EDD686363E3D}" presName="node" presStyleLbl="node1" presStyleIdx="0" presStyleCnt="3" custScaleX="132313" custScaleY="1226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7434D03-EF5D-4A5D-87B9-C28CCD7A75AE}" type="pres">
      <dgm:prSet presAssocID="{3A3F83F0-8BE2-491A-9EF7-B93CEB91DFED}" presName="spacerT" presStyleCnt="0"/>
      <dgm:spPr/>
    </dgm:pt>
    <dgm:pt modelId="{D2D2901C-8518-4D83-BFA5-B084A382CD9F}" type="pres">
      <dgm:prSet presAssocID="{3A3F83F0-8BE2-491A-9EF7-B93CEB91DFED}" presName="sibTrans" presStyleLbl="sibTrans2D1" presStyleIdx="0" presStyleCnt="2"/>
      <dgm:spPr/>
      <dgm:t>
        <a:bodyPr/>
        <a:lstStyle/>
        <a:p>
          <a:endParaRPr lang="en-US"/>
        </a:p>
      </dgm:t>
    </dgm:pt>
    <dgm:pt modelId="{B7BC65CA-6D31-4056-8156-0FB2D8382ED9}" type="pres">
      <dgm:prSet presAssocID="{3A3F83F0-8BE2-491A-9EF7-B93CEB91DFED}" presName="spacerB" presStyleCnt="0"/>
      <dgm:spPr/>
    </dgm:pt>
    <dgm:pt modelId="{F3D96713-EA83-49F6-9FE5-86CB6C018803}" type="pres">
      <dgm:prSet presAssocID="{B89245B5-215A-496A-8315-A51E494FDD86}" presName="node" presStyleLbl="node1" presStyleIdx="1" presStyleCnt="3" custScaleX="121824" custScaleY="10026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3EBEB7-37C7-48DA-98EC-09775A6F1FCD}" type="pres">
      <dgm:prSet presAssocID="{A696F49B-A01A-4244-873E-66184B548165}" presName="sibTransLast" presStyleLbl="sibTrans2D1" presStyleIdx="1" presStyleCnt="2"/>
      <dgm:spPr/>
      <dgm:t>
        <a:bodyPr/>
        <a:lstStyle/>
        <a:p>
          <a:endParaRPr lang="en-US"/>
        </a:p>
      </dgm:t>
    </dgm:pt>
    <dgm:pt modelId="{FF75BF30-2AB9-433D-946E-83662077EC62}" type="pres">
      <dgm:prSet presAssocID="{A696F49B-A01A-4244-873E-66184B548165}" presName="connectorText" presStyleLbl="sibTrans2D1" presStyleIdx="1" presStyleCnt="2"/>
      <dgm:spPr/>
      <dgm:t>
        <a:bodyPr/>
        <a:lstStyle/>
        <a:p>
          <a:endParaRPr lang="en-US"/>
        </a:p>
      </dgm:t>
    </dgm:pt>
    <dgm:pt modelId="{EF7F716E-BF3F-4F4E-953B-78DCA50DD131}" type="pres">
      <dgm:prSet presAssocID="{A696F49B-A01A-4244-873E-66184B548165}" presName="lastNode" presStyleLbl="node1" presStyleIdx="2" presStyleCnt="3" custScaleX="151113" custScaleY="1161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047F078-DB70-43D6-9AE0-9181FAB70883}" type="presOf" srcId="{B89245B5-215A-496A-8315-A51E494FDD86}" destId="{F3D96713-EA83-49F6-9FE5-86CB6C018803}" srcOrd="0" destOrd="0" presId="urn:microsoft.com/office/officeart/2005/8/layout/equation2"/>
    <dgm:cxn modelId="{6B9F9686-159E-4276-B852-EDF52B527F97}" type="presOf" srcId="{E57E5868-A55F-469F-B81C-C4169ADFDC39}" destId="{FF75BF30-2AB9-433D-946E-83662077EC62}" srcOrd="1" destOrd="0" presId="urn:microsoft.com/office/officeart/2005/8/layout/equation2"/>
    <dgm:cxn modelId="{65C67268-0546-4EA4-AFDF-63F99D26D02C}" srcId="{A696F49B-A01A-4244-873E-66184B548165}" destId="{19FAB149-D023-415A-BEFD-EDD686363E3D}" srcOrd="0" destOrd="0" parTransId="{7331B520-7384-4970-B467-246E28F9B30D}" sibTransId="{3A3F83F0-8BE2-491A-9EF7-B93CEB91DFED}"/>
    <dgm:cxn modelId="{77FC72BF-8A18-4DD5-8A47-82839BFE7499}" srcId="{A696F49B-A01A-4244-873E-66184B548165}" destId="{4D6D6893-D916-4FF1-9F07-A2082123E272}" srcOrd="2" destOrd="0" parTransId="{BD3BCBF6-ECF5-4277-BF21-A34E21A11179}" sibTransId="{B74B8BB6-E9CC-495A-B158-0C0AF9469D50}"/>
    <dgm:cxn modelId="{9BD46B57-7D34-4EE6-84C2-288ECADB9FF8}" type="presOf" srcId="{3A3F83F0-8BE2-491A-9EF7-B93CEB91DFED}" destId="{D2D2901C-8518-4D83-BFA5-B084A382CD9F}" srcOrd="0" destOrd="0" presId="urn:microsoft.com/office/officeart/2005/8/layout/equation2"/>
    <dgm:cxn modelId="{A6914F14-74AF-4FA6-9E95-47D6A52FE449}" type="presOf" srcId="{19FAB149-D023-415A-BEFD-EDD686363E3D}" destId="{7BED6070-570F-4E74-80BA-559B0927A664}" srcOrd="0" destOrd="0" presId="urn:microsoft.com/office/officeart/2005/8/layout/equation2"/>
    <dgm:cxn modelId="{ED2AA709-6D3A-4432-A430-9D2FE41D89BA}" srcId="{A696F49B-A01A-4244-873E-66184B548165}" destId="{B89245B5-215A-496A-8315-A51E494FDD86}" srcOrd="1" destOrd="0" parTransId="{F3910FD7-F157-44FC-ADF5-2FEB94217F42}" sibTransId="{E57E5868-A55F-469F-B81C-C4169ADFDC39}"/>
    <dgm:cxn modelId="{F81305C8-E400-47DE-85EE-05B162C36674}" type="presOf" srcId="{4D6D6893-D916-4FF1-9F07-A2082123E272}" destId="{EF7F716E-BF3F-4F4E-953B-78DCA50DD131}" srcOrd="0" destOrd="0" presId="urn:microsoft.com/office/officeart/2005/8/layout/equation2"/>
    <dgm:cxn modelId="{B3F7BD39-9BEC-4F98-BA44-EF19DF44F2B2}" type="presOf" srcId="{E57E5868-A55F-469F-B81C-C4169ADFDC39}" destId="{9F3EBEB7-37C7-48DA-98EC-09775A6F1FCD}" srcOrd="0" destOrd="0" presId="urn:microsoft.com/office/officeart/2005/8/layout/equation2"/>
    <dgm:cxn modelId="{26267127-B582-4BFA-8A14-8F083B479CB3}" type="presOf" srcId="{A696F49B-A01A-4244-873E-66184B548165}" destId="{D247A0EC-1AF8-4EDE-B169-99285B442694}" srcOrd="0" destOrd="0" presId="urn:microsoft.com/office/officeart/2005/8/layout/equation2"/>
    <dgm:cxn modelId="{5BE884E0-DBFF-49A8-A625-F1B44650A7D8}" type="presParOf" srcId="{D247A0EC-1AF8-4EDE-B169-99285B442694}" destId="{3890432D-2605-4700-9F6E-C8AA6AF551E2}" srcOrd="0" destOrd="0" presId="urn:microsoft.com/office/officeart/2005/8/layout/equation2"/>
    <dgm:cxn modelId="{AFB4619B-346E-4631-A8EA-283BE1EC4578}" type="presParOf" srcId="{3890432D-2605-4700-9F6E-C8AA6AF551E2}" destId="{7BED6070-570F-4E74-80BA-559B0927A664}" srcOrd="0" destOrd="0" presId="urn:microsoft.com/office/officeart/2005/8/layout/equation2"/>
    <dgm:cxn modelId="{5952B8F8-7DFE-4579-8A8F-F6B4C5D7A301}" type="presParOf" srcId="{3890432D-2605-4700-9F6E-C8AA6AF551E2}" destId="{F7434D03-EF5D-4A5D-87B9-C28CCD7A75AE}" srcOrd="1" destOrd="0" presId="urn:microsoft.com/office/officeart/2005/8/layout/equation2"/>
    <dgm:cxn modelId="{B0ACA3B7-2E7D-4DBD-ACED-5A08C34DB1A1}" type="presParOf" srcId="{3890432D-2605-4700-9F6E-C8AA6AF551E2}" destId="{D2D2901C-8518-4D83-BFA5-B084A382CD9F}" srcOrd="2" destOrd="0" presId="urn:microsoft.com/office/officeart/2005/8/layout/equation2"/>
    <dgm:cxn modelId="{EBA8208B-8120-49B4-AE4B-A08C3F3D9A21}" type="presParOf" srcId="{3890432D-2605-4700-9F6E-C8AA6AF551E2}" destId="{B7BC65CA-6D31-4056-8156-0FB2D8382ED9}" srcOrd="3" destOrd="0" presId="urn:microsoft.com/office/officeart/2005/8/layout/equation2"/>
    <dgm:cxn modelId="{7E97037D-5D28-45FD-9D27-B20E7C459399}" type="presParOf" srcId="{3890432D-2605-4700-9F6E-C8AA6AF551E2}" destId="{F3D96713-EA83-49F6-9FE5-86CB6C018803}" srcOrd="4" destOrd="0" presId="urn:microsoft.com/office/officeart/2005/8/layout/equation2"/>
    <dgm:cxn modelId="{5BEC4466-BBF0-4B07-9CBB-099A1FACA313}" type="presParOf" srcId="{D247A0EC-1AF8-4EDE-B169-99285B442694}" destId="{9F3EBEB7-37C7-48DA-98EC-09775A6F1FCD}" srcOrd="1" destOrd="0" presId="urn:microsoft.com/office/officeart/2005/8/layout/equation2"/>
    <dgm:cxn modelId="{562D182D-0C9A-476C-ACCB-A1329E340806}" type="presParOf" srcId="{9F3EBEB7-37C7-48DA-98EC-09775A6F1FCD}" destId="{FF75BF30-2AB9-433D-946E-83662077EC62}" srcOrd="0" destOrd="0" presId="urn:microsoft.com/office/officeart/2005/8/layout/equation2"/>
    <dgm:cxn modelId="{E70D572D-B21B-4F36-A5E5-EB25AB8BF09F}" type="presParOf" srcId="{D247A0EC-1AF8-4EDE-B169-99285B442694}" destId="{EF7F716E-BF3F-4F4E-953B-78DCA50DD131}" srcOrd="2" destOrd="0" presId="urn:microsoft.com/office/officeart/2005/8/layout/equation2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656C5D4-B996-475D-8B28-C24B28A38DAE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AEB4731-A554-4201-B146-FBA248C88D2D}">
      <dgm:prSet phldrT="[Text]"/>
      <dgm:spPr/>
      <dgm:t>
        <a:bodyPr/>
        <a:lstStyle/>
        <a:p>
          <a:r>
            <a:rPr lang="en-US" dirty="0" err="1" smtClean="0"/>
            <a:t>Laut</a:t>
          </a:r>
          <a:endParaRPr lang="en-US" dirty="0"/>
        </a:p>
      </dgm:t>
    </dgm:pt>
    <dgm:pt modelId="{B062FED9-A297-4D9A-A7C9-DF905B8E5A68}" type="parTrans" cxnId="{B0D185D8-09DF-4343-8B53-59203946D4E9}">
      <dgm:prSet/>
      <dgm:spPr/>
      <dgm:t>
        <a:bodyPr/>
        <a:lstStyle/>
        <a:p>
          <a:endParaRPr lang="en-US"/>
        </a:p>
      </dgm:t>
    </dgm:pt>
    <dgm:pt modelId="{38FFC3AC-EFBA-4DCF-A891-4A338402D18A}" type="sibTrans" cxnId="{B0D185D8-09DF-4343-8B53-59203946D4E9}">
      <dgm:prSet/>
      <dgm:spPr/>
      <dgm:t>
        <a:bodyPr/>
        <a:lstStyle/>
        <a:p>
          <a:endParaRPr lang="en-US"/>
        </a:p>
      </dgm:t>
    </dgm:pt>
    <dgm:pt modelId="{B9B470A7-E5A0-41A2-9EB8-3280878718FB}">
      <dgm:prSet phldrT="[Text]"/>
      <dgm:spPr/>
      <dgm:t>
        <a:bodyPr/>
        <a:lstStyle/>
        <a:p>
          <a:r>
            <a:rPr lang="en-US" dirty="0" smtClean="0"/>
            <a:t>Portugal </a:t>
          </a:r>
          <a:endParaRPr lang="en-US" dirty="0"/>
        </a:p>
      </dgm:t>
    </dgm:pt>
    <dgm:pt modelId="{E51CBE7A-920A-444A-A65D-A6C102BE9A54}" type="parTrans" cxnId="{8D23EF7E-4F04-4068-A97A-B36DDCF99E7A}">
      <dgm:prSet/>
      <dgm:spPr/>
      <dgm:t>
        <a:bodyPr/>
        <a:lstStyle/>
        <a:p>
          <a:endParaRPr lang="en-US"/>
        </a:p>
      </dgm:t>
    </dgm:pt>
    <dgm:pt modelId="{0FD6C1AE-B23C-4669-BBD6-1D7270350C3D}" type="sibTrans" cxnId="{8D23EF7E-4F04-4068-A97A-B36DDCF99E7A}">
      <dgm:prSet/>
      <dgm:spPr/>
      <dgm:t>
        <a:bodyPr/>
        <a:lstStyle/>
        <a:p>
          <a:endParaRPr lang="en-US"/>
        </a:p>
      </dgm:t>
    </dgm:pt>
    <dgm:pt modelId="{B571A595-4EA5-4549-97BC-48BC401621B4}">
      <dgm:prSet phldrT="[Text]"/>
      <dgm:spPr/>
      <dgm:t>
        <a:bodyPr/>
        <a:lstStyle/>
        <a:p>
          <a:r>
            <a:rPr lang="en-US" dirty="0" err="1" smtClean="0"/>
            <a:t>Laut</a:t>
          </a:r>
          <a:r>
            <a:rPr lang="en-US" dirty="0" smtClean="0"/>
            <a:t> </a:t>
          </a:r>
          <a:r>
            <a:rPr lang="en-US" dirty="0" err="1" smtClean="0"/>
            <a:t>Atlatic</a:t>
          </a:r>
          <a:r>
            <a:rPr lang="en-US" dirty="0" smtClean="0"/>
            <a:t> </a:t>
          </a:r>
          <a:r>
            <a:rPr lang="en-US" dirty="0" err="1" smtClean="0"/>
            <a:t>disebelah</a:t>
          </a:r>
          <a:r>
            <a:rPr lang="en-US" dirty="0" smtClean="0"/>
            <a:t> </a:t>
          </a:r>
          <a:r>
            <a:rPr lang="en-US" dirty="0" err="1" smtClean="0"/>
            <a:t>selat</a:t>
          </a:r>
          <a:r>
            <a:rPr lang="en-US" dirty="0" smtClean="0"/>
            <a:t> </a:t>
          </a:r>
          <a:r>
            <a:rPr lang="en-US" dirty="0" err="1" smtClean="0"/>
            <a:t>maroko</a:t>
          </a:r>
          <a:endParaRPr lang="en-US" dirty="0"/>
        </a:p>
      </dgm:t>
    </dgm:pt>
    <dgm:pt modelId="{38D2B175-09A9-41E3-AFD8-C9522F281359}" type="parTrans" cxnId="{3352B807-088D-464A-B3A8-256A52996D89}">
      <dgm:prSet/>
      <dgm:spPr/>
      <dgm:t>
        <a:bodyPr/>
        <a:lstStyle/>
        <a:p>
          <a:endParaRPr lang="en-US"/>
        </a:p>
      </dgm:t>
    </dgm:pt>
    <dgm:pt modelId="{C5F3424B-6749-4B93-ABAD-F9F110F7FDEF}" type="sibTrans" cxnId="{3352B807-088D-464A-B3A8-256A52996D89}">
      <dgm:prSet/>
      <dgm:spPr/>
      <dgm:t>
        <a:bodyPr/>
        <a:lstStyle/>
        <a:p>
          <a:endParaRPr lang="en-US"/>
        </a:p>
      </dgm:t>
    </dgm:pt>
    <dgm:pt modelId="{23ABDFC4-CDFB-4E7B-B1BC-E6006EC8A507}">
      <dgm:prSet phldrT="[Text]"/>
      <dgm:spPr/>
      <dgm:t>
        <a:bodyPr/>
        <a:lstStyle/>
        <a:p>
          <a:r>
            <a:rPr lang="en-US" dirty="0" err="1" smtClean="0"/>
            <a:t>Spanyol</a:t>
          </a:r>
          <a:endParaRPr lang="en-US" dirty="0"/>
        </a:p>
      </dgm:t>
    </dgm:pt>
    <dgm:pt modelId="{3317E4A9-56F0-4515-8CE4-D2FF5DF421A7}" type="parTrans" cxnId="{509B2860-140F-4829-B3AC-F40186F57F44}">
      <dgm:prSet/>
      <dgm:spPr/>
      <dgm:t>
        <a:bodyPr/>
        <a:lstStyle/>
        <a:p>
          <a:endParaRPr lang="en-US"/>
        </a:p>
      </dgm:t>
    </dgm:pt>
    <dgm:pt modelId="{ED7BE0B0-94C3-48EB-8C7B-128AA8246C6C}" type="sibTrans" cxnId="{509B2860-140F-4829-B3AC-F40186F57F44}">
      <dgm:prSet/>
      <dgm:spPr/>
      <dgm:t>
        <a:bodyPr/>
        <a:lstStyle/>
        <a:p>
          <a:endParaRPr lang="en-US"/>
        </a:p>
      </dgm:t>
    </dgm:pt>
    <dgm:pt modelId="{6DB51C59-58AE-4BEC-B67C-23F9EB64D6EE}">
      <dgm:prSet phldrT="[Text]"/>
      <dgm:spPr/>
      <dgm:t>
        <a:bodyPr/>
        <a:lstStyle/>
        <a:p>
          <a:r>
            <a:rPr lang="en-US" dirty="0" err="1" smtClean="0"/>
            <a:t>Lautan</a:t>
          </a:r>
          <a:r>
            <a:rPr lang="en-US" dirty="0" smtClean="0"/>
            <a:t> </a:t>
          </a:r>
          <a:r>
            <a:rPr lang="en-US" dirty="0" err="1" smtClean="0"/>
            <a:t>Pasific</a:t>
          </a:r>
          <a:r>
            <a:rPr lang="en-US" dirty="0" smtClean="0"/>
            <a:t> </a:t>
          </a:r>
          <a:r>
            <a:rPr lang="en-US" dirty="0" err="1" smtClean="0"/>
            <a:t>dan</a:t>
          </a:r>
          <a:r>
            <a:rPr lang="en-US" dirty="0" smtClean="0"/>
            <a:t> </a:t>
          </a:r>
          <a:r>
            <a:rPr lang="en-US" dirty="0" err="1" smtClean="0"/>
            <a:t>teluk</a:t>
          </a:r>
          <a:r>
            <a:rPr lang="en-US" dirty="0" smtClean="0"/>
            <a:t> </a:t>
          </a:r>
          <a:r>
            <a:rPr lang="en-US" dirty="0" err="1" smtClean="0">
              <a:hlinkClick xmlns:r="http://schemas.openxmlformats.org/officeDocument/2006/relationships" r:id="rId1" action="ppaction://hlinksldjump"/>
            </a:rPr>
            <a:t>Meksiko</a:t>
          </a:r>
          <a:endParaRPr lang="en-US" dirty="0"/>
        </a:p>
      </dgm:t>
    </dgm:pt>
    <dgm:pt modelId="{06958300-7505-4F83-ADE9-797B50858E59}" type="parTrans" cxnId="{94E95A8E-6F1C-4EE5-A1CE-D5B746CF19B1}">
      <dgm:prSet/>
      <dgm:spPr/>
      <dgm:t>
        <a:bodyPr/>
        <a:lstStyle/>
        <a:p>
          <a:endParaRPr lang="en-US"/>
        </a:p>
      </dgm:t>
    </dgm:pt>
    <dgm:pt modelId="{67C0F322-FEB3-4C89-BD89-214529E09DDE}" type="sibTrans" cxnId="{94E95A8E-6F1C-4EE5-A1CE-D5B746CF19B1}">
      <dgm:prSet/>
      <dgm:spPr/>
      <dgm:t>
        <a:bodyPr/>
        <a:lstStyle/>
        <a:p>
          <a:endParaRPr lang="en-US"/>
        </a:p>
      </dgm:t>
    </dgm:pt>
    <dgm:pt modelId="{62DCB214-FE72-4F5D-854C-F4587284D00E}" type="pres">
      <dgm:prSet presAssocID="{B656C5D4-B996-475D-8B28-C24B28A38DA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04D4659-D58C-46B6-A9F7-36E85165D6DA}" type="pres">
      <dgm:prSet presAssocID="{3AEB4731-A554-4201-B146-FBA248C88D2D}" presName="root1" presStyleCnt="0"/>
      <dgm:spPr/>
    </dgm:pt>
    <dgm:pt modelId="{9C796469-8E97-4C53-92D7-D416F8CADE3D}" type="pres">
      <dgm:prSet presAssocID="{3AEB4731-A554-4201-B146-FBA248C88D2D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AA69A14-7651-4C95-9954-031A55530D78}" type="pres">
      <dgm:prSet presAssocID="{3AEB4731-A554-4201-B146-FBA248C88D2D}" presName="level2hierChild" presStyleCnt="0"/>
      <dgm:spPr/>
    </dgm:pt>
    <dgm:pt modelId="{CE85A05A-D1E6-47A1-B935-6262E6E920CC}" type="pres">
      <dgm:prSet presAssocID="{E51CBE7A-920A-444A-A65D-A6C102BE9A54}" presName="conn2-1" presStyleLbl="parChTrans1D2" presStyleIdx="0" presStyleCnt="2"/>
      <dgm:spPr/>
      <dgm:t>
        <a:bodyPr/>
        <a:lstStyle/>
        <a:p>
          <a:endParaRPr lang="en-US"/>
        </a:p>
      </dgm:t>
    </dgm:pt>
    <dgm:pt modelId="{132C5CBC-D7AA-4412-B9B9-11C92750087E}" type="pres">
      <dgm:prSet presAssocID="{E51CBE7A-920A-444A-A65D-A6C102BE9A54}" presName="connTx" presStyleLbl="parChTrans1D2" presStyleIdx="0" presStyleCnt="2"/>
      <dgm:spPr/>
      <dgm:t>
        <a:bodyPr/>
        <a:lstStyle/>
        <a:p>
          <a:endParaRPr lang="en-US"/>
        </a:p>
      </dgm:t>
    </dgm:pt>
    <dgm:pt modelId="{0712379A-2033-4594-8839-6D748CC25B3B}" type="pres">
      <dgm:prSet presAssocID="{B9B470A7-E5A0-41A2-9EB8-3280878718FB}" presName="root2" presStyleCnt="0"/>
      <dgm:spPr/>
    </dgm:pt>
    <dgm:pt modelId="{3D408483-178A-46CB-B089-4CF37CA890C1}" type="pres">
      <dgm:prSet presAssocID="{B9B470A7-E5A0-41A2-9EB8-3280878718FB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836E1E1-E957-49CE-906D-DBEF181175E0}" type="pres">
      <dgm:prSet presAssocID="{B9B470A7-E5A0-41A2-9EB8-3280878718FB}" presName="level3hierChild" presStyleCnt="0"/>
      <dgm:spPr/>
    </dgm:pt>
    <dgm:pt modelId="{8B2E8D6B-D75F-4FDB-B325-42DFC00613F6}" type="pres">
      <dgm:prSet presAssocID="{38D2B175-09A9-41E3-AFD8-C9522F281359}" presName="conn2-1" presStyleLbl="parChTrans1D3" presStyleIdx="0" presStyleCnt="2"/>
      <dgm:spPr/>
      <dgm:t>
        <a:bodyPr/>
        <a:lstStyle/>
        <a:p>
          <a:endParaRPr lang="en-US"/>
        </a:p>
      </dgm:t>
    </dgm:pt>
    <dgm:pt modelId="{393C7A06-3A9E-4388-BD35-A21030E8621B}" type="pres">
      <dgm:prSet presAssocID="{38D2B175-09A9-41E3-AFD8-C9522F281359}" presName="connTx" presStyleLbl="parChTrans1D3" presStyleIdx="0" presStyleCnt="2"/>
      <dgm:spPr/>
      <dgm:t>
        <a:bodyPr/>
        <a:lstStyle/>
        <a:p>
          <a:endParaRPr lang="en-US"/>
        </a:p>
      </dgm:t>
    </dgm:pt>
    <dgm:pt modelId="{89D32E33-729C-4B76-9B16-49EBC380B2F5}" type="pres">
      <dgm:prSet presAssocID="{B571A595-4EA5-4549-97BC-48BC401621B4}" presName="root2" presStyleCnt="0"/>
      <dgm:spPr/>
    </dgm:pt>
    <dgm:pt modelId="{D42B4055-C3D9-4316-84E7-6C6429F5D986}" type="pres">
      <dgm:prSet presAssocID="{B571A595-4EA5-4549-97BC-48BC401621B4}" presName="LevelTwoTextNode" presStyleLbl="node3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7C8616F-2194-4745-B4F9-91788E591498}" type="pres">
      <dgm:prSet presAssocID="{B571A595-4EA5-4549-97BC-48BC401621B4}" presName="level3hierChild" presStyleCnt="0"/>
      <dgm:spPr/>
    </dgm:pt>
    <dgm:pt modelId="{2E3B9032-3DBC-4D78-BE69-96BE1988F092}" type="pres">
      <dgm:prSet presAssocID="{3317E4A9-56F0-4515-8CE4-D2FF5DF421A7}" presName="conn2-1" presStyleLbl="parChTrans1D2" presStyleIdx="1" presStyleCnt="2"/>
      <dgm:spPr/>
      <dgm:t>
        <a:bodyPr/>
        <a:lstStyle/>
        <a:p>
          <a:endParaRPr lang="en-US"/>
        </a:p>
      </dgm:t>
    </dgm:pt>
    <dgm:pt modelId="{F3C49DCD-B257-4C7F-B8D9-962150FC8A9A}" type="pres">
      <dgm:prSet presAssocID="{3317E4A9-56F0-4515-8CE4-D2FF5DF421A7}" presName="connTx" presStyleLbl="parChTrans1D2" presStyleIdx="1" presStyleCnt="2"/>
      <dgm:spPr/>
      <dgm:t>
        <a:bodyPr/>
        <a:lstStyle/>
        <a:p>
          <a:endParaRPr lang="en-US"/>
        </a:p>
      </dgm:t>
    </dgm:pt>
    <dgm:pt modelId="{88B5AD94-82C3-4DDD-BB9F-9D29D3D53EAD}" type="pres">
      <dgm:prSet presAssocID="{23ABDFC4-CDFB-4E7B-B1BC-E6006EC8A507}" presName="root2" presStyleCnt="0"/>
      <dgm:spPr/>
    </dgm:pt>
    <dgm:pt modelId="{78BC5324-04FB-4738-99FE-B7F2EA1A75E7}" type="pres">
      <dgm:prSet presAssocID="{23ABDFC4-CDFB-4E7B-B1BC-E6006EC8A507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B085290-B862-4133-B287-B4D342C69B06}" type="pres">
      <dgm:prSet presAssocID="{23ABDFC4-CDFB-4E7B-B1BC-E6006EC8A507}" presName="level3hierChild" presStyleCnt="0"/>
      <dgm:spPr/>
    </dgm:pt>
    <dgm:pt modelId="{C580D939-0525-41B0-9CA5-ED6806BB8459}" type="pres">
      <dgm:prSet presAssocID="{06958300-7505-4F83-ADE9-797B50858E59}" presName="conn2-1" presStyleLbl="parChTrans1D3" presStyleIdx="1" presStyleCnt="2"/>
      <dgm:spPr/>
      <dgm:t>
        <a:bodyPr/>
        <a:lstStyle/>
        <a:p>
          <a:endParaRPr lang="en-US"/>
        </a:p>
      </dgm:t>
    </dgm:pt>
    <dgm:pt modelId="{32ED0D55-9381-4179-BCE6-5160ABB30A9E}" type="pres">
      <dgm:prSet presAssocID="{06958300-7505-4F83-ADE9-797B50858E59}" presName="connTx" presStyleLbl="parChTrans1D3" presStyleIdx="1" presStyleCnt="2"/>
      <dgm:spPr/>
      <dgm:t>
        <a:bodyPr/>
        <a:lstStyle/>
        <a:p>
          <a:endParaRPr lang="en-US"/>
        </a:p>
      </dgm:t>
    </dgm:pt>
    <dgm:pt modelId="{9DA4DA07-F8C4-4033-80A4-99AE831E4B5A}" type="pres">
      <dgm:prSet presAssocID="{6DB51C59-58AE-4BEC-B67C-23F9EB64D6EE}" presName="root2" presStyleCnt="0"/>
      <dgm:spPr/>
    </dgm:pt>
    <dgm:pt modelId="{5E3E7932-5235-49B3-BB89-F61FE703A9C9}" type="pres">
      <dgm:prSet presAssocID="{6DB51C59-58AE-4BEC-B67C-23F9EB64D6EE}" presName="LevelTwoTextNode" presStyleLbl="node3" presStyleIdx="1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2B86EC4-C8C4-425A-AB49-59336D3B5D82}" type="pres">
      <dgm:prSet presAssocID="{6DB51C59-58AE-4BEC-B67C-23F9EB64D6EE}" presName="level3hierChild" presStyleCnt="0"/>
      <dgm:spPr/>
    </dgm:pt>
  </dgm:ptLst>
  <dgm:cxnLst>
    <dgm:cxn modelId="{757B61C2-A793-47C7-B3CA-61D6D2922B6A}" type="presOf" srcId="{06958300-7505-4F83-ADE9-797B50858E59}" destId="{32ED0D55-9381-4179-BCE6-5160ABB30A9E}" srcOrd="1" destOrd="0" presId="urn:microsoft.com/office/officeart/2005/8/layout/hierarchy2"/>
    <dgm:cxn modelId="{30D15E98-9911-4545-A71C-DCD418ADB7B3}" type="presOf" srcId="{3317E4A9-56F0-4515-8CE4-D2FF5DF421A7}" destId="{F3C49DCD-B257-4C7F-B8D9-962150FC8A9A}" srcOrd="1" destOrd="0" presId="urn:microsoft.com/office/officeart/2005/8/layout/hierarchy2"/>
    <dgm:cxn modelId="{BA66E9CA-7A0B-40BC-840A-15AC3A381FD4}" type="presOf" srcId="{3AEB4731-A554-4201-B146-FBA248C88D2D}" destId="{9C796469-8E97-4C53-92D7-D416F8CADE3D}" srcOrd="0" destOrd="0" presId="urn:microsoft.com/office/officeart/2005/8/layout/hierarchy2"/>
    <dgm:cxn modelId="{B0D185D8-09DF-4343-8B53-59203946D4E9}" srcId="{B656C5D4-B996-475D-8B28-C24B28A38DAE}" destId="{3AEB4731-A554-4201-B146-FBA248C88D2D}" srcOrd="0" destOrd="0" parTransId="{B062FED9-A297-4D9A-A7C9-DF905B8E5A68}" sibTransId="{38FFC3AC-EFBA-4DCF-A891-4A338402D18A}"/>
    <dgm:cxn modelId="{DB8AC00D-50AF-48B2-BD9A-389E94B083A9}" type="presOf" srcId="{E51CBE7A-920A-444A-A65D-A6C102BE9A54}" destId="{132C5CBC-D7AA-4412-B9B9-11C92750087E}" srcOrd="1" destOrd="0" presId="urn:microsoft.com/office/officeart/2005/8/layout/hierarchy2"/>
    <dgm:cxn modelId="{509B2860-140F-4829-B3AC-F40186F57F44}" srcId="{3AEB4731-A554-4201-B146-FBA248C88D2D}" destId="{23ABDFC4-CDFB-4E7B-B1BC-E6006EC8A507}" srcOrd="1" destOrd="0" parTransId="{3317E4A9-56F0-4515-8CE4-D2FF5DF421A7}" sibTransId="{ED7BE0B0-94C3-48EB-8C7B-128AA8246C6C}"/>
    <dgm:cxn modelId="{486C7910-E018-410D-A6CB-4484157D2BFB}" type="presOf" srcId="{E51CBE7A-920A-444A-A65D-A6C102BE9A54}" destId="{CE85A05A-D1E6-47A1-B935-6262E6E920CC}" srcOrd="0" destOrd="0" presId="urn:microsoft.com/office/officeart/2005/8/layout/hierarchy2"/>
    <dgm:cxn modelId="{BC392529-9011-4D61-AF86-1BF97C1FD15C}" type="presOf" srcId="{38D2B175-09A9-41E3-AFD8-C9522F281359}" destId="{8B2E8D6B-D75F-4FDB-B325-42DFC00613F6}" srcOrd="0" destOrd="0" presId="urn:microsoft.com/office/officeart/2005/8/layout/hierarchy2"/>
    <dgm:cxn modelId="{94E95A8E-6F1C-4EE5-A1CE-D5B746CF19B1}" srcId="{23ABDFC4-CDFB-4E7B-B1BC-E6006EC8A507}" destId="{6DB51C59-58AE-4BEC-B67C-23F9EB64D6EE}" srcOrd="0" destOrd="0" parTransId="{06958300-7505-4F83-ADE9-797B50858E59}" sibTransId="{67C0F322-FEB3-4C89-BD89-214529E09DDE}"/>
    <dgm:cxn modelId="{DD4A454F-9270-4ED3-90B4-68BD82B1B5DD}" type="presOf" srcId="{3317E4A9-56F0-4515-8CE4-D2FF5DF421A7}" destId="{2E3B9032-3DBC-4D78-BE69-96BE1988F092}" srcOrd="0" destOrd="0" presId="urn:microsoft.com/office/officeart/2005/8/layout/hierarchy2"/>
    <dgm:cxn modelId="{E5C82138-1F8C-4244-AB44-62AD5DE49FB6}" type="presOf" srcId="{B656C5D4-B996-475D-8B28-C24B28A38DAE}" destId="{62DCB214-FE72-4F5D-854C-F4587284D00E}" srcOrd="0" destOrd="0" presId="urn:microsoft.com/office/officeart/2005/8/layout/hierarchy2"/>
    <dgm:cxn modelId="{3316A8D0-2701-48E7-B307-1A5D33F282E5}" type="presOf" srcId="{B9B470A7-E5A0-41A2-9EB8-3280878718FB}" destId="{3D408483-178A-46CB-B089-4CF37CA890C1}" srcOrd="0" destOrd="0" presId="urn:microsoft.com/office/officeart/2005/8/layout/hierarchy2"/>
    <dgm:cxn modelId="{B57A8A72-E535-45AC-A6A5-32307B2B0F76}" type="presOf" srcId="{38D2B175-09A9-41E3-AFD8-C9522F281359}" destId="{393C7A06-3A9E-4388-BD35-A21030E8621B}" srcOrd="1" destOrd="0" presId="urn:microsoft.com/office/officeart/2005/8/layout/hierarchy2"/>
    <dgm:cxn modelId="{8D23EF7E-4F04-4068-A97A-B36DDCF99E7A}" srcId="{3AEB4731-A554-4201-B146-FBA248C88D2D}" destId="{B9B470A7-E5A0-41A2-9EB8-3280878718FB}" srcOrd="0" destOrd="0" parTransId="{E51CBE7A-920A-444A-A65D-A6C102BE9A54}" sibTransId="{0FD6C1AE-B23C-4669-BBD6-1D7270350C3D}"/>
    <dgm:cxn modelId="{6557AA47-724D-43D9-9E93-56885D1121A1}" type="presOf" srcId="{B571A595-4EA5-4549-97BC-48BC401621B4}" destId="{D42B4055-C3D9-4316-84E7-6C6429F5D986}" srcOrd="0" destOrd="0" presId="urn:microsoft.com/office/officeart/2005/8/layout/hierarchy2"/>
    <dgm:cxn modelId="{A331C91E-E4A1-443D-A117-6663328DE952}" type="presOf" srcId="{23ABDFC4-CDFB-4E7B-B1BC-E6006EC8A507}" destId="{78BC5324-04FB-4738-99FE-B7F2EA1A75E7}" srcOrd="0" destOrd="0" presId="urn:microsoft.com/office/officeart/2005/8/layout/hierarchy2"/>
    <dgm:cxn modelId="{EB4B6CCC-2140-481E-A21C-C37613CC8D99}" type="presOf" srcId="{6DB51C59-58AE-4BEC-B67C-23F9EB64D6EE}" destId="{5E3E7932-5235-49B3-BB89-F61FE703A9C9}" srcOrd="0" destOrd="0" presId="urn:microsoft.com/office/officeart/2005/8/layout/hierarchy2"/>
    <dgm:cxn modelId="{3E3B500E-1AD5-4E32-ABCD-6F09DB2CC0BA}" type="presOf" srcId="{06958300-7505-4F83-ADE9-797B50858E59}" destId="{C580D939-0525-41B0-9CA5-ED6806BB8459}" srcOrd="0" destOrd="0" presId="urn:microsoft.com/office/officeart/2005/8/layout/hierarchy2"/>
    <dgm:cxn modelId="{3352B807-088D-464A-B3A8-256A52996D89}" srcId="{B9B470A7-E5A0-41A2-9EB8-3280878718FB}" destId="{B571A595-4EA5-4549-97BC-48BC401621B4}" srcOrd="0" destOrd="0" parTransId="{38D2B175-09A9-41E3-AFD8-C9522F281359}" sibTransId="{C5F3424B-6749-4B93-ABAD-F9F110F7FDEF}"/>
    <dgm:cxn modelId="{7FF61E72-36DD-41DF-AE94-D224ED442598}" type="presParOf" srcId="{62DCB214-FE72-4F5D-854C-F4587284D00E}" destId="{104D4659-D58C-46B6-A9F7-36E85165D6DA}" srcOrd="0" destOrd="0" presId="urn:microsoft.com/office/officeart/2005/8/layout/hierarchy2"/>
    <dgm:cxn modelId="{86ABD63E-6B6A-4BDD-8A20-BDBAD6CBF39E}" type="presParOf" srcId="{104D4659-D58C-46B6-A9F7-36E85165D6DA}" destId="{9C796469-8E97-4C53-92D7-D416F8CADE3D}" srcOrd="0" destOrd="0" presId="urn:microsoft.com/office/officeart/2005/8/layout/hierarchy2"/>
    <dgm:cxn modelId="{C7FB34F0-1685-4EAB-9987-22F8003859E0}" type="presParOf" srcId="{104D4659-D58C-46B6-A9F7-36E85165D6DA}" destId="{EAA69A14-7651-4C95-9954-031A55530D78}" srcOrd="1" destOrd="0" presId="urn:microsoft.com/office/officeart/2005/8/layout/hierarchy2"/>
    <dgm:cxn modelId="{61F401D0-120D-4F75-8A68-AB63589D68B3}" type="presParOf" srcId="{EAA69A14-7651-4C95-9954-031A55530D78}" destId="{CE85A05A-D1E6-47A1-B935-6262E6E920CC}" srcOrd="0" destOrd="0" presId="urn:microsoft.com/office/officeart/2005/8/layout/hierarchy2"/>
    <dgm:cxn modelId="{88803476-8079-4034-AE87-62AA94740E8A}" type="presParOf" srcId="{CE85A05A-D1E6-47A1-B935-6262E6E920CC}" destId="{132C5CBC-D7AA-4412-B9B9-11C92750087E}" srcOrd="0" destOrd="0" presId="urn:microsoft.com/office/officeart/2005/8/layout/hierarchy2"/>
    <dgm:cxn modelId="{28B37FFF-92A3-45C7-A095-2B76E58316A7}" type="presParOf" srcId="{EAA69A14-7651-4C95-9954-031A55530D78}" destId="{0712379A-2033-4594-8839-6D748CC25B3B}" srcOrd="1" destOrd="0" presId="urn:microsoft.com/office/officeart/2005/8/layout/hierarchy2"/>
    <dgm:cxn modelId="{0E946A63-91A8-4104-ACCE-6BAF759CDDDA}" type="presParOf" srcId="{0712379A-2033-4594-8839-6D748CC25B3B}" destId="{3D408483-178A-46CB-B089-4CF37CA890C1}" srcOrd="0" destOrd="0" presId="urn:microsoft.com/office/officeart/2005/8/layout/hierarchy2"/>
    <dgm:cxn modelId="{1A664E74-5714-45FD-8527-597B6B2FE2DF}" type="presParOf" srcId="{0712379A-2033-4594-8839-6D748CC25B3B}" destId="{0836E1E1-E957-49CE-906D-DBEF181175E0}" srcOrd="1" destOrd="0" presId="urn:microsoft.com/office/officeart/2005/8/layout/hierarchy2"/>
    <dgm:cxn modelId="{4D3C577B-E684-44A3-B71E-FD7729490502}" type="presParOf" srcId="{0836E1E1-E957-49CE-906D-DBEF181175E0}" destId="{8B2E8D6B-D75F-4FDB-B325-42DFC00613F6}" srcOrd="0" destOrd="0" presId="urn:microsoft.com/office/officeart/2005/8/layout/hierarchy2"/>
    <dgm:cxn modelId="{33AE13DE-F308-4605-A9BA-A16C751EB92F}" type="presParOf" srcId="{8B2E8D6B-D75F-4FDB-B325-42DFC00613F6}" destId="{393C7A06-3A9E-4388-BD35-A21030E8621B}" srcOrd="0" destOrd="0" presId="urn:microsoft.com/office/officeart/2005/8/layout/hierarchy2"/>
    <dgm:cxn modelId="{02C18716-6086-4191-ACBF-0A657D590274}" type="presParOf" srcId="{0836E1E1-E957-49CE-906D-DBEF181175E0}" destId="{89D32E33-729C-4B76-9B16-49EBC380B2F5}" srcOrd="1" destOrd="0" presId="urn:microsoft.com/office/officeart/2005/8/layout/hierarchy2"/>
    <dgm:cxn modelId="{CB1B20E5-7401-4F00-BB2E-72FBD5C8E1B5}" type="presParOf" srcId="{89D32E33-729C-4B76-9B16-49EBC380B2F5}" destId="{D42B4055-C3D9-4316-84E7-6C6429F5D986}" srcOrd="0" destOrd="0" presId="urn:microsoft.com/office/officeart/2005/8/layout/hierarchy2"/>
    <dgm:cxn modelId="{DB254CD1-2546-4514-B929-1728F910D9B1}" type="presParOf" srcId="{89D32E33-729C-4B76-9B16-49EBC380B2F5}" destId="{07C8616F-2194-4745-B4F9-91788E591498}" srcOrd="1" destOrd="0" presId="urn:microsoft.com/office/officeart/2005/8/layout/hierarchy2"/>
    <dgm:cxn modelId="{A4C34472-9A26-40FF-8AA2-9A33C98E70A9}" type="presParOf" srcId="{EAA69A14-7651-4C95-9954-031A55530D78}" destId="{2E3B9032-3DBC-4D78-BE69-96BE1988F092}" srcOrd="2" destOrd="0" presId="urn:microsoft.com/office/officeart/2005/8/layout/hierarchy2"/>
    <dgm:cxn modelId="{08BF1CE2-D827-404A-B2AC-3F01AB1B1037}" type="presParOf" srcId="{2E3B9032-3DBC-4D78-BE69-96BE1988F092}" destId="{F3C49DCD-B257-4C7F-B8D9-962150FC8A9A}" srcOrd="0" destOrd="0" presId="urn:microsoft.com/office/officeart/2005/8/layout/hierarchy2"/>
    <dgm:cxn modelId="{A7C46822-694D-453F-808D-9E31D1C1C9B3}" type="presParOf" srcId="{EAA69A14-7651-4C95-9954-031A55530D78}" destId="{88B5AD94-82C3-4DDD-BB9F-9D29D3D53EAD}" srcOrd="3" destOrd="0" presId="urn:microsoft.com/office/officeart/2005/8/layout/hierarchy2"/>
    <dgm:cxn modelId="{FA588456-EB29-4DA5-82E7-8083BCB08120}" type="presParOf" srcId="{88B5AD94-82C3-4DDD-BB9F-9D29D3D53EAD}" destId="{78BC5324-04FB-4738-99FE-B7F2EA1A75E7}" srcOrd="0" destOrd="0" presId="urn:microsoft.com/office/officeart/2005/8/layout/hierarchy2"/>
    <dgm:cxn modelId="{D5538485-64C6-4F39-9C8C-C54F86E59240}" type="presParOf" srcId="{88B5AD94-82C3-4DDD-BB9F-9D29D3D53EAD}" destId="{2B085290-B862-4133-B287-B4D342C69B06}" srcOrd="1" destOrd="0" presId="urn:microsoft.com/office/officeart/2005/8/layout/hierarchy2"/>
    <dgm:cxn modelId="{DDDF7BFE-0AD2-46CA-B184-78C9C11EA6C0}" type="presParOf" srcId="{2B085290-B862-4133-B287-B4D342C69B06}" destId="{C580D939-0525-41B0-9CA5-ED6806BB8459}" srcOrd="0" destOrd="0" presId="urn:microsoft.com/office/officeart/2005/8/layout/hierarchy2"/>
    <dgm:cxn modelId="{B6EC503E-B681-4ACE-8C11-F6A7B6BEFA19}" type="presParOf" srcId="{C580D939-0525-41B0-9CA5-ED6806BB8459}" destId="{32ED0D55-9381-4179-BCE6-5160ABB30A9E}" srcOrd="0" destOrd="0" presId="urn:microsoft.com/office/officeart/2005/8/layout/hierarchy2"/>
    <dgm:cxn modelId="{F7473D01-0826-4F6E-9AC0-34F6D71300FE}" type="presParOf" srcId="{2B085290-B862-4133-B287-B4D342C69B06}" destId="{9DA4DA07-F8C4-4033-80A4-99AE831E4B5A}" srcOrd="1" destOrd="0" presId="urn:microsoft.com/office/officeart/2005/8/layout/hierarchy2"/>
    <dgm:cxn modelId="{12132556-6328-41BF-A6BA-17B598ABF101}" type="presParOf" srcId="{9DA4DA07-F8C4-4033-80A4-99AE831E4B5A}" destId="{5E3E7932-5235-49B3-BB89-F61FE703A9C9}" srcOrd="0" destOrd="0" presId="urn:microsoft.com/office/officeart/2005/8/layout/hierarchy2"/>
    <dgm:cxn modelId="{474660C4-B38B-4F6A-BE4A-04E4CECE3752}" type="presParOf" srcId="{9DA4DA07-F8C4-4033-80A4-99AE831E4B5A}" destId="{92B86EC4-C8C4-425A-AB49-59336D3B5D82}" srcOrd="1" destOrd="0" presId="urn:microsoft.com/office/officeart/2005/8/layout/hierarchy2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D06B092-1D0B-408D-B7D2-0527C8D9CA1D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4C710B6-5296-4DBE-BFED-F9BBBAA807A1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Selden</a:t>
          </a:r>
          <a:endParaRPr lang="en-US" dirty="0">
            <a:solidFill>
              <a:schemeClr val="tx1"/>
            </a:solidFill>
          </a:endParaRPr>
        </a:p>
      </dgm:t>
    </dgm:pt>
    <dgm:pt modelId="{C1F59AA6-10DB-4E42-A3D5-A13234D53E2E}" type="parTrans" cxnId="{8217FDBD-7C01-4BD8-B323-929CE52DA3A8}">
      <dgm:prSet/>
      <dgm:spPr/>
      <dgm:t>
        <a:bodyPr/>
        <a:lstStyle/>
        <a:p>
          <a:endParaRPr lang="en-US"/>
        </a:p>
      </dgm:t>
    </dgm:pt>
    <dgm:pt modelId="{8FEE4439-ADE6-4E83-A27E-2DFFB0A7B78B}" type="sibTrans" cxnId="{8217FDBD-7C01-4BD8-B323-929CE52DA3A8}">
      <dgm:prSet/>
      <dgm:spPr/>
      <dgm:t>
        <a:bodyPr/>
        <a:lstStyle/>
        <a:p>
          <a:endParaRPr lang="en-US"/>
        </a:p>
      </dgm:t>
    </dgm:pt>
    <dgm:pt modelId="{F1B530E7-4B3B-4BD0-ACD6-30FA0653AB9D}">
      <dgm:prSet phldrT="[Text]"/>
      <dgm:spPr/>
      <dgm:t>
        <a:bodyPr/>
        <a:lstStyle/>
        <a:p>
          <a:r>
            <a:rPr lang="en-US" dirty="0" err="1" smtClean="0">
              <a:solidFill>
                <a:schemeClr val="tx1"/>
              </a:solidFill>
            </a:rPr>
            <a:t>Laut</a:t>
          </a:r>
          <a:r>
            <a:rPr lang="en-US" dirty="0" smtClean="0">
              <a:solidFill>
                <a:schemeClr val="tx1"/>
              </a:solidFill>
            </a:rPr>
            <a:t> yang </a:t>
          </a:r>
          <a:r>
            <a:rPr lang="en-US" dirty="0" err="1" smtClean="0">
              <a:solidFill>
                <a:schemeClr val="tx1"/>
              </a:solidFill>
            </a:rPr>
            <a:t>berbatasan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dengan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pantai</a:t>
          </a:r>
          <a:endParaRPr lang="en-US" dirty="0">
            <a:solidFill>
              <a:schemeClr val="tx1"/>
            </a:solidFill>
          </a:endParaRPr>
        </a:p>
      </dgm:t>
    </dgm:pt>
    <dgm:pt modelId="{AFD537A3-2C33-418B-81C1-C9B03508F51A}" type="parTrans" cxnId="{D3AF6E80-3DA0-4EA9-81D5-AB05DDB05873}">
      <dgm:prSet/>
      <dgm:spPr/>
      <dgm:t>
        <a:bodyPr/>
        <a:lstStyle/>
        <a:p>
          <a:endParaRPr lang="en-US"/>
        </a:p>
      </dgm:t>
    </dgm:pt>
    <dgm:pt modelId="{04880FBE-4A8C-4E9B-A161-19FA3F07CE1D}" type="sibTrans" cxnId="{D3AF6E80-3DA0-4EA9-81D5-AB05DDB05873}">
      <dgm:prSet/>
      <dgm:spPr/>
      <dgm:t>
        <a:bodyPr/>
        <a:lstStyle/>
        <a:p>
          <a:endParaRPr lang="en-US"/>
        </a:p>
      </dgm:t>
    </dgm:pt>
    <dgm:pt modelId="{C6DF85AA-F1C6-4919-ADE8-3F0CFC288204}">
      <dgm:prSet phldrT="[Text]"/>
      <dgm:spPr/>
      <dgm:t>
        <a:bodyPr/>
        <a:lstStyle/>
        <a:p>
          <a:r>
            <a:rPr lang="en-US" dirty="0" err="1" smtClean="0">
              <a:solidFill>
                <a:schemeClr val="tx1"/>
              </a:solidFill>
            </a:rPr>
            <a:t>Laut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lepas</a:t>
          </a:r>
          <a:r>
            <a:rPr lang="en-US" dirty="0" smtClean="0">
              <a:solidFill>
                <a:schemeClr val="tx1"/>
              </a:solidFill>
            </a:rPr>
            <a:t> </a:t>
          </a:r>
          <a:endParaRPr lang="en-US" dirty="0">
            <a:solidFill>
              <a:schemeClr val="tx1"/>
            </a:solidFill>
          </a:endParaRPr>
        </a:p>
      </dgm:t>
    </dgm:pt>
    <dgm:pt modelId="{BE9FE4F9-015E-4F20-BA5F-E4FB5DD8BB1A}" type="parTrans" cxnId="{32DC3B25-E27C-42EC-89FA-511B288B9F39}">
      <dgm:prSet/>
      <dgm:spPr/>
      <dgm:t>
        <a:bodyPr/>
        <a:lstStyle/>
        <a:p>
          <a:endParaRPr lang="en-US"/>
        </a:p>
      </dgm:t>
    </dgm:pt>
    <dgm:pt modelId="{5F8ED3D9-A218-4EF7-BB08-50D86B0AA321}" type="sibTrans" cxnId="{32DC3B25-E27C-42EC-89FA-511B288B9F39}">
      <dgm:prSet/>
      <dgm:spPr/>
      <dgm:t>
        <a:bodyPr/>
        <a:lstStyle/>
        <a:p>
          <a:endParaRPr lang="en-US"/>
        </a:p>
      </dgm:t>
    </dgm:pt>
    <dgm:pt modelId="{A16F4E26-08F8-4EC0-8D62-C9F97DB69304}">
      <dgm:prSet/>
      <dgm:spPr/>
      <dgm:t>
        <a:bodyPr/>
        <a:lstStyle/>
        <a:p>
          <a:r>
            <a:rPr lang="en-US" dirty="0" err="1" smtClean="0">
              <a:solidFill>
                <a:schemeClr val="tx1"/>
              </a:solidFill>
            </a:rPr>
            <a:t>Laut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inggris</a:t>
          </a:r>
          <a:r>
            <a:rPr lang="en-US" dirty="0" smtClean="0">
              <a:solidFill>
                <a:schemeClr val="tx1"/>
              </a:solidFill>
            </a:rPr>
            <a:t> </a:t>
          </a:r>
        </a:p>
        <a:p>
          <a:r>
            <a:rPr lang="en-US" dirty="0" smtClean="0">
              <a:solidFill>
                <a:schemeClr val="tx1"/>
              </a:solidFill>
            </a:rPr>
            <a:t>(</a:t>
          </a:r>
          <a:r>
            <a:rPr lang="en-US" dirty="0" err="1" smtClean="0">
              <a:solidFill>
                <a:schemeClr val="tx1"/>
              </a:solidFill>
            </a:rPr>
            <a:t>jauhnya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sampai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ke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pantai</a:t>
          </a:r>
          <a:r>
            <a:rPr lang="en-US" dirty="0" smtClean="0">
              <a:solidFill>
                <a:schemeClr val="tx1"/>
              </a:solidFill>
            </a:rPr>
            <a:t> </a:t>
          </a:r>
          <a:r>
            <a:rPr lang="en-US" dirty="0" err="1" smtClean="0">
              <a:solidFill>
                <a:schemeClr val="tx1"/>
              </a:solidFill>
            </a:rPr>
            <a:t>Spanjol</a:t>
          </a:r>
          <a:r>
            <a:rPr lang="en-US" dirty="0" smtClean="0">
              <a:solidFill>
                <a:schemeClr val="tx1"/>
              </a:solidFill>
            </a:rPr>
            <a:t> Selatan)</a:t>
          </a:r>
          <a:endParaRPr lang="en-US" dirty="0">
            <a:solidFill>
              <a:schemeClr val="tx1"/>
            </a:solidFill>
          </a:endParaRPr>
        </a:p>
      </dgm:t>
    </dgm:pt>
    <dgm:pt modelId="{6C4CD257-1D81-42A1-9591-9CDBF8DEDFBE}" type="parTrans" cxnId="{F75129B6-5205-4B38-B6CC-2D733A08FFC9}">
      <dgm:prSet/>
      <dgm:spPr/>
      <dgm:t>
        <a:bodyPr/>
        <a:lstStyle/>
        <a:p>
          <a:endParaRPr lang="en-US"/>
        </a:p>
      </dgm:t>
    </dgm:pt>
    <dgm:pt modelId="{1938519E-3EE9-43FA-BCC1-D3F423C1E1C7}" type="sibTrans" cxnId="{F75129B6-5205-4B38-B6CC-2D733A08FFC9}">
      <dgm:prSet/>
      <dgm:spPr/>
      <dgm:t>
        <a:bodyPr/>
        <a:lstStyle/>
        <a:p>
          <a:endParaRPr lang="en-US"/>
        </a:p>
      </dgm:t>
    </dgm:pt>
    <dgm:pt modelId="{B906813D-6A5A-4A49-BECC-6DB3F80EE477}" type="pres">
      <dgm:prSet presAssocID="{1D06B092-1D0B-408D-B7D2-0527C8D9CA1D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3390485-97C7-489B-A1EF-0A0EDDD432F8}" type="pres">
      <dgm:prSet presAssocID="{24C710B6-5296-4DBE-BFED-F9BBBAA807A1}" presName="root1" presStyleCnt="0"/>
      <dgm:spPr/>
    </dgm:pt>
    <dgm:pt modelId="{B8A4F452-6B62-4649-AFDE-54FC75BF0751}" type="pres">
      <dgm:prSet presAssocID="{24C710B6-5296-4DBE-BFED-F9BBBAA807A1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D8222DB-088E-4B4B-8D9A-5CD4592F8A30}" type="pres">
      <dgm:prSet presAssocID="{24C710B6-5296-4DBE-BFED-F9BBBAA807A1}" presName="level2hierChild" presStyleCnt="0"/>
      <dgm:spPr/>
    </dgm:pt>
    <dgm:pt modelId="{CBBBD8D0-12F8-44A1-8216-8FE74C13E399}" type="pres">
      <dgm:prSet presAssocID="{AFD537A3-2C33-418B-81C1-C9B03508F51A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8F6C87B7-0E28-472B-A4E0-4370B5348EF0}" type="pres">
      <dgm:prSet presAssocID="{AFD537A3-2C33-418B-81C1-C9B03508F51A}" presName="connTx" presStyleLbl="parChTrans1D2" presStyleIdx="0" presStyleCnt="3"/>
      <dgm:spPr/>
      <dgm:t>
        <a:bodyPr/>
        <a:lstStyle/>
        <a:p>
          <a:endParaRPr lang="en-US"/>
        </a:p>
      </dgm:t>
    </dgm:pt>
    <dgm:pt modelId="{0DE779EB-57E1-46FE-BD12-077932999878}" type="pres">
      <dgm:prSet presAssocID="{F1B530E7-4B3B-4BD0-ACD6-30FA0653AB9D}" presName="root2" presStyleCnt="0"/>
      <dgm:spPr/>
    </dgm:pt>
    <dgm:pt modelId="{18D5345A-96B7-491C-9538-DA6E58BEC3D2}" type="pres">
      <dgm:prSet presAssocID="{F1B530E7-4B3B-4BD0-ACD6-30FA0653AB9D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141A597-3ABF-414E-8712-7A4F1791FB04}" type="pres">
      <dgm:prSet presAssocID="{F1B530E7-4B3B-4BD0-ACD6-30FA0653AB9D}" presName="level3hierChild" presStyleCnt="0"/>
      <dgm:spPr/>
    </dgm:pt>
    <dgm:pt modelId="{67D6928D-FD00-469A-AFBC-4E1992B75037}" type="pres">
      <dgm:prSet presAssocID="{6C4CD257-1D81-42A1-9591-9CDBF8DEDFBE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1E909B0E-3259-46DC-8CF6-CE942F4202F4}" type="pres">
      <dgm:prSet presAssocID="{6C4CD257-1D81-42A1-9591-9CDBF8DEDFBE}" presName="connTx" presStyleLbl="parChTrans1D2" presStyleIdx="1" presStyleCnt="3"/>
      <dgm:spPr/>
      <dgm:t>
        <a:bodyPr/>
        <a:lstStyle/>
        <a:p>
          <a:endParaRPr lang="en-US"/>
        </a:p>
      </dgm:t>
    </dgm:pt>
    <dgm:pt modelId="{B1332602-237F-4D6A-A21B-69D03926913E}" type="pres">
      <dgm:prSet presAssocID="{A16F4E26-08F8-4EC0-8D62-C9F97DB69304}" presName="root2" presStyleCnt="0"/>
      <dgm:spPr/>
    </dgm:pt>
    <dgm:pt modelId="{7D1C594C-4072-4162-BAE8-2832DED8F85C}" type="pres">
      <dgm:prSet presAssocID="{A16F4E26-08F8-4EC0-8D62-C9F97DB69304}" presName="LevelTwoTextNode" presStyleLbl="node2" presStyleIdx="1" presStyleCnt="3" custLinFactNeighborX="1055" custLinFactNeighborY="-159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E09EE38-9055-463B-BA4D-67D6521EDF71}" type="pres">
      <dgm:prSet presAssocID="{A16F4E26-08F8-4EC0-8D62-C9F97DB69304}" presName="level3hierChild" presStyleCnt="0"/>
      <dgm:spPr/>
    </dgm:pt>
    <dgm:pt modelId="{7C5195A4-AA9F-4A1D-B2A3-D071B0C3434B}" type="pres">
      <dgm:prSet presAssocID="{BE9FE4F9-015E-4F20-BA5F-E4FB5DD8BB1A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F12B1302-C74E-4A81-97E4-1E1FF0D5EB9D}" type="pres">
      <dgm:prSet presAssocID="{BE9FE4F9-015E-4F20-BA5F-E4FB5DD8BB1A}" presName="connTx" presStyleLbl="parChTrans1D2" presStyleIdx="2" presStyleCnt="3"/>
      <dgm:spPr/>
      <dgm:t>
        <a:bodyPr/>
        <a:lstStyle/>
        <a:p>
          <a:endParaRPr lang="en-US"/>
        </a:p>
      </dgm:t>
    </dgm:pt>
    <dgm:pt modelId="{6F914A84-1A36-44C9-9872-3F40105E1C14}" type="pres">
      <dgm:prSet presAssocID="{C6DF85AA-F1C6-4919-ADE8-3F0CFC288204}" presName="root2" presStyleCnt="0"/>
      <dgm:spPr/>
    </dgm:pt>
    <dgm:pt modelId="{B79B715F-D06B-4DAD-BCB6-CBFDFD74768E}" type="pres">
      <dgm:prSet presAssocID="{C6DF85AA-F1C6-4919-ADE8-3F0CFC288204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4B57A00-807A-4AA8-9B20-DEBC82D67B7B}" type="pres">
      <dgm:prSet presAssocID="{C6DF85AA-F1C6-4919-ADE8-3F0CFC288204}" presName="level3hierChild" presStyleCnt="0"/>
      <dgm:spPr/>
    </dgm:pt>
  </dgm:ptLst>
  <dgm:cxnLst>
    <dgm:cxn modelId="{5D28192F-EB4F-40F7-8797-EA9662688CB0}" type="presOf" srcId="{BE9FE4F9-015E-4F20-BA5F-E4FB5DD8BB1A}" destId="{F12B1302-C74E-4A81-97E4-1E1FF0D5EB9D}" srcOrd="1" destOrd="0" presId="urn:microsoft.com/office/officeart/2005/8/layout/hierarchy2"/>
    <dgm:cxn modelId="{D3AF6E80-3DA0-4EA9-81D5-AB05DDB05873}" srcId="{24C710B6-5296-4DBE-BFED-F9BBBAA807A1}" destId="{F1B530E7-4B3B-4BD0-ACD6-30FA0653AB9D}" srcOrd="0" destOrd="0" parTransId="{AFD537A3-2C33-418B-81C1-C9B03508F51A}" sibTransId="{04880FBE-4A8C-4E9B-A161-19FA3F07CE1D}"/>
    <dgm:cxn modelId="{8217FDBD-7C01-4BD8-B323-929CE52DA3A8}" srcId="{1D06B092-1D0B-408D-B7D2-0527C8D9CA1D}" destId="{24C710B6-5296-4DBE-BFED-F9BBBAA807A1}" srcOrd="0" destOrd="0" parTransId="{C1F59AA6-10DB-4E42-A3D5-A13234D53E2E}" sibTransId="{8FEE4439-ADE6-4E83-A27E-2DFFB0A7B78B}"/>
    <dgm:cxn modelId="{32DC3B25-E27C-42EC-89FA-511B288B9F39}" srcId="{24C710B6-5296-4DBE-BFED-F9BBBAA807A1}" destId="{C6DF85AA-F1C6-4919-ADE8-3F0CFC288204}" srcOrd="2" destOrd="0" parTransId="{BE9FE4F9-015E-4F20-BA5F-E4FB5DD8BB1A}" sibTransId="{5F8ED3D9-A218-4EF7-BB08-50D86B0AA321}"/>
    <dgm:cxn modelId="{F75129B6-5205-4B38-B6CC-2D733A08FFC9}" srcId="{24C710B6-5296-4DBE-BFED-F9BBBAA807A1}" destId="{A16F4E26-08F8-4EC0-8D62-C9F97DB69304}" srcOrd="1" destOrd="0" parTransId="{6C4CD257-1D81-42A1-9591-9CDBF8DEDFBE}" sibTransId="{1938519E-3EE9-43FA-BCC1-D3F423C1E1C7}"/>
    <dgm:cxn modelId="{D13C72E9-B1EC-4CB1-88B1-85F4802C17D1}" type="presOf" srcId="{BE9FE4F9-015E-4F20-BA5F-E4FB5DD8BB1A}" destId="{7C5195A4-AA9F-4A1D-B2A3-D071B0C3434B}" srcOrd="0" destOrd="0" presId="urn:microsoft.com/office/officeart/2005/8/layout/hierarchy2"/>
    <dgm:cxn modelId="{2A5AA95D-8E21-4B1B-830A-6930A1957530}" type="presOf" srcId="{F1B530E7-4B3B-4BD0-ACD6-30FA0653AB9D}" destId="{18D5345A-96B7-491C-9538-DA6E58BEC3D2}" srcOrd="0" destOrd="0" presId="urn:microsoft.com/office/officeart/2005/8/layout/hierarchy2"/>
    <dgm:cxn modelId="{E2D7A3A7-8AF9-4F25-846C-A2289B197F98}" type="presOf" srcId="{1D06B092-1D0B-408D-B7D2-0527C8D9CA1D}" destId="{B906813D-6A5A-4A49-BECC-6DB3F80EE477}" srcOrd="0" destOrd="0" presId="urn:microsoft.com/office/officeart/2005/8/layout/hierarchy2"/>
    <dgm:cxn modelId="{B158841C-4E3E-46C7-BBC8-0F50CA6C885A}" type="presOf" srcId="{AFD537A3-2C33-418B-81C1-C9B03508F51A}" destId="{8F6C87B7-0E28-472B-A4E0-4370B5348EF0}" srcOrd="1" destOrd="0" presId="urn:microsoft.com/office/officeart/2005/8/layout/hierarchy2"/>
    <dgm:cxn modelId="{27976E0C-FEA8-4299-B4CF-059007EAF5CC}" type="presOf" srcId="{6C4CD257-1D81-42A1-9591-9CDBF8DEDFBE}" destId="{67D6928D-FD00-469A-AFBC-4E1992B75037}" srcOrd="0" destOrd="0" presId="urn:microsoft.com/office/officeart/2005/8/layout/hierarchy2"/>
    <dgm:cxn modelId="{1B1FE3AF-9CCE-4F42-9534-A0F6DB73E4D6}" type="presOf" srcId="{A16F4E26-08F8-4EC0-8D62-C9F97DB69304}" destId="{7D1C594C-4072-4162-BAE8-2832DED8F85C}" srcOrd="0" destOrd="0" presId="urn:microsoft.com/office/officeart/2005/8/layout/hierarchy2"/>
    <dgm:cxn modelId="{F77E15A5-37DB-45EE-AB37-44DA0DAE0239}" type="presOf" srcId="{6C4CD257-1D81-42A1-9591-9CDBF8DEDFBE}" destId="{1E909B0E-3259-46DC-8CF6-CE942F4202F4}" srcOrd="1" destOrd="0" presId="urn:microsoft.com/office/officeart/2005/8/layout/hierarchy2"/>
    <dgm:cxn modelId="{ABFC0657-B321-4FA5-A665-B51AD989A75E}" type="presOf" srcId="{24C710B6-5296-4DBE-BFED-F9BBBAA807A1}" destId="{B8A4F452-6B62-4649-AFDE-54FC75BF0751}" srcOrd="0" destOrd="0" presId="urn:microsoft.com/office/officeart/2005/8/layout/hierarchy2"/>
    <dgm:cxn modelId="{876CC388-377D-48FC-BC78-E87163B68371}" type="presOf" srcId="{AFD537A3-2C33-418B-81C1-C9B03508F51A}" destId="{CBBBD8D0-12F8-44A1-8216-8FE74C13E399}" srcOrd="0" destOrd="0" presId="urn:microsoft.com/office/officeart/2005/8/layout/hierarchy2"/>
    <dgm:cxn modelId="{9868C4AC-5125-43D7-9DFD-31AE4C5C6BB3}" type="presOf" srcId="{C6DF85AA-F1C6-4919-ADE8-3F0CFC288204}" destId="{B79B715F-D06B-4DAD-BCB6-CBFDFD74768E}" srcOrd="0" destOrd="0" presId="urn:microsoft.com/office/officeart/2005/8/layout/hierarchy2"/>
    <dgm:cxn modelId="{EECF4EF8-25DC-469E-A128-BA55D062ACB4}" type="presParOf" srcId="{B906813D-6A5A-4A49-BECC-6DB3F80EE477}" destId="{43390485-97C7-489B-A1EF-0A0EDDD432F8}" srcOrd="0" destOrd="0" presId="urn:microsoft.com/office/officeart/2005/8/layout/hierarchy2"/>
    <dgm:cxn modelId="{367D5C05-AA6D-4601-9DC5-10A34DBF1C34}" type="presParOf" srcId="{43390485-97C7-489B-A1EF-0A0EDDD432F8}" destId="{B8A4F452-6B62-4649-AFDE-54FC75BF0751}" srcOrd="0" destOrd="0" presId="urn:microsoft.com/office/officeart/2005/8/layout/hierarchy2"/>
    <dgm:cxn modelId="{755BE181-E91B-4133-B0B3-06204F732A3F}" type="presParOf" srcId="{43390485-97C7-489B-A1EF-0A0EDDD432F8}" destId="{3D8222DB-088E-4B4B-8D9A-5CD4592F8A30}" srcOrd="1" destOrd="0" presId="urn:microsoft.com/office/officeart/2005/8/layout/hierarchy2"/>
    <dgm:cxn modelId="{5047B889-5940-4B8D-B34E-152137DBA2FE}" type="presParOf" srcId="{3D8222DB-088E-4B4B-8D9A-5CD4592F8A30}" destId="{CBBBD8D0-12F8-44A1-8216-8FE74C13E399}" srcOrd="0" destOrd="0" presId="urn:microsoft.com/office/officeart/2005/8/layout/hierarchy2"/>
    <dgm:cxn modelId="{54335172-514A-4274-AB8E-578DC4CEF1A7}" type="presParOf" srcId="{CBBBD8D0-12F8-44A1-8216-8FE74C13E399}" destId="{8F6C87B7-0E28-472B-A4E0-4370B5348EF0}" srcOrd="0" destOrd="0" presId="urn:microsoft.com/office/officeart/2005/8/layout/hierarchy2"/>
    <dgm:cxn modelId="{D009517A-7096-4455-878F-0DEA6468C317}" type="presParOf" srcId="{3D8222DB-088E-4B4B-8D9A-5CD4592F8A30}" destId="{0DE779EB-57E1-46FE-BD12-077932999878}" srcOrd="1" destOrd="0" presId="urn:microsoft.com/office/officeart/2005/8/layout/hierarchy2"/>
    <dgm:cxn modelId="{134B9404-2C54-48F7-B55B-475FC46DA713}" type="presParOf" srcId="{0DE779EB-57E1-46FE-BD12-077932999878}" destId="{18D5345A-96B7-491C-9538-DA6E58BEC3D2}" srcOrd="0" destOrd="0" presId="urn:microsoft.com/office/officeart/2005/8/layout/hierarchy2"/>
    <dgm:cxn modelId="{5F996F4E-B593-4492-8D28-DC64D38B2D4C}" type="presParOf" srcId="{0DE779EB-57E1-46FE-BD12-077932999878}" destId="{6141A597-3ABF-414E-8712-7A4F1791FB04}" srcOrd="1" destOrd="0" presId="urn:microsoft.com/office/officeart/2005/8/layout/hierarchy2"/>
    <dgm:cxn modelId="{7E9C31FD-49E6-481F-8EAA-A48CDDC87C87}" type="presParOf" srcId="{3D8222DB-088E-4B4B-8D9A-5CD4592F8A30}" destId="{67D6928D-FD00-469A-AFBC-4E1992B75037}" srcOrd="2" destOrd="0" presId="urn:microsoft.com/office/officeart/2005/8/layout/hierarchy2"/>
    <dgm:cxn modelId="{3C64C89C-945D-4479-AC16-14A9A5828668}" type="presParOf" srcId="{67D6928D-FD00-469A-AFBC-4E1992B75037}" destId="{1E909B0E-3259-46DC-8CF6-CE942F4202F4}" srcOrd="0" destOrd="0" presId="urn:microsoft.com/office/officeart/2005/8/layout/hierarchy2"/>
    <dgm:cxn modelId="{71FCDE31-7D51-411B-88FB-6EE7A747AF2A}" type="presParOf" srcId="{3D8222DB-088E-4B4B-8D9A-5CD4592F8A30}" destId="{B1332602-237F-4D6A-A21B-69D03926913E}" srcOrd="3" destOrd="0" presId="urn:microsoft.com/office/officeart/2005/8/layout/hierarchy2"/>
    <dgm:cxn modelId="{C139E52A-EEDC-46B0-9D61-739CF2704F02}" type="presParOf" srcId="{B1332602-237F-4D6A-A21B-69D03926913E}" destId="{7D1C594C-4072-4162-BAE8-2832DED8F85C}" srcOrd="0" destOrd="0" presId="urn:microsoft.com/office/officeart/2005/8/layout/hierarchy2"/>
    <dgm:cxn modelId="{5D8B2FA7-9561-429A-9A53-DAA071F24298}" type="presParOf" srcId="{B1332602-237F-4D6A-A21B-69D03926913E}" destId="{6E09EE38-9055-463B-BA4D-67D6521EDF71}" srcOrd="1" destOrd="0" presId="urn:microsoft.com/office/officeart/2005/8/layout/hierarchy2"/>
    <dgm:cxn modelId="{7794A63B-F111-4A02-B255-CA38ABF790E4}" type="presParOf" srcId="{3D8222DB-088E-4B4B-8D9A-5CD4592F8A30}" destId="{7C5195A4-AA9F-4A1D-B2A3-D071B0C3434B}" srcOrd="4" destOrd="0" presId="urn:microsoft.com/office/officeart/2005/8/layout/hierarchy2"/>
    <dgm:cxn modelId="{B77B565B-EA93-4264-8C01-04242520F650}" type="presParOf" srcId="{7C5195A4-AA9F-4A1D-B2A3-D071B0C3434B}" destId="{F12B1302-C74E-4A81-97E4-1E1FF0D5EB9D}" srcOrd="0" destOrd="0" presId="urn:microsoft.com/office/officeart/2005/8/layout/hierarchy2"/>
    <dgm:cxn modelId="{D1BE5092-674F-4AFE-BAA4-E1843495DD0B}" type="presParOf" srcId="{3D8222DB-088E-4B4B-8D9A-5CD4592F8A30}" destId="{6F914A84-1A36-44C9-9872-3F40105E1C14}" srcOrd="5" destOrd="0" presId="urn:microsoft.com/office/officeart/2005/8/layout/hierarchy2"/>
    <dgm:cxn modelId="{B78370ED-FF56-4103-9930-F990150D15E7}" type="presParOf" srcId="{6F914A84-1A36-44C9-9872-3F40105E1C14}" destId="{B79B715F-D06B-4DAD-BCB6-CBFDFD74768E}" srcOrd="0" destOrd="0" presId="urn:microsoft.com/office/officeart/2005/8/layout/hierarchy2"/>
    <dgm:cxn modelId="{6D33E5FC-146F-4012-80EA-486231BF9A46}" type="presParOf" srcId="{6F914A84-1A36-44C9-9872-3F40105E1C14}" destId="{44B57A00-807A-4AA8-9B20-DEBC82D67B7B}" srcOrd="1" destOrd="0" presId="urn:microsoft.com/office/officeart/2005/8/layout/hierarchy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F65E06-CB69-4CFD-B989-4FBD2B35C6A6}" type="datetimeFigureOut">
              <a:rPr lang="en-US" smtClean="0"/>
              <a:pPr/>
              <a:t>5/20/2015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25463" y="685800"/>
            <a:ext cx="58070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A9C996-B8DB-4F89-BC37-976735356DF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9C996-B8DB-4F89-BC37-976735356DF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Boer</a:t>
            </a:r>
            <a:r>
              <a:rPr lang="en-US" baseline="0" dirty="0" smtClean="0"/>
              <a:t> Mauna </a:t>
            </a:r>
            <a:r>
              <a:rPr lang="en-US" baseline="0" dirty="0" err="1" smtClean="0"/>
              <a:t>hlm</a:t>
            </a:r>
            <a:r>
              <a:rPr lang="en-US" baseline="0" dirty="0" smtClean="0"/>
              <a:t>. </a:t>
            </a:r>
            <a:r>
              <a:rPr lang="en-US" baseline="0" smtClean="0"/>
              <a:t>31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A9C996-B8DB-4F89-BC37-976735356DF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76400"/>
            <a:ext cx="7772400" cy="1158875"/>
          </a:xfrm>
          <a:noFill/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zh-CN"/>
              <a:t>单击此处编辑母版标题样式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059113"/>
            <a:ext cx="6400800" cy="1379537"/>
          </a:xfrm>
          <a:noFill/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zh-CN"/>
              <a:t>单击此处编辑母版副标题样式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916488"/>
            <a:ext cx="2133600" cy="37623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zh-CN" alt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916488"/>
            <a:ext cx="2895600" cy="37623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zh-CN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916488"/>
            <a:ext cx="2133600" cy="37623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42C354B-570D-4201-9955-8F6DB8B53F1E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15900"/>
            <a:ext cx="2057400" cy="46069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15900"/>
            <a:ext cx="6019800" cy="46069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77988"/>
            <a:ext cx="7772400" cy="11572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59113"/>
            <a:ext cx="6400800" cy="1379537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290C05-F7EE-4098-87EF-D2C9AACE8EF0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33FA41-7C2E-47BB-8A8B-6B00142B0C85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468688"/>
            <a:ext cx="7772400" cy="10731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287588"/>
            <a:ext cx="7772400" cy="11811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11FACE-FE55-4EF3-B522-AD331C0249C6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0475"/>
            <a:ext cx="4038600" cy="3562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0475"/>
            <a:ext cx="4038600" cy="3562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0E2D75-8F0C-4095-B653-739C9908249C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8088"/>
            <a:ext cx="4040188" cy="504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12913"/>
            <a:ext cx="4040188" cy="31099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08088"/>
            <a:ext cx="4041775" cy="504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12913"/>
            <a:ext cx="4041775" cy="31099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DE1B35-AEA9-4B63-9008-4B9B8575B298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5F482F-7B58-4625-A65E-4A6739A798F1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C15FA0-0E30-448E-8B8D-C067FFB40973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3008313" cy="9159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14313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130300"/>
            <a:ext cx="3008313" cy="36925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58FA1B-9252-407F-B50D-DFD855BC0A72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779838"/>
            <a:ext cx="5486400" cy="4460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82600"/>
            <a:ext cx="5486400" cy="32385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225925"/>
            <a:ext cx="5486400" cy="6334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D37CCE-FD5E-4928-B3D5-43214C3AA9B5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54DB25-4A54-4E8A-B6BD-C0F7114597A0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15900"/>
            <a:ext cx="2057400" cy="46069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15900"/>
            <a:ext cx="6019800" cy="46069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390E17-A178-4E8F-9D85-701EC12A39A7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468688"/>
            <a:ext cx="7772400" cy="10731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287588"/>
            <a:ext cx="7772400" cy="11811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60475"/>
            <a:ext cx="4038600" cy="3562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60475"/>
            <a:ext cx="4038600" cy="3562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8088"/>
            <a:ext cx="4040188" cy="504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12913"/>
            <a:ext cx="4040188" cy="31099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08088"/>
            <a:ext cx="4041775" cy="5048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12913"/>
            <a:ext cx="4041775" cy="31099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3008313" cy="9159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14313"/>
            <a:ext cx="5111750" cy="460851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130300"/>
            <a:ext cx="3008313" cy="36925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779838"/>
            <a:ext cx="5486400" cy="4460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82600"/>
            <a:ext cx="5486400" cy="32385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225925"/>
            <a:ext cx="5486400" cy="6334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682625" y="1476375"/>
            <a:ext cx="8281988" cy="3657600"/>
          </a:xfrm>
          <a:prstGeom prst="rect">
            <a:avLst/>
          </a:prstGeom>
          <a:solidFill>
            <a:schemeClr val="bg1">
              <a:alpha val="29999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  <a:p>
            <a:endParaRPr lang="en-US" altLang="zh-CN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0475"/>
            <a:ext cx="8229600" cy="3562350"/>
          </a:xfrm>
          <a:prstGeom prst="rect">
            <a:avLst/>
          </a:prstGeom>
          <a:solidFill>
            <a:schemeClr val="bg1">
              <a:alpha val="29999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smtClean="0"/>
              <a:t>单击此处编辑母版文本样式</a:t>
            </a:r>
          </a:p>
          <a:p>
            <a:pPr lvl="1"/>
            <a:r>
              <a:rPr lang="zh-CN" smtClean="0"/>
              <a:t>第二级</a:t>
            </a:r>
          </a:p>
          <a:p>
            <a:pPr lvl="2"/>
            <a:r>
              <a:rPr lang="zh-CN" smtClean="0"/>
              <a:t>第三级</a:t>
            </a:r>
          </a:p>
          <a:p>
            <a:pPr lvl="3"/>
            <a:r>
              <a:rPr lang="zh-CN" smtClean="0"/>
              <a:t>第四级</a:t>
            </a:r>
          </a:p>
          <a:p>
            <a:pPr lvl="4"/>
            <a:r>
              <a:rPr lang="zh-CN" smtClean="0"/>
              <a:t>第五级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15900"/>
            <a:ext cx="8229600" cy="900113"/>
          </a:xfrm>
          <a:prstGeom prst="rect">
            <a:avLst/>
          </a:prstGeom>
          <a:solidFill>
            <a:schemeClr val="bg1">
              <a:alpha val="29999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smtClean="0"/>
              <a:t>单击此处编辑母版标题样式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  <a:ea typeface="Microsoft YaHei" pitchFamily="34" charset="-122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  <a:ea typeface="Microsoft YaHei" pitchFamily="34" charset="-122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  <a:ea typeface="Microsoft YaHei" pitchFamily="34" charset="-122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  <a:ea typeface="Microsoft YaHei" pitchFamily="34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  <a:ea typeface="Microsoft YaHei" pitchFamily="34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  <a:ea typeface="Microsoft YaHei" pitchFamily="34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  <a:ea typeface="Microsoft YaHei" pitchFamily="34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pitchFamily="34" charset="0"/>
          <a:ea typeface="Microsoft YaHei" pitchFamily="34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15900"/>
            <a:ext cx="8229600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smtClean="0"/>
              <a:t>单击此处编辑母版标题样式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60475"/>
            <a:ext cx="8229600" cy="356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smtClean="0"/>
              <a:t>单击此处编辑母版文本样式</a:t>
            </a:r>
          </a:p>
          <a:p>
            <a:pPr lvl="1"/>
            <a:r>
              <a:rPr lang="zh-CN" smtClean="0"/>
              <a:t>第二级</a:t>
            </a:r>
          </a:p>
          <a:p>
            <a:pPr lvl="2"/>
            <a:r>
              <a:rPr lang="zh-CN" smtClean="0"/>
              <a:t>第三级</a:t>
            </a:r>
          </a:p>
          <a:p>
            <a:pPr lvl="3"/>
            <a:r>
              <a:rPr lang="zh-CN" smtClean="0"/>
              <a:t>第四级</a:t>
            </a:r>
          </a:p>
          <a:p>
            <a:pPr lvl="4"/>
            <a:r>
              <a:rPr lang="zh-CN" smtClean="0"/>
              <a:t>第五级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916488"/>
            <a:ext cx="2133600" cy="37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zh-CN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916488"/>
            <a:ext cx="2895600" cy="37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zh-CN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916488"/>
            <a:ext cx="2133600" cy="37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0E3A70F-BEA3-4415-BCA9-549CDCA3E8ED}" type="slidenum">
              <a:rPr lang="en-US" altLang="zh-CN"/>
              <a:pPr/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1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openxmlformats.org/officeDocument/2006/relationships/slide" Target="slide10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4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LAUT LEPAS</a:t>
            </a: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REHULINA, SH., MH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Pengawasan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lepas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Bajak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yurisdiksi</a:t>
            </a:r>
            <a:r>
              <a:rPr lang="en-US" dirty="0" smtClean="0">
                <a:sym typeface="Wingdings" pitchFamily="2" charset="2"/>
              </a:rPr>
              <a:t> universal  </a:t>
            </a:r>
            <a:r>
              <a:rPr lang="en-US" dirty="0" err="1" smtClean="0">
                <a:sym typeface="Wingdings" pitchFamily="2" charset="2"/>
              </a:rPr>
              <a:t>hukum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negara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bendera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kapal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err="1" smtClean="0">
                <a:sym typeface="Wingdings" pitchFamily="2" charset="2"/>
              </a:rPr>
              <a:t>Pengawasan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penengkapan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ikan</a:t>
            </a:r>
            <a:endParaRPr lang="en-US" dirty="0" smtClean="0">
              <a:sym typeface="Wingdings" pitchFamily="2" charset="2"/>
            </a:endParaRPr>
          </a:p>
          <a:p>
            <a:pPr lvl="4"/>
            <a:r>
              <a:rPr lang="en-US" dirty="0" err="1" smtClean="0">
                <a:sym typeface="Wingdings" pitchFamily="2" charset="2"/>
              </a:rPr>
              <a:t>Alat</a:t>
            </a:r>
            <a:r>
              <a:rPr lang="en-US" dirty="0" smtClean="0">
                <a:sym typeface="Wingdings" pitchFamily="2" charset="2"/>
              </a:rPr>
              <a:t> (</a:t>
            </a:r>
            <a:r>
              <a:rPr lang="en-US" dirty="0" err="1" smtClean="0">
                <a:sym typeface="Wingdings" pitchFamily="2" charset="2"/>
              </a:rPr>
              <a:t>identifikasi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kapal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menjaga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keamanaan</a:t>
            </a:r>
            <a:r>
              <a:rPr lang="en-US" dirty="0" smtClean="0">
                <a:sym typeface="Wingdings" pitchFamily="2" charset="2"/>
              </a:rPr>
              <a:t>)</a:t>
            </a:r>
          </a:p>
          <a:p>
            <a:pPr lvl="4"/>
            <a:r>
              <a:rPr lang="en-US" dirty="0" err="1" smtClean="0">
                <a:sym typeface="Wingdings" pitchFamily="2" charset="2"/>
              </a:rPr>
              <a:t>Pengawasal</a:t>
            </a:r>
            <a:r>
              <a:rPr lang="en-US" dirty="0" smtClean="0">
                <a:sym typeface="Wingdings" pitchFamily="2" charset="2"/>
              </a:rPr>
              <a:t> u/ </a:t>
            </a:r>
            <a:r>
              <a:rPr lang="en-US" dirty="0" err="1" smtClean="0">
                <a:sym typeface="Wingdings" pitchFamily="2" charset="2"/>
              </a:rPr>
              <a:t>melindungi</a:t>
            </a:r>
            <a:r>
              <a:rPr lang="en-US" dirty="0" smtClean="0">
                <a:sym typeface="Wingdings" pitchFamily="2" charset="2"/>
              </a:rPr>
              <a:t> ikan2 </a:t>
            </a:r>
          </a:p>
          <a:p>
            <a:pPr marL="55563" lvl="4" indent="-55563">
              <a:buFont typeface="Wingdings" pitchFamily="2" charset="2"/>
              <a:buChar char="§"/>
            </a:pPr>
            <a:r>
              <a:rPr lang="en-US" sz="3200" dirty="0" smtClean="0">
                <a:sym typeface="Wingdings" pitchFamily="2" charset="2"/>
              </a:rPr>
              <a:t> </a:t>
            </a:r>
            <a:r>
              <a:rPr lang="en-US" sz="3200" dirty="0" err="1" smtClean="0">
                <a:sym typeface="Wingdings" pitchFamily="2" charset="2"/>
              </a:rPr>
              <a:t>Pemberantasan</a:t>
            </a:r>
            <a:r>
              <a:rPr lang="en-US" sz="3200" dirty="0" smtClean="0">
                <a:sym typeface="Wingdings" pitchFamily="2" charset="2"/>
              </a:rPr>
              <a:t> </a:t>
            </a:r>
            <a:r>
              <a:rPr lang="en-US" sz="3200" dirty="0" err="1" smtClean="0">
                <a:sym typeface="Wingdings" pitchFamily="2" charset="2"/>
              </a:rPr>
              <a:t>Pencemaran</a:t>
            </a:r>
            <a:r>
              <a:rPr lang="en-US" sz="3200" dirty="0" smtClean="0">
                <a:sym typeface="Wingdings" pitchFamily="2" charset="2"/>
              </a:rPr>
              <a:t> </a:t>
            </a:r>
            <a:r>
              <a:rPr lang="en-US" sz="3200" dirty="0" err="1" smtClean="0">
                <a:sym typeface="Wingdings" pitchFamily="2" charset="2"/>
                <a:hlinkClick r:id="rId2" action="ppaction://hlinksldjump"/>
              </a:rPr>
              <a:t>Laut</a:t>
            </a:r>
            <a:r>
              <a:rPr lang="en-US" sz="3200" dirty="0" smtClean="0">
                <a:sym typeface="Wingdings" pitchFamily="2" charset="2"/>
                <a:hlinkClick r:id="rId2" action="ppaction://hlinksldjump"/>
              </a:rPr>
              <a:t> </a:t>
            </a:r>
            <a:r>
              <a:rPr lang="en-US" sz="3200" dirty="0" smtClean="0">
                <a:sym typeface="Wingdings" pitchFamily="2" charset="2"/>
              </a:rPr>
              <a:t>	</a:t>
            </a:r>
            <a:r>
              <a:rPr lang="en-US" dirty="0" smtClean="0">
                <a:sym typeface="Wingdings" pitchFamily="2" charset="2"/>
              </a:rPr>
              <a:t>					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412750"/>
          <a:ext cx="8229600" cy="47871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Bag. 2 Abad </a:t>
            </a:r>
            <a:r>
              <a:rPr lang="en-US" dirty="0" err="1" smtClean="0"/>
              <a:t>Pertengahan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Negara2 </a:t>
            </a:r>
            <a:r>
              <a:rPr lang="en-US" dirty="0" err="1" smtClean="0"/>
              <a:t>menuntut</a:t>
            </a:r>
            <a:r>
              <a:rPr lang="en-US" dirty="0" smtClean="0"/>
              <a:t> </a:t>
            </a:r>
            <a:r>
              <a:rPr lang="en-US" dirty="0" err="1" smtClean="0"/>
              <a:t>haknya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Republik</a:t>
            </a:r>
            <a:r>
              <a:rPr lang="en-US" dirty="0" smtClean="0"/>
              <a:t> Venetia </a:t>
            </a:r>
            <a:r>
              <a:rPr lang="en-US" dirty="0" err="1" smtClean="0"/>
              <a:t>Menuntut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Adriantic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Republik</a:t>
            </a:r>
            <a:r>
              <a:rPr lang="en-US" dirty="0" smtClean="0"/>
              <a:t> Genoa </a:t>
            </a:r>
            <a:r>
              <a:rPr lang="en-US" dirty="0" err="1" smtClean="0"/>
              <a:t>menuntut</a:t>
            </a:r>
            <a:r>
              <a:rPr lang="en-US" dirty="0" smtClean="0"/>
              <a:t> Liguria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tuntutan</a:t>
            </a:r>
            <a:r>
              <a:rPr lang="en-US" dirty="0" smtClean="0"/>
              <a:t> paling </a:t>
            </a:r>
            <a:r>
              <a:rPr lang="en-US" dirty="0" err="1" smtClean="0"/>
              <a:t>hebat</a:t>
            </a:r>
            <a:r>
              <a:rPr lang="en-US" dirty="0" smtClean="0"/>
              <a:t> yang </a:t>
            </a:r>
            <a:r>
              <a:rPr lang="en-US" dirty="0" err="1" smtClean="0"/>
              <a:t>dikemukakan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papal bulls yang </a:t>
            </a:r>
            <a:r>
              <a:rPr lang="en-US" dirty="0" err="1" smtClean="0"/>
              <a:t>dikeluarkan</a:t>
            </a:r>
            <a:r>
              <a:rPr lang="en-US" dirty="0" smtClean="0"/>
              <a:t> </a:t>
            </a:r>
            <a:r>
              <a:rPr lang="en-US" dirty="0" err="1" smtClean="0"/>
              <a:t>Paus</a:t>
            </a:r>
            <a:r>
              <a:rPr lang="en-US" dirty="0" smtClean="0"/>
              <a:t> </a:t>
            </a:r>
            <a:r>
              <a:rPr lang="en-US" dirty="0" err="1" smtClean="0"/>
              <a:t>Alexsander</a:t>
            </a:r>
            <a:r>
              <a:rPr lang="en-US" dirty="0" smtClean="0"/>
              <a:t> VI yang </a:t>
            </a:r>
            <a:r>
              <a:rPr lang="en-US" dirty="0" err="1" smtClean="0"/>
              <a:t>membagi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2 </a:t>
            </a:r>
            <a:r>
              <a:rPr lang="en-US" dirty="0" err="1" smtClean="0"/>
              <a:t>bagian</a:t>
            </a:r>
            <a:r>
              <a:rPr lang="en-US" smtClean="0"/>
              <a:t> </a:t>
            </a:r>
          </a:p>
          <a:p>
            <a:pPr marL="514350" indent="-51435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269875"/>
          <a:ext cx="8229600" cy="4552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XVI &amp; XVII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Ditemukan</a:t>
            </a:r>
            <a:r>
              <a:rPr lang="en-US" dirty="0" smtClean="0"/>
              <a:t> daerah2 </a:t>
            </a:r>
            <a:r>
              <a:rPr lang="en-US" dirty="0" err="1" smtClean="0"/>
              <a:t>baru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dimulainya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Dekolonialisasi</a:t>
            </a:r>
            <a:endParaRPr lang="en-US" dirty="0" smtClean="0">
              <a:sym typeface="Wingdings" pitchFamily="2" charset="2"/>
            </a:endParaRPr>
          </a:p>
          <a:p>
            <a:endParaRPr lang="en-US" dirty="0" smtClean="0">
              <a:sym typeface="Wingdings" pitchFamily="2" charset="2"/>
            </a:endParaRPr>
          </a:p>
          <a:p>
            <a:pPr>
              <a:buNone/>
            </a:pPr>
            <a:r>
              <a:rPr lang="en-US" dirty="0" err="1" smtClean="0">
                <a:sym typeface="Wingdings" pitchFamily="2" charset="2"/>
              </a:rPr>
              <a:t>Kebebasan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Laut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lepas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diminta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kembali</a:t>
            </a:r>
            <a:r>
              <a:rPr lang="en-US" dirty="0" smtClean="0">
                <a:sym typeface="Wingdings" pitchFamily="2" charset="2"/>
              </a:rPr>
              <a:t> </a:t>
            </a:r>
          </a:p>
          <a:p>
            <a:pPr>
              <a:buFont typeface="Wingdings" pitchFamily="2" charset="2"/>
              <a:buChar char="Ø"/>
            </a:pPr>
            <a:r>
              <a:rPr lang="en-US" dirty="0" err="1" smtClean="0">
                <a:sym typeface="Wingdings" pitchFamily="2" charset="2"/>
              </a:rPr>
              <a:t>Proses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Inggris</a:t>
            </a:r>
            <a:r>
              <a:rPr lang="en-US" dirty="0" smtClean="0">
                <a:sym typeface="Wingdings" pitchFamily="2" charset="2"/>
              </a:rPr>
              <a:t> o/ </a:t>
            </a:r>
            <a:r>
              <a:rPr lang="en-US" dirty="0" err="1" smtClean="0">
                <a:sym typeface="Wingdings" pitchFamily="2" charset="2"/>
              </a:rPr>
              <a:t>Ratu</a:t>
            </a:r>
            <a:r>
              <a:rPr lang="en-US" dirty="0" smtClean="0">
                <a:sym typeface="Wingdings" pitchFamily="2" charset="2"/>
              </a:rPr>
              <a:t> Elisabeth I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>
                <a:sym typeface="Wingdings" pitchFamily="2" charset="2"/>
              </a:rPr>
              <a:t>VOC &amp; </a:t>
            </a:r>
            <a:r>
              <a:rPr lang="en-US" dirty="0" smtClean="0">
                <a:sym typeface="Wingdings" pitchFamily="2" charset="2"/>
                <a:hlinkClick r:id="rId2" action="ppaction://hlinksldjump"/>
              </a:rPr>
              <a:t>Grotius</a:t>
            </a:r>
            <a:r>
              <a:rPr lang="en-US" dirty="0" smtClean="0">
                <a:sym typeface="Wingdings" pitchFamily="2" charset="2"/>
              </a:rPr>
              <a:t> 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Down Arrow 3"/>
          <p:cNvSpPr/>
          <p:nvPr/>
        </p:nvSpPr>
        <p:spPr>
          <a:xfrm>
            <a:off x="4071934" y="2485230"/>
            <a:ext cx="785818" cy="4286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00113"/>
          </a:xfrm>
        </p:spPr>
        <p:txBody>
          <a:bodyPr/>
          <a:lstStyle/>
          <a:p>
            <a:r>
              <a:rPr lang="en-US" dirty="0" smtClean="0"/>
              <a:t>XVII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00113"/>
            <a:ext cx="8229600" cy="3922712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inggris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Raja James I yang </a:t>
            </a:r>
            <a:r>
              <a:rPr lang="en-US" dirty="0" err="1" smtClean="0"/>
              <a:t>melarang</a:t>
            </a:r>
            <a:r>
              <a:rPr lang="en-US" dirty="0" smtClean="0"/>
              <a:t> org </a:t>
            </a:r>
            <a:r>
              <a:rPr lang="en-US" dirty="0" err="1" smtClean="0"/>
              <a:t>asing</a:t>
            </a:r>
            <a:r>
              <a:rPr lang="en-US" dirty="0" smtClean="0"/>
              <a:t> </a:t>
            </a:r>
            <a:r>
              <a:rPr lang="en-US" dirty="0" err="1" smtClean="0"/>
              <a:t>menangkap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sekitar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Inggris</a:t>
            </a:r>
            <a:r>
              <a:rPr lang="en-US" dirty="0" smtClean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Di </a:t>
            </a:r>
            <a:r>
              <a:rPr lang="en-US" dirty="0" err="1" smtClean="0"/>
              <a:t>protes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Belanda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melalui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teori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di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sampaikan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oleh</a:t>
            </a:r>
            <a:r>
              <a:rPr lang="en-US" dirty="0" smtClean="0">
                <a:sym typeface="Wingdings" pitchFamily="2" charset="2"/>
              </a:rPr>
              <a:t> Grotius  </a:t>
            </a:r>
            <a:r>
              <a:rPr lang="en-US" dirty="0" err="1" smtClean="0">
                <a:sym typeface="Wingdings" pitchFamily="2" charset="2"/>
              </a:rPr>
              <a:t>Inggris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melalui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Seldon</a:t>
            </a:r>
            <a:r>
              <a:rPr lang="en-US" dirty="0" smtClean="0">
                <a:sym typeface="Wingdings" pitchFamily="2" charset="2"/>
              </a:rPr>
              <a:t>  Mare </a:t>
            </a:r>
            <a:r>
              <a:rPr lang="en-US" dirty="0" err="1" smtClean="0">
                <a:sym typeface="Wingdings" pitchFamily="2" charset="2"/>
              </a:rPr>
              <a:t>Clausum</a:t>
            </a:r>
            <a:r>
              <a:rPr lang="en-US" dirty="0" smtClean="0">
                <a:sym typeface="Wingdings" pitchFamily="2" charset="2"/>
              </a:rPr>
              <a:t> (</a:t>
            </a:r>
            <a:r>
              <a:rPr lang="en-US" dirty="0" err="1" smtClean="0">
                <a:sym typeface="Wingdings" pitchFamily="2" charset="2"/>
              </a:rPr>
              <a:t>Laut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Tertutup</a:t>
            </a:r>
            <a:r>
              <a:rPr lang="en-US" dirty="0" smtClean="0">
                <a:sym typeface="Wingdings" pitchFamily="2" charset="2"/>
              </a:rPr>
              <a:t>) </a:t>
            </a:r>
            <a:r>
              <a:rPr lang="en-US" dirty="0" smtClean="0">
                <a:sym typeface="Wingdings" pitchFamily="2" charset="2"/>
                <a:hlinkClick r:id="rId2" action="ppaction://hlinksldjump"/>
              </a:rPr>
              <a:t>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484966"/>
          <a:ext cx="8229600" cy="43378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13528"/>
            <a:ext cx="8229600" cy="4409297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Carles</a:t>
            </a:r>
            <a:r>
              <a:rPr lang="en-US" dirty="0" smtClean="0"/>
              <a:t> I </a:t>
            </a:r>
            <a:r>
              <a:rPr lang="en-US" dirty="0" err="1" smtClean="0"/>
              <a:t>memerintah</a:t>
            </a:r>
            <a:r>
              <a:rPr lang="en-US" dirty="0" smtClean="0"/>
              <a:t>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melarang</a:t>
            </a:r>
            <a:r>
              <a:rPr lang="en-US" dirty="0" smtClean="0"/>
              <a:t> </a:t>
            </a:r>
            <a:r>
              <a:rPr lang="en-US" dirty="0" err="1" smtClean="0"/>
              <a:t>kapal-kapal</a:t>
            </a:r>
            <a:r>
              <a:rPr lang="en-US" dirty="0" smtClean="0"/>
              <a:t> </a:t>
            </a:r>
            <a:r>
              <a:rPr lang="en-US" dirty="0" err="1" smtClean="0"/>
              <a:t>asing</a:t>
            </a:r>
            <a:r>
              <a:rPr lang="en-US" dirty="0" smtClean="0"/>
              <a:t> </a:t>
            </a:r>
            <a:r>
              <a:rPr lang="en-US" dirty="0" err="1" smtClean="0"/>
              <a:t>lalu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dianggap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Inggris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Di </a:t>
            </a:r>
            <a:r>
              <a:rPr lang="en-US" dirty="0" err="1" smtClean="0"/>
              <a:t>protes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5" name="Up Arrow 4">
            <a:hlinkClick r:id="rId2" action="ppaction://hlinksldjump"/>
          </p:cNvPr>
          <p:cNvSpPr/>
          <p:nvPr/>
        </p:nvSpPr>
        <p:spPr>
          <a:xfrm>
            <a:off x="3929058" y="2128040"/>
            <a:ext cx="1500198" cy="500066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hlinkClick r:id="rId2" action="ppaction://hlinksldjump"/>
              </a:rPr>
              <a:t>XVIII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abat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Inggris</a:t>
            </a:r>
            <a:r>
              <a:rPr lang="en-US" dirty="0" smtClean="0"/>
              <a:t> </a:t>
            </a:r>
            <a:r>
              <a:rPr lang="en-US" dirty="0" err="1" smtClean="0"/>
              <a:t>diperintah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Ratu</a:t>
            </a:r>
            <a:r>
              <a:rPr lang="en-US" dirty="0" smtClean="0"/>
              <a:t> Anne.</a:t>
            </a:r>
          </a:p>
          <a:p>
            <a:r>
              <a:rPr lang="en-US" dirty="0" err="1" smtClean="0"/>
              <a:t>Diwaktu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endParaRPr lang="en-US" dirty="0" smtClean="0"/>
          </a:p>
          <a:p>
            <a:pPr lvl="1"/>
            <a:r>
              <a:rPr lang="en-US" dirty="0" err="1" smtClean="0"/>
              <a:t>Kedaulatan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pantainya</a:t>
            </a:r>
            <a:endParaRPr lang="en-US" dirty="0" smtClean="0"/>
          </a:p>
          <a:p>
            <a:pPr lvl="1"/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lepas</a:t>
            </a:r>
            <a:r>
              <a:rPr lang="en-US" dirty="0" smtClean="0"/>
              <a:t> (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yang </a:t>
            </a:r>
            <a:r>
              <a:rPr lang="en-US" dirty="0" err="1" smtClean="0"/>
              <a:t>jauh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pantai</a:t>
            </a:r>
            <a:r>
              <a:rPr lang="en-US" dirty="0" smtClean="0"/>
              <a:t>)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3211513"/>
            <a:ext cx="9144000" cy="2189162"/>
          </a:xfrm>
          <a:prstGeom prst="rect">
            <a:avLst/>
          </a:prstGeom>
          <a:solidFill>
            <a:srgbClr val="0089E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chemeClr val="bg2"/>
              </a:solidFill>
            </a:endParaRP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396875" y="1112838"/>
            <a:ext cx="576262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zh-CN" altLang="en-US" sz="6000" b="1" i="1">
                <a:solidFill>
                  <a:srgbClr val="0089E0"/>
                </a:solidFill>
                <a:ea typeface="Microsoft YaHei" pitchFamily="34" charset="-122"/>
              </a:rPr>
              <a:t>Thank You</a:t>
            </a:r>
          </a:p>
        </p:txBody>
      </p:sp>
      <p:sp>
        <p:nvSpPr>
          <p:cNvPr id="7172" name="TextBox 5"/>
          <p:cNvSpPr>
            <a:spLocks noChangeArrowheads="1"/>
          </p:cNvSpPr>
          <p:nvPr/>
        </p:nvSpPr>
        <p:spPr bwMode="auto">
          <a:xfrm>
            <a:off x="323850" y="3494088"/>
            <a:ext cx="46815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altLang="zh-CN" sz="4400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  <a:sym typeface="Haettenschweiler" pitchFamily="34" charset="0"/>
              </a:rPr>
              <a:t>FH </a:t>
            </a:r>
            <a:r>
              <a:rPr lang="en-US" altLang="zh-CN" sz="4400" dirty="0" err="1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  <a:sym typeface="Haettenschweiler" pitchFamily="34" charset="0"/>
              </a:rPr>
              <a:t>Unila</a:t>
            </a:r>
            <a:endParaRPr lang="zh-CN" altLang="en-US" sz="4400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173" name="TextBox 6"/>
          <p:cNvSpPr>
            <a:spLocks noChangeArrowheads="1"/>
          </p:cNvSpPr>
          <p:nvPr/>
        </p:nvSpPr>
        <p:spPr bwMode="auto">
          <a:xfrm>
            <a:off x="396875" y="4175125"/>
            <a:ext cx="476765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 err="1" smtClean="0">
                <a:solidFill>
                  <a:schemeClr val="bg1"/>
                </a:solidFill>
                <a:latin typeface="Mistral" pitchFamily="66" charset="0"/>
                <a:sym typeface="Mistral" pitchFamily="66" charset="0"/>
              </a:rPr>
              <a:t>Bagian</a:t>
            </a:r>
            <a:r>
              <a:rPr lang="en-US" dirty="0" smtClean="0">
                <a:solidFill>
                  <a:schemeClr val="bg1"/>
                </a:solidFill>
                <a:latin typeface="Mistral" pitchFamily="66" charset="0"/>
                <a:sym typeface="Mistral" pitchFamily="66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Mistral" pitchFamily="66" charset="0"/>
                <a:sym typeface="Mistral" pitchFamily="66" charset="0"/>
              </a:rPr>
              <a:t>Hukum</a:t>
            </a:r>
            <a:r>
              <a:rPr lang="en-US" dirty="0" smtClean="0">
                <a:solidFill>
                  <a:schemeClr val="bg1"/>
                </a:solidFill>
                <a:latin typeface="Mistral" pitchFamily="66" charset="0"/>
                <a:sym typeface="Mistral" pitchFamily="66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Mistral" pitchFamily="66" charset="0"/>
                <a:sym typeface="Mistral" pitchFamily="66" charset="0"/>
              </a:rPr>
              <a:t>Internmasional</a:t>
            </a:r>
            <a:r>
              <a:rPr lang="en-US" dirty="0" smtClean="0">
                <a:solidFill>
                  <a:schemeClr val="bg1"/>
                </a:solidFill>
                <a:latin typeface="Mistral" pitchFamily="66" charset="0"/>
                <a:sym typeface="Mistral" pitchFamily="66" charset="0"/>
              </a:rPr>
              <a:t> – </a:t>
            </a:r>
            <a:r>
              <a:rPr lang="en-US" dirty="0" err="1" smtClean="0">
                <a:solidFill>
                  <a:schemeClr val="bg1"/>
                </a:solidFill>
                <a:latin typeface="Mistral" pitchFamily="66" charset="0"/>
                <a:sym typeface="Mistral" pitchFamily="66" charset="0"/>
              </a:rPr>
              <a:t>Hukum</a:t>
            </a:r>
            <a:r>
              <a:rPr lang="en-US" dirty="0" smtClean="0">
                <a:solidFill>
                  <a:schemeClr val="bg1"/>
                </a:solidFill>
                <a:latin typeface="Mistral" pitchFamily="66" charset="0"/>
                <a:sym typeface="Mistral" pitchFamily="66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Mistral" pitchFamily="66" charset="0"/>
                <a:sym typeface="Mistral" pitchFamily="66" charset="0"/>
              </a:rPr>
              <a:t>Laut</a:t>
            </a:r>
            <a:r>
              <a:rPr lang="en-US" dirty="0" smtClean="0">
                <a:solidFill>
                  <a:schemeClr val="bg1"/>
                </a:solidFill>
                <a:latin typeface="Mistral" pitchFamily="66" charset="0"/>
                <a:sym typeface="Mistral" pitchFamily="66" charset="0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Mistral" pitchFamily="66" charset="0"/>
                <a:sym typeface="Mistral" pitchFamily="66" charset="0"/>
              </a:rPr>
              <a:t>Internasional</a:t>
            </a:r>
            <a:r>
              <a:rPr lang="en-US" dirty="0" smtClean="0">
                <a:solidFill>
                  <a:schemeClr val="bg1"/>
                </a:solidFill>
                <a:latin typeface="Mistral" pitchFamily="66" charset="0"/>
                <a:sym typeface="Mistral" pitchFamily="66" charset="0"/>
              </a:rPr>
              <a:t> </a:t>
            </a:r>
            <a:endParaRPr lang="en-US" dirty="0">
              <a:solidFill>
                <a:schemeClr val="bg1"/>
              </a:solidFill>
              <a:latin typeface="Mistral" pitchFamily="66" charset="0"/>
              <a:sym typeface="Mistral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Defenisi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(</a:t>
            </a:r>
            <a:r>
              <a:rPr lang="en-US" dirty="0" err="1" smtClean="0"/>
              <a:t>psl</a:t>
            </a:r>
            <a:r>
              <a:rPr lang="en-US" dirty="0" smtClean="0"/>
              <a:t>. 86)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semua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bagian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dari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laut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tidak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termasuk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dalam</a:t>
            </a:r>
            <a:r>
              <a:rPr lang="en-US" dirty="0" smtClean="0">
                <a:sym typeface="Wingdings" pitchFamily="2" charset="2"/>
              </a:rPr>
              <a:t> ZEE, </a:t>
            </a:r>
            <a:r>
              <a:rPr lang="en-US" dirty="0" err="1" smtClean="0">
                <a:sym typeface="Wingdings" pitchFamily="2" charset="2"/>
              </a:rPr>
              <a:t>Laut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teritorial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atau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perairan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pedalaman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atau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perairan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kepulauan</a:t>
            </a:r>
            <a:r>
              <a:rPr lang="en-US" dirty="0" smtClean="0">
                <a:sym typeface="Wingdings" pitchFamily="2" charset="2"/>
              </a:rPr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lepas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en-US" dirty="0" smtClean="0"/>
              <a:t> </a:t>
            </a: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berlayar</a:t>
            </a: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penerbangan</a:t>
            </a: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/>
              <a:t> </a:t>
            </a:r>
            <a:r>
              <a:rPr lang="en-US" dirty="0" err="1"/>
              <a:t>K</a:t>
            </a:r>
            <a:r>
              <a:rPr lang="en-US" dirty="0" err="1" smtClean="0"/>
              <a:t>ebebasan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memasang</a:t>
            </a:r>
            <a:r>
              <a:rPr lang="en-US" dirty="0" smtClean="0"/>
              <a:t> </a:t>
            </a:r>
            <a:r>
              <a:rPr lang="en-US" dirty="0" err="1" smtClean="0"/>
              <a:t>kabel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pipa</a:t>
            </a:r>
            <a:r>
              <a:rPr lang="en-US" dirty="0" smtClean="0"/>
              <a:t> </a:t>
            </a:r>
            <a:r>
              <a:rPr lang="en-US" dirty="0" err="1" smtClean="0"/>
              <a:t>bawah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(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tunduk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bab</a:t>
            </a:r>
            <a:r>
              <a:rPr lang="en-US" dirty="0" smtClean="0"/>
              <a:t> VI)</a:t>
            </a:r>
          </a:p>
          <a:p>
            <a:pPr>
              <a:buFont typeface="Wingdings" pitchFamily="2" charset="2"/>
              <a:buChar char="q"/>
            </a:pPr>
            <a:r>
              <a:rPr lang="en-US" dirty="0"/>
              <a:t> </a:t>
            </a: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menangkap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endParaRPr lang="en-US" dirty="0" smtClean="0"/>
          </a:p>
          <a:p>
            <a:pPr>
              <a:buFont typeface="Wingdings" pitchFamily="2" charset="2"/>
              <a:buChar char="q"/>
            </a:pP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riset</a:t>
            </a:r>
            <a:r>
              <a:rPr lang="en-US" dirty="0" smtClean="0"/>
              <a:t> </a:t>
            </a:r>
            <a:r>
              <a:rPr lang="en-US" dirty="0" err="1" smtClean="0"/>
              <a:t>ilmiah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0"/>
          <a:ext cx="8229600" cy="51284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Freeform 5">
            <a:hlinkClick r:id="rId6" action="ppaction://hlinksldjump"/>
          </p:cNvPr>
          <p:cNvSpPr/>
          <p:nvPr/>
        </p:nvSpPr>
        <p:spPr>
          <a:xfrm>
            <a:off x="6699380" y="4124131"/>
            <a:ext cx="2164702" cy="306328"/>
          </a:xfrm>
          <a:custGeom>
            <a:avLst/>
            <a:gdLst>
              <a:gd name="connsiteX0" fmla="*/ 0 w 2164702"/>
              <a:gd name="connsiteY0" fmla="*/ 205273 h 306328"/>
              <a:gd name="connsiteX1" fmla="*/ 149289 w 2164702"/>
              <a:gd name="connsiteY1" fmla="*/ 186612 h 306328"/>
              <a:gd name="connsiteX2" fmla="*/ 914400 w 2164702"/>
              <a:gd name="connsiteY2" fmla="*/ 167951 h 306328"/>
              <a:gd name="connsiteX3" fmla="*/ 951722 w 2164702"/>
              <a:gd name="connsiteY3" fmla="*/ 130628 h 306328"/>
              <a:gd name="connsiteX4" fmla="*/ 1026367 w 2164702"/>
              <a:gd name="connsiteY4" fmla="*/ 111967 h 306328"/>
              <a:gd name="connsiteX5" fmla="*/ 1101012 w 2164702"/>
              <a:gd name="connsiteY5" fmla="*/ 74645 h 306328"/>
              <a:gd name="connsiteX6" fmla="*/ 1455575 w 2164702"/>
              <a:gd name="connsiteY6" fmla="*/ 111967 h 306328"/>
              <a:gd name="connsiteX7" fmla="*/ 1511559 w 2164702"/>
              <a:gd name="connsiteY7" fmla="*/ 205273 h 306328"/>
              <a:gd name="connsiteX8" fmla="*/ 1548881 w 2164702"/>
              <a:gd name="connsiteY8" fmla="*/ 242596 h 306328"/>
              <a:gd name="connsiteX9" fmla="*/ 1567542 w 2164702"/>
              <a:gd name="connsiteY9" fmla="*/ 298579 h 306328"/>
              <a:gd name="connsiteX10" fmla="*/ 1679510 w 2164702"/>
              <a:gd name="connsiteY10" fmla="*/ 186612 h 306328"/>
              <a:gd name="connsiteX11" fmla="*/ 1754155 w 2164702"/>
              <a:gd name="connsiteY11" fmla="*/ 93306 h 306328"/>
              <a:gd name="connsiteX12" fmla="*/ 1884783 w 2164702"/>
              <a:gd name="connsiteY12" fmla="*/ 55983 h 306328"/>
              <a:gd name="connsiteX13" fmla="*/ 1978089 w 2164702"/>
              <a:gd name="connsiteY13" fmla="*/ 37322 h 306328"/>
              <a:gd name="connsiteX14" fmla="*/ 2034073 w 2164702"/>
              <a:gd name="connsiteY14" fmla="*/ 18661 h 306328"/>
              <a:gd name="connsiteX15" fmla="*/ 2164702 w 2164702"/>
              <a:gd name="connsiteY15" fmla="*/ 0 h 306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164702" h="306328">
                <a:moveTo>
                  <a:pt x="0" y="205273"/>
                </a:moveTo>
                <a:cubicBezTo>
                  <a:pt x="49763" y="199053"/>
                  <a:pt x="99180" y="188657"/>
                  <a:pt x="149289" y="186612"/>
                </a:cubicBezTo>
                <a:cubicBezTo>
                  <a:pt x="404190" y="176208"/>
                  <a:pt x="659906" y="185707"/>
                  <a:pt x="914400" y="167951"/>
                </a:cubicBezTo>
                <a:cubicBezTo>
                  <a:pt x="931951" y="166726"/>
                  <a:pt x="935985" y="138496"/>
                  <a:pt x="951722" y="130628"/>
                </a:cubicBezTo>
                <a:cubicBezTo>
                  <a:pt x="974662" y="119158"/>
                  <a:pt x="1002353" y="120972"/>
                  <a:pt x="1026367" y="111967"/>
                </a:cubicBezTo>
                <a:cubicBezTo>
                  <a:pt x="1052414" y="102199"/>
                  <a:pt x="1076130" y="87086"/>
                  <a:pt x="1101012" y="74645"/>
                </a:cubicBezTo>
                <a:cubicBezTo>
                  <a:pt x="1219200" y="87086"/>
                  <a:pt x="1338833" y="89731"/>
                  <a:pt x="1455575" y="111967"/>
                </a:cubicBezTo>
                <a:cubicBezTo>
                  <a:pt x="1498284" y="120102"/>
                  <a:pt x="1496864" y="180781"/>
                  <a:pt x="1511559" y="205273"/>
                </a:cubicBezTo>
                <a:cubicBezTo>
                  <a:pt x="1520611" y="220360"/>
                  <a:pt x="1536440" y="230155"/>
                  <a:pt x="1548881" y="242596"/>
                </a:cubicBezTo>
                <a:cubicBezTo>
                  <a:pt x="1555101" y="261257"/>
                  <a:pt x="1549462" y="306328"/>
                  <a:pt x="1567542" y="298579"/>
                </a:cubicBezTo>
                <a:cubicBezTo>
                  <a:pt x="1616056" y="277787"/>
                  <a:pt x="1650232" y="230530"/>
                  <a:pt x="1679510" y="186612"/>
                </a:cubicBezTo>
                <a:cubicBezTo>
                  <a:pt x="1696463" y="161182"/>
                  <a:pt x="1724607" y="111034"/>
                  <a:pt x="1754155" y="93306"/>
                </a:cubicBezTo>
                <a:cubicBezTo>
                  <a:pt x="1772490" y="82305"/>
                  <a:pt x="1871868" y="58853"/>
                  <a:pt x="1884783" y="55983"/>
                </a:cubicBezTo>
                <a:cubicBezTo>
                  <a:pt x="1915746" y="49102"/>
                  <a:pt x="1947318" y="45015"/>
                  <a:pt x="1978089" y="37322"/>
                </a:cubicBezTo>
                <a:cubicBezTo>
                  <a:pt x="1997172" y="32551"/>
                  <a:pt x="2014784" y="22519"/>
                  <a:pt x="2034073" y="18661"/>
                </a:cubicBezTo>
                <a:cubicBezTo>
                  <a:pt x="2077204" y="10035"/>
                  <a:pt x="2164702" y="0"/>
                  <a:pt x="2164702" y="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Kebebasan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Lepas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bagian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laut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dapat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digunakan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oleh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negara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manapun</a:t>
            </a:r>
            <a:r>
              <a:rPr lang="en-US" dirty="0" smtClean="0">
                <a:sym typeface="Wingdings" pitchFamily="2" charset="2"/>
              </a:rPr>
              <a:t>(Ps. 87)</a:t>
            </a:r>
          </a:p>
          <a:p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digunakan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untuk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maksud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damai</a:t>
            </a:r>
            <a:r>
              <a:rPr lang="en-US" dirty="0" smtClean="0">
                <a:sym typeface="Wingdings" pitchFamily="2" charset="2"/>
              </a:rPr>
              <a:t> (Ps. 89)</a:t>
            </a:r>
          </a:p>
          <a:p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jika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terjadi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sengketa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hukum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dipakai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hukum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bendera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kapal</a:t>
            </a:r>
            <a:r>
              <a:rPr lang="en-US" dirty="0" smtClean="0">
                <a:sym typeface="Wingdings" pitchFamily="2" charset="2"/>
              </a:rPr>
              <a:t> (Lotus case 1926)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71604" y="1842288"/>
            <a:ext cx="6075021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buNone/>
            </a:pPr>
            <a:r>
              <a:rPr lang="en-US" sz="5400" dirty="0" err="1" smtClean="0"/>
              <a:t>Dasar</a:t>
            </a:r>
            <a:r>
              <a:rPr lang="en-US" sz="5400" dirty="0" smtClean="0"/>
              <a:t> </a:t>
            </a:r>
            <a:r>
              <a:rPr lang="en-US" sz="5400" dirty="0" err="1" smtClean="0"/>
              <a:t>dan</a:t>
            </a:r>
            <a:r>
              <a:rPr lang="en-US" sz="5400" dirty="0" smtClean="0"/>
              <a:t> </a:t>
            </a:r>
            <a:r>
              <a:rPr lang="en-US" sz="5400" dirty="0" err="1" smtClean="0"/>
              <a:t>Lahirnya</a:t>
            </a:r>
            <a:r>
              <a:rPr lang="en-US" sz="5400" dirty="0" smtClean="0"/>
              <a:t> </a:t>
            </a:r>
            <a:r>
              <a:rPr lang="en-US" sz="5400" dirty="0" err="1" smtClean="0"/>
              <a:t>prinsip</a:t>
            </a:r>
            <a:r>
              <a:rPr lang="en-US" sz="5400" dirty="0" smtClean="0"/>
              <a:t> </a:t>
            </a:r>
            <a:r>
              <a:rPr lang="en-US" sz="5400" dirty="0" err="1" smtClean="0"/>
              <a:t>laut</a:t>
            </a:r>
            <a:r>
              <a:rPr lang="en-US" sz="5400" dirty="0" smtClean="0"/>
              <a:t> </a:t>
            </a:r>
            <a:r>
              <a:rPr lang="en-US" sz="5400" dirty="0" err="1" smtClean="0"/>
              <a:t>lepas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0" y="0"/>
          <a:ext cx="8858280" cy="51284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reeform 4">
            <a:hlinkClick r:id="rId6" action="ppaction://hlinksldjump"/>
          </p:cNvPr>
          <p:cNvSpPr/>
          <p:nvPr/>
        </p:nvSpPr>
        <p:spPr>
          <a:xfrm>
            <a:off x="6755363" y="3023118"/>
            <a:ext cx="1119674" cy="1436915"/>
          </a:xfrm>
          <a:custGeom>
            <a:avLst/>
            <a:gdLst>
              <a:gd name="connsiteX0" fmla="*/ 37323 w 1119674"/>
              <a:gd name="connsiteY0" fmla="*/ 1436915 h 1436915"/>
              <a:gd name="connsiteX1" fmla="*/ 18661 w 1119674"/>
              <a:gd name="connsiteY1" fmla="*/ 1324947 h 1436915"/>
              <a:gd name="connsiteX2" fmla="*/ 0 w 1119674"/>
              <a:gd name="connsiteY2" fmla="*/ 1268964 h 1436915"/>
              <a:gd name="connsiteX3" fmla="*/ 18661 w 1119674"/>
              <a:gd name="connsiteY3" fmla="*/ 1212980 h 1436915"/>
              <a:gd name="connsiteX4" fmla="*/ 298580 w 1119674"/>
              <a:gd name="connsiteY4" fmla="*/ 1119674 h 1436915"/>
              <a:gd name="connsiteX5" fmla="*/ 354564 w 1119674"/>
              <a:gd name="connsiteY5" fmla="*/ 1101013 h 1436915"/>
              <a:gd name="connsiteX6" fmla="*/ 429208 w 1119674"/>
              <a:gd name="connsiteY6" fmla="*/ 1007706 h 1436915"/>
              <a:gd name="connsiteX7" fmla="*/ 466531 w 1119674"/>
              <a:gd name="connsiteY7" fmla="*/ 783772 h 1436915"/>
              <a:gd name="connsiteX8" fmla="*/ 522515 w 1119674"/>
              <a:gd name="connsiteY8" fmla="*/ 690466 h 1436915"/>
              <a:gd name="connsiteX9" fmla="*/ 615821 w 1119674"/>
              <a:gd name="connsiteY9" fmla="*/ 578498 h 1436915"/>
              <a:gd name="connsiteX10" fmla="*/ 671804 w 1119674"/>
              <a:gd name="connsiteY10" fmla="*/ 559837 h 1436915"/>
              <a:gd name="connsiteX11" fmla="*/ 970384 w 1119674"/>
              <a:gd name="connsiteY11" fmla="*/ 559837 h 1436915"/>
              <a:gd name="connsiteX12" fmla="*/ 989045 w 1119674"/>
              <a:gd name="connsiteY12" fmla="*/ 429209 h 1436915"/>
              <a:gd name="connsiteX13" fmla="*/ 1026368 w 1119674"/>
              <a:gd name="connsiteY13" fmla="*/ 298580 h 1436915"/>
              <a:gd name="connsiteX14" fmla="*/ 1045029 w 1119674"/>
              <a:gd name="connsiteY14" fmla="*/ 223935 h 1436915"/>
              <a:gd name="connsiteX15" fmla="*/ 1101013 w 1119674"/>
              <a:gd name="connsiteY15" fmla="*/ 93306 h 1436915"/>
              <a:gd name="connsiteX16" fmla="*/ 1119674 w 1119674"/>
              <a:gd name="connsiteY16" fmla="*/ 0 h 14369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19674" h="1436915">
                <a:moveTo>
                  <a:pt x="37323" y="1436915"/>
                </a:moveTo>
                <a:cubicBezTo>
                  <a:pt x="31102" y="1399592"/>
                  <a:pt x="26869" y="1361883"/>
                  <a:pt x="18661" y="1324947"/>
                </a:cubicBezTo>
                <a:cubicBezTo>
                  <a:pt x="14394" y="1305745"/>
                  <a:pt x="0" y="1288634"/>
                  <a:pt x="0" y="1268964"/>
                </a:cubicBezTo>
                <a:cubicBezTo>
                  <a:pt x="0" y="1249293"/>
                  <a:pt x="7228" y="1228987"/>
                  <a:pt x="18661" y="1212980"/>
                </a:cubicBezTo>
                <a:cubicBezTo>
                  <a:pt x="104236" y="1093175"/>
                  <a:pt x="131783" y="1134837"/>
                  <a:pt x="298580" y="1119674"/>
                </a:cubicBezTo>
                <a:cubicBezTo>
                  <a:pt x="317241" y="1113454"/>
                  <a:pt x="337697" y="1111134"/>
                  <a:pt x="354564" y="1101013"/>
                </a:cubicBezTo>
                <a:cubicBezTo>
                  <a:pt x="384108" y="1083286"/>
                  <a:pt x="412258" y="1033132"/>
                  <a:pt x="429208" y="1007706"/>
                </a:cubicBezTo>
                <a:cubicBezTo>
                  <a:pt x="478647" y="809959"/>
                  <a:pt x="408292" y="1104090"/>
                  <a:pt x="466531" y="783772"/>
                </a:cubicBezTo>
                <a:cubicBezTo>
                  <a:pt x="479876" y="710376"/>
                  <a:pt x="481014" y="742342"/>
                  <a:pt x="522515" y="690466"/>
                </a:cubicBezTo>
                <a:cubicBezTo>
                  <a:pt x="561860" y="641285"/>
                  <a:pt x="558824" y="616496"/>
                  <a:pt x="615821" y="578498"/>
                </a:cubicBezTo>
                <a:cubicBezTo>
                  <a:pt x="632188" y="567587"/>
                  <a:pt x="653143" y="566057"/>
                  <a:pt x="671804" y="559837"/>
                </a:cubicBezTo>
                <a:cubicBezTo>
                  <a:pt x="737431" y="569212"/>
                  <a:pt x="913370" y="605448"/>
                  <a:pt x="970384" y="559837"/>
                </a:cubicBezTo>
                <a:cubicBezTo>
                  <a:pt x="1004730" y="532360"/>
                  <a:pt x="981177" y="472484"/>
                  <a:pt x="989045" y="429209"/>
                </a:cubicBezTo>
                <a:cubicBezTo>
                  <a:pt x="1003631" y="348984"/>
                  <a:pt x="1006380" y="368539"/>
                  <a:pt x="1026368" y="298580"/>
                </a:cubicBezTo>
                <a:cubicBezTo>
                  <a:pt x="1033414" y="273919"/>
                  <a:pt x="1036024" y="247949"/>
                  <a:pt x="1045029" y="223935"/>
                </a:cubicBezTo>
                <a:cubicBezTo>
                  <a:pt x="1085081" y="117128"/>
                  <a:pt x="1077844" y="185982"/>
                  <a:pt x="1101013" y="93306"/>
                </a:cubicBezTo>
                <a:cubicBezTo>
                  <a:pt x="1108706" y="62535"/>
                  <a:pt x="1119674" y="0"/>
                  <a:pt x="1119674" y="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BBE284C-FD2A-4F5E-964E-BF8AAD6148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FBBE284C-FD2A-4F5E-964E-BF8AAD6148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 </a:t>
            </a:r>
            <a:r>
              <a:rPr lang="en-US" dirty="0" err="1" smtClean="0"/>
              <a:t>yuridik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r>
              <a:rPr lang="en-US" dirty="0" smtClean="0"/>
              <a:t> </a:t>
            </a:r>
            <a:r>
              <a:rPr lang="en-US" dirty="0" err="1" smtClean="0"/>
              <a:t>lepas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60474"/>
            <a:ext cx="9144000" cy="4138613"/>
          </a:xfrm>
        </p:spPr>
        <p:txBody>
          <a:bodyPr/>
          <a:lstStyle/>
          <a:p>
            <a:r>
              <a:rPr lang="en-US" dirty="0" smtClean="0"/>
              <a:t>Res </a:t>
            </a:r>
            <a:r>
              <a:rPr lang="en-US" dirty="0" err="1" smtClean="0"/>
              <a:t>nulius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bebas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tidak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ada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memiliki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Res </a:t>
            </a:r>
            <a:r>
              <a:rPr lang="en-US" dirty="0" err="1" smtClean="0">
                <a:sym typeface="Wingdings" pitchFamily="2" charset="2"/>
              </a:rPr>
              <a:t>communis</a:t>
            </a:r>
            <a:r>
              <a:rPr lang="en-US" dirty="0" smtClean="0">
                <a:sym typeface="Wingdings" pitchFamily="2" charset="2"/>
              </a:rPr>
              <a:t>  </a:t>
            </a:r>
            <a:r>
              <a:rPr lang="en-US" dirty="0" err="1" smtClean="0">
                <a:sym typeface="Wingdings" pitchFamily="2" charset="2"/>
              </a:rPr>
              <a:t>laut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milik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bersama</a:t>
            </a:r>
            <a:endParaRPr lang="en-US" dirty="0" smtClean="0">
              <a:sym typeface="Wingdings" pitchFamily="2" charset="2"/>
            </a:endParaRPr>
          </a:p>
          <a:p>
            <a:endParaRPr lang="en-US" dirty="0" smtClean="0">
              <a:sym typeface="Wingdings" pitchFamily="2" charset="2"/>
            </a:endParaRPr>
          </a:p>
          <a:p>
            <a:pPr algn="ctr">
              <a:buNone/>
            </a:pPr>
            <a:r>
              <a:rPr lang="en-US" dirty="0" err="1" smtClean="0">
                <a:sym typeface="Wingdings" pitchFamily="2" charset="2"/>
              </a:rPr>
              <a:t>Domaine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publik</a:t>
            </a:r>
            <a:r>
              <a:rPr lang="en-US" dirty="0" smtClean="0">
                <a:sym typeface="Wingdings" pitchFamily="2" charset="2"/>
              </a:rPr>
              <a:t> international </a:t>
            </a:r>
          </a:p>
          <a:p>
            <a:pPr algn="ctr">
              <a:buNone/>
            </a:pPr>
            <a:r>
              <a:rPr lang="en-US" dirty="0" smtClean="0">
                <a:sym typeface="Wingdings" pitchFamily="2" charset="2"/>
              </a:rPr>
              <a:t>(</a:t>
            </a:r>
            <a:r>
              <a:rPr lang="en-US" dirty="0" err="1" smtClean="0">
                <a:sym typeface="Wingdings" pitchFamily="2" charset="2"/>
              </a:rPr>
              <a:t>digunakan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bersama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untuk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kepentingan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masy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internasional</a:t>
            </a:r>
            <a:r>
              <a:rPr lang="en-US" dirty="0" smtClean="0">
                <a:sym typeface="Wingdings" pitchFamily="2" charset="2"/>
              </a:rPr>
              <a:t>)</a:t>
            </a:r>
          </a:p>
          <a:p>
            <a:pPr>
              <a:buNone/>
            </a:pPr>
            <a:endParaRPr lang="en-US" dirty="0" smtClean="0">
              <a:sym typeface="Wingdings" pitchFamily="2" charset="2"/>
            </a:endParaRPr>
          </a:p>
          <a:p>
            <a:pPr>
              <a:buNone/>
            </a:pPr>
            <a:endParaRPr lang="en-US" dirty="0"/>
          </a:p>
        </p:txBody>
      </p:sp>
      <p:sp>
        <p:nvSpPr>
          <p:cNvPr id="4" name="Up Arrow 3"/>
          <p:cNvSpPr/>
          <p:nvPr/>
        </p:nvSpPr>
        <p:spPr>
          <a:xfrm>
            <a:off x="3428992" y="2485230"/>
            <a:ext cx="2286016" cy="428628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70718"/>
            <a:ext cx="8229600" cy="3562350"/>
          </a:xfrm>
        </p:spPr>
        <p:txBody>
          <a:bodyPr/>
          <a:lstStyle/>
          <a:p>
            <a:r>
              <a:rPr lang="en-US" dirty="0" smtClean="0"/>
              <a:t>Status </a:t>
            </a:r>
            <a:r>
              <a:rPr lang="en-US" dirty="0" err="1" smtClean="0"/>
              <a:t>yuridik</a:t>
            </a:r>
            <a:r>
              <a:rPr lang="en-US" dirty="0" smtClean="0"/>
              <a:t> </a:t>
            </a:r>
            <a:r>
              <a:rPr lang="en-US" dirty="0" err="1" smtClean="0"/>
              <a:t>kapal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</a:p>
          <a:p>
            <a:pPr lvl="7"/>
            <a:r>
              <a:rPr lang="en-US" sz="3600" dirty="0" smtClean="0">
                <a:sym typeface="Wingdings" pitchFamily="2" charset="2"/>
              </a:rPr>
              <a:t>Floating portion of the flag state</a:t>
            </a:r>
          </a:p>
          <a:p>
            <a:pPr lvl="7"/>
            <a:r>
              <a:rPr lang="en-US" sz="3600" dirty="0" smtClean="0">
                <a:sym typeface="Wingdings" pitchFamily="2" charset="2"/>
              </a:rPr>
              <a:t>Status personal </a:t>
            </a:r>
            <a:r>
              <a:rPr lang="en-US" sz="3600" dirty="0" err="1" smtClean="0">
                <a:sym typeface="Wingdings" pitchFamily="2" charset="2"/>
              </a:rPr>
              <a:t>kapal</a:t>
            </a:r>
            <a:r>
              <a:rPr lang="en-US" sz="3600" dirty="0" smtClean="0">
                <a:sym typeface="Wingdings" pitchFamily="2" charset="2"/>
              </a:rPr>
              <a:t> </a:t>
            </a:r>
            <a:r>
              <a:rPr lang="en-US" sz="3600" dirty="0" err="1" smtClean="0">
                <a:sym typeface="Wingdings" pitchFamily="2" charset="2"/>
              </a:rPr>
              <a:t>di</a:t>
            </a:r>
            <a:r>
              <a:rPr lang="en-US" sz="3600" dirty="0" smtClean="0">
                <a:sym typeface="Wingdings" pitchFamily="2" charset="2"/>
              </a:rPr>
              <a:t> </a:t>
            </a:r>
            <a:r>
              <a:rPr lang="en-US" sz="3600" dirty="0" err="1" smtClean="0">
                <a:sym typeface="Wingdings" pitchFamily="2" charset="2"/>
              </a:rPr>
              <a:t>laut</a:t>
            </a:r>
            <a:r>
              <a:rPr lang="en-US" sz="3600" dirty="0" smtClean="0">
                <a:sym typeface="Wingdings" pitchFamily="2" charset="2"/>
              </a:rPr>
              <a:t> </a:t>
            </a:r>
            <a:r>
              <a:rPr lang="en-US" sz="3600" dirty="0" err="1" smtClean="0">
                <a:sym typeface="Wingdings" pitchFamily="2" charset="2"/>
              </a:rPr>
              <a:t>lepas</a:t>
            </a:r>
            <a:r>
              <a:rPr lang="en-US" sz="3600" dirty="0" smtClean="0">
                <a:sym typeface="Wingdings" pitchFamily="2" charset="2"/>
              </a:rPr>
              <a:t> </a:t>
            </a:r>
            <a:r>
              <a:rPr lang="en-US" sz="3600" dirty="0" err="1" smtClean="0">
                <a:sym typeface="Wingdings" pitchFamily="2" charset="2"/>
              </a:rPr>
              <a:t>adalah</a:t>
            </a:r>
            <a:r>
              <a:rPr lang="en-US" sz="3600" dirty="0" smtClean="0">
                <a:sym typeface="Wingdings" pitchFamily="2" charset="2"/>
              </a:rPr>
              <a:t> </a:t>
            </a:r>
            <a:r>
              <a:rPr lang="en-US" sz="3600" dirty="0" err="1" smtClean="0">
                <a:sym typeface="Wingdings" pitchFamily="2" charset="2"/>
              </a:rPr>
              <a:t>milik</a:t>
            </a:r>
            <a:r>
              <a:rPr lang="en-US" sz="3600" dirty="0" smtClean="0">
                <a:sym typeface="Wingdings" pitchFamily="2" charset="2"/>
              </a:rPr>
              <a:t> </a:t>
            </a:r>
            <a:r>
              <a:rPr lang="en-US" sz="3600" dirty="0" err="1" smtClean="0">
                <a:sym typeface="Wingdings" pitchFamily="2" charset="2"/>
              </a:rPr>
              <a:t>negara</a:t>
            </a:r>
            <a:r>
              <a:rPr lang="en-US" sz="3600" dirty="0" smtClean="0">
                <a:sym typeface="Wingdings" pitchFamily="2" charset="2"/>
              </a:rPr>
              <a:t> </a:t>
            </a:r>
            <a:r>
              <a:rPr lang="en-US" sz="3600" dirty="0" err="1" smtClean="0">
                <a:sym typeface="Wingdings" pitchFamily="2" charset="2"/>
              </a:rPr>
              <a:t>bendera</a:t>
            </a:r>
            <a:r>
              <a:rPr lang="en-US" sz="3600" dirty="0" smtClean="0">
                <a:sym typeface="Wingdings" pitchFamily="2" charset="2"/>
              </a:rPr>
              <a:t> </a:t>
            </a:r>
            <a:r>
              <a:rPr lang="en-US" sz="3600" dirty="0" err="1" smtClean="0">
                <a:sym typeface="Wingdings" pitchFamily="2" charset="2"/>
                <a:hlinkClick r:id="rId2" action="ppaction://hlinksldjump"/>
              </a:rPr>
              <a:t>kapal</a:t>
            </a:r>
            <a:endParaRPr lang="en-US" sz="3600" dirty="0" smtClean="0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Microsoft YaHei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默认设计模板_2">
  <a:themeElements>
    <a:clrScheme name="默认设计模板_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_2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默认设计模板_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_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_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_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_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_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_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_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_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_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_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_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157256934</TotalTime>
  <Pages>0</Pages>
  <Words>455</Words>
  <Characters>0</Characters>
  <Application/>
  <DocSecurity>0</DocSecurity>
  <PresentationFormat>Custom</PresentationFormat>
  <Lines>0</Lines>
  <Paragraphs>83</Paragraphs>
  <Slides>19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1" baseType="lpstr">
      <vt:lpstr>默认设计模板</vt:lpstr>
      <vt:lpstr>默认设计模板_2</vt:lpstr>
      <vt:lpstr>LAUT LEPAS</vt:lpstr>
      <vt:lpstr>Defenisi </vt:lpstr>
      <vt:lpstr>Kebebasan di laut lepas terdiri atas :</vt:lpstr>
      <vt:lpstr>Slide 4</vt:lpstr>
      <vt:lpstr>Prinsip Kebebasan di laut Lepas</vt:lpstr>
      <vt:lpstr>Slide 6</vt:lpstr>
      <vt:lpstr>Slide 7</vt:lpstr>
      <vt:lpstr>Status yuridik laut lepas </vt:lpstr>
      <vt:lpstr>Slide 9</vt:lpstr>
      <vt:lpstr>Pengawasan di laut lepas </vt:lpstr>
      <vt:lpstr>Slide 11</vt:lpstr>
      <vt:lpstr>Bag. 2 Abad Pertengahan</vt:lpstr>
      <vt:lpstr>Slide 13</vt:lpstr>
      <vt:lpstr>XVI &amp; XVII</vt:lpstr>
      <vt:lpstr>XVII</vt:lpstr>
      <vt:lpstr>Slide 16</vt:lpstr>
      <vt:lpstr>Slide 17</vt:lpstr>
      <vt:lpstr>XVIII</vt:lpstr>
      <vt:lpstr>Slide 19</vt:lpstr>
    </vt:vector>
  </TitlesOfParts>
  <LinksUpToDate>false</LinksUpToDate>
  <CharactersWithSpaces>0</CharactersWithSpaces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LAUT LEPAS</dc:title>
  <dc:creator>Administrator</dc:creator>
  <cp:lastModifiedBy>Rehulina</cp:lastModifiedBy>
  <cp:revision>53</cp:revision>
  <cp:lastPrinted>1899-12-30T00:00:00Z</cp:lastPrinted>
  <dcterms:created xsi:type="dcterms:W3CDTF">2011-12-27T15:05:39Z</dcterms:created>
  <dcterms:modified xsi:type="dcterms:W3CDTF">2015-05-21T00:32:54Z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1033-8.1.0.3018</vt:lpwstr>
  </property>
</Properties>
</file>