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6"/>
  </p:notesMasterIdLst>
  <p:sldIdLst>
    <p:sldId id="256" r:id="rId2"/>
    <p:sldId id="263" r:id="rId3"/>
    <p:sldId id="264" r:id="rId4"/>
    <p:sldId id="265" r:id="rId5"/>
  </p:sldIdLst>
  <p:sldSz cx="9144000" cy="5143500" type="screen16x9"/>
  <p:notesSz cx="6858000" cy="9144000"/>
  <p:embeddedFontLst>
    <p:embeddedFont>
      <p:font typeface="Livvic" panose="020B0604020202020204" charset="0"/>
      <p:regular r:id="rId7"/>
      <p:bold r:id="rId8"/>
      <p:italic r:id="rId9"/>
      <p:boldItalic r:id="rId10"/>
    </p:embeddedFont>
    <p:embeddedFont>
      <p:font typeface="Catamaran Light" panose="020B0604020202020204" charset="0"/>
      <p:regular r:id="rId11"/>
      <p:bold r:id="rId12"/>
    </p:embeddedFont>
    <p:embeddedFont>
      <p:font typeface="Fira Sans Extra Condensed Medium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6171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9025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56fe61bc2f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56fe61bc2f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3127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3e13d9a7e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3e13d9a7e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5803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f9e76339e1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f9e76339e1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7458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39575" y="1701225"/>
            <a:ext cx="45924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39575" y="3206400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5">
  <p:cSld name="CUSTOM_32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subTitle" idx="1"/>
          </p:nvPr>
        </p:nvSpPr>
        <p:spPr>
          <a:xfrm>
            <a:off x="2258125" y="3106325"/>
            <a:ext cx="3029100" cy="10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ctrTitle"/>
          </p:nvPr>
        </p:nvSpPr>
        <p:spPr>
          <a:xfrm rot="5400000">
            <a:off x="7241489" y="1041025"/>
            <a:ext cx="17028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2">
  <p:cSld name="CUSTOM_34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ctrTitle"/>
          </p:nvPr>
        </p:nvSpPr>
        <p:spPr>
          <a:xfrm rot="5400000">
            <a:off x="6860962" y="1407498"/>
            <a:ext cx="24498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subTitle" idx="1"/>
          </p:nvPr>
        </p:nvSpPr>
        <p:spPr>
          <a:xfrm>
            <a:off x="1579064" y="2147200"/>
            <a:ext cx="16266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ctrTitle" idx="2"/>
          </p:nvPr>
        </p:nvSpPr>
        <p:spPr>
          <a:xfrm>
            <a:off x="1579064" y="1762400"/>
            <a:ext cx="26193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ubTitle" idx="3"/>
          </p:nvPr>
        </p:nvSpPr>
        <p:spPr>
          <a:xfrm>
            <a:off x="4068269" y="2147200"/>
            <a:ext cx="16266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ctrTitle" idx="4"/>
          </p:nvPr>
        </p:nvSpPr>
        <p:spPr>
          <a:xfrm>
            <a:off x="3075567" y="1762400"/>
            <a:ext cx="26193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redits">
  <p:cSld name="CUSTOM_25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body" idx="1"/>
          </p:nvPr>
        </p:nvSpPr>
        <p:spPr>
          <a:xfrm>
            <a:off x="642050" y="2134800"/>
            <a:ext cx="53082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ctrTitle"/>
          </p:nvPr>
        </p:nvSpPr>
        <p:spPr>
          <a:xfrm rot="5400000">
            <a:off x="6923109" y="1407498"/>
            <a:ext cx="24498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CUSTOM_25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642050" y="1277550"/>
            <a:ext cx="53082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ctrTitle"/>
          </p:nvPr>
        </p:nvSpPr>
        <p:spPr>
          <a:xfrm rot="5400000">
            <a:off x="6923109" y="1407498"/>
            <a:ext cx="24498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2"/>
          </p:nvPr>
        </p:nvSpPr>
        <p:spPr>
          <a:xfrm>
            <a:off x="642050" y="540000"/>
            <a:ext cx="4655400" cy="9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CUSTOM_14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ctrTitle"/>
          </p:nvPr>
        </p:nvSpPr>
        <p:spPr>
          <a:xfrm>
            <a:off x="5432000" y="710675"/>
            <a:ext cx="28881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ubTitle" idx="1"/>
          </p:nvPr>
        </p:nvSpPr>
        <p:spPr>
          <a:xfrm>
            <a:off x="5363550" y="2724625"/>
            <a:ext cx="29565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8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subTitle" idx="1"/>
          </p:nvPr>
        </p:nvSpPr>
        <p:spPr>
          <a:xfrm>
            <a:off x="915175" y="3380775"/>
            <a:ext cx="3960600" cy="6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ubTitle" idx="2"/>
          </p:nvPr>
        </p:nvSpPr>
        <p:spPr>
          <a:xfrm>
            <a:off x="915175" y="4004575"/>
            <a:ext cx="1821000" cy="2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3">
  <p:cSld name="CUSTOM_16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subTitle" idx="1"/>
          </p:nvPr>
        </p:nvSpPr>
        <p:spPr>
          <a:xfrm>
            <a:off x="2117847" y="3380460"/>
            <a:ext cx="2951400" cy="2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ctrTitle"/>
          </p:nvPr>
        </p:nvSpPr>
        <p:spPr>
          <a:xfrm rot="-5400000">
            <a:off x="-343101" y="1759150"/>
            <a:ext cx="28881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4">
  <p:cSld name="CUSTOM_16_1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 flipH="1">
            <a:off x="4189625" y="3380460"/>
            <a:ext cx="2951400" cy="2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ctrTitle"/>
          </p:nvPr>
        </p:nvSpPr>
        <p:spPr>
          <a:xfrm rot="5400000">
            <a:off x="6612409" y="1752564"/>
            <a:ext cx="28881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CUSTOM_35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3200250" y="1742750"/>
            <a:ext cx="2743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">
  <p:cSld name="CUSTOM_38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>
            <a:spLocks noGrp="1"/>
          </p:cNvSpPr>
          <p:nvPr>
            <p:ph type="ctrTitle"/>
          </p:nvPr>
        </p:nvSpPr>
        <p:spPr>
          <a:xfrm>
            <a:off x="769725" y="1310050"/>
            <a:ext cx="3430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title" idx="2" hasCustomPrompt="1"/>
          </p:nvPr>
        </p:nvSpPr>
        <p:spPr>
          <a:xfrm rot="5400000">
            <a:off x="7142178" y="3570226"/>
            <a:ext cx="1738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CUSTOM_30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656422" y="1394416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"/>
          </p:nvPr>
        </p:nvSpPr>
        <p:spPr>
          <a:xfrm>
            <a:off x="656425" y="1886725"/>
            <a:ext cx="15639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ctrTitle" idx="2"/>
          </p:nvPr>
        </p:nvSpPr>
        <p:spPr>
          <a:xfrm>
            <a:off x="2650710" y="1394416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3"/>
          </p:nvPr>
        </p:nvSpPr>
        <p:spPr>
          <a:xfrm>
            <a:off x="2610700" y="1886725"/>
            <a:ext cx="19614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ctrTitle" idx="4"/>
          </p:nvPr>
        </p:nvSpPr>
        <p:spPr>
          <a:xfrm>
            <a:off x="4638106" y="1394416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5"/>
          </p:nvPr>
        </p:nvSpPr>
        <p:spPr>
          <a:xfrm>
            <a:off x="4878076" y="1886725"/>
            <a:ext cx="16482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ctrTitle" idx="6"/>
          </p:nvPr>
        </p:nvSpPr>
        <p:spPr>
          <a:xfrm rot="5400000">
            <a:off x="6865575" y="1466125"/>
            <a:ext cx="25530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ctrTitle" idx="7"/>
          </p:nvPr>
        </p:nvSpPr>
        <p:spPr>
          <a:xfrm>
            <a:off x="656422" y="3367816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8"/>
          </p:nvPr>
        </p:nvSpPr>
        <p:spPr>
          <a:xfrm>
            <a:off x="656425" y="3860125"/>
            <a:ext cx="15639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ctrTitle" idx="9"/>
          </p:nvPr>
        </p:nvSpPr>
        <p:spPr>
          <a:xfrm>
            <a:off x="2650710" y="3367816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13"/>
          </p:nvPr>
        </p:nvSpPr>
        <p:spPr>
          <a:xfrm>
            <a:off x="2610700" y="3860125"/>
            <a:ext cx="19614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ctrTitle" idx="14"/>
          </p:nvPr>
        </p:nvSpPr>
        <p:spPr>
          <a:xfrm>
            <a:off x="4638106" y="3367816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15"/>
          </p:nvPr>
        </p:nvSpPr>
        <p:spPr>
          <a:xfrm>
            <a:off x="4878076" y="3860125"/>
            <a:ext cx="16482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1">
  <p:cSld name="CUSTOM_2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>
            <a:spLocks noGrp="1"/>
          </p:cNvSpPr>
          <p:nvPr>
            <p:ph type="subTitle" idx="1"/>
          </p:nvPr>
        </p:nvSpPr>
        <p:spPr>
          <a:xfrm>
            <a:off x="4633950" y="1847896"/>
            <a:ext cx="18180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2"/>
          </p:nvPr>
        </p:nvSpPr>
        <p:spPr>
          <a:xfrm>
            <a:off x="4633950" y="3827870"/>
            <a:ext cx="18180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ctrTitle"/>
          </p:nvPr>
        </p:nvSpPr>
        <p:spPr>
          <a:xfrm>
            <a:off x="4633950" y="1539296"/>
            <a:ext cx="26193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ctrTitle" idx="3"/>
          </p:nvPr>
        </p:nvSpPr>
        <p:spPr>
          <a:xfrm>
            <a:off x="4633950" y="3519270"/>
            <a:ext cx="26193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ctrTitle" idx="4"/>
          </p:nvPr>
        </p:nvSpPr>
        <p:spPr>
          <a:xfrm rot="5400000">
            <a:off x="6917175" y="1414524"/>
            <a:ext cx="24498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10">
          <p15:clr>
            <a:srgbClr val="FA7B17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1" r:id="rId9"/>
    <p:sldLayoutId id="2147483662" r:id="rId10"/>
    <p:sldLayoutId id="2147483664" r:id="rId11"/>
    <p:sldLayoutId id="2147483666" r:id="rId12"/>
    <p:sldLayoutId id="2147483667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>
            <a:spLocks noGrp="1"/>
          </p:cNvSpPr>
          <p:nvPr>
            <p:ph type="subTitle" idx="1"/>
          </p:nvPr>
        </p:nvSpPr>
        <p:spPr>
          <a:xfrm>
            <a:off x="1039575" y="3206400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Made by : Kelompok 15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20" name="Google Shape;120;p22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>
            <a:off x="2632075" y="0"/>
            <a:ext cx="65119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2"/>
          <p:cNvSpPr/>
          <p:nvPr/>
        </p:nvSpPr>
        <p:spPr>
          <a:xfrm rot="5400000">
            <a:off x="1362950" y="58500"/>
            <a:ext cx="3358800" cy="5026500"/>
          </a:xfrm>
          <a:prstGeom prst="rect">
            <a:avLst/>
          </a:prstGeom>
          <a:solidFill>
            <a:srgbClr val="908269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2"/>
          <p:cNvSpPr txBox="1"/>
          <p:nvPr/>
        </p:nvSpPr>
        <p:spPr>
          <a:xfrm>
            <a:off x="799550" y="1483700"/>
            <a:ext cx="43029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 b="1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REVOLUSI PERANCIS</a:t>
            </a:r>
            <a:endParaRPr sz="60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23" name="Google Shape;123;p22"/>
          <p:cNvSpPr/>
          <p:nvPr/>
        </p:nvSpPr>
        <p:spPr>
          <a:xfrm rot="-5400000" flipH="1">
            <a:off x="7354050" y="2133450"/>
            <a:ext cx="3358800" cy="2211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9E9E9E">
                <a:alpha val="90000"/>
              </a:srgbClr>
            </a:outerShdw>
            <a:reflection endPos="30000"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9"/>
          <p:cNvSpPr/>
          <p:nvPr/>
        </p:nvSpPr>
        <p:spPr>
          <a:xfrm rot="-5400000">
            <a:off x="2422750" y="-1443750"/>
            <a:ext cx="4218000" cy="8031000"/>
          </a:xfrm>
          <a:prstGeom prst="rect">
            <a:avLst/>
          </a:prstGeom>
          <a:gradFill>
            <a:gsLst>
              <a:gs pos="0">
                <a:srgbClr val="908269">
                  <a:alpha val="49019"/>
                </a:srgbClr>
              </a:gs>
              <a:gs pos="100000">
                <a:schemeClr val="accent1"/>
              </a:gs>
            </a:gsLst>
            <a:lin ang="18900044" scaled="0"/>
          </a:gradFill>
          <a:ln>
            <a:noFill/>
          </a:ln>
          <a:effectLst>
            <a:outerShdw blurRad="57150" dist="19050" dir="1740000" algn="bl" rotWithShape="0">
              <a:srgbClr val="000000">
                <a:alpha val="9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0" name="Google Shape;210;p29"/>
          <p:cNvSpPr/>
          <p:nvPr/>
        </p:nvSpPr>
        <p:spPr>
          <a:xfrm rot="5400000">
            <a:off x="2401175" y="2336150"/>
            <a:ext cx="1574400" cy="2453200"/>
          </a:xfrm>
          <a:prstGeom prst="flowChartOffpageConnector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1" name="Google Shape;211;p29"/>
          <p:cNvSpPr/>
          <p:nvPr/>
        </p:nvSpPr>
        <p:spPr>
          <a:xfrm rot="-5400000" flipH="1">
            <a:off x="4956688" y="669263"/>
            <a:ext cx="1574400" cy="2491975"/>
          </a:xfrm>
          <a:prstGeom prst="flowChartOffpageConnector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2" name="Google Shape;212;p29"/>
          <p:cNvSpPr/>
          <p:nvPr/>
        </p:nvSpPr>
        <p:spPr>
          <a:xfrm rot="-5400000" flipH="1">
            <a:off x="4956688" y="2316763"/>
            <a:ext cx="1574400" cy="2491975"/>
          </a:xfrm>
          <a:prstGeom prst="flowChartOffpageConnector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3" name="Google Shape;213;p29"/>
          <p:cNvSpPr/>
          <p:nvPr/>
        </p:nvSpPr>
        <p:spPr>
          <a:xfrm rot="5400000">
            <a:off x="2417663" y="705138"/>
            <a:ext cx="1574400" cy="2420225"/>
          </a:xfrm>
          <a:prstGeom prst="flowChartOffpageConnector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4" name="Google Shape;214;p29"/>
          <p:cNvSpPr txBox="1">
            <a:spLocks noGrp="1"/>
          </p:cNvSpPr>
          <p:nvPr>
            <p:ph type="ctrTitle" idx="4294967295"/>
          </p:nvPr>
        </p:nvSpPr>
        <p:spPr>
          <a:xfrm>
            <a:off x="2956001" y="1212525"/>
            <a:ext cx="1323300" cy="3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lt1"/>
                </a:solidFill>
              </a:rPr>
              <a:t>1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215" name="Google Shape;215;p29"/>
          <p:cNvSpPr txBox="1">
            <a:spLocks noGrp="1"/>
          </p:cNvSpPr>
          <p:nvPr>
            <p:ph type="ctrTitle" idx="4294967295"/>
          </p:nvPr>
        </p:nvSpPr>
        <p:spPr>
          <a:xfrm>
            <a:off x="2990940" y="2835829"/>
            <a:ext cx="1253400" cy="3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lt1"/>
                </a:solidFill>
              </a:rPr>
              <a:t>3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216" name="Google Shape;216;p29"/>
          <p:cNvSpPr txBox="1">
            <a:spLocks noGrp="1"/>
          </p:cNvSpPr>
          <p:nvPr>
            <p:ph type="ctrTitle" idx="4294967295"/>
          </p:nvPr>
        </p:nvSpPr>
        <p:spPr>
          <a:xfrm>
            <a:off x="4677507" y="1212525"/>
            <a:ext cx="1253400" cy="3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lt1"/>
                </a:solidFill>
              </a:rPr>
              <a:t>2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217" name="Google Shape;217;p29"/>
          <p:cNvSpPr txBox="1">
            <a:spLocks noGrp="1"/>
          </p:cNvSpPr>
          <p:nvPr>
            <p:ph type="subTitle" idx="4294967295"/>
          </p:nvPr>
        </p:nvSpPr>
        <p:spPr>
          <a:xfrm flipH="1">
            <a:off x="4607625" y="1411950"/>
            <a:ext cx="2039400" cy="10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" b="1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Assemble Nationale akan berkembang setelah banyak Golongan menjadi dewan Constituante</a:t>
            </a:r>
            <a:endParaRPr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8" name="Google Shape;218;p29"/>
          <p:cNvSpPr txBox="1">
            <a:spLocks noGrp="1"/>
          </p:cNvSpPr>
          <p:nvPr>
            <p:ph type="subTitle" idx="4294967295"/>
          </p:nvPr>
        </p:nvSpPr>
        <p:spPr>
          <a:xfrm flipH="1">
            <a:off x="4528100" y="3156175"/>
            <a:ext cx="2601900" cy="7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" b="1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Raja gagal membubarkan Constituante dan Revolusi dimenangkan oleh rakyat</a:t>
            </a:r>
            <a:endParaRPr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9" name="Google Shape;219;p29"/>
          <p:cNvSpPr/>
          <p:nvPr/>
        </p:nvSpPr>
        <p:spPr>
          <a:xfrm>
            <a:off x="4162600" y="2543225"/>
            <a:ext cx="626700" cy="38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20" name="Google Shape;220;p29"/>
          <p:cNvSpPr txBox="1">
            <a:spLocks noGrp="1"/>
          </p:cNvSpPr>
          <p:nvPr>
            <p:ph type="subTitle" idx="4294967295"/>
          </p:nvPr>
        </p:nvSpPr>
        <p:spPr>
          <a:xfrm flipH="1">
            <a:off x="2802950" y="1449363"/>
            <a:ext cx="1525800" cy="7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" b="1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Revolusi Perancis dimulai pada 17 Juni 1789, militer pada 14 Juli 1789</a:t>
            </a:r>
            <a:endParaRPr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21" name="Google Shape;221;p29"/>
          <p:cNvSpPr txBox="1">
            <a:spLocks noGrp="1"/>
          </p:cNvSpPr>
          <p:nvPr>
            <p:ph type="subTitle" idx="4294967295"/>
          </p:nvPr>
        </p:nvSpPr>
        <p:spPr>
          <a:xfrm flipH="1">
            <a:off x="2408802" y="3156175"/>
            <a:ext cx="1870500" cy="7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" b="1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14 Juli 1789, rakyat Perancis menyerbu Penjara Bastille </a:t>
            </a:r>
            <a:endParaRPr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22" name="Google Shape;222;p29"/>
          <p:cNvSpPr/>
          <p:nvPr/>
        </p:nvSpPr>
        <p:spPr>
          <a:xfrm>
            <a:off x="4279307" y="2543220"/>
            <a:ext cx="372159" cy="372159"/>
          </a:xfrm>
          <a:custGeom>
            <a:avLst/>
            <a:gdLst/>
            <a:ahLst/>
            <a:cxnLst/>
            <a:rect l="l" t="t" r="r" b="b"/>
            <a:pathLst>
              <a:path w="11693" h="11693" extrusionOk="0">
                <a:moveTo>
                  <a:pt x="10252" y="584"/>
                </a:moveTo>
                <a:lnTo>
                  <a:pt x="10252" y="1263"/>
                </a:lnTo>
                <a:cubicBezTo>
                  <a:pt x="10252" y="1358"/>
                  <a:pt x="10323" y="1429"/>
                  <a:pt x="10406" y="1429"/>
                </a:cubicBezTo>
                <a:lnTo>
                  <a:pt x="11097" y="1429"/>
                </a:lnTo>
                <a:lnTo>
                  <a:pt x="9609" y="2918"/>
                </a:lnTo>
                <a:lnTo>
                  <a:pt x="9001" y="2918"/>
                </a:lnTo>
                <a:lnTo>
                  <a:pt x="9978" y="1941"/>
                </a:lnTo>
                <a:cubicBezTo>
                  <a:pt x="10037" y="1882"/>
                  <a:pt x="10037" y="1751"/>
                  <a:pt x="9978" y="1691"/>
                </a:cubicBezTo>
                <a:cubicBezTo>
                  <a:pt x="9948" y="1667"/>
                  <a:pt x="9903" y="1656"/>
                  <a:pt x="9859" y="1656"/>
                </a:cubicBezTo>
                <a:cubicBezTo>
                  <a:pt x="9814" y="1656"/>
                  <a:pt x="9769" y="1667"/>
                  <a:pt x="9740" y="1691"/>
                </a:cubicBezTo>
                <a:lnTo>
                  <a:pt x="8763" y="2679"/>
                </a:lnTo>
                <a:lnTo>
                  <a:pt x="8763" y="2072"/>
                </a:lnTo>
                <a:lnTo>
                  <a:pt x="10252" y="584"/>
                </a:lnTo>
                <a:close/>
                <a:moveTo>
                  <a:pt x="4739" y="2537"/>
                </a:moveTo>
                <a:cubicBezTo>
                  <a:pt x="5894" y="2537"/>
                  <a:pt x="6942" y="2977"/>
                  <a:pt x="7739" y="3703"/>
                </a:cubicBezTo>
                <a:lnTo>
                  <a:pt x="4620" y="6811"/>
                </a:lnTo>
                <a:cubicBezTo>
                  <a:pt x="4560" y="6870"/>
                  <a:pt x="4560" y="7001"/>
                  <a:pt x="4620" y="7049"/>
                </a:cubicBezTo>
                <a:cubicBezTo>
                  <a:pt x="4656" y="7085"/>
                  <a:pt x="4703" y="7097"/>
                  <a:pt x="4739" y="7097"/>
                </a:cubicBezTo>
                <a:cubicBezTo>
                  <a:pt x="4787" y="7097"/>
                  <a:pt x="4834" y="7085"/>
                  <a:pt x="4858" y="7049"/>
                </a:cubicBezTo>
                <a:lnTo>
                  <a:pt x="5632" y="6275"/>
                </a:lnTo>
                <a:cubicBezTo>
                  <a:pt x="5775" y="6478"/>
                  <a:pt x="5846" y="6692"/>
                  <a:pt x="5846" y="6930"/>
                </a:cubicBezTo>
                <a:cubicBezTo>
                  <a:pt x="5846" y="7549"/>
                  <a:pt x="5358" y="8037"/>
                  <a:pt x="4739" y="8037"/>
                </a:cubicBezTo>
                <a:cubicBezTo>
                  <a:pt x="4132" y="8037"/>
                  <a:pt x="3644" y="7549"/>
                  <a:pt x="3644" y="6930"/>
                </a:cubicBezTo>
                <a:cubicBezTo>
                  <a:pt x="3644" y="6323"/>
                  <a:pt x="4132" y="5835"/>
                  <a:pt x="4739" y="5835"/>
                </a:cubicBezTo>
                <a:cubicBezTo>
                  <a:pt x="4822" y="5835"/>
                  <a:pt x="4882" y="5835"/>
                  <a:pt x="4953" y="5847"/>
                </a:cubicBezTo>
                <a:cubicBezTo>
                  <a:pt x="4962" y="5848"/>
                  <a:pt x="4970" y="5848"/>
                  <a:pt x="4979" y="5848"/>
                </a:cubicBezTo>
                <a:cubicBezTo>
                  <a:pt x="5055" y="5848"/>
                  <a:pt x="5133" y="5801"/>
                  <a:pt x="5144" y="5716"/>
                </a:cubicBezTo>
                <a:cubicBezTo>
                  <a:pt x="5156" y="5620"/>
                  <a:pt x="5096" y="5537"/>
                  <a:pt x="5013" y="5525"/>
                </a:cubicBezTo>
                <a:cubicBezTo>
                  <a:pt x="4918" y="5513"/>
                  <a:pt x="4834" y="5489"/>
                  <a:pt x="4739" y="5489"/>
                </a:cubicBezTo>
                <a:cubicBezTo>
                  <a:pt x="3941" y="5489"/>
                  <a:pt x="3298" y="6144"/>
                  <a:pt x="3298" y="6942"/>
                </a:cubicBezTo>
                <a:cubicBezTo>
                  <a:pt x="3298" y="7740"/>
                  <a:pt x="3953" y="8383"/>
                  <a:pt x="4739" y="8383"/>
                </a:cubicBezTo>
                <a:cubicBezTo>
                  <a:pt x="5549" y="8383"/>
                  <a:pt x="6192" y="7728"/>
                  <a:pt x="6192" y="6942"/>
                </a:cubicBezTo>
                <a:cubicBezTo>
                  <a:pt x="6192" y="6609"/>
                  <a:pt x="6084" y="6299"/>
                  <a:pt x="5870" y="6049"/>
                </a:cubicBezTo>
                <a:lnTo>
                  <a:pt x="6406" y="5513"/>
                </a:lnTo>
                <a:cubicBezTo>
                  <a:pt x="6751" y="5906"/>
                  <a:pt x="6942" y="6418"/>
                  <a:pt x="6942" y="6942"/>
                </a:cubicBezTo>
                <a:cubicBezTo>
                  <a:pt x="6942" y="8156"/>
                  <a:pt x="5965" y="9133"/>
                  <a:pt x="4739" y="9133"/>
                </a:cubicBezTo>
                <a:cubicBezTo>
                  <a:pt x="3525" y="9133"/>
                  <a:pt x="2536" y="8156"/>
                  <a:pt x="2536" y="6942"/>
                </a:cubicBezTo>
                <a:cubicBezTo>
                  <a:pt x="2536" y="5716"/>
                  <a:pt x="3525" y="4739"/>
                  <a:pt x="4739" y="4739"/>
                </a:cubicBezTo>
                <a:cubicBezTo>
                  <a:pt x="5120" y="4739"/>
                  <a:pt x="5477" y="4823"/>
                  <a:pt x="5787" y="5001"/>
                </a:cubicBezTo>
                <a:cubicBezTo>
                  <a:pt x="5812" y="5016"/>
                  <a:pt x="5840" y="5022"/>
                  <a:pt x="5868" y="5022"/>
                </a:cubicBezTo>
                <a:cubicBezTo>
                  <a:pt x="5930" y="5022"/>
                  <a:pt x="5992" y="4988"/>
                  <a:pt x="6025" y="4930"/>
                </a:cubicBezTo>
                <a:cubicBezTo>
                  <a:pt x="6073" y="4834"/>
                  <a:pt x="6037" y="4739"/>
                  <a:pt x="5953" y="4692"/>
                </a:cubicBezTo>
                <a:cubicBezTo>
                  <a:pt x="5572" y="4501"/>
                  <a:pt x="5156" y="4370"/>
                  <a:pt x="4739" y="4370"/>
                </a:cubicBezTo>
                <a:cubicBezTo>
                  <a:pt x="3346" y="4370"/>
                  <a:pt x="2203" y="5525"/>
                  <a:pt x="2203" y="6918"/>
                </a:cubicBezTo>
                <a:cubicBezTo>
                  <a:pt x="2203" y="8323"/>
                  <a:pt x="3346" y="9466"/>
                  <a:pt x="4739" y="9466"/>
                </a:cubicBezTo>
                <a:cubicBezTo>
                  <a:pt x="6144" y="9466"/>
                  <a:pt x="7287" y="8323"/>
                  <a:pt x="7287" y="6918"/>
                </a:cubicBezTo>
                <a:cubicBezTo>
                  <a:pt x="7287" y="6299"/>
                  <a:pt x="7061" y="5716"/>
                  <a:pt x="6668" y="5239"/>
                </a:cubicBezTo>
                <a:lnTo>
                  <a:pt x="7204" y="4704"/>
                </a:lnTo>
                <a:cubicBezTo>
                  <a:pt x="7751" y="5311"/>
                  <a:pt x="8049" y="6085"/>
                  <a:pt x="8049" y="6918"/>
                </a:cubicBezTo>
                <a:cubicBezTo>
                  <a:pt x="8049" y="8740"/>
                  <a:pt x="6561" y="10228"/>
                  <a:pt x="4739" y="10228"/>
                </a:cubicBezTo>
                <a:cubicBezTo>
                  <a:pt x="2929" y="10228"/>
                  <a:pt x="1441" y="8740"/>
                  <a:pt x="1441" y="6918"/>
                </a:cubicBezTo>
                <a:cubicBezTo>
                  <a:pt x="1441" y="5108"/>
                  <a:pt x="2929" y="3620"/>
                  <a:pt x="4739" y="3620"/>
                </a:cubicBezTo>
                <a:cubicBezTo>
                  <a:pt x="5382" y="3620"/>
                  <a:pt x="5989" y="3799"/>
                  <a:pt x="6525" y="4132"/>
                </a:cubicBezTo>
                <a:cubicBezTo>
                  <a:pt x="6558" y="4151"/>
                  <a:pt x="6594" y="4161"/>
                  <a:pt x="6628" y="4161"/>
                </a:cubicBezTo>
                <a:cubicBezTo>
                  <a:pt x="6679" y="4161"/>
                  <a:pt x="6727" y="4139"/>
                  <a:pt x="6763" y="4096"/>
                </a:cubicBezTo>
                <a:cubicBezTo>
                  <a:pt x="6811" y="4025"/>
                  <a:pt x="6799" y="3918"/>
                  <a:pt x="6727" y="3858"/>
                </a:cubicBezTo>
                <a:cubicBezTo>
                  <a:pt x="6144" y="3477"/>
                  <a:pt x="5453" y="3275"/>
                  <a:pt x="4763" y="3275"/>
                </a:cubicBezTo>
                <a:cubicBezTo>
                  <a:pt x="2751" y="3275"/>
                  <a:pt x="1108" y="4918"/>
                  <a:pt x="1108" y="6918"/>
                </a:cubicBezTo>
                <a:cubicBezTo>
                  <a:pt x="1108" y="8930"/>
                  <a:pt x="2751" y="10573"/>
                  <a:pt x="4763" y="10573"/>
                </a:cubicBezTo>
                <a:cubicBezTo>
                  <a:pt x="6763" y="10573"/>
                  <a:pt x="8406" y="8930"/>
                  <a:pt x="8406" y="6918"/>
                </a:cubicBezTo>
                <a:cubicBezTo>
                  <a:pt x="8406" y="6013"/>
                  <a:pt x="8061" y="5132"/>
                  <a:pt x="7454" y="4465"/>
                </a:cubicBezTo>
                <a:lnTo>
                  <a:pt x="7989" y="3930"/>
                </a:lnTo>
                <a:cubicBezTo>
                  <a:pt x="8704" y="4739"/>
                  <a:pt x="9144" y="5775"/>
                  <a:pt x="9144" y="6942"/>
                </a:cubicBezTo>
                <a:cubicBezTo>
                  <a:pt x="9144" y="9359"/>
                  <a:pt x="7168" y="11347"/>
                  <a:pt x="4739" y="11347"/>
                </a:cubicBezTo>
                <a:cubicBezTo>
                  <a:pt x="2322" y="11347"/>
                  <a:pt x="334" y="9359"/>
                  <a:pt x="334" y="6942"/>
                </a:cubicBezTo>
                <a:cubicBezTo>
                  <a:pt x="334" y="4513"/>
                  <a:pt x="2322" y="2537"/>
                  <a:pt x="4739" y="2537"/>
                </a:cubicBezTo>
                <a:close/>
                <a:moveTo>
                  <a:pt x="10403" y="1"/>
                </a:moveTo>
                <a:cubicBezTo>
                  <a:pt x="10360" y="1"/>
                  <a:pt x="10315" y="16"/>
                  <a:pt x="10275" y="48"/>
                </a:cubicBezTo>
                <a:lnTo>
                  <a:pt x="8466" y="1882"/>
                </a:lnTo>
                <a:cubicBezTo>
                  <a:pt x="8430" y="1906"/>
                  <a:pt x="8418" y="1953"/>
                  <a:pt x="8418" y="1989"/>
                </a:cubicBezTo>
                <a:lnTo>
                  <a:pt x="8418" y="3025"/>
                </a:lnTo>
                <a:lnTo>
                  <a:pt x="7978" y="3465"/>
                </a:lnTo>
                <a:cubicBezTo>
                  <a:pt x="7120" y="2679"/>
                  <a:pt x="5989" y="2203"/>
                  <a:pt x="4739" y="2203"/>
                </a:cubicBezTo>
                <a:cubicBezTo>
                  <a:pt x="2120" y="2203"/>
                  <a:pt x="0" y="4334"/>
                  <a:pt x="0" y="6954"/>
                </a:cubicBezTo>
                <a:cubicBezTo>
                  <a:pt x="0" y="9573"/>
                  <a:pt x="2120" y="11692"/>
                  <a:pt x="4739" y="11692"/>
                </a:cubicBezTo>
                <a:cubicBezTo>
                  <a:pt x="7358" y="11692"/>
                  <a:pt x="9490" y="9573"/>
                  <a:pt x="9490" y="6954"/>
                </a:cubicBezTo>
                <a:cubicBezTo>
                  <a:pt x="9490" y="5704"/>
                  <a:pt x="9013" y="4573"/>
                  <a:pt x="8228" y="3715"/>
                </a:cubicBezTo>
                <a:lnTo>
                  <a:pt x="8668" y="3275"/>
                </a:lnTo>
                <a:lnTo>
                  <a:pt x="9704" y="3275"/>
                </a:lnTo>
                <a:cubicBezTo>
                  <a:pt x="9740" y="3275"/>
                  <a:pt x="9787" y="3263"/>
                  <a:pt x="9823" y="3227"/>
                </a:cubicBezTo>
                <a:lnTo>
                  <a:pt x="11645" y="1394"/>
                </a:lnTo>
                <a:cubicBezTo>
                  <a:pt x="11680" y="1346"/>
                  <a:pt x="11692" y="1263"/>
                  <a:pt x="11668" y="1203"/>
                </a:cubicBezTo>
                <a:cubicBezTo>
                  <a:pt x="11633" y="1144"/>
                  <a:pt x="11573" y="1096"/>
                  <a:pt x="11502" y="1096"/>
                </a:cubicBezTo>
                <a:lnTo>
                  <a:pt x="10573" y="1096"/>
                </a:lnTo>
                <a:lnTo>
                  <a:pt x="10573" y="179"/>
                </a:lnTo>
                <a:cubicBezTo>
                  <a:pt x="10573" y="108"/>
                  <a:pt x="10537" y="48"/>
                  <a:pt x="10466" y="12"/>
                </a:cubicBezTo>
                <a:cubicBezTo>
                  <a:pt x="10446" y="5"/>
                  <a:pt x="10425" y="1"/>
                  <a:pt x="104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23" name="Google Shape;223;p29"/>
          <p:cNvSpPr txBox="1">
            <a:spLocks noGrp="1"/>
          </p:cNvSpPr>
          <p:nvPr>
            <p:ph type="ctrTitle" idx="4294967295"/>
          </p:nvPr>
        </p:nvSpPr>
        <p:spPr>
          <a:xfrm>
            <a:off x="4739840" y="2915379"/>
            <a:ext cx="1253400" cy="3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lt1"/>
                </a:solidFill>
              </a:rPr>
              <a:t>4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224" name="Google Shape;224;p29"/>
          <p:cNvSpPr/>
          <p:nvPr/>
        </p:nvSpPr>
        <p:spPr>
          <a:xfrm>
            <a:off x="164050" y="65900"/>
            <a:ext cx="352200" cy="3474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9"/>
          <p:cNvSpPr txBox="1"/>
          <p:nvPr/>
        </p:nvSpPr>
        <p:spPr>
          <a:xfrm>
            <a:off x="274925" y="0"/>
            <a:ext cx="45474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BERLANGSUNGNYA REVOLUSI PERANCIS</a:t>
            </a:r>
            <a:endParaRPr sz="28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"/>
          <p:cNvSpPr/>
          <p:nvPr/>
        </p:nvSpPr>
        <p:spPr>
          <a:xfrm>
            <a:off x="7814400" y="764600"/>
            <a:ext cx="1329600" cy="4370100"/>
          </a:xfrm>
          <a:prstGeom prst="rect">
            <a:avLst/>
          </a:prstGeom>
          <a:solidFill>
            <a:srgbClr val="908269">
              <a:alpha val="7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1" name="Google Shape;231;p30"/>
          <p:cNvSpPr/>
          <p:nvPr/>
        </p:nvSpPr>
        <p:spPr>
          <a:xfrm>
            <a:off x="4074175" y="1269925"/>
            <a:ext cx="1417800" cy="69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2" name="Google Shape;232;p30"/>
          <p:cNvSpPr/>
          <p:nvPr/>
        </p:nvSpPr>
        <p:spPr>
          <a:xfrm>
            <a:off x="0" y="0"/>
            <a:ext cx="1329600" cy="4370100"/>
          </a:xfrm>
          <a:prstGeom prst="rect">
            <a:avLst/>
          </a:prstGeom>
          <a:solidFill>
            <a:srgbClr val="908269">
              <a:alpha val="7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3" name="Google Shape;233;p30"/>
          <p:cNvSpPr/>
          <p:nvPr/>
        </p:nvSpPr>
        <p:spPr>
          <a:xfrm>
            <a:off x="880000" y="1264975"/>
            <a:ext cx="1329600" cy="69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POLITIK</a:t>
            </a:r>
            <a:endParaRPr sz="17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4" name="Google Shape;234;p30"/>
          <p:cNvSpPr txBox="1">
            <a:spLocks noGrp="1"/>
          </p:cNvSpPr>
          <p:nvPr>
            <p:ph type="ctrTitle" idx="4"/>
          </p:nvPr>
        </p:nvSpPr>
        <p:spPr>
          <a:xfrm>
            <a:off x="4162375" y="1427138"/>
            <a:ext cx="1329600" cy="38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solidFill>
                  <a:schemeClr val="lt1"/>
                </a:solidFill>
              </a:rPr>
              <a:t>EKONOMI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235" name="Google Shape;235;p30"/>
          <p:cNvSpPr/>
          <p:nvPr/>
        </p:nvSpPr>
        <p:spPr>
          <a:xfrm>
            <a:off x="250125" y="32975"/>
            <a:ext cx="352200" cy="347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6" name="Google Shape;236;p30"/>
          <p:cNvSpPr txBox="1"/>
          <p:nvPr/>
        </p:nvSpPr>
        <p:spPr>
          <a:xfrm>
            <a:off x="378625" y="32975"/>
            <a:ext cx="52431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DAMPAK REVOLUSI PRANCIS BAGI MASYARAKAT </a:t>
            </a:r>
            <a:endParaRPr sz="28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7" name="Google Shape;237;p30"/>
          <p:cNvSpPr/>
          <p:nvPr/>
        </p:nvSpPr>
        <p:spPr>
          <a:xfrm>
            <a:off x="729775" y="2149600"/>
            <a:ext cx="2406900" cy="3849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Undang-undang sebagai kekuasaan tertinggi 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8" name="Google Shape;238;p30"/>
          <p:cNvSpPr/>
          <p:nvPr/>
        </p:nvSpPr>
        <p:spPr>
          <a:xfrm>
            <a:off x="729775" y="2757200"/>
            <a:ext cx="2406900" cy="3849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Ide mengenai pengertian Republik 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9" name="Google Shape;239;p30"/>
          <p:cNvSpPr/>
          <p:nvPr/>
        </p:nvSpPr>
        <p:spPr>
          <a:xfrm>
            <a:off x="729775" y="3307675"/>
            <a:ext cx="2406900" cy="3849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Berkembangnya paham demokrasi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40" name="Google Shape;240;p30"/>
          <p:cNvSpPr/>
          <p:nvPr/>
        </p:nvSpPr>
        <p:spPr>
          <a:xfrm>
            <a:off x="729775" y="3858150"/>
            <a:ext cx="2406900" cy="3849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Ide tentang aksi revolusioner 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41" name="Google Shape;241;p30"/>
          <p:cNvSpPr/>
          <p:nvPr/>
        </p:nvSpPr>
        <p:spPr>
          <a:xfrm>
            <a:off x="3668088" y="2159500"/>
            <a:ext cx="2155500" cy="3849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Penghapusan gilda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42" name="Google Shape;242;p30"/>
          <p:cNvSpPr/>
          <p:nvPr/>
        </p:nvSpPr>
        <p:spPr>
          <a:xfrm>
            <a:off x="3668088" y="2719925"/>
            <a:ext cx="2155500" cy="3849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Tumbuhnya industri yang besar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43" name="Google Shape;243;p30"/>
          <p:cNvSpPr/>
          <p:nvPr/>
        </p:nvSpPr>
        <p:spPr>
          <a:xfrm>
            <a:off x="3668088" y="3268150"/>
            <a:ext cx="2155500" cy="4122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Petani menjadi pemilik tanah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44" name="Google Shape;244;p30"/>
          <p:cNvSpPr/>
          <p:nvPr/>
        </p:nvSpPr>
        <p:spPr>
          <a:xfrm>
            <a:off x="6845525" y="1260263"/>
            <a:ext cx="1417800" cy="69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SOSIAL</a:t>
            </a:r>
            <a:endParaRPr sz="18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45" name="Google Shape;245;p30"/>
          <p:cNvSpPr/>
          <p:nvPr/>
        </p:nvSpPr>
        <p:spPr>
          <a:xfrm>
            <a:off x="3668100" y="3843675"/>
            <a:ext cx="2155500" cy="3849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Dihapuskannya sistem pajak feodal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46" name="Google Shape;246;p30"/>
          <p:cNvSpPr/>
          <p:nvPr/>
        </p:nvSpPr>
        <p:spPr>
          <a:xfrm>
            <a:off x="6355000" y="2175650"/>
            <a:ext cx="2155500" cy="4122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Penghapusan feodalisme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47" name="Google Shape;247;p30"/>
          <p:cNvSpPr/>
          <p:nvPr/>
        </p:nvSpPr>
        <p:spPr>
          <a:xfrm>
            <a:off x="6355000" y="2729900"/>
            <a:ext cx="2155500" cy="4122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Munculnya susunan masyarakat baru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48" name="Google Shape;248;p30"/>
          <p:cNvSpPr/>
          <p:nvPr/>
        </p:nvSpPr>
        <p:spPr>
          <a:xfrm>
            <a:off x="6355000" y="3284150"/>
            <a:ext cx="2155500" cy="4122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Pendidikan dan Pengajaran merata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49" name="Google Shape;249;p30"/>
          <p:cNvSpPr/>
          <p:nvPr/>
        </p:nvSpPr>
        <p:spPr>
          <a:xfrm>
            <a:off x="6355000" y="3838400"/>
            <a:ext cx="2155500" cy="4122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Adanya Kode Napoleon 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1"/>
          <p:cNvSpPr/>
          <p:nvPr/>
        </p:nvSpPr>
        <p:spPr>
          <a:xfrm>
            <a:off x="7814400" y="764600"/>
            <a:ext cx="1329600" cy="4370100"/>
          </a:xfrm>
          <a:prstGeom prst="rect">
            <a:avLst/>
          </a:prstGeom>
          <a:solidFill>
            <a:srgbClr val="908269">
              <a:alpha val="7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55" name="Google Shape;255;p31"/>
          <p:cNvSpPr/>
          <p:nvPr/>
        </p:nvSpPr>
        <p:spPr>
          <a:xfrm>
            <a:off x="4074175" y="1269925"/>
            <a:ext cx="1417800" cy="69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56" name="Google Shape;256;p31"/>
          <p:cNvSpPr/>
          <p:nvPr/>
        </p:nvSpPr>
        <p:spPr>
          <a:xfrm>
            <a:off x="0" y="0"/>
            <a:ext cx="1329600" cy="4370100"/>
          </a:xfrm>
          <a:prstGeom prst="rect">
            <a:avLst/>
          </a:prstGeom>
          <a:solidFill>
            <a:srgbClr val="908269">
              <a:alpha val="7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57" name="Google Shape;257;p31"/>
          <p:cNvSpPr/>
          <p:nvPr/>
        </p:nvSpPr>
        <p:spPr>
          <a:xfrm>
            <a:off x="880000" y="1264975"/>
            <a:ext cx="1329600" cy="69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POLITIK</a:t>
            </a:r>
            <a:endParaRPr sz="17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58" name="Google Shape;258;p31"/>
          <p:cNvSpPr txBox="1">
            <a:spLocks noGrp="1"/>
          </p:cNvSpPr>
          <p:nvPr>
            <p:ph type="ctrTitle" idx="4"/>
          </p:nvPr>
        </p:nvSpPr>
        <p:spPr>
          <a:xfrm>
            <a:off x="4146225" y="1380925"/>
            <a:ext cx="1417800" cy="38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solidFill>
                  <a:schemeClr val="lt1"/>
                </a:solidFill>
              </a:rPr>
              <a:t>EKONOMI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259" name="Google Shape;259;p31"/>
          <p:cNvSpPr/>
          <p:nvPr/>
        </p:nvSpPr>
        <p:spPr>
          <a:xfrm>
            <a:off x="250125" y="32975"/>
            <a:ext cx="352200" cy="347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0" name="Google Shape;260;p31"/>
          <p:cNvSpPr txBox="1"/>
          <p:nvPr/>
        </p:nvSpPr>
        <p:spPr>
          <a:xfrm>
            <a:off x="378625" y="32975"/>
            <a:ext cx="52431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DAMPAK REVOLUSI PRANCIS BAGI DUNIA</a:t>
            </a:r>
            <a:endParaRPr sz="28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1" name="Google Shape;261;p31"/>
          <p:cNvSpPr/>
          <p:nvPr/>
        </p:nvSpPr>
        <p:spPr>
          <a:xfrm>
            <a:off x="729775" y="2149600"/>
            <a:ext cx="2406900" cy="3849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Tersebarnya paham liberalisme</a:t>
            </a:r>
            <a:r>
              <a:rPr lang="es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 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2" name="Google Shape;262;p31"/>
          <p:cNvSpPr/>
          <p:nvPr/>
        </p:nvSpPr>
        <p:spPr>
          <a:xfrm>
            <a:off x="729775" y="2653500"/>
            <a:ext cx="2406900" cy="5235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Muncul dan berkembangnya demokrasi 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3" name="Google Shape;263;p31"/>
          <p:cNvSpPr/>
          <p:nvPr/>
        </p:nvSpPr>
        <p:spPr>
          <a:xfrm>
            <a:off x="729775" y="3307675"/>
            <a:ext cx="2406900" cy="3849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Tumbuh dan berkembang rasa nasionalisme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4" name="Google Shape;264;p31"/>
          <p:cNvSpPr/>
          <p:nvPr/>
        </p:nvSpPr>
        <p:spPr>
          <a:xfrm>
            <a:off x="729775" y="3858150"/>
            <a:ext cx="2406900" cy="3849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Menyebarnya ide tentang aksi revolusioner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5" name="Google Shape;265;p31"/>
          <p:cNvSpPr/>
          <p:nvPr/>
        </p:nvSpPr>
        <p:spPr>
          <a:xfrm>
            <a:off x="3668100" y="2130050"/>
            <a:ext cx="2155500" cy="5235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100">
                <a:latin typeface="Livvic"/>
                <a:ea typeface="Livvic"/>
                <a:cs typeface="Livvic"/>
                <a:sym typeface="Livvic"/>
              </a:rPr>
              <a:t>Munculnya industri-industri di Eropa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6" name="Google Shape;266;p31"/>
          <p:cNvSpPr/>
          <p:nvPr/>
        </p:nvSpPr>
        <p:spPr>
          <a:xfrm>
            <a:off x="3668088" y="2719925"/>
            <a:ext cx="2155500" cy="3849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Tumbuhnya industri yang besar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7" name="Google Shape;267;p31"/>
          <p:cNvSpPr/>
          <p:nvPr/>
        </p:nvSpPr>
        <p:spPr>
          <a:xfrm>
            <a:off x="3668100" y="3227050"/>
            <a:ext cx="2155500" cy="5235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100">
                <a:latin typeface="Livvic"/>
                <a:ea typeface="Livvic"/>
                <a:cs typeface="Livvic"/>
                <a:sym typeface="Livvic"/>
              </a:rPr>
              <a:t>Perdagangan beralih dari daerah pantai ke daerah pedalaman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8" name="Google Shape;268;p31"/>
          <p:cNvSpPr/>
          <p:nvPr/>
        </p:nvSpPr>
        <p:spPr>
          <a:xfrm>
            <a:off x="3668100" y="3843675"/>
            <a:ext cx="2155500" cy="3849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100">
                <a:latin typeface="Livvic"/>
                <a:ea typeface="Livvic"/>
                <a:cs typeface="Livvic"/>
                <a:sym typeface="Livvic"/>
              </a:rPr>
              <a:t>Negara-negara daerah pantai kehilangan Pasar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9" name="Google Shape;269;p31"/>
          <p:cNvSpPr/>
          <p:nvPr/>
        </p:nvSpPr>
        <p:spPr>
          <a:xfrm>
            <a:off x="6845525" y="1260263"/>
            <a:ext cx="1417800" cy="69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SOSIAL</a:t>
            </a:r>
            <a:endParaRPr sz="18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70" name="Google Shape;270;p31"/>
          <p:cNvSpPr/>
          <p:nvPr/>
        </p:nvSpPr>
        <p:spPr>
          <a:xfrm>
            <a:off x="6355025" y="2157000"/>
            <a:ext cx="2155500" cy="4122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>
                <a:latin typeface="Livvic"/>
                <a:ea typeface="Livvic"/>
                <a:cs typeface="Livvic"/>
                <a:sym typeface="Livvic"/>
              </a:rPr>
              <a:t>Penyebaran feodalisme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71" name="Google Shape;271;p31"/>
          <p:cNvSpPr/>
          <p:nvPr/>
        </p:nvSpPr>
        <p:spPr>
          <a:xfrm>
            <a:off x="6355025" y="2766613"/>
            <a:ext cx="2155500" cy="5778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100">
                <a:latin typeface="Livvic"/>
                <a:ea typeface="Livvic"/>
                <a:cs typeface="Livvic"/>
                <a:sym typeface="Livvic"/>
              </a:rPr>
              <a:t>Pendidikan dan pengajaran yang merata di seluruh Eropa</a:t>
            </a: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ngineering Project Proposal by Slidesgo">
  <a:themeElements>
    <a:clrScheme name="Simple Light">
      <a:dk1>
        <a:srgbClr val="434343"/>
      </a:dk1>
      <a:lt1>
        <a:srgbClr val="FFFFFF"/>
      </a:lt1>
      <a:dk2>
        <a:srgbClr val="595959"/>
      </a:dk2>
      <a:lt2>
        <a:srgbClr val="EEEEEE"/>
      </a:lt2>
      <a:accent1>
        <a:srgbClr val="908269"/>
      </a:accent1>
      <a:accent2>
        <a:srgbClr val="212121"/>
      </a:accent2>
      <a:accent3>
        <a:srgbClr val="CFC3AC"/>
      </a:accent3>
      <a:accent4>
        <a:srgbClr val="976E26"/>
      </a:accent4>
      <a:accent5>
        <a:srgbClr val="927D59"/>
      </a:accent5>
      <a:accent6>
        <a:srgbClr val="584F3E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</Words>
  <Application>Microsoft Office PowerPoint</Application>
  <PresentationFormat>On-screen Show (16:9)</PresentationFormat>
  <Paragraphs>41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Livvic</vt:lpstr>
      <vt:lpstr>Catamaran Light</vt:lpstr>
      <vt:lpstr>Fira Sans Extra Condensed Medium</vt:lpstr>
      <vt:lpstr>Arial</vt:lpstr>
      <vt:lpstr>Engineering Project Proposal by Slidesgo</vt:lpstr>
      <vt:lpstr>PowerPoint Presentation</vt:lpstr>
      <vt:lpstr>1</vt:lpstr>
      <vt:lpstr>EKONOMI</vt:lpstr>
      <vt:lpstr>EKONOMI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YUSUF</cp:lastModifiedBy>
  <cp:revision>2</cp:revision>
  <dcterms:modified xsi:type="dcterms:W3CDTF">2021-10-24T17:30:16Z</dcterms:modified>
</cp:coreProperties>
</file>