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6" r:id="rId6"/>
    <p:sldId id="285" r:id="rId7"/>
    <p:sldId id="287" r:id="rId8"/>
    <p:sldId id="28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4" r:id="rId34"/>
    <p:sldId id="295" r:id="rId35"/>
    <p:sldId id="296" r:id="rId36"/>
    <p:sldId id="289" r:id="rId37"/>
    <p:sldId id="293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FA339C-73CF-4A17-B890-F1C0C333FB0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74627C-1750-4205-8C15-DDA163B2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0527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381000"/>
            <a:ext cx="8229600" cy="1828800"/>
          </a:xfrm>
        </p:spPr>
        <p:txBody>
          <a:bodyPr/>
          <a:lstStyle/>
          <a:p>
            <a:r>
              <a:rPr lang="en-US" dirty="0" err="1" smtClean="0"/>
              <a:t>Endapan</a:t>
            </a:r>
            <a:r>
              <a:rPr lang="en-US" dirty="0" smtClean="0"/>
              <a:t> mineral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28477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753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25141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781800" cy="511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858000" cy="50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681038"/>
            <a:ext cx="73818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7086600" cy="51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467600" cy="55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676275"/>
            <a:ext cx="73342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14375"/>
            <a:ext cx="74580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berfase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berkomposisi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3.000 </a:t>
            </a:r>
            <a:r>
              <a:rPr lang="en-US" dirty="0" err="1" smtClean="0"/>
              <a:t>jenis</a:t>
            </a:r>
            <a:r>
              <a:rPr lang="en-US" dirty="0" smtClean="0"/>
              <a:t> mineral</a:t>
            </a:r>
          </a:p>
          <a:p>
            <a:r>
              <a:rPr lang="en-US" dirty="0" err="1" smtClean="0"/>
              <a:t>Pemilahan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mineral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dasarkan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/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geofisika</a:t>
            </a:r>
            <a:r>
              <a:rPr lang="en-US" dirty="0" smtClean="0"/>
              <a:t>; mineral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SDA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519113"/>
            <a:ext cx="72961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918" y="1600200"/>
            <a:ext cx="624816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590550"/>
            <a:ext cx="73628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050" y="1701800"/>
            <a:ext cx="7581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652463"/>
            <a:ext cx="73056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619125"/>
            <a:ext cx="73723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709613"/>
            <a:ext cx="74485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628650"/>
            <a:ext cx="73914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847725"/>
            <a:ext cx="7334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604838"/>
            <a:ext cx="74485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Mineral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native element </a:t>
            </a:r>
            <a:r>
              <a:rPr lang="en-US" dirty="0" smtClean="0"/>
              <a:t>(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) ; </a:t>
            </a:r>
            <a:r>
              <a:rPr lang="en-US" dirty="0" err="1" smtClean="0"/>
              <a:t>emas</a:t>
            </a:r>
            <a:r>
              <a:rPr lang="en-US" dirty="0" smtClean="0"/>
              <a:t>, sulfur, </a:t>
            </a:r>
            <a:r>
              <a:rPr lang="en-US" dirty="0" err="1" smtClean="0"/>
              <a:t>intan</a:t>
            </a:r>
            <a:endParaRPr lang="en-US" dirty="0" smtClean="0"/>
          </a:p>
          <a:p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; halite/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clorida</a:t>
            </a:r>
            <a:r>
              <a:rPr lang="en-US" dirty="0" smtClean="0"/>
              <a:t>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komplek</a:t>
            </a:r>
            <a:r>
              <a:rPr lang="en-US" dirty="0" smtClean="0"/>
              <a:t> ; tourmaline</a:t>
            </a:r>
          </a:p>
          <a:p>
            <a:pPr>
              <a:buNone/>
            </a:pPr>
            <a:r>
              <a:rPr lang="en-US" dirty="0" smtClean="0"/>
              <a:t>	Na(</a:t>
            </a:r>
            <a:r>
              <a:rPr lang="en-US" dirty="0" err="1" smtClean="0"/>
              <a:t>Mg,Fe,Mn,Li,Al</a:t>
            </a:r>
            <a:r>
              <a:rPr lang="en-US" dirty="0" smtClean="0"/>
              <a:t>)</a:t>
            </a:r>
            <a:r>
              <a:rPr lang="en-US" sz="1200" dirty="0" smtClean="0"/>
              <a:t>3</a:t>
            </a:r>
            <a:r>
              <a:rPr lang="en-US" dirty="0" smtClean="0"/>
              <a:t> Al6(Si</a:t>
            </a:r>
            <a:r>
              <a:rPr lang="en-US" sz="1200" dirty="0" smtClean="0"/>
              <a:t>6</a:t>
            </a:r>
            <a:r>
              <a:rPr lang="en-US" dirty="0" smtClean="0"/>
              <a:t>O</a:t>
            </a:r>
            <a:r>
              <a:rPr lang="en-US" sz="1200" dirty="0" smtClean="0"/>
              <a:t>18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(BO</a:t>
            </a:r>
            <a:r>
              <a:rPr lang="en-US" sz="1200" dirty="0" smtClean="0"/>
              <a:t>3</a:t>
            </a:r>
            <a:r>
              <a:rPr lang="en-US" dirty="0" smtClean="0"/>
              <a:t>)</a:t>
            </a:r>
            <a:r>
              <a:rPr lang="en-US" sz="12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Oh,F</a:t>
            </a:r>
            <a:r>
              <a:rPr lang="en-US" dirty="0" smtClean="0"/>
              <a:t>)</a:t>
            </a:r>
            <a:r>
              <a:rPr lang="en-US" sz="1200" dirty="0" smtClean="0"/>
              <a:t>4</a:t>
            </a:r>
          </a:p>
          <a:p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048000"/>
            <a:ext cx="1600200" cy="282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838200"/>
            <a:ext cx="7458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1"/>
            <a:ext cx="799673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54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R8E4aOmOaeYOxBBVwCBGP_p1RQFdJQM_jR0Wf4oEh2AXV-u0f-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2819400" cy="335280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QRw2t4BORCS-3dLuNy-dbmC3Nip_iJvAWlh1NqVTE_3_qokdYa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2286000" cy="3391728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T4h0YS0vaxNdVXApJ3WGr4rDt9uJ4_szFytJbL3F4GtJ3cT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199" y="1600200"/>
            <a:ext cx="262551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t3.gstatic.com/images?q=tbn:ANd9GcSPkLJEwwBsjV4vduO5Ey6EWpiMTaXywzlTJvjMFSfUffwceW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400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2.gstatic.com/images?q=tbn:ANd9GcTwPsSe1JfcAmEk1Q1hvn7wWDB-bsqFtsOzjoFarhUe4qpM2dy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418707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endParaRPr lang="en-US" dirty="0"/>
          </a:p>
        </p:txBody>
      </p:sp>
      <p:pic>
        <p:nvPicPr>
          <p:cNvPr id="2050" name="Picture 2" descr="http://t2.gstatic.com/images?q=tbn:ANd9GcSLkL4GoxNUmtlTMpKtuR3e6eBYqEXazlgIykqMyD06uNDa2P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267200" cy="3059504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QBp_YYbquIqmbVERzliKA01iwIqx97tzF-WetQ-YT-WsBfJ0wK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886200" cy="291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0.gstatic.com/images?q=tbn:ANd9GcToMMKBdr5evV5b0yrkG8UCIar1gDTWEtrzXaFbrnUGGRl_ll9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599"/>
            <a:ext cx="4114800" cy="2910899"/>
          </a:xfrm>
          <a:prstGeom prst="rect">
            <a:avLst/>
          </a:prstGeom>
          <a:noFill/>
        </p:spPr>
      </p:pic>
      <p:pic>
        <p:nvPicPr>
          <p:cNvPr id="50180" name="Picture 4" descr="http://t2.gstatic.com/images?q=tbn:ANd9GcTw6yaagLMHrc1gmMD9zaLsUn7Hyu-LJqQXUEJzbiuh-7HZdU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3674533" cy="2362200"/>
          </a:xfrm>
          <a:prstGeom prst="rect">
            <a:avLst/>
          </a:prstGeom>
          <a:noFill/>
        </p:spPr>
      </p:pic>
      <p:pic>
        <p:nvPicPr>
          <p:cNvPr id="50182" name="Picture 6" descr="http://t1.gstatic.com/images?q=tbn:ANd9GcQUoqLAeB_TfO3IrSU2f1kuTcnNYy9zRPhAG5Ys8B7nBGdblp9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3429000"/>
            <a:ext cx="4106332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2.gstatic.com/images?q=tbn:ANd9GcTR44KEomT3lvla1CSckl27CnElOg-yypfSC3a6rOZaiFw0Wx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962400" cy="2967977"/>
          </a:xfrm>
          <a:prstGeom prst="rect">
            <a:avLst/>
          </a:prstGeom>
          <a:noFill/>
        </p:spPr>
      </p:pic>
      <p:pic>
        <p:nvPicPr>
          <p:cNvPr id="48132" name="Picture 4" descr="http://t3.gstatic.com/images?q=tbn:ANd9GcQ7KU7UilQGC2Vx8CgrVc7X20KMZGFZpJ1mI9h-J4xdi_wEoyKwP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3886200" cy="291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1.gstatic.com/images?q=tbn:ANd9GcR4a0yuvQfndhIEAj-st9DXGq-2noaZ8xqGMtWJXYMJETR4A1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4119079" cy="2590800"/>
          </a:xfrm>
          <a:prstGeom prst="rect">
            <a:avLst/>
          </a:prstGeom>
          <a:noFill/>
        </p:spPr>
      </p:pic>
      <p:pic>
        <p:nvPicPr>
          <p:cNvPr id="49156" name="Picture 4" descr="http://t3.gstatic.com/images?q=tbn:ANd9GcSRuQdfEDAs0W5yIEW9cBabrHW6OyYPnqpy8Tikyh2TjwSJJRae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2743200" cy="3321424"/>
          </a:xfrm>
          <a:prstGeom prst="rect">
            <a:avLst/>
          </a:prstGeom>
          <a:noFill/>
        </p:spPr>
      </p:pic>
      <p:pic>
        <p:nvPicPr>
          <p:cNvPr id="49158" name="Picture 6" descr="http://t3.gstatic.com/images?q=tbn:ANd9GcT7V72nnoiah8uq2hLbjc7QHzWyG2oq-wHeqNnbrQUOqzMKfUpR0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4114800" cy="2605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Klasifikasi</a:t>
            </a:r>
            <a:r>
              <a:rPr lang="en-US" dirty="0" smtClean="0"/>
              <a:t> mineral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Mineral </a:t>
            </a:r>
            <a:r>
              <a:rPr lang="en-US" dirty="0" err="1" smtClean="0"/>
              <a:t>silikat</a:t>
            </a:r>
            <a:r>
              <a:rPr lang="en-US" dirty="0" smtClean="0"/>
              <a:t>; </a:t>
            </a:r>
          </a:p>
          <a:p>
            <a:r>
              <a:rPr lang="en-US" dirty="0" smtClean="0"/>
              <a:t>olivine (</a:t>
            </a:r>
            <a:r>
              <a:rPr lang="en-US" dirty="0" err="1" smtClean="0"/>
              <a:t>Mg,Fe</a:t>
            </a:r>
            <a:r>
              <a:rPr lang="en-US" dirty="0" smtClean="0"/>
              <a:t>)</a:t>
            </a:r>
            <a:r>
              <a:rPr lang="en-US" sz="1200" dirty="0" smtClean="0"/>
              <a:t>2</a:t>
            </a:r>
            <a:r>
              <a:rPr lang="en-US" dirty="0" smtClean="0"/>
              <a:t>SiO</a:t>
            </a:r>
            <a:r>
              <a:rPr lang="en-US" sz="1200" dirty="0" smtClean="0"/>
              <a:t>4</a:t>
            </a:r>
            <a:r>
              <a:rPr lang="en-US" dirty="0" smtClean="0"/>
              <a:t>, gemstone ; </a:t>
            </a:r>
            <a:r>
              <a:rPr lang="en-US" dirty="0" err="1" smtClean="0"/>
              <a:t>peridot</a:t>
            </a:r>
            <a:endParaRPr lang="en-US" dirty="0" smtClean="0"/>
          </a:p>
          <a:p>
            <a:r>
              <a:rPr lang="en-US" dirty="0" smtClean="0"/>
              <a:t>Garnet (</a:t>
            </a:r>
            <a:r>
              <a:rPr lang="en-US" dirty="0" err="1" smtClean="0"/>
              <a:t>Fe,Mg,Mn</a:t>
            </a:r>
            <a:r>
              <a:rPr lang="en-US" dirty="0" smtClean="0"/>
              <a:t>)</a:t>
            </a:r>
            <a:r>
              <a:rPr lang="en-US" sz="1200" dirty="0" smtClean="0"/>
              <a:t>3</a:t>
            </a:r>
            <a:r>
              <a:rPr lang="en-US" dirty="0" smtClean="0"/>
              <a:t>Al</a:t>
            </a:r>
            <a:r>
              <a:rPr lang="en-US" sz="1200" dirty="0" smtClean="0"/>
              <a:t>2-</a:t>
            </a:r>
            <a:r>
              <a:rPr lang="en-US" dirty="0" smtClean="0"/>
              <a:t>(SiO4)</a:t>
            </a:r>
            <a:r>
              <a:rPr lang="en-US" sz="1200" dirty="0" smtClean="0"/>
              <a:t>3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(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(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), pink, </a:t>
            </a:r>
            <a:r>
              <a:rPr lang="en-US" dirty="0" err="1" smtClean="0"/>
              <a:t>coklat</a:t>
            </a:r>
            <a:r>
              <a:rPr lang="en-US" dirty="0" smtClean="0"/>
              <a:t>,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 </a:t>
            </a:r>
            <a:r>
              <a:rPr lang="en-US" dirty="0" err="1" smtClean="0"/>
              <a:t>Lingkungan</a:t>
            </a:r>
            <a:r>
              <a:rPr lang="en-US" dirty="0" smtClean="0"/>
              <a:t>;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metamorfic</a:t>
            </a:r>
            <a:r>
              <a:rPr lang="en-US" dirty="0" smtClean="0"/>
              <a:t> rock</a:t>
            </a:r>
          </a:p>
          <a:p>
            <a:r>
              <a:rPr lang="en-US" dirty="0" err="1" smtClean="0"/>
              <a:t>Piroksen</a:t>
            </a:r>
            <a:r>
              <a:rPr lang="en-US" dirty="0" smtClean="0"/>
              <a:t> (</a:t>
            </a:r>
            <a:r>
              <a:rPr lang="en-US" dirty="0" err="1" smtClean="0"/>
              <a:t>Fe,Mg</a:t>
            </a:r>
            <a:r>
              <a:rPr lang="en-US" dirty="0" smtClean="0"/>
              <a:t>)SiO</a:t>
            </a:r>
            <a:r>
              <a:rPr lang="en-US" sz="1200" dirty="0" smtClean="0"/>
              <a:t>3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gemstone; </a:t>
            </a:r>
            <a:r>
              <a:rPr lang="en-US" dirty="0" err="1" smtClean="0"/>
              <a:t>augite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metamorf</a:t>
            </a:r>
            <a:r>
              <a:rPr lang="en-US" dirty="0" smtClean="0"/>
              <a:t>. Jadeite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/>
              <a:t>metamorf</a:t>
            </a:r>
            <a:r>
              <a:rPr lang="en-US" i="1" dirty="0" smtClean="0"/>
              <a:t> rocks </a:t>
            </a:r>
            <a:r>
              <a:rPr lang="en-US" i="1" dirty="0" err="1" smtClean="0"/>
              <a:t>dengan</a:t>
            </a:r>
            <a:r>
              <a:rPr lang="en-US" i="1" dirty="0" smtClean="0"/>
              <a:t> P </a:t>
            </a:r>
            <a:r>
              <a:rPr lang="en-US" i="1" dirty="0" err="1" smtClean="0"/>
              <a:t>dan</a:t>
            </a:r>
            <a:r>
              <a:rPr lang="en-US" i="1" dirty="0" smtClean="0"/>
              <a:t> T </a:t>
            </a:r>
            <a:r>
              <a:rPr lang="en-US" i="1" dirty="0" err="1" smtClean="0"/>
              <a:t>tinggi</a:t>
            </a:r>
            <a:endParaRPr lang="en-US" i="1" dirty="0" smtClean="0"/>
          </a:p>
          <a:p>
            <a:r>
              <a:rPr lang="en-US" i="1" dirty="0" err="1" smtClean="0"/>
              <a:t>Dll</a:t>
            </a:r>
            <a:r>
              <a:rPr lang="en-US" i="1" dirty="0" smtClean="0"/>
              <a:t> (see </a:t>
            </a:r>
            <a:r>
              <a:rPr lang="en-US" i="1" dirty="0" err="1" smtClean="0"/>
              <a:t>Ludman</a:t>
            </a:r>
            <a:r>
              <a:rPr lang="en-US" i="1" dirty="0" smtClean="0"/>
              <a:t>, 1990, Geology Physics)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Dan lain - lain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Non </a:t>
            </a:r>
            <a:r>
              <a:rPr lang="en-US" dirty="0" err="1" smtClean="0"/>
              <a:t>silikat</a:t>
            </a:r>
            <a:r>
              <a:rPr lang="en-US" dirty="0" smtClean="0"/>
              <a:t> mineral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Komposisi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silikon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;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, </a:t>
            </a:r>
            <a:r>
              <a:rPr lang="en-US" dirty="0" err="1" smtClean="0"/>
              <a:t>oksida</a:t>
            </a:r>
            <a:r>
              <a:rPr lang="en-US" dirty="0" smtClean="0"/>
              <a:t> (O</a:t>
            </a:r>
            <a:r>
              <a:rPr lang="en-US" sz="1200" dirty="0" smtClean="0"/>
              <a:t>2-</a:t>
            </a:r>
            <a:r>
              <a:rPr lang="en-US" dirty="0" smtClean="0"/>
              <a:t>), </a:t>
            </a:r>
            <a:r>
              <a:rPr lang="en-US" dirty="0" err="1" smtClean="0"/>
              <a:t>sulfida</a:t>
            </a:r>
            <a:r>
              <a:rPr lang="en-US" dirty="0" smtClean="0"/>
              <a:t> (S), </a:t>
            </a:r>
            <a:r>
              <a:rPr lang="en-US" dirty="0" err="1" smtClean="0"/>
              <a:t>karbonat</a:t>
            </a:r>
            <a:r>
              <a:rPr lang="en-US" dirty="0" smtClean="0"/>
              <a:t> (CO3), halide (</a:t>
            </a:r>
            <a:r>
              <a:rPr lang="en-US" dirty="0" err="1" smtClean="0"/>
              <a:t>Cl</a:t>
            </a:r>
            <a:r>
              <a:rPr lang="en-US" dirty="0" smtClean="0"/>
              <a:t>, F), </a:t>
            </a:r>
            <a:r>
              <a:rPr lang="en-US" dirty="0" err="1" smtClean="0"/>
              <a:t>Sulfat</a:t>
            </a:r>
            <a:r>
              <a:rPr lang="en-US" dirty="0" smtClean="0"/>
              <a:t>, </a:t>
            </a:r>
            <a:r>
              <a:rPr lang="en-US" dirty="0" err="1" smtClean="0"/>
              <a:t>Hidrosida</a:t>
            </a:r>
            <a:r>
              <a:rPr lang="en-US" dirty="0" smtClean="0"/>
              <a:t>, </a:t>
            </a:r>
            <a:r>
              <a:rPr lang="en-US" dirty="0" err="1" smtClean="0"/>
              <a:t>Posfat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Clay mineral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mineral </a:t>
            </a:r>
            <a:r>
              <a:rPr lang="en-US" dirty="0" err="1" smtClean="0"/>
              <a:t>silikat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silikat</a:t>
            </a:r>
            <a:endParaRPr lang="en-US" dirty="0" smtClean="0"/>
          </a:p>
          <a:p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pelapukan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butiran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, </a:t>
            </a:r>
            <a:r>
              <a:rPr lang="en-US" dirty="0" err="1" smtClean="0"/>
              <a:t>plastis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molded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bercampur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Pemanfaatan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Artistik</a:t>
            </a:r>
            <a:endParaRPr lang="en-US" dirty="0" smtClean="0"/>
          </a:p>
          <a:p>
            <a:r>
              <a:rPr lang="en-US" dirty="0" err="1" smtClean="0"/>
              <a:t>Kekuatan</a:t>
            </a:r>
            <a:r>
              <a:rPr lang="en-US" dirty="0" smtClean="0"/>
              <a:t>;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antariksa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Keistimewaan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; </a:t>
            </a:r>
            <a:r>
              <a:rPr lang="en-US" dirty="0" err="1" smtClean="0"/>
              <a:t>Teknologi</a:t>
            </a:r>
            <a:r>
              <a:rPr lang="en-US" dirty="0" smtClean="0"/>
              <a:t> IT,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Artistik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395" y="1600200"/>
            <a:ext cx="626720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9825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255</Words>
  <Application>Microsoft Office PowerPoint</Application>
  <PresentationFormat>On-screen Show (4:3)</PresentationFormat>
  <Paragraphs>34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Endapan mineral</vt:lpstr>
      <vt:lpstr>MINERAL?</vt:lpstr>
      <vt:lpstr>Slide 3</vt:lpstr>
      <vt:lpstr>Klasifikasi mineral</vt:lpstr>
      <vt:lpstr>Non silikat mineral</vt:lpstr>
      <vt:lpstr>Clay mineral</vt:lpstr>
      <vt:lpstr>Pemanfaatan</vt:lpstr>
      <vt:lpstr>Artistik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Ruby</vt:lpstr>
      <vt:lpstr>Slide 32</vt:lpstr>
      <vt:lpstr>Slide 33</vt:lpstr>
      <vt:lpstr>Slide 34</vt:lpstr>
      <vt:lpstr>Slide 35</vt:lpstr>
      <vt:lpstr>Teknologi</vt:lpstr>
      <vt:lpstr>Slide 37</vt:lpstr>
      <vt:lpstr>Slide 38</vt:lpstr>
      <vt:lpstr>Slide 39</vt:lpstr>
      <vt:lpstr>Dan lain - lain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20</cp:revision>
  <dcterms:created xsi:type="dcterms:W3CDTF">2012-10-03T04:59:17Z</dcterms:created>
  <dcterms:modified xsi:type="dcterms:W3CDTF">2013-09-12T13:38:07Z</dcterms:modified>
</cp:coreProperties>
</file>