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1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2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2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5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18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5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9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11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8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58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14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3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27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AD7186-5518-442D-B916-BCA324B00C5C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0D264C-A1BE-45DB-BB67-DB12C3AF2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2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2362200"/>
            <a:ext cx="5308866" cy="1515533"/>
          </a:xfrm>
        </p:spPr>
        <p:txBody>
          <a:bodyPr/>
          <a:lstStyle/>
          <a:p>
            <a:r>
              <a:rPr lang="en-US" dirty="0" err="1" smtClean="0"/>
              <a:t>Kerugian</a:t>
            </a:r>
            <a:r>
              <a:rPr lang="en-US" dirty="0" smtClean="0"/>
              <a:t> Negara &amp;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Negara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2 </a:t>
            </a:r>
            <a:r>
              <a:rPr lang="en-US" dirty="0" err="1" smtClean="0"/>
              <a:t>ayat</a:t>
            </a:r>
            <a:r>
              <a:rPr lang="en-US" dirty="0" smtClean="0"/>
              <a:t> (1) UU No. 15 </a:t>
            </a:r>
            <a:r>
              <a:rPr lang="en-US" dirty="0" err="1" smtClean="0"/>
              <a:t>tahun</a:t>
            </a:r>
            <a:r>
              <a:rPr lang="en-US" dirty="0" smtClean="0"/>
              <a:t> 2006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Pemeriksa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Negara..</a:t>
            </a:r>
          </a:p>
          <a:p>
            <a:r>
              <a:rPr lang="en-US" dirty="0" err="1" smtClean="0"/>
              <a:t>Kerugian</a:t>
            </a:r>
            <a:r>
              <a:rPr lang="en-US" dirty="0" smtClean="0"/>
              <a:t> Negara/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,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berharga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, yang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lalai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/>
              <a:t>Informasi</a:t>
            </a:r>
            <a:r>
              <a:rPr lang="en-US" sz="3600" dirty="0" smtClean="0"/>
              <a:t> </a:t>
            </a:r>
            <a:r>
              <a:rPr lang="en-US" sz="3600" dirty="0" err="1" smtClean="0"/>
              <a:t>mengenai</a:t>
            </a:r>
            <a:r>
              <a:rPr lang="en-US" sz="3600" dirty="0" smtClean="0"/>
              <a:t> </a:t>
            </a:r>
            <a:r>
              <a:rPr lang="en-US" sz="3600" dirty="0" err="1" smtClean="0"/>
              <a:t>terjadinya</a:t>
            </a:r>
            <a:r>
              <a:rPr lang="en-US" sz="3600" dirty="0" smtClean="0"/>
              <a:t> </a:t>
            </a:r>
            <a:r>
              <a:rPr lang="en-US" sz="3600" dirty="0" err="1" smtClean="0"/>
              <a:t>kerugian</a:t>
            </a:r>
            <a:r>
              <a:rPr lang="en-US" sz="3600" dirty="0" smtClean="0"/>
              <a:t> </a:t>
            </a:r>
            <a:r>
              <a:rPr lang="en-US" sz="3600" dirty="0" err="1" smtClean="0"/>
              <a:t>negara</a:t>
            </a:r>
            <a:r>
              <a:rPr lang="en-US" sz="3600" dirty="0" smtClean="0"/>
              <a:t>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diketahui</a:t>
            </a:r>
            <a:r>
              <a:rPr lang="en-US" sz="3600" dirty="0" smtClean="0"/>
              <a:t> </a:t>
            </a:r>
            <a:r>
              <a:rPr lang="en-US" sz="3600" dirty="0" err="1" smtClean="0"/>
              <a:t>melalui</a:t>
            </a:r>
            <a:r>
              <a:rPr lang="en-US" sz="3600" dirty="0" smtClean="0"/>
              <a:t> </a:t>
            </a:r>
            <a:r>
              <a:rPr lang="en-US" sz="3600" dirty="0" err="1" smtClean="0"/>
              <a:t>antara</a:t>
            </a:r>
            <a:r>
              <a:rPr lang="en-US" sz="3600" dirty="0" smtClean="0"/>
              <a:t> lain: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Pemeriksaaan</a:t>
            </a:r>
            <a:r>
              <a:rPr lang="en-US" dirty="0" smtClean="0"/>
              <a:t> BPK</a:t>
            </a:r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Aparan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endParaRPr lang="en-US" dirty="0" smtClean="0"/>
          </a:p>
          <a:p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 ex-officio</a:t>
            </a:r>
          </a:p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pemberitaan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media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pengaduan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Negara </a:t>
            </a:r>
            <a:r>
              <a:rPr lang="en-US" dirty="0" err="1" smtClean="0"/>
              <a:t>oleh</a:t>
            </a:r>
            <a:r>
              <a:rPr lang="en-US" dirty="0" smtClean="0"/>
              <a:t> BPK MENCAKUP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Pemerikasaan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(financial Audit)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pemeriksaaan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pemda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memadai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smtClean="0"/>
              <a:t>BPK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diakibatkan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lalai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bendahara</a:t>
            </a:r>
            <a:r>
              <a:rPr lang="en-US" dirty="0" smtClean="0"/>
              <a:t>, </a:t>
            </a:r>
            <a:r>
              <a:rPr lang="en-US" dirty="0" err="1" smtClean="0"/>
              <a:t>pengelola</a:t>
            </a:r>
            <a:r>
              <a:rPr lang="en-US" dirty="0" smtClean="0"/>
              <a:t> BUMN/BUMD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lain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 smtClean="0"/>
          </a:p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keuang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berkewajiban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Penyelesaia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perundang-undangan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menyelesakan</a:t>
            </a:r>
            <a:r>
              <a:rPr lang="en-US" dirty="0" smtClean="0"/>
              <a:t> 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kelalaian</a:t>
            </a:r>
            <a:r>
              <a:rPr lang="en-US" dirty="0" smtClean="0"/>
              <a:t> 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segara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perundang-undangan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( </a:t>
            </a:r>
            <a:r>
              <a:rPr lang="en-US" dirty="0" err="1" smtClean="0"/>
              <a:t>Pasal</a:t>
            </a:r>
            <a:r>
              <a:rPr lang="en-US" dirty="0" smtClean="0"/>
              <a:t> 59 </a:t>
            </a:r>
            <a:r>
              <a:rPr lang="en-US" dirty="0" err="1" smtClean="0"/>
              <a:t>ayat</a:t>
            </a:r>
            <a:r>
              <a:rPr lang="en-US" dirty="0" smtClean="0"/>
              <a:t> (2) UU No. 1/2004)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4040188" cy="6095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Negara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4040188" cy="513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Bendahara</a:t>
            </a:r>
            <a:r>
              <a:rPr lang="en-US" dirty="0" smtClean="0"/>
              <a:t>  yang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melalaikan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yang </a:t>
            </a:r>
            <a:r>
              <a:rPr lang="en-US" dirty="0" err="1" smtClean="0"/>
              <a:t>dibebankan</a:t>
            </a:r>
            <a:r>
              <a:rPr lang="en-US" dirty="0" smtClean="0"/>
              <a:t> </a:t>
            </a:r>
            <a:r>
              <a:rPr lang="en-US" dirty="0" err="1" smtClean="0"/>
              <a:t>kepadanya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merugian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(</a:t>
            </a:r>
            <a:r>
              <a:rPr lang="en-US" dirty="0" err="1" smtClean="0"/>
              <a:t>pasal</a:t>
            </a:r>
            <a:r>
              <a:rPr lang="en-US" dirty="0" smtClean="0"/>
              <a:t> 59 </a:t>
            </a:r>
            <a:r>
              <a:rPr lang="en-US" dirty="0" err="1" smtClean="0"/>
              <a:t>ayat</a:t>
            </a:r>
            <a:r>
              <a:rPr lang="en-US" dirty="0" smtClean="0"/>
              <a:t> (2)  No. 1/2004)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04801"/>
            <a:ext cx="4041775" cy="5333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err="1" smtClean="0"/>
              <a:t>Laporan</a:t>
            </a:r>
            <a:r>
              <a:rPr lang="en-US" dirty="0" smtClean="0"/>
              <a:t> 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90600"/>
            <a:ext cx="4041775" cy="513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atasan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/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memberitahukan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BPK </a:t>
            </a:r>
            <a:r>
              <a:rPr lang="en-US" dirty="0" err="1" smtClean="0"/>
              <a:t>selambat-lambatnya</a:t>
            </a:r>
            <a:r>
              <a:rPr lang="en-US" dirty="0" smtClean="0"/>
              <a:t> 7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( </a:t>
            </a:r>
            <a:r>
              <a:rPr lang="en-US" dirty="0" err="1" smtClean="0"/>
              <a:t>Pasal</a:t>
            </a:r>
            <a:r>
              <a:rPr lang="en-US" dirty="0" smtClean="0"/>
              <a:t> 60 </a:t>
            </a:r>
            <a:r>
              <a:rPr lang="en-US" dirty="0" err="1" smtClean="0"/>
              <a:t>ayat</a:t>
            </a:r>
            <a:r>
              <a:rPr lang="en-US" dirty="0" smtClean="0"/>
              <a:t> 1 UU No. 1/2004)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4040188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err="1" smtClean="0"/>
              <a:t>Penuntutan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Negara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4040188" cy="513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,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bendahara</a:t>
            </a:r>
            <a:r>
              <a:rPr lang="en-US" dirty="0" smtClean="0"/>
              <a:t> yang </a:t>
            </a:r>
            <a:r>
              <a:rPr lang="en-US" dirty="0" err="1" smtClean="0"/>
              <a:t>nyata-nyata</a:t>
            </a:r>
            <a:r>
              <a:rPr lang="en-US" dirty="0" smtClean="0"/>
              <a:t> 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melalaikan</a:t>
            </a:r>
            <a:r>
              <a:rPr lang="en-US" dirty="0" smtClean="0"/>
              <a:t> </a:t>
            </a:r>
            <a:r>
              <a:rPr lang="en-US" dirty="0" err="1" smtClean="0"/>
              <a:t>kewajibannnya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mintakan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kesanggupan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bersedia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( </a:t>
            </a:r>
            <a:r>
              <a:rPr lang="en-US" dirty="0" err="1" smtClean="0"/>
              <a:t>Pasal</a:t>
            </a:r>
            <a:r>
              <a:rPr lang="en-US" dirty="0" smtClean="0"/>
              <a:t> 60 </a:t>
            </a:r>
            <a:r>
              <a:rPr lang="en-US" dirty="0" err="1" smtClean="0"/>
              <a:t>ayat</a:t>
            </a:r>
            <a:r>
              <a:rPr lang="en-US" dirty="0" smtClean="0"/>
              <a:t> 2UU No. 1/2004)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04801"/>
            <a:ext cx="4041775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err="1" smtClean="0"/>
              <a:t>Pengenaan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90600"/>
            <a:ext cx="4041775" cy="513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Pengenaan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bendahara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BPK ( </a:t>
            </a:r>
            <a:r>
              <a:rPr lang="en-US" dirty="0" err="1" smtClean="0"/>
              <a:t>Pasal</a:t>
            </a:r>
            <a:r>
              <a:rPr lang="en-US" dirty="0" smtClean="0"/>
              <a:t> 62 </a:t>
            </a:r>
            <a:r>
              <a:rPr lang="en-US" dirty="0" err="1" smtClean="0"/>
              <a:t>ayat</a:t>
            </a:r>
            <a:r>
              <a:rPr lang="en-US" dirty="0" smtClean="0"/>
              <a:t> 1 UU No. 1/2004)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4040188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Kedaluarwarsa</a:t>
            </a:r>
            <a:r>
              <a:rPr lang="en-US" dirty="0" smtClean="0"/>
              <a:t> </a:t>
            </a:r>
            <a:r>
              <a:rPr lang="en-US" dirty="0" err="1" smtClean="0"/>
              <a:t>penuntutan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4040188" cy="513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bendahara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kedaluwarsa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5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8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penuntutan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terhadapyang</a:t>
            </a:r>
            <a:r>
              <a:rPr lang="en-US" dirty="0" smtClean="0"/>
              <a:t> </a:t>
            </a:r>
            <a:r>
              <a:rPr lang="en-US" dirty="0" err="1" smtClean="0"/>
              <a:t>bersangkutan</a:t>
            </a:r>
            <a:r>
              <a:rPr lang="en-US" dirty="0" smtClean="0"/>
              <a:t> ( </a:t>
            </a:r>
            <a:r>
              <a:rPr lang="en-US" dirty="0" err="1" smtClean="0"/>
              <a:t>Pasal</a:t>
            </a:r>
            <a:r>
              <a:rPr lang="en-US" dirty="0" smtClean="0"/>
              <a:t> 65 UU No. 1/2004)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04801"/>
            <a:ext cx="4041775" cy="6095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Pemberlakuan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90600"/>
            <a:ext cx="4041775" cy="513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pula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penguasaaan</a:t>
            </a:r>
            <a:r>
              <a:rPr lang="en-US" dirty="0" smtClean="0"/>
              <a:t> </a:t>
            </a:r>
            <a:r>
              <a:rPr lang="en-US" dirty="0" err="1" smtClean="0"/>
              <a:t>bendahara</a:t>
            </a:r>
            <a:r>
              <a:rPr lang="en-US" dirty="0" smtClean="0"/>
              <a:t> ( </a:t>
            </a:r>
            <a:r>
              <a:rPr lang="en-US" dirty="0" err="1" smtClean="0"/>
              <a:t>Pasal</a:t>
            </a:r>
            <a:r>
              <a:rPr lang="en-US" dirty="0" smtClean="0"/>
              <a:t> 67 </a:t>
            </a:r>
            <a:r>
              <a:rPr lang="en-US" dirty="0" err="1" smtClean="0"/>
              <a:t>ayat</a:t>
            </a:r>
            <a:r>
              <a:rPr lang="en-US" dirty="0" smtClean="0"/>
              <a:t> 1 UU No. 1/2004)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443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Kerugian Negara &amp; Penyelesaian Kerugian Negara</vt:lpstr>
      <vt:lpstr>Pengertian kerugian negara</vt:lpstr>
      <vt:lpstr>Informasi mengenai terjadinya kerugian negara dapat diketahui melalui antara lain:</vt:lpstr>
      <vt:lpstr>Penetapan Kerugian Negara oleh BPK MENCAKUP :</vt:lpstr>
      <vt:lpstr>Penyelesaia kerugian negara secara umum menurut perundang-undangan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Kerugian Negara</dc:title>
  <dc:creator>Admin</dc:creator>
  <cp:lastModifiedBy>asus</cp:lastModifiedBy>
  <cp:revision>12</cp:revision>
  <dcterms:created xsi:type="dcterms:W3CDTF">2015-03-24T15:37:52Z</dcterms:created>
  <dcterms:modified xsi:type="dcterms:W3CDTF">2021-03-20T13:25:34Z</dcterms:modified>
</cp:coreProperties>
</file>