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F6A82-1F43-7B4F-837F-A54656B1EB9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81F75-4BE9-074C-861C-9CF4136D94D3}">
      <dgm:prSet/>
      <dgm:spPr/>
      <dgm:t>
        <a:bodyPr/>
        <a:lstStyle/>
        <a:p>
          <a:r>
            <a:rPr lang="en-ID" dirty="0" err="1"/>
            <a:t>Portugis</a:t>
          </a:r>
          <a:r>
            <a:rPr lang="en-ID" dirty="0"/>
            <a:t> </a:t>
          </a:r>
        </a:p>
      </dgm:t>
    </dgm:pt>
    <dgm:pt modelId="{18A0DDB9-FE5F-9545-9894-0FD465A79139}" type="parTrans" cxnId="{50EDB606-F084-544B-B65C-97E20CF45F7A}">
      <dgm:prSet/>
      <dgm:spPr/>
      <dgm:t>
        <a:bodyPr/>
        <a:lstStyle/>
        <a:p>
          <a:endParaRPr lang="en-US"/>
        </a:p>
      </dgm:t>
    </dgm:pt>
    <dgm:pt modelId="{5263AEF8-98CA-7D40-897A-BC6634910638}" type="sibTrans" cxnId="{50EDB606-F084-544B-B65C-97E20CF45F7A}">
      <dgm:prSet/>
      <dgm:spPr/>
      <dgm:t>
        <a:bodyPr/>
        <a:lstStyle/>
        <a:p>
          <a:endParaRPr lang="en-US"/>
        </a:p>
      </dgm:t>
    </dgm:pt>
    <dgm:pt modelId="{1EFCA2E7-A6B4-1B46-AF0B-A56BFE3EE597}">
      <dgm:prSet/>
      <dgm:spPr/>
      <dgm:t>
        <a:bodyPr/>
        <a:lstStyle/>
        <a:p>
          <a:r>
            <a:rPr lang="en-ID"/>
            <a:t>Spanyol </a:t>
          </a:r>
          <a:endParaRPr lang="en-ID" dirty="0"/>
        </a:p>
      </dgm:t>
    </dgm:pt>
    <dgm:pt modelId="{E42C2398-FC88-3140-A0C8-258EFC863022}" type="parTrans" cxnId="{4B4765C8-F48F-B940-BA17-D19DABC06F2A}">
      <dgm:prSet/>
      <dgm:spPr/>
      <dgm:t>
        <a:bodyPr/>
        <a:lstStyle/>
        <a:p>
          <a:endParaRPr lang="en-US"/>
        </a:p>
      </dgm:t>
    </dgm:pt>
    <dgm:pt modelId="{D3FF8E74-4850-9C4B-8FFF-4C48620F978B}" type="sibTrans" cxnId="{4B4765C8-F48F-B940-BA17-D19DABC06F2A}">
      <dgm:prSet/>
      <dgm:spPr/>
      <dgm:t>
        <a:bodyPr/>
        <a:lstStyle/>
        <a:p>
          <a:endParaRPr lang="en-US"/>
        </a:p>
      </dgm:t>
    </dgm:pt>
    <dgm:pt modelId="{6E968133-A0A9-0D48-8CAD-B36B64C8440E}">
      <dgm:prSet/>
      <dgm:spPr/>
      <dgm:t>
        <a:bodyPr/>
        <a:lstStyle/>
        <a:p>
          <a:r>
            <a:rPr lang="en-ID" dirty="0" err="1"/>
            <a:t>Romawi</a:t>
          </a:r>
          <a:r>
            <a:rPr lang="en-ID" dirty="0"/>
            <a:t> </a:t>
          </a:r>
        </a:p>
      </dgm:t>
    </dgm:pt>
    <dgm:pt modelId="{BB5CFFF8-C310-1142-AC9F-2FF53B7F0F96}" type="parTrans" cxnId="{50D7E794-6A83-D24F-B7F7-721356062B1F}">
      <dgm:prSet/>
      <dgm:spPr/>
      <dgm:t>
        <a:bodyPr/>
        <a:lstStyle/>
        <a:p>
          <a:endParaRPr lang="en-US"/>
        </a:p>
      </dgm:t>
    </dgm:pt>
    <dgm:pt modelId="{DF0426F2-3E13-8548-A145-4C152C18B551}" type="sibTrans" cxnId="{50D7E794-6A83-D24F-B7F7-721356062B1F}">
      <dgm:prSet/>
      <dgm:spPr/>
      <dgm:t>
        <a:bodyPr/>
        <a:lstStyle/>
        <a:p>
          <a:endParaRPr lang="en-US"/>
        </a:p>
      </dgm:t>
    </dgm:pt>
    <dgm:pt modelId="{0408E439-8658-724D-8B29-CC3E32EF17E3}" type="pres">
      <dgm:prSet presAssocID="{1ACF6A82-1F43-7B4F-837F-A54656B1EB9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F39E105-3BB0-3346-A031-197DA48D503A}" type="pres">
      <dgm:prSet presAssocID="{1ACF6A82-1F43-7B4F-837F-A54656B1EB9D}" presName="cycle" presStyleCnt="0"/>
      <dgm:spPr/>
    </dgm:pt>
    <dgm:pt modelId="{A2307D14-29E0-F54A-B07A-75335DA3E702}" type="pres">
      <dgm:prSet presAssocID="{1ACF6A82-1F43-7B4F-837F-A54656B1EB9D}" presName="centerShape" presStyleCnt="0"/>
      <dgm:spPr/>
    </dgm:pt>
    <dgm:pt modelId="{4B92E64B-3134-5342-804F-BC7AD325D088}" type="pres">
      <dgm:prSet presAssocID="{1ACF6A82-1F43-7B4F-837F-A54656B1EB9D}" presName="connSite" presStyleLbl="node1" presStyleIdx="0" presStyleCnt="4"/>
      <dgm:spPr/>
    </dgm:pt>
    <dgm:pt modelId="{38B12DCE-A603-184C-9437-D6FA017E7AE7}" type="pres">
      <dgm:prSet presAssocID="{1ACF6A82-1F43-7B4F-837F-A54656B1EB9D}" presName="visible" presStyleLbl="node1" presStyleIdx="0" presStyleCnt="4" custLinFactNeighborX="34413" custLinFactNeighborY="1123"/>
      <dgm:spPr/>
    </dgm:pt>
    <dgm:pt modelId="{DAEB1269-1D3B-6F42-8C8F-619023FB73D7}" type="pres">
      <dgm:prSet presAssocID="{18A0DDB9-FE5F-9545-9894-0FD465A79139}" presName="Name25" presStyleLbl="parChTrans1D1" presStyleIdx="0" presStyleCnt="3"/>
      <dgm:spPr/>
    </dgm:pt>
    <dgm:pt modelId="{21A28B96-4482-8349-8190-43FA166B379C}" type="pres">
      <dgm:prSet presAssocID="{8EB81F75-4BE9-074C-861C-9CF4136D94D3}" presName="node" presStyleCnt="0"/>
      <dgm:spPr/>
    </dgm:pt>
    <dgm:pt modelId="{D30A35BE-697F-104D-A776-347AAC0D38B6}" type="pres">
      <dgm:prSet presAssocID="{8EB81F75-4BE9-074C-861C-9CF4136D94D3}" presName="parentNode" presStyleLbl="node1" presStyleIdx="1" presStyleCnt="4" custLinFactNeighborX="21368" custLinFactNeighborY="1125">
        <dgm:presLayoutVars>
          <dgm:chMax val="1"/>
          <dgm:bulletEnabled val="1"/>
        </dgm:presLayoutVars>
      </dgm:prSet>
      <dgm:spPr/>
    </dgm:pt>
    <dgm:pt modelId="{8E659A33-E920-CF43-A65E-84BAE37BC8BD}" type="pres">
      <dgm:prSet presAssocID="{8EB81F75-4BE9-074C-861C-9CF4136D94D3}" presName="childNode" presStyleLbl="revTx" presStyleIdx="0" presStyleCnt="0">
        <dgm:presLayoutVars>
          <dgm:bulletEnabled val="1"/>
        </dgm:presLayoutVars>
      </dgm:prSet>
      <dgm:spPr/>
    </dgm:pt>
    <dgm:pt modelId="{9449D452-7F73-4A43-9624-E17ED175DAAE}" type="pres">
      <dgm:prSet presAssocID="{E42C2398-FC88-3140-A0C8-258EFC863022}" presName="Name25" presStyleLbl="parChTrans1D1" presStyleIdx="1" presStyleCnt="3"/>
      <dgm:spPr/>
    </dgm:pt>
    <dgm:pt modelId="{12B088F5-D425-174C-8AEC-2325A27CA0C3}" type="pres">
      <dgm:prSet presAssocID="{1EFCA2E7-A6B4-1B46-AF0B-A56BFE3EE597}" presName="node" presStyleCnt="0"/>
      <dgm:spPr/>
    </dgm:pt>
    <dgm:pt modelId="{CA38BC50-DCF7-DB4D-A612-4FED804C09EB}" type="pres">
      <dgm:prSet presAssocID="{1EFCA2E7-A6B4-1B46-AF0B-A56BFE3EE597}" presName="parentNode" presStyleLbl="node1" presStyleIdx="2" presStyleCnt="4" custLinFactNeighborX="83298" custLinFactNeighborY="-4015">
        <dgm:presLayoutVars>
          <dgm:chMax val="1"/>
          <dgm:bulletEnabled val="1"/>
        </dgm:presLayoutVars>
      </dgm:prSet>
      <dgm:spPr/>
    </dgm:pt>
    <dgm:pt modelId="{9C5849AB-9286-9C40-9CF5-D1399A02AA43}" type="pres">
      <dgm:prSet presAssocID="{1EFCA2E7-A6B4-1B46-AF0B-A56BFE3EE597}" presName="childNode" presStyleLbl="revTx" presStyleIdx="0" presStyleCnt="0">
        <dgm:presLayoutVars>
          <dgm:bulletEnabled val="1"/>
        </dgm:presLayoutVars>
      </dgm:prSet>
      <dgm:spPr/>
    </dgm:pt>
    <dgm:pt modelId="{CFF4C3FB-B4D4-9249-807B-2B6B3FDB59F9}" type="pres">
      <dgm:prSet presAssocID="{BB5CFFF8-C310-1142-AC9F-2FF53B7F0F96}" presName="Name25" presStyleLbl="parChTrans1D1" presStyleIdx="2" presStyleCnt="3"/>
      <dgm:spPr/>
    </dgm:pt>
    <dgm:pt modelId="{E641504A-20BB-6D47-8EBE-62BD551BD529}" type="pres">
      <dgm:prSet presAssocID="{6E968133-A0A9-0D48-8CAD-B36B64C8440E}" presName="node" presStyleCnt="0"/>
      <dgm:spPr/>
    </dgm:pt>
    <dgm:pt modelId="{0F92C4EA-AC82-7248-AFFB-AF49A6EA531B}" type="pres">
      <dgm:prSet presAssocID="{6E968133-A0A9-0D48-8CAD-B36B64C8440E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88CA2CB-C4B6-F044-9CAA-829B77EBA803}" type="pres">
      <dgm:prSet presAssocID="{6E968133-A0A9-0D48-8CAD-B36B64C8440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0EDB606-F084-544B-B65C-97E20CF45F7A}" srcId="{1ACF6A82-1F43-7B4F-837F-A54656B1EB9D}" destId="{8EB81F75-4BE9-074C-861C-9CF4136D94D3}" srcOrd="0" destOrd="0" parTransId="{18A0DDB9-FE5F-9545-9894-0FD465A79139}" sibTransId="{5263AEF8-98CA-7D40-897A-BC6634910638}"/>
    <dgm:cxn modelId="{BF3E1514-8ED1-FB4E-8F2E-A41E22F47382}" type="presOf" srcId="{E42C2398-FC88-3140-A0C8-258EFC863022}" destId="{9449D452-7F73-4A43-9624-E17ED175DAAE}" srcOrd="0" destOrd="0" presId="urn:microsoft.com/office/officeart/2005/8/layout/radial2"/>
    <dgm:cxn modelId="{251D7E24-0884-6E44-BC4F-77A239438F34}" type="presOf" srcId="{1ACF6A82-1F43-7B4F-837F-A54656B1EB9D}" destId="{0408E439-8658-724D-8B29-CC3E32EF17E3}" srcOrd="0" destOrd="0" presId="urn:microsoft.com/office/officeart/2005/8/layout/radial2"/>
    <dgm:cxn modelId="{44123828-3DCA-B14B-9CBF-B9A75DBA921B}" type="presOf" srcId="{BB5CFFF8-C310-1142-AC9F-2FF53B7F0F96}" destId="{CFF4C3FB-B4D4-9249-807B-2B6B3FDB59F9}" srcOrd="0" destOrd="0" presId="urn:microsoft.com/office/officeart/2005/8/layout/radial2"/>
    <dgm:cxn modelId="{56320C3A-2520-8B41-B570-C1A44BCC5D09}" type="presOf" srcId="{18A0DDB9-FE5F-9545-9894-0FD465A79139}" destId="{DAEB1269-1D3B-6F42-8C8F-619023FB73D7}" srcOrd="0" destOrd="0" presId="urn:microsoft.com/office/officeart/2005/8/layout/radial2"/>
    <dgm:cxn modelId="{558FFA80-DC12-F74C-8936-264C2CBDBEB6}" type="presOf" srcId="{8EB81F75-4BE9-074C-861C-9CF4136D94D3}" destId="{D30A35BE-697F-104D-A776-347AAC0D38B6}" srcOrd="0" destOrd="0" presId="urn:microsoft.com/office/officeart/2005/8/layout/radial2"/>
    <dgm:cxn modelId="{E0B32A92-759C-7842-9D38-9A08BF79391C}" type="presOf" srcId="{6E968133-A0A9-0D48-8CAD-B36B64C8440E}" destId="{0F92C4EA-AC82-7248-AFFB-AF49A6EA531B}" srcOrd="0" destOrd="0" presId="urn:microsoft.com/office/officeart/2005/8/layout/radial2"/>
    <dgm:cxn modelId="{50D7E794-6A83-D24F-B7F7-721356062B1F}" srcId="{1ACF6A82-1F43-7B4F-837F-A54656B1EB9D}" destId="{6E968133-A0A9-0D48-8CAD-B36B64C8440E}" srcOrd="2" destOrd="0" parTransId="{BB5CFFF8-C310-1142-AC9F-2FF53B7F0F96}" sibTransId="{DF0426F2-3E13-8548-A145-4C152C18B551}"/>
    <dgm:cxn modelId="{4B4765C8-F48F-B940-BA17-D19DABC06F2A}" srcId="{1ACF6A82-1F43-7B4F-837F-A54656B1EB9D}" destId="{1EFCA2E7-A6B4-1B46-AF0B-A56BFE3EE597}" srcOrd="1" destOrd="0" parTransId="{E42C2398-FC88-3140-A0C8-258EFC863022}" sibTransId="{D3FF8E74-4850-9C4B-8FFF-4C48620F978B}"/>
    <dgm:cxn modelId="{A5273BE9-99DB-FE47-ACF5-E5D2D6315389}" type="presOf" srcId="{1EFCA2E7-A6B4-1B46-AF0B-A56BFE3EE597}" destId="{CA38BC50-DCF7-DB4D-A612-4FED804C09EB}" srcOrd="0" destOrd="0" presId="urn:microsoft.com/office/officeart/2005/8/layout/radial2"/>
    <dgm:cxn modelId="{3C5FF7B1-F7AB-2441-931A-7B3AB4A7E9CC}" type="presParOf" srcId="{0408E439-8658-724D-8B29-CC3E32EF17E3}" destId="{3F39E105-3BB0-3346-A031-197DA48D503A}" srcOrd="0" destOrd="0" presId="urn:microsoft.com/office/officeart/2005/8/layout/radial2"/>
    <dgm:cxn modelId="{AE5EE6CB-C32A-A348-88EF-907927194650}" type="presParOf" srcId="{3F39E105-3BB0-3346-A031-197DA48D503A}" destId="{A2307D14-29E0-F54A-B07A-75335DA3E702}" srcOrd="0" destOrd="0" presId="urn:microsoft.com/office/officeart/2005/8/layout/radial2"/>
    <dgm:cxn modelId="{32382C8D-2371-1446-B117-C1AD60371E4B}" type="presParOf" srcId="{A2307D14-29E0-F54A-B07A-75335DA3E702}" destId="{4B92E64B-3134-5342-804F-BC7AD325D088}" srcOrd="0" destOrd="0" presId="urn:microsoft.com/office/officeart/2005/8/layout/radial2"/>
    <dgm:cxn modelId="{9F18F8CF-8BB3-2243-BF73-7E6F85253A23}" type="presParOf" srcId="{A2307D14-29E0-F54A-B07A-75335DA3E702}" destId="{38B12DCE-A603-184C-9437-D6FA017E7AE7}" srcOrd="1" destOrd="0" presId="urn:microsoft.com/office/officeart/2005/8/layout/radial2"/>
    <dgm:cxn modelId="{69515A3D-7529-BF4B-BE00-8FB2D5F371CF}" type="presParOf" srcId="{3F39E105-3BB0-3346-A031-197DA48D503A}" destId="{DAEB1269-1D3B-6F42-8C8F-619023FB73D7}" srcOrd="1" destOrd="0" presId="urn:microsoft.com/office/officeart/2005/8/layout/radial2"/>
    <dgm:cxn modelId="{CBA56B36-4C6A-A342-8416-889EDB5D71E7}" type="presParOf" srcId="{3F39E105-3BB0-3346-A031-197DA48D503A}" destId="{21A28B96-4482-8349-8190-43FA166B379C}" srcOrd="2" destOrd="0" presId="urn:microsoft.com/office/officeart/2005/8/layout/radial2"/>
    <dgm:cxn modelId="{D7758052-319A-ED49-8642-128108D2CE27}" type="presParOf" srcId="{21A28B96-4482-8349-8190-43FA166B379C}" destId="{D30A35BE-697F-104D-A776-347AAC0D38B6}" srcOrd="0" destOrd="0" presId="urn:microsoft.com/office/officeart/2005/8/layout/radial2"/>
    <dgm:cxn modelId="{B5CCBA1F-2A06-F34B-AC81-98E3B741AD48}" type="presParOf" srcId="{21A28B96-4482-8349-8190-43FA166B379C}" destId="{8E659A33-E920-CF43-A65E-84BAE37BC8BD}" srcOrd="1" destOrd="0" presId="urn:microsoft.com/office/officeart/2005/8/layout/radial2"/>
    <dgm:cxn modelId="{909E0D58-EE2E-3045-89DC-DA0825A0320C}" type="presParOf" srcId="{3F39E105-3BB0-3346-A031-197DA48D503A}" destId="{9449D452-7F73-4A43-9624-E17ED175DAAE}" srcOrd="3" destOrd="0" presId="urn:microsoft.com/office/officeart/2005/8/layout/radial2"/>
    <dgm:cxn modelId="{2EDAD6B5-2A4E-7B4A-A926-FCB88105FF0F}" type="presParOf" srcId="{3F39E105-3BB0-3346-A031-197DA48D503A}" destId="{12B088F5-D425-174C-8AEC-2325A27CA0C3}" srcOrd="4" destOrd="0" presId="urn:microsoft.com/office/officeart/2005/8/layout/radial2"/>
    <dgm:cxn modelId="{65E969A2-2730-AE49-93A9-99DBEA0D890E}" type="presParOf" srcId="{12B088F5-D425-174C-8AEC-2325A27CA0C3}" destId="{CA38BC50-DCF7-DB4D-A612-4FED804C09EB}" srcOrd="0" destOrd="0" presId="urn:microsoft.com/office/officeart/2005/8/layout/radial2"/>
    <dgm:cxn modelId="{2ACAA21D-F38B-0E46-850F-752F85EB4953}" type="presParOf" srcId="{12B088F5-D425-174C-8AEC-2325A27CA0C3}" destId="{9C5849AB-9286-9C40-9CF5-D1399A02AA43}" srcOrd="1" destOrd="0" presId="urn:microsoft.com/office/officeart/2005/8/layout/radial2"/>
    <dgm:cxn modelId="{58FA7C0A-4DAF-3047-828E-CAC35D0C2119}" type="presParOf" srcId="{3F39E105-3BB0-3346-A031-197DA48D503A}" destId="{CFF4C3FB-B4D4-9249-807B-2B6B3FDB59F9}" srcOrd="5" destOrd="0" presId="urn:microsoft.com/office/officeart/2005/8/layout/radial2"/>
    <dgm:cxn modelId="{42878C20-63FC-C448-9C85-413770A88FBA}" type="presParOf" srcId="{3F39E105-3BB0-3346-A031-197DA48D503A}" destId="{E641504A-20BB-6D47-8EBE-62BD551BD529}" srcOrd="6" destOrd="0" presId="urn:microsoft.com/office/officeart/2005/8/layout/radial2"/>
    <dgm:cxn modelId="{5F45CA6E-1EA6-F447-B07F-6C927C82E137}" type="presParOf" srcId="{E641504A-20BB-6D47-8EBE-62BD551BD529}" destId="{0F92C4EA-AC82-7248-AFFB-AF49A6EA531B}" srcOrd="0" destOrd="0" presId="urn:microsoft.com/office/officeart/2005/8/layout/radial2"/>
    <dgm:cxn modelId="{FA7BB50F-A7CF-D545-BEDC-02A3D5E1CA38}" type="presParOf" srcId="{E641504A-20BB-6D47-8EBE-62BD551BD529}" destId="{988CA2CB-C4B6-F044-9CAA-829B77EBA80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0BFFA-BE0C-974F-BE1F-C57F53427A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58A501-3616-D94A-91AC-BEDC2C4E714B}">
      <dgm:prSet/>
      <dgm:spPr/>
      <dgm:t>
        <a:bodyPr/>
        <a:lstStyle/>
        <a:p>
          <a:r>
            <a:rPr lang="en-ID" dirty="0" err="1"/>
            <a:t>Inggris</a:t>
          </a:r>
          <a:endParaRPr lang="en-ID" dirty="0"/>
        </a:p>
      </dgm:t>
    </dgm:pt>
    <dgm:pt modelId="{EC3F0FFC-9622-9A43-B3FF-1788D75AE23C}" type="parTrans" cxnId="{318730D1-410F-C04C-837B-1A45A71B472F}">
      <dgm:prSet/>
      <dgm:spPr/>
      <dgm:t>
        <a:bodyPr/>
        <a:lstStyle/>
        <a:p>
          <a:endParaRPr lang="en-US"/>
        </a:p>
      </dgm:t>
    </dgm:pt>
    <dgm:pt modelId="{C88EF5D9-0F59-B941-B1FA-0C1DED950232}" type="sibTrans" cxnId="{318730D1-410F-C04C-837B-1A45A71B472F}">
      <dgm:prSet/>
      <dgm:spPr/>
      <dgm:t>
        <a:bodyPr/>
        <a:lstStyle/>
        <a:p>
          <a:endParaRPr lang="en-US"/>
        </a:p>
      </dgm:t>
    </dgm:pt>
    <dgm:pt modelId="{49C79C38-ED0A-084E-A967-71649F1FF772}">
      <dgm:prSet/>
      <dgm:spPr/>
      <dgm:t>
        <a:bodyPr/>
        <a:lstStyle/>
        <a:p>
          <a:r>
            <a:rPr lang="en-ID" dirty="0" err="1"/>
            <a:t>Perancis</a:t>
          </a:r>
          <a:endParaRPr lang="en-ID" dirty="0"/>
        </a:p>
      </dgm:t>
    </dgm:pt>
    <dgm:pt modelId="{6564211D-3A6A-5A4D-A7CA-E3CF08B0E0F3}" type="parTrans" cxnId="{642C0D82-5265-B34D-BFF6-CED7EF661862}">
      <dgm:prSet/>
      <dgm:spPr/>
      <dgm:t>
        <a:bodyPr/>
        <a:lstStyle/>
        <a:p>
          <a:endParaRPr lang="en-US"/>
        </a:p>
      </dgm:t>
    </dgm:pt>
    <dgm:pt modelId="{01100C22-F7CA-3945-B005-5A311B48015C}" type="sibTrans" cxnId="{642C0D82-5265-B34D-BFF6-CED7EF661862}">
      <dgm:prSet/>
      <dgm:spPr/>
      <dgm:t>
        <a:bodyPr/>
        <a:lstStyle/>
        <a:p>
          <a:endParaRPr lang="en-US"/>
        </a:p>
      </dgm:t>
    </dgm:pt>
    <dgm:pt modelId="{B8B0798E-2A8C-4C40-9504-2640646B5C03}">
      <dgm:prSet/>
      <dgm:spPr/>
      <dgm:t>
        <a:bodyPr/>
        <a:lstStyle/>
        <a:p>
          <a:r>
            <a:rPr lang="en-ID" dirty="0"/>
            <a:t>Belanda</a:t>
          </a:r>
        </a:p>
      </dgm:t>
    </dgm:pt>
    <dgm:pt modelId="{E51C7719-93D0-8444-9E86-132CC5880AF8}" type="parTrans" cxnId="{5944D5D5-26AC-7A48-993B-78AB2E9A0C2A}">
      <dgm:prSet/>
      <dgm:spPr/>
      <dgm:t>
        <a:bodyPr/>
        <a:lstStyle/>
        <a:p>
          <a:endParaRPr lang="en-US"/>
        </a:p>
      </dgm:t>
    </dgm:pt>
    <dgm:pt modelId="{9CA4989A-F3E8-B843-9C0C-91942E15FEDC}" type="sibTrans" cxnId="{5944D5D5-26AC-7A48-993B-78AB2E9A0C2A}">
      <dgm:prSet/>
      <dgm:spPr/>
      <dgm:t>
        <a:bodyPr/>
        <a:lstStyle/>
        <a:p>
          <a:endParaRPr lang="en-US"/>
        </a:p>
      </dgm:t>
    </dgm:pt>
    <dgm:pt modelId="{0C7FF39B-FE92-B24C-95C9-BF9A56B98854}">
      <dgm:prSet/>
      <dgm:spPr/>
      <dgm:t>
        <a:bodyPr/>
        <a:lstStyle/>
        <a:p>
          <a:r>
            <a:rPr lang="en-ID" dirty="0" err="1"/>
            <a:t>Jerman</a:t>
          </a:r>
          <a:endParaRPr lang="en-ID" dirty="0"/>
        </a:p>
      </dgm:t>
    </dgm:pt>
    <dgm:pt modelId="{F6AF34B5-51C3-A740-9A4A-94FD92237382}" type="parTrans" cxnId="{AF4A96D2-169C-4449-ADB0-B0CCE87D28BE}">
      <dgm:prSet/>
      <dgm:spPr/>
      <dgm:t>
        <a:bodyPr/>
        <a:lstStyle/>
        <a:p>
          <a:endParaRPr lang="en-US"/>
        </a:p>
      </dgm:t>
    </dgm:pt>
    <dgm:pt modelId="{07FE4679-104D-B54D-A493-3463B8044F14}" type="sibTrans" cxnId="{AF4A96D2-169C-4449-ADB0-B0CCE87D28BE}">
      <dgm:prSet/>
      <dgm:spPr/>
      <dgm:t>
        <a:bodyPr/>
        <a:lstStyle/>
        <a:p>
          <a:endParaRPr lang="en-US"/>
        </a:p>
      </dgm:t>
    </dgm:pt>
    <dgm:pt modelId="{28C23A5E-D0BE-0E43-A37B-D11F903291DA}">
      <dgm:prSet/>
      <dgm:spPr/>
      <dgm:t>
        <a:bodyPr/>
        <a:lstStyle/>
        <a:p>
          <a:r>
            <a:rPr lang="en-ID" dirty="0"/>
            <a:t>Italia</a:t>
          </a:r>
        </a:p>
      </dgm:t>
    </dgm:pt>
    <dgm:pt modelId="{FB020DF7-F773-9B45-8BC5-3AF678DB085B}" type="parTrans" cxnId="{E32AE898-EEE1-AD4F-91DE-3D540CBFF249}">
      <dgm:prSet/>
      <dgm:spPr/>
      <dgm:t>
        <a:bodyPr/>
        <a:lstStyle/>
        <a:p>
          <a:endParaRPr lang="en-US"/>
        </a:p>
      </dgm:t>
    </dgm:pt>
    <dgm:pt modelId="{E85F29C9-C0C5-E645-A220-727FCAB540CA}" type="sibTrans" cxnId="{E32AE898-EEE1-AD4F-91DE-3D540CBFF249}">
      <dgm:prSet/>
      <dgm:spPr/>
      <dgm:t>
        <a:bodyPr/>
        <a:lstStyle/>
        <a:p>
          <a:endParaRPr lang="en-US"/>
        </a:p>
      </dgm:t>
    </dgm:pt>
    <dgm:pt modelId="{967458AE-264C-9144-B933-5F3F8F5D2C3A}" type="pres">
      <dgm:prSet presAssocID="{0DA0BFFA-BE0C-974F-BE1F-C57F53427A0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97978A0-720F-054E-8DF7-3A3DA006BF2B}" type="pres">
      <dgm:prSet presAssocID="{0DA0BFFA-BE0C-974F-BE1F-C57F53427A05}" presName="cycle" presStyleCnt="0"/>
      <dgm:spPr/>
    </dgm:pt>
    <dgm:pt modelId="{09AA1283-C183-514D-A2A1-43274078B1D6}" type="pres">
      <dgm:prSet presAssocID="{0DA0BFFA-BE0C-974F-BE1F-C57F53427A05}" presName="centerShape" presStyleCnt="0"/>
      <dgm:spPr/>
    </dgm:pt>
    <dgm:pt modelId="{DC429BBF-A12C-9F49-B53B-2B7EBAC3D301}" type="pres">
      <dgm:prSet presAssocID="{0DA0BFFA-BE0C-974F-BE1F-C57F53427A05}" presName="connSite" presStyleLbl="node1" presStyleIdx="0" presStyleCnt="6"/>
      <dgm:spPr/>
    </dgm:pt>
    <dgm:pt modelId="{2DF2FCF7-4EA8-244F-9ACC-F6EE4FB1A436}" type="pres">
      <dgm:prSet presAssocID="{0DA0BFFA-BE0C-974F-BE1F-C57F53427A05}" presName="visible" presStyleLbl="node1" presStyleIdx="0" presStyleCnt="6"/>
      <dgm:spPr/>
    </dgm:pt>
    <dgm:pt modelId="{FDEEC799-779A-904C-87AE-55FDA843E375}" type="pres">
      <dgm:prSet presAssocID="{EC3F0FFC-9622-9A43-B3FF-1788D75AE23C}" presName="Name25" presStyleLbl="parChTrans1D1" presStyleIdx="0" presStyleCnt="5"/>
      <dgm:spPr/>
    </dgm:pt>
    <dgm:pt modelId="{DEED2919-B5AC-604C-9913-77FFA5566560}" type="pres">
      <dgm:prSet presAssocID="{1F58A501-3616-D94A-91AC-BEDC2C4E714B}" presName="node" presStyleCnt="0"/>
      <dgm:spPr/>
    </dgm:pt>
    <dgm:pt modelId="{781BC700-B9AD-894A-8AC7-40D6C081DEC0}" type="pres">
      <dgm:prSet presAssocID="{1F58A501-3616-D94A-91AC-BEDC2C4E714B}" presName="parentNode" presStyleLbl="node1" presStyleIdx="1" presStyleCnt="6" custAng="0">
        <dgm:presLayoutVars>
          <dgm:chMax val="1"/>
          <dgm:bulletEnabled val="1"/>
        </dgm:presLayoutVars>
      </dgm:prSet>
      <dgm:spPr/>
    </dgm:pt>
    <dgm:pt modelId="{83D7D5B9-7C7D-304C-94E7-74FF25972C93}" type="pres">
      <dgm:prSet presAssocID="{1F58A501-3616-D94A-91AC-BEDC2C4E714B}" presName="childNode" presStyleLbl="revTx" presStyleIdx="0" presStyleCnt="0">
        <dgm:presLayoutVars>
          <dgm:bulletEnabled val="1"/>
        </dgm:presLayoutVars>
      </dgm:prSet>
      <dgm:spPr/>
    </dgm:pt>
    <dgm:pt modelId="{8EE3541C-8271-F24E-8AF9-DA2F80399F96}" type="pres">
      <dgm:prSet presAssocID="{6564211D-3A6A-5A4D-A7CA-E3CF08B0E0F3}" presName="Name25" presStyleLbl="parChTrans1D1" presStyleIdx="1" presStyleCnt="5"/>
      <dgm:spPr/>
    </dgm:pt>
    <dgm:pt modelId="{2518DC7C-795A-E74A-9D82-259213788FBC}" type="pres">
      <dgm:prSet presAssocID="{49C79C38-ED0A-084E-A967-71649F1FF772}" presName="node" presStyleCnt="0"/>
      <dgm:spPr/>
    </dgm:pt>
    <dgm:pt modelId="{80F3B612-6CBC-4441-8F5E-C8867257A7EB}" type="pres">
      <dgm:prSet presAssocID="{49C79C38-ED0A-084E-A967-71649F1FF772}" presName="parentNode" presStyleLbl="node1" presStyleIdx="2" presStyleCnt="6">
        <dgm:presLayoutVars>
          <dgm:chMax val="1"/>
          <dgm:bulletEnabled val="1"/>
        </dgm:presLayoutVars>
      </dgm:prSet>
      <dgm:spPr/>
    </dgm:pt>
    <dgm:pt modelId="{CBED7A94-A550-C54E-9C36-993B8835F61F}" type="pres">
      <dgm:prSet presAssocID="{49C79C38-ED0A-084E-A967-71649F1FF772}" presName="childNode" presStyleLbl="revTx" presStyleIdx="0" presStyleCnt="0">
        <dgm:presLayoutVars>
          <dgm:bulletEnabled val="1"/>
        </dgm:presLayoutVars>
      </dgm:prSet>
      <dgm:spPr/>
    </dgm:pt>
    <dgm:pt modelId="{0B454921-C721-6943-86E0-E5FF41167DCD}" type="pres">
      <dgm:prSet presAssocID="{E51C7719-93D0-8444-9E86-132CC5880AF8}" presName="Name25" presStyleLbl="parChTrans1D1" presStyleIdx="2" presStyleCnt="5"/>
      <dgm:spPr/>
    </dgm:pt>
    <dgm:pt modelId="{72CCF242-AE6A-1E4C-8DEC-B2FA684325D3}" type="pres">
      <dgm:prSet presAssocID="{B8B0798E-2A8C-4C40-9504-2640646B5C03}" presName="node" presStyleCnt="0"/>
      <dgm:spPr/>
    </dgm:pt>
    <dgm:pt modelId="{CBDB6AEB-F8D6-9641-88FE-CA0F21344C1A}" type="pres">
      <dgm:prSet presAssocID="{B8B0798E-2A8C-4C40-9504-2640646B5C03}" presName="parentNode" presStyleLbl="node1" presStyleIdx="3" presStyleCnt="6">
        <dgm:presLayoutVars>
          <dgm:chMax val="1"/>
          <dgm:bulletEnabled val="1"/>
        </dgm:presLayoutVars>
      </dgm:prSet>
      <dgm:spPr/>
    </dgm:pt>
    <dgm:pt modelId="{50638A95-E6A8-CB4A-86A8-3ABA6BB1C004}" type="pres">
      <dgm:prSet presAssocID="{B8B0798E-2A8C-4C40-9504-2640646B5C03}" presName="childNode" presStyleLbl="revTx" presStyleIdx="0" presStyleCnt="0">
        <dgm:presLayoutVars>
          <dgm:bulletEnabled val="1"/>
        </dgm:presLayoutVars>
      </dgm:prSet>
      <dgm:spPr/>
    </dgm:pt>
    <dgm:pt modelId="{9C7B9584-C379-9B43-9EB7-AA0199417300}" type="pres">
      <dgm:prSet presAssocID="{F6AF34B5-51C3-A740-9A4A-94FD92237382}" presName="Name25" presStyleLbl="parChTrans1D1" presStyleIdx="3" presStyleCnt="5"/>
      <dgm:spPr/>
    </dgm:pt>
    <dgm:pt modelId="{F32AA906-7D76-7B45-8582-77736CFC634B}" type="pres">
      <dgm:prSet presAssocID="{0C7FF39B-FE92-B24C-95C9-BF9A56B98854}" presName="node" presStyleCnt="0"/>
      <dgm:spPr/>
    </dgm:pt>
    <dgm:pt modelId="{599DCB0E-9133-3647-BF08-7AB00BC26C8C}" type="pres">
      <dgm:prSet presAssocID="{0C7FF39B-FE92-B24C-95C9-BF9A56B98854}" presName="parentNode" presStyleLbl="node1" presStyleIdx="4" presStyleCnt="6">
        <dgm:presLayoutVars>
          <dgm:chMax val="1"/>
          <dgm:bulletEnabled val="1"/>
        </dgm:presLayoutVars>
      </dgm:prSet>
      <dgm:spPr/>
    </dgm:pt>
    <dgm:pt modelId="{78CF4D8B-DE72-DB43-9961-B604F08BBBE0}" type="pres">
      <dgm:prSet presAssocID="{0C7FF39B-FE92-B24C-95C9-BF9A56B98854}" presName="childNode" presStyleLbl="revTx" presStyleIdx="0" presStyleCnt="0">
        <dgm:presLayoutVars>
          <dgm:bulletEnabled val="1"/>
        </dgm:presLayoutVars>
      </dgm:prSet>
      <dgm:spPr/>
    </dgm:pt>
    <dgm:pt modelId="{3819AB90-6E5A-2D45-B564-4881ADD3F3CA}" type="pres">
      <dgm:prSet presAssocID="{FB020DF7-F773-9B45-8BC5-3AF678DB085B}" presName="Name25" presStyleLbl="parChTrans1D1" presStyleIdx="4" presStyleCnt="5"/>
      <dgm:spPr/>
    </dgm:pt>
    <dgm:pt modelId="{DD6E59E5-8597-4D4D-B607-F2CA1A84C646}" type="pres">
      <dgm:prSet presAssocID="{28C23A5E-D0BE-0E43-A37B-D11F903291DA}" presName="node" presStyleCnt="0"/>
      <dgm:spPr/>
    </dgm:pt>
    <dgm:pt modelId="{67E7E713-E26B-6042-A718-FB3C699AEA53}" type="pres">
      <dgm:prSet presAssocID="{28C23A5E-D0BE-0E43-A37B-D11F903291DA}" presName="parentNode" presStyleLbl="node1" presStyleIdx="5" presStyleCnt="6">
        <dgm:presLayoutVars>
          <dgm:chMax val="1"/>
          <dgm:bulletEnabled val="1"/>
        </dgm:presLayoutVars>
      </dgm:prSet>
      <dgm:spPr/>
    </dgm:pt>
    <dgm:pt modelId="{9601308C-2212-E34F-A3FE-F26904E4033C}" type="pres">
      <dgm:prSet presAssocID="{28C23A5E-D0BE-0E43-A37B-D11F903291D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38C8F09-B406-1D45-A787-E9AC72A9B639}" type="presOf" srcId="{F6AF34B5-51C3-A740-9A4A-94FD92237382}" destId="{9C7B9584-C379-9B43-9EB7-AA0199417300}" srcOrd="0" destOrd="0" presId="urn:microsoft.com/office/officeart/2005/8/layout/radial2"/>
    <dgm:cxn modelId="{EED47D0F-021D-9846-95B2-372FC18A3217}" type="presOf" srcId="{49C79C38-ED0A-084E-A967-71649F1FF772}" destId="{80F3B612-6CBC-4441-8F5E-C8867257A7EB}" srcOrd="0" destOrd="0" presId="urn:microsoft.com/office/officeart/2005/8/layout/radial2"/>
    <dgm:cxn modelId="{201CC310-6414-0D4E-BD67-84D0B1296AF7}" type="presOf" srcId="{1F58A501-3616-D94A-91AC-BEDC2C4E714B}" destId="{781BC700-B9AD-894A-8AC7-40D6C081DEC0}" srcOrd="0" destOrd="0" presId="urn:microsoft.com/office/officeart/2005/8/layout/radial2"/>
    <dgm:cxn modelId="{8F871426-1252-1345-B644-6AD0C026F261}" type="presOf" srcId="{FB020DF7-F773-9B45-8BC5-3AF678DB085B}" destId="{3819AB90-6E5A-2D45-B564-4881ADD3F3CA}" srcOrd="0" destOrd="0" presId="urn:microsoft.com/office/officeart/2005/8/layout/radial2"/>
    <dgm:cxn modelId="{1F52DB5E-0508-3942-B7B8-926D789C9705}" type="presOf" srcId="{0C7FF39B-FE92-B24C-95C9-BF9A56B98854}" destId="{599DCB0E-9133-3647-BF08-7AB00BC26C8C}" srcOrd="0" destOrd="0" presId="urn:microsoft.com/office/officeart/2005/8/layout/radial2"/>
    <dgm:cxn modelId="{AABDD36E-5950-DE44-BE96-E110BA796C15}" type="presOf" srcId="{B8B0798E-2A8C-4C40-9504-2640646B5C03}" destId="{CBDB6AEB-F8D6-9641-88FE-CA0F21344C1A}" srcOrd="0" destOrd="0" presId="urn:microsoft.com/office/officeart/2005/8/layout/radial2"/>
    <dgm:cxn modelId="{24892374-4243-6342-AC2D-E77A90A66187}" type="presOf" srcId="{6564211D-3A6A-5A4D-A7CA-E3CF08B0E0F3}" destId="{8EE3541C-8271-F24E-8AF9-DA2F80399F96}" srcOrd="0" destOrd="0" presId="urn:microsoft.com/office/officeart/2005/8/layout/radial2"/>
    <dgm:cxn modelId="{642C0D82-5265-B34D-BFF6-CED7EF661862}" srcId="{0DA0BFFA-BE0C-974F-BE1F-C57F53427A05}" destId="{49C79C38-ED0A-084E-A967-71649F1FF772}" srcOrd="1" destOrd="0" parTransId="{6564211D-3A6A-5A4D-A7CA-E3CF08B0E0F3}" sibTransId="{01100C22-F7CA-3945-B005-5A311B48015C}"/>
    <dgm:cxn modelId="{E32AE898-EEE1-AD4F-91DE-3D540CBFF249}" srcId="{0DA0BFFA-BE0C-974F-BE1F-C57F53427A05}" destId="{28C23A5E-D0BE-0E43-A37B-D11F903291DA}" srcOrd="4" destOrd="0" parTransId="{FB020DF7-F773-9B45-8BC5-3AF678DB085B}" sibTransId="{E85F29C9-C0C5-E645-A220-727FCAB540CA}"/>
    <dgm:cxn modelId="{318730D1-410F-C04C-837B-1A45A71B472F}" srcId="{0DA0BFFA-BE0C-974F-BE1F-C57F53427A05}" destId="{1F58A501-3616-D94A-91AC-BEDC2C4E714B}" srcOrd="0" destOrd="0" parTransId="{EC3F0FFC-9622-9A43-B3FF-1788D75AE23C}" sibTransId="{C88EF5D9-0F59-B941-B1FA-0C1DED950232}"/>
    <dgm:cxn modelId="{AF4A96D2-169C-4449-ADB0-B0CCE87D28BE}" srcId="{0DA0BFFA-BE0C-974F-BE1F-C57F53427A05}" destId="{0C7FF39B-FE92-B24C-95C9-BF9A56B98854}" srcOrd="3" destOrd="0" parTransId="{F6AF34B5-51C3-A740-9A4A-94FD92237382}" sibTransId="{07FE4679-104D-B54D-A493-3463B8044F14}"/>
    <dgm:cxn modelId="{5944D5D5-26AC-7A48-993B-78AB2E9A0C2A}" srcId="{0DA0BFFA-BE0C-974F-BE1F-C57F53427A05}" destId="{B8B0798E-2A8C-4C40-9504-2640646B5C03}" srcOrd="2" destOrd="0" parTransId="{E51C7719-93D0-8444-9E86-132CC5880AF8}" sibTransId="{9CA4989A-F3E8-B843-9C0C-91942E15FEDC}"/>
    <dgm:cxn modelId="{4B33ECDD-F745-134A-9CD2-1FBA069BF792}" type="presOf" srcId="{28C23A5E-D0BE-0E43-A37B-D11F903291DA}" destId="{67E7E713-E26B-6042-A718-FB3C699AEA53}" srcOrd="0" destOrd="0" presId="urn:microsoft.com/office/officeart/2005/8/layout/radial2"/>
    <dgm:cxn modelId="{A65FB4F2-33AD-5944-AC9A-3A36D26B6DF5}" type="presOf" srcId="{EC3F0FFC-9622-9A43-B3FF-1788D75AE23C}" destId="{FDEEC799-779A-904C-87AE-55FDA843E375}" srcOrd="0" destOrd="0" presId="urn:microsoft.com/office/officeart/2005/8/layout/radial2"/>
    <dgm:cxn modelId="{2E9A93FB-7405-894A-B927-B882ADCA5494}" type="presOf" srcId="{0DA0BFFA-BE0C-974F-BE1F-C57F53427A05}" destId="{967458AE-264C-9144-B933-5F3F8F5D2C3A}" srcOrd="0" destOrd="0" presId="urn:microsoft.com/office/officeart/2005/8/layout/radial2"/>
    <dgm:cxn modelId="{5A38BFFB-7AB8-2C4C-8498-D752F05D312A}" type="presOf" srcId="{E51C7719-93D0-8444-9E86-132CC5880AF8}" destId="{0B454921-C721-6943-86E0-E5FF41167DCD}" srcOrd="0" destOrd="0" presId="urn:microsoft.com/office/officeart/2005/8/layout/radial2"/>
    <dgm:cxn modelId="{0B1CC510-0D2D-9A42-BD4A-1FBF78A00677}" type="presParOf" srcId="{967458AE-264C-9144-B933-5F3F8F5D2C3A}" destId="{897978A0-720F-054E-8DF7-3A3DA006BF2B}" srcOrd="0" destOrd="0" presId="urn:microsoft.com/office/officeart/2005/8/layout/radial2"/>
    <dgm:cxn modelId="{A86C602B-F3DA-4748-9115-42EBD424995F}" type="presParOf" srcId="{897978A0-720F-054E-8DF7-3A3DA006BF2B}" destId="{09AA1283-C183-514D-A2A1-43274078B1D6}" srcOrd="0" destOrd="0" presId="urn:microsoft.com/office/officeart/2005/8/layout/radial2"/>
    <dgm:cxn modelId="{734EDDF7-57BA-A242-B07E-598F861DE752}" type="presParOf" srcId="{09AA1283-C183-514D-A2A1-43274078B1D6}" destId="{DC429BBF-A12C-9F49-B53B-2B7EBAC3D301}" srcOrd="0" destOrd="0" presId="urn:microsoft.com/office/officeart/2005/8/layout/radial2"/>
    <dgm:cxn modelId="{8D416CE3-E3B5-534C-B9CF-1B2A7D25F7EE}" type="presParOf" srcId="{09AA1283-C183-514D-A2A1-43274078B1D6}" destId="{2DF2FCF7-4EA8-244F-9ACC-F6EE4FB1A436}" srcOrd="1" destOrd="0" presId="urn:microsoft.com/office/officeart/2005/8/layout/radial2"/>
    <dgm:cxn modelId="{9A7221A2-B59E-6948-9D9B-3D1676A552FD}" type="presParOf" srcId="{897978A0-720F-054E-8DF7-3A3DA006BF2B}" destId="{FDEEC799-779A-904C-87AE-55FDA843E375}" srcOrd="1" destOrd="0" presId="urn:microsoft.com/office/officeart/2005/8/layout/radial2"/>
    <dgm:cxn modelId="{2D22624E-3CE9-E349-9E1E-69AFFE06B7C5}" type="presParOf" srcId="{897978A0-720F-054E-8DF7-3A3DA006BF2B}" destId="{DEED2919-B5AC-604C-9913-77FFA5566560}" srcOrd="2" destOrd="0" presId="urn:microsoft.com/office/officeart/2005/8/layout/radial2"/>
    <dgm:cxn modelId="{2EBDF786-7F19-9B44-8DDA-F3D410DD982C}" type="presParOf" srcId="{DEED2919-B5AC-604C-9913-77FFA5566560}" destId="{781BC700-B9AD-894A-8AC7-40D6C081DEC0}" srcOrd="0" destOrd="0" presId="urn:microsoft.com/office/officeart/2005/8/layout/radial2"/>
    <dgm:cxn modelId="{460C1C45-D24B-4B4B-B979-7FE8FACFA309}" type="presParOf" srcId="{DEED2919-B5AC-604C-9913-77FFA5566560}" destId="{83D7D5B9-7C7D-304C-94E7-74FF25972C93}" srcOrd="1" destOrd="0" presId="urn:microsoft.com/office/officeart/2005/8/layout/radial2"/>
    <dgm:cxn modelId="{8D5B24D6-CE9E-3B48-877F-B66D88227C5C}" type="presParOf" srcId="{897978A0-720F-054E-8DF7-3A3DA006BF2B}" destId="{8EE3541C-8271-F24E-8AF9-DA2F80399F96}" srcOrd="3" destOrd="0" presId="urn:microsoft.com/office/officeart/2005/8/layout/radial2"/>
    <dgm:cxn modelId="{90458C1A-301F-B549-98CD-EFEEB5EE03D9}" type="presParOf" srcId="{897978A0-720F-054E-8DF7-3A3DA006BF2B}" destId="{2518DC7C-795A-E74A-9D82-259213788FBC}" srcOrd="4" destOrd="0" presId="urn:microsoft.com/office/officeart/2005/8/layout/radial2"/>
    <dgm:cxn modelId="{FAE5342C-A774-1144-9F0B-FF67A881AC1D}" type="presParOf" srcId="{2518DC7C-795A-E74A-9D82-259213788FBC}" destId="{80F3B612-6CBC-4441-8F5E-C8867257A7EB}" srcOrd="0" destOrd="0" presId="urn:microsoft.com/office/officeart/2005/8/layout/radial2"/>
    <dgm:cxn modelId="{661219D0-8710-594F-A422-927DCFEEC659}" type="presParOf" srcId="{2518DC7C-795A-E74A-9D82-259213788FBC}" destId="{CBED7A94-A550-C54E-9C36-993B8835F61F}" srcOrd="1" destOrd="0" presId="urn:microsoft.com/office/officeart/2005/8/layout/radial2"/>
    <dgm:cxn modelId="{0090190A-45CD-7940-B280-79B232C17FA6}" type="presParOf" srcId="{897978A0-720F-054E-8DF7-3A3DA006BF2B}" destId="{0B454921-C721-6943-86E0-E5FF41167DCD}" srcOrd="5" destOrd="0" presId="urn:microsoft.com/office/officeart/2005/8/layout/radial2"/>
    <dgm:cxn modelId="{1F9A22A3-5F53-F24B-8D3F-1C5E3EB25DF9}" type="presParOf" srcId="{897978A0-720F-054E-8DF7-3A3DA006BF2B}" destId="{72CCF242-AE6A-1E4C-8DEC-B2FA684325D3}" srcOrd="6" destOrd="0" presId="urn:microsoft.com/office/officeart/2005/8/layout/radial2"/>
    <dgm:cxn modelId="{FD589659-0B35-1A45-BE19-EBC314B11892}" type="presParOf" srcId="{72CCF242-AE6A-1E4C-8DEC-B2FA684325D3}" destId="{CBDB6AEB-F8D6-9641-88FE-CA0F21344C1A}" srcOrd="0" destOrd="0" presId="urn:microsoft.com/office/officeart/2005/8/layout/radial2"/>
    <dgm:cxn modelId="{7871EE94-4DC1-FD4A-94E1-83DDDE2E6CB7}" type="presParOf" srcId="{72CCF242-AE6A-1E4C-8DEC-B2FA684325D3}" destId="{50638A95-E6A8-CB4A-86A8-3ABA6BB1C004}" srcOrd="1" destOrd="0" presId="urn:microsoft.com/office/officeart/2005/8/layout/radial2"/>
    <dgm:cxn modelId="{A8A9C0D4-ABBE-6A48-A48D-FF0BB160A209}" type="presParOf" srcId="{897978A0-720F-054E-8DF7-3A3DA006BF2B}" destId="{9C7B9584-C379-9B43-9EB7-AA0199417300}" srcOrd="7" destOrd="0" presId="urn:microsoft.com/office/officeart/2005/8/layout/radial2"/>
    <dgm:cxn modelId="{45CCAA0B-7D08-864A-9A97-03B56B9CE9FC}" type="presParOf" srcId="{897978A0-720F-054E-8DF7-3A3DA006BF2B}" destId="{F32AA906-7D76-7B45-8582-77736CFC634B}" srcOrd="8" destOrd="0" presId="urn:microsoft.com/office/officeart/2005/8/layout/radial2"/>
    <dgm:cxn modelId="{F9EF616C-E1DD-9D4D-B1FB-91E7A42949D8}" type="presParOf" srcId="{F32AA906-7D76-7B45-8582-77736CFC634B}" destId="{599DCB0E-9133-3647-BF08-7AB00BC26C8C}" srcOrd="0" destOrd="0" presId="urn:microsoft.com/office/officeart/2005/8/layout/radial2"/>
    <dgm:cxn modelId="{99EAA958-60BD-2446-B924-EE0FE5C3EC0A}" type="presParOf" srcId="{F32AA906-7D76-7B45-8582-77736CFC634B}" destId="{78CF4D8B-DE72-DB43-9961-B604F08BBBE0}" srcOrd="1" destOrd="0" presId="urn:microsoft.com/office/officeart/2005/8/layout/radial2"/>
    <dgm:cxn modelId="{008E7E5C-5C8D-AF4E-8528-4777A62861BE}" type="presParOf" srcId="{897978A0-720F-054E-8DF7-3A3DA006BF2B}" destId="{3819AB90-6E5A-2D45-B564-4881ADD3F3CA}" srcOrd="9" destOrd="0" presId="urn:microsoft.com/office/officeart/2005/8/layout/radial2"/>
    <dgm:cxn modelId="{1958A143-44CF-324B-A33D-C46D938527C6}" type="presParOf" srcId="{897978A0-720F-054E-8DF7-3A3DA006BF2B}" destId="{DD6E59E5-8597-4D4D-B607-F2CA1A84C646}" srcOrd="10" destOrd="0" presId="urn:microsoft.com/office/officeart/2005/8/layout/radial2"/>
    <dgm:cxn modelId="{147BA020-7D69-9C4C-82F4-40AAE7B4AF86}" type="presParOf" srcId="{DD6E59E5-8597-4D4D-B607-F2CA1A84C646}" destId="{67E7E713-E26B-6042-A718-FB3C699AEA53}" srcOrd="0" destOrd="0" presId="urn:microsoft.com/office/officeart/2005/8/layout/radial2"/>
    <dgm:cxn modelId="{7DF545D2-9A96-9049-96AB-812E4A4DCFCE}" type="presParOf" srcId="{DD6E59E5-8597-4D4D-B607-F2CA1A84C646}" destId="{9601308C-2212-E34F-A3FE-F26904E4033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F432D-A172-BE47-BE6E-4077D6381676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50315584-3D52-2C47-B14D-776840611910}">
      <dgm:prSet phldrT="[Text]"/>
      <dgm:spPr/>
      <dgm:t>
        <a:bodyPr/>
        <a:lstStyle/>
        <a:p>
          <a:r>
            <a:rPr lang="en-US" dirty="0" err="1"/>
            <a:t>Bertujuan</a:t>
          </a:r>
          <a:r>
            <a:rPr lang="en-US" dirty="0"/>
            <a:t> 3G</a:t>
          </a:r>
        </a:p>
      </dgm:t>
    </dgm:pt>
    <dgm:pt modelId="{9CA987CC-4A78-B24F-A7EC-6D93E7283CA4}" type="parTrans" cxnId="{65D6CE03-789A-7740-908C-88EE3539B569}">
      <dgm:prSet/>
      <dgm:spPr/>
      <dgm:t>
        <a:bodyPr/>
        <a:lstStyle/>
        <a:p>
          <a:endParaRPr lang="en-US"/>
        </a:p>
      </dgm:t>
    </dgm:pt>
    <dgm:pt modelId="{70E422CA-1E59-AD48-B5A8-92E807356265}" type="sibTrans" cxnId="{65D6CE03-789A-7740-908C-88EE3539B569}">
      <dgm:prSet/>
      <dgm:spPr/>
      <dgm:t>
        <a:bodyPr/>
        <a:lstStyle/>
        <a:p>
          <a:endParaRPr lang="en-US"/>
        </a:p>
      </dgm:t>
    </dgm:pt>
    <dgm:pt modelId="{575A7A18-91B6-7C4F-B9A3-591D2AE5F4C3}">
      <dgm:prSet phldrT="[Text]"/>
      <dgm:spPr/>
      <dgm:t>
        <a:bodyPr/>
        <a:lstStyle/>
        <a:p>
          <a:r>
            <a:rPr lang="en-US" dirty="0" err="1"/>
            <a:t>Dipelopori</a:t>
          </a:r>
          <a:r>
            <a:rPr lang="en-US" dirty="0"/>
            <a:t> Portugal dan </a:t>
          </a:r>
          <a:r>
            <a:rPr lang="en-US" dirty="0" err="1"/>
            <a:t>Spanyol</a:t>
          </a:r>
          <a:endParaRPr lang="en-US" dirty="0"/>
        </a:p>
      </dgm:t>
    </dgm:pt>
    <dgm:pt modelId="{9D0E64FF-9560-3D49-844C-B5E34214AD50}" type="parTrans" cxnId="{EA353C5B-6391-8F4E-9D95-4E04E1A709DA}">
      <dgm:prSet/>
      <dgm:spPr/>
      <dgm:t>
        <a:bodyPr/>
        <a:lstStyle/>
        <a:p>
          <a:endParaRPr lang="en-US"/>
        </a:p>
      </dgm:t>
    </dgm:pt>
    <dgm:pt modelId="{3E24134A-1B4F-8F46-BBF4-F85E3BE2A825}" type="sibTrans" cxnId="{EA353C5B-6391-8F4E-9D95-4E04E1A709DA}">
      <dgm:prSet/>
      <dgm:spPr/>
      <dgm:t>
        <a:bodyPr/>
        <a:lstStyle/>
        <a:p>
          <a:endParaRPr lang="en-US"/>
        </a:p>
      </dgm:t>
    </dgm:pt>
    <dgm:pt modelId="{B1DAB41E-C911-E048-8EB0-4CAF2936B5B2}">
      <dgm:prSet phldrT="[Text]"/>
      <dgm:spPr/>
      <dgm:t>
        <a:bodyPr/>
        <a:lstStyle/>
        <a:p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sebelum</a:t>
          </a:r>
          <a:r>
            <a:rPr lang="en-US" dirty="0"/>
            <a:t> </a:t>
          </a:r>
          <a:r>
            <a:rPr lang="en-US" dirty="0" err="1"/>
            <a:t>Revolusi</a:t>
          </a:r>
          <a:r>
            <a:rPr lang="en-US" dirty="0"/>
            <a:t> </a:t>
          </a:r>
          <a:r>
            <a:rPr lang="en-US" dirty="0" err="1"/>
            <a:t>Industri</a:t>
          </a:r>
          <a:endParaRPr lang="en-US" dirty="0"/>
        </a:p>
      </dgm:t>
    </dgm:pt>
    <dgm:pt modelId="{6DA160FA-E5E3-0245-83C2-ED8DB86E65EB}" type="parTrans" cxnId="{56CE4135-3FB9-7D4F-AF35-2944415FFC44}">
      <dgm:prSet/>
      <dgm:spPr/>
      <dgm:t>
        <a:bodyPr/>
        <a:lstStyle/>
        <a:p>
          <a:endParaRPr lang="en-US"/>
        </a:p>
      </dgm:t>
    </dgm:pt>
    <dgm:pt modelId="{0527C6DA-2FCD-A74C-B58B-92AEABFACAC4}" type="sibTrans" cxnId="{56CE4135-3FB9-7D4F-AF35-2944415FFC44}">
      <dgm:prSet/>
      <dgm:spPr/>
      <dgm:t>
        <a:bodyPr/>
        <a:lstStyle/>
        <a:p>
          <a:endParaRPr lang="en-US"/>
        </a:p>
      </dgm:t>
    </dgm:pt>
    <dgm:pt modelId="{3487F217-BF46-E54E-A6C5-778C88DB6545}" type="pres">
      <dgm:prSet presAssocID="{3FEF432D-A172-BE47-BE6E-4077D6381676}" presName="compositeShape" presStyleCnt="0">
        <dgm:presLayoutVars>
          <dgm:chMax val="7"/>
          <dgm:dir/>
          <dgm:resizeHandles val="exact"/>
        </dgm:presLayoutVars>
      </dgm:prSet>
      <dgm:spPr/>
    </dgm:pt>
    <dgm:pt modelId="{FF418CB0-5634-284A-B543-0147953B610D}" type="pres">
      <dgm:prSet presAssocID="{3FEF432D-A172-BE47-BE6E-4077D6381676}" presName="wedge1" presStyleLbl="node1" presStyleIdx="0" presStyleCnt="3"/>
      <dgm:spPr/>
    </dgm:pt>
    <dgm:pt modelId="{C9C9C9EF-913B-A04E-88FE-6194FA906FC6}" type="pres">
      <dgm:prSet presAssocID="{3FEF432D-A172-BE47-BE6E-4077D6381676}" presName="dummy1a" presStyleCnt="0"/>
      <dgm:spPr/>
    </dgm:pt>
    <dgm:pt modelId="{6269E441-9425-C142-A3F7-8FC1D24C9623}" type="pres">
      <dgm:prSet presAssocID="{3FEF432D-A172-BE47-BE6E-4077D6381676}" presName="dummy1b" presStyleCnt="0"/>
      <dgm:spPr/>
    </dgm:pt>
    <dgm:pt modelId="{1456D5CD-65F8-234C-887D-83A9AA210396}" type="pres">
      <dgm:prSet presAssocID="{3FEF432D-A172-BE47-BE6E-4077D63816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144178-8781-114F-AC67-A99021E9B72E}" type="pres">
      <dgm:prSet presAssocID="{3FEF432D-A172-BE47-BE6E-4077D6381676}" presName="wedge2" presStyleLbl="node1" presStyleIdx="1" presStyleCnt="3"/>
      <dgm:spPr/>
    </dgm:pt>
    <dgm:pt modelId="{E572FC15-7C87-E441-AB76-6CE88F32BDFC}" type="pres">
      <dgm:prSet presAssocID="{3FEF432D-A172-BE47-BE6E-4077D6381676}" presName="dummy2a" presStyleCnt="0"/>
      <dgm:spPr/>
    </dgm:pt>
    <dgm:pt modelId="{550C291D-2C76-CC4C-AB87-6E2790BEB391}" type="pres">
      <dgm:prSet presAssocID="{3FEF432D-A172-BE47-BE6E-4077D6381676}" presName="dummy2b" presStyleCnt="0"/>
      <dgm:spPr/>
    </dgm:pt>
    <dgm:pt modelId="{C9D48A47-AFB0-3E4C-BA5B-EC439CF71D2C}" type="pres">
      <dgm:prSet presAssocID="{3FEF432D-A172-BE47-BE6E-4077D63816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A9AE8E5-4B90-7643-8F31-3AFED3904747}" type="pres">
      <dgm:prSet presAssocID="{3FEF432D-A172-BE47-BE6E-4077D6381676}" presName="wedge3" presStyleLbl="node1" presStyleIdx="2" presStyleCnt="3"/>
      <dgm:spPr/>
    </dgm:pt>
    <dgm:pt modelId="{DD57E28C-EFD4-A84B-8F77-DEAFCACA4546}" type="pres">
      <dgm:prSet presAssocID="{3FEF432D-A172-BE47-BE6E-4077D6381676}" presName="dummy3a" presStyleCnt="0"/>
      <dgm:spPr/>
    </dgm:pt>
    <dgm:pt modelId="{DA7DB6A0-EE10-F14B-ADE5-AED6BE20EBB5}" type="pres">
      <dgm:prSet presAssocID="{3FEF432D-A172-BE47-BE6E-4077D6381676}" presName="dummy3b" presStyleCnt="0"/>
      <dgm:spPr/>
    </dgm:pt>
    <dgm:pt modelId="{3DE54149-4330-FC49-9A63-64CE9C6ED6D2}" type="pres">
      <dgm:prSet presAssocID="{3FEF432D-A172-BE47-BE6E-4077D63816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0978C90-85FC-FE48-8ECF-7CDBBF8F6894}" type="pres">
      <dgm:prSet presAssocID="{70E422CA-1E59-AD48-B5A8-92E807356265}" presName="arrowWedge1" presStyleLbl="fgSibTrans2D1" presStyleIdx="0" presStyleCnt="3"/>
      <dgm:spPr/>
    </dgm:pt>
    <dgm:pt modelId="{E7D3607B-E52F-A142-B38C-7A33E884E933}" type="pres">
      <dgm:prSet presAssocID="{3E24134A-1B4F-8F46-BBF4-F85E3BE2A825}" presName="arrowWedge2" presStyleLbl="fgSibTrans2D1" presStyleIdx="1" presStyleCnt="3"/>
      <dgm:spPr/>
    </dgm:pt>
    <dgm:pt modelId="{9E14EF84-531D-1E43-9EA8-0D42A793D043}" type="pres">
      <dgm:prSet presAssocID="{0527C6DA-2FCD-A74C-B58B-92AEABFACAC4}" presName="arrowWedge3" presStyleLbl="fgSibTrans2D1" presStyleIdx="2" presStyleCnt="3"/>
      <dgm:spPr/>
    </dgm:pt>
  </dgm:ptLst>
  <dgm:cxnLst>
    <dgm:cxn modelId="{0F934202-4CFC-B448-ACB0-993D70054F47}" type="presOf" srcId="{B1DAB41E-C911-E048-8EB0-4CAF2936B5B2}" destId="{1A9AE8E5-4B90-7643-8F31-3AFED3904747}" srcOrd="0" destOrd="0" presId="urn:microsoft.com/office/officeart/2005/8/layout/cycle8"/>
    <dgm:cxn modelId="{65D6CE03-789A-7740-908C-88EE3539B569}" srcId="{3FEF432D-A172-BE47-BE6E-4077D6381676}" destId="{50315584-3D52-2C47-B14D-776840611910}" srcOrd="0" destOrd="0" parTransId="{9CA987CC-4A78-B24F-A7EC-6D93E7283CA4}" sibTransId="{70E422CA-1E59-AD48-B5A8-92E807356265}"/>
    <dgm:cxn modelId="{56CE4135-3FB9-7D4F-AF35-2944415FFC44}" srcId="{3FEF432D-A172-BE47-BE6E-4077D6381676}" destId="{B1DAB41E-C911-E048-8EB0-4CAF2936B5B2}" srcOrd="2" destOrd="0" parTransId="{6DA160FA-E5E3-0245-83C2-ED8DB86E65EB}" sibTransId="{0527C6DA-2FCD-A74C-B58B-92AEABFACAC4}"/>
    <dgm:cxn modelId="{1F545C54-CEA6-0E4F-B3DE-05E8D5656875}" type="presOf" srcId="{575A7A18-91B6-7C4F-B9A3-591D2AE5F4C3}" destId="{C9D48A47-AFB0-3E4C-BA5B-EC439CF71D2C}" srcOrd="1" destOrd="0" presId="urn:microsoft.com/office/officeart/2005/8/layout/cycle8"/>
    <dgm:cxn modelId="{EA353C5B-6391-8F4E-9D95-4E04E1A709DA}" srcId="{3FEF432D-A172-BE47-BE6E-4077D6381676}" destId="{575A7A18-91B6-7C4F-B9A3-591D2AE5F4C3}" srcOrd="1" destOrd="0" parTransId="{9D0E64FF-9560-3D49-844C-B5E34214AD50}" sibTransId="{3E24134A-1B4F-8F46-BBF4-F85E3BE2A825}"/>
    <dgm:cxn modelId="{BC30635F-13B9-174E-8207-8482195404B1}" type="presOf" srcId="{B1DAB41E-C911-E048-8EB0-4CAF2936B5B2}" destId="{3DE54149-4330-FC49-9A63-64CE9C6ED6D2}" srcOrd="1" destOrd="0" presId="urn:microsoft.com/office/officeart/2005/8/layout/cycle8"/>
    <dgm:cxn modelId="{DAC9516F-4772-1F4C-8120-B0BB9C5455B7}" type="presOf" srcId="{50315584-3D52-2C47-B14D-776840611910}" destId="{1456D5CD-65F8-234C-887D-83A9AA210396}" srcOrd="1" destOrd="0" presId="urn:microsoft.com/office/officeart/2005/8/layout/cycle8"/>
    <dgm:cxn modelId="{07A88BC5-FEDF-0941-B937-2A28368C8C67}" type="presOf" srcId="{3FEF432D-A172-BE47-BE6E-4077D6381676}" destId="{3487F217-BF46-E54E-A6C5-778C88DB6545}" srcOrd="0" destOrd="0" presId="urn:microsoft.com/office/officeart/2005/8/layout/cycle8"/>
    <dgm:cxn modelId="{711383D6-B34A-D747-8BE0-DB19EDB4A24F}" type="presOf" srcId="{575A7A18-91B6-7C4F-B9A3-591D2AE5F4C3}" destId="{74144178-8781-114F-AC67-A99021E9B72E}" srcOrd="0" destOrd="0" presId="urn:microsoft.com/office/officeart/2005/8/layout/cycle8"/>
    <dgm:cxn modelId="{EF8FA2FD-7BED-584A-8D01-58DF4D51A751}" type="presOf" srcId="{50315584-3D52-2C47-B14D-776840611910}" destId="{FF418CB0-5634-284A-B543-0147953B610D}" srcOrd="0" destOrd="0" presId="urn:microsoft.com/office/officeart/2005/8/layout/cycle8"/>
    <dgm:cxn modelId="{132C4CA1-AF22-1F48-B968-8918B2F4877B}" type="presParOf" srcId="{3487F217-BF46-E54E-A6C5-778C88DB6545}" destId="{FF418CB0-5634-284A-B543-0147953B610D}" srcOrd="0" destOrd="0" presId="urn:microsoft.com/office/officeart/2005/8/layout/cycle8"/>
    <dgm:cxn modelId="{F33331BC-8E09-9346-A96B-68667A3FF693}" type="presParOf" srcId="{3487F217-BF46-E54E-A6C5-778C88DB6545}" destId="{C9C9C9EF-913B-A04E-88FE-6194FA906FC6}" srcOrd="1" destOrd="0" presId="urn:microsoft.com/office/officeart/2005/8/layout/cycle8"/>
    <dgm:cxn modelId="{A590781C-325A-1F41-890A-1E81874C3F74}" type="presParOf" srcId="{3487F217-BF46-E54E-A6C5-778C88DB6545}" destId="{6269E441-9425-C142-A3F7-8FC1D24C9623}" srcOrd="2" destOrd="0" presId="urn:microsoft.com/office/officeart/2005/8/layout/cycle8"/>
    <dgm:cxn modelId="{C69CA09A-13B2-4B43-801D-429BF926BA47}" type="presParOf" srcId="{3487F217-BF46-E54E-A6C5-778C88DB6545}" destId="{1456D5CD-65F8-234C-887D-83A9AA210396}" srcOrd="3" destOrd="0" presId="urn:microsoft.com/office/officeart/2005/8/layout/cycle8"/>
    <dgm:cxn modelId="{F9F545F4-ADE6-1E4A-8F24-E30B1F4BA98A}" type="presParOf" srcId="{3487F217-BF46-E54E-A6C5-778C88DB6545}" destId="{74144178-8781-114F-AC67-A99021E9B72E}" srcOrd="4" destOrd="0" presId="urn:microsoft.com/office/officeart/2005/8/layout/cycle8"/>
    <dgm:cxn modelId="{9A60448A-2D0C-C241-B3DA-10891D356868}" type="presParOf" srcId="{3487F217-BF46-E54E-A6C5-778C88DB6545}" destId="{E572FC15-7C87-E441-AB76-6CE88F32BDFC}" srcOrd="5" destOrd="0" presId="urn:microsoft.com/office/officeart/2005/8/layout/cycle8"/>
    <dgm:cxn modelId="{24A64E62-CBD0-B542-B465-45EC62DD5C59}" type="presParOf" srcId="{3487F217-BF46-E54E-A6C5-778C88DB6545}" destId="{550C291D-2C76-CC4C-AB87-6E2790BEB391}" srcOrd="6" destOrd="0" presId="urn:microsoft.com/office/officeart/2005/8/layout/cycle8"/>
    <dgm:cxn modelId="{DE0915BF-DE32-9345-A8F4-1A4F9D7D4875}" type="presParOf" srcId="{3487F217-BF46-E54E-A6C5-778C88DB6545}" destId="{C9D48A47-AFB0-3E4C-BA5B-EC439CF71D2C}" srcOrd="7" destOrd="0" presId="urn:microsoft.com/office/officeart/2005/8/layout/cycle8"/>
    <dgm:cxn modelId="{6BB05CA0-4F5A-5F46-AB4A-08C3BA9C6775}" type="presParOf" srcId="{3487F217-BF46-E54E-A6C5-778C88DB6545}" destId="{1A9AE8E5-4B90-7643-8F31-3AFED3904747}" srcOrd="8" destOrd="0" presId="urn:microsoft.com/office/officeart/2005/8/layout/cycle8"/>
    <dgm:cxn modelId="{B34BC7ED-EEFE-D148-BD04-5533677A9DED}" type="presParOf" srcId="{3487F217-BF46-E54E-A6C5-778C88DB6545}" destId="{DD57E28C-EFD4-A84B-8F77-DEAFCACA4546}" srcOrd="9" destOrd="0" presId="urn:microsoft.com/office/officeart/2005/8/layout/cycle8"/>
    <dgm:cxn modelId="{971EF0D8-ACE5-DE41-ADFB-DF7BB88FB2E2}" type="presParOf" srcId="{3487F217-BF46-E54E-A6C5-778C88DB6545}" destId="{DA7DB6A0-EE10-F14B-ADE5-AED6BE20EBB5}" srcOrd="10" destOrd="0" presId="urn:microsoft.com/office/officeart/2005/8/layout/cycle8"/>
    <dgm:cxn modelId="{4E3A6CC4-889E-7F44-97A6-22D2379AB579}" type="presParOf" srcId="{3487F217-BF46-E54E-A6C5-778C88DB6545}" destId="{3DE54149-4330-FC49-9A63-64CE9C6ED6D2}" srcOrd="11" destOrd="0" presId="urn:microsoft.com/office/officeart/2005/8/layout/cycle8"/>
    <dgm:cxn modelId="{E1FAAB72-26C3-B64C-BC01-83129DDB208B}" type="presParOf" srcId="{3487F217-BF46-E54E-A6C5-778C88DB6545}" destId="{50978C90-85FC-FE48-8ECF-7CDBBF8F6894}" srcOrd="12" destOrd="0" presId="urn:microsoft.com/office/officeart/2005/8/layout/cycle8"/>
    <dgm:cxn modelId="{434EC7A5-AEB3-9F46-9FC8-AA79AA05475B}" type="presParOf" srcId="{3487F217-BF46-E54E-A6C5-778C88DB6545}" destId="{E7D3607B-E52F-A142-B38C-7A33E884E933}" srcOrd="13" destOrd="0" presId="urn:microsoft.com/office/officeart/2005/8/layout/cycle8"/>
    <dgm:cxn modelId="{CE3CA2B7-EC9D-114D-8181-8340BFB2225A}" type="presParOf" srcId="{3487F217-BF46-E54E-A6C5-778C88DB6545}" destId="{9E14EF84-531D-1E43-9EA8-0D42A793D04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F432D-A172-BE47-BE6E-4077D6381676}" type="doc">
      <dgm:prSet loTypeId="urn:microsoft.com/office/officeart/2005/8/layout/cycle8" loCatId="" qsTypeId="urn:microsoft.com/office/officeart/2005/8/quickstyle/simple1" qsCatId="simple" csTypeId="urn:microsoft.com/office/officeart/2005/8/colors/accent0_3" csCatId="mainScheme" phldr="1"/>
      <dgm:spPr/>
    </dgm:pt>
    <dgm:pt modelId="{50315584-3D52-2C47-B14D-776840611910}">
      <dgm:prSet phldrT="[Text]"/>
      <dgm:spPr/>
      <dgm:t>
        <a:bodyPr/>
        <a:lstStyle/>
        <a:p>
          <a:r>
            <a:rPr lang="en-US" dirty="0" err="1"/>
            <a:t>Bertujuan</a:t>
          </a:r>
          <a:r>
            <a:rPr lang="en-US" dirty="0"/>
            <a:t> </a:t>
          </a:r>
          <a:r>
            <a:rPr lang="en-US" dirty="0" err="1"/>
            <a:t>ekonomi</a:t>
          </a:r>
          <a:endParaRPr lang="en-US" dirty="0"/>
        </a:p>
      </dgm:t>
    </dgm:pt>
    <dgm:pt modelId="{9CA987CC-4A78-B24F-A7EC-6D93E7283CA4}" type="parTrans" cxnId="{65D6CE03-789A-7740-908C-88EE3539B569}">
      <dgm:prSet/>
      <dgm:spPr/>
      <dgm:t>
        <a:bodyPr/>
        <a:lstStyle/>
        <a:p>
          <a:endParaRPr lang="en-US"/>
        </a:p>
      </dgm:t>
    </dgm:pt>
    <dgm:pt modelId="{70E422CA-1E59-AD48-B5A8-92E807356265}" type="sibTrans" cxnId="{65D6CE03-789A-7740-908C-88EE3539B569}">
      <dgm:prSet/>
      <dgm:spPr/>
      <dgm:t>
        <a:bodyPr/>
        <a:lstStyle/>
        <a:p>
          <a:endParaRPr lang="en-US"/>
        </a:p>
      </dgm:t>
    </dgm:pt>
    <dgm:pt modelId="{575A7A18-91B6-7C4F-B9A3-591D2AE5F4C3}">
      <dgm:prSet phldrT="[Text]"/>
      <dgm:spPr/>
      <dgm:t>
        <a:bodyPr/>
        <a:lstStyle/>
        <a:p>
          <a:r>
            <a:rPr lang="en-US" dirty="0" err="1"/>
            <a:t>Dipelopori</a:t>
          </a:r>
          <a:r>
            <a:rPr lang="en-US" dirty="0"/>
            <a:t> </a:t>
          </a:r>
          <a:r>
            <a:rPr lang="en-US" dirty="0" err="1"/>
            <a:t>Inggris</a:t>
          </a:r>
          <a:endParaRPr lang="en-US" dirty="0"/>
        </a:p>
      </dgm:t>
    </dgm:pt>
    <dgm:pt modelId="{9D0E64FF-9560-3D49-844C-B5E34214AD50}" type="parTrans" cxnId="{EA353C5B-6391-8F4E-9D95-4E04E1A709DA}">
      <dgm:prSet/>
      <dgm:spPr/>
      <dgm:t>
        <a:bodyPr/>
        <a:lstStyle/>
        <a:p>
          <a:endParaRPr lang="en-US"/>
        </a:p>
      </dgm:t>
    </dgm:pt>
    <dgm:pt modelId="{3E24134A-1B4F-8F46-BBF4-F85E3BE2A825}" type="sibTrans" cxnId="{EA353C5B-6391-8F4E-9D95-4E04E1A709DA}">
      <dgm:prSet/>
      <dgm:spPr/>
      <dgm:t>
        <a:bodyPr/>
        <a:lstStyle/>
        <a:p>
          <a:endParaRPr lang="en-US"/>
        </a:p>
      </dgm:t>
    </dgm:pt>
    <dgm:pt modelId="{B1DAB41E-C911-E048-8EB0-4CAF2936B5B2}">
      <dgm:prSet phldrT="[Text]"/>
      <dgm:spPr/>
      <dgm:t>
        <a:bodyPr/>
        <a:lstStyle/>
        <a:p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Revolusi</a:t>
          </a:r>
          <a:r>
            <a:rPr lang="en-US" dirty="0"/>
            <a:t> </a:t>
          </a:r>
          <a:r>
            <a:rPr lang="en-US" dirty="0" err="1"/>
            <a:t>Industri</a:t>
          </a:r>
          <a:endParaRPr lang="en-US" dirty="0"/>
        </a:p>
      </dgm:t>
    </dgm:pt>
    <dgm:pt modelId="{6DA160FA-E5E3-0245-83C2-ED8DB86E65EB}" type="parTrans" cxnId="{56CE4135-3FB9-7D4F-AF35-2944415FFC44}">
      <dgm:prSet/>
      <dgm:spPr/>
      <dgm:t>
        <a:bodyPr/>
        <a:lstStyle/>
        <a:p>
          <a:endParaRPr lang="en-US"/>
        </a:p>
      </dgm:t>
    </dgm:pt>
    <dgm:pt modelId="{0527C6DA-2FCD-A74C-B58B-92AEABFACAC4}" type="sibTrans" cxnId="{56CE4135-3FB9-7D4F-AF35-2944415FFC44}">
      <dgm:prSet/>
      <dgm:spPr/>
      <dgm:t>
        <a:bodyPr/>
        <a:lstStyle/>
        <a:p>
          <a:endParaRPr lang="en-US"/>
        </a:p>
      </dgm:t>
    </dgm:pt>
    <dgm:pt modelId="{3487F217-BF46-E54E-A6C5-778C88DB6545}" type="pres">
      <dgm:prSet presAssocID="{3FEF432D-A172-BE47-BE6E-4077D6381676}" presName="compositeShape" presStyleCnt="0">
        <dgm:presLayoutVars>
          <dgm:chMax val="7"/>
          <dgm:dir/>
          <dgm:resizeHandles val="exact"/>
        </dgm:presLayoutVars>
      </dgm:prSet>
      <dgm:spPr/>
    </dgm:pt>
    <dgm:pt modelId="{FF418CB0-5634-284A-B543-0147953B610D}" type="pres">
      <dgm:prSet presAssocID="{3FEF432D-A172-BE47-BE6E-4077D6381676}" presName="wedge1" presStyleLbl="node1" presStyleIdx="0" presStyleCnt="3"/>
      <dgm:spPr/>
    </dgm:pt>
    <dgm:pt modelId="{C9C9C9EF-913B-A04E-88FE-6194FA906FC6}" type="pres">
      <dgm:prSet presAssocID="{3FEF432D-A172-BE47-BE6E-4077D6381676}" presName="dummy1a" presStyleCnt="0"/>
      <dgm:spPr/>
    </dgm:pt>
    <dgm:pt modelId="{6269E441-9425-C142-A3F7-8FC1D24C9623}" type="pres">
      <dgm:prSet presAssocID="{3FEF432D-A172-BE47-BE6E-4077D6381676}" presName="dummy1b" presStyleCnt="0"/>
      <dgm:spPr/>
    </dgm:pt>
    <dgm:pt modelId="{1456D5CD-65F8-234C-887D-83A9AA210396}" type="pres">
      <dgm:prSet presAssocID="{3FEF432D-A172-BE47-BE6E-4077D63816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144178-8781-114F-AC67-A99021E9B72E}" type="pres">
      <dgm:prSet presAssocID="{3FEF432D-A172-BE47-BE6E-4077D6381676}" presName="wedge2" presStyleLbl="node1" presStyleIdx="1" presStyleCnt="3"/>
      <dgm:spPr/>
    </dgm:pt>
    <dgm:pt modelId="{E572FC15-7C87-E441-AB76-6CE88F32BDFC}" type="pres">
      <dgm:prSet presAssocID="{3FEF432D-A172-BE47-BE6E-4077D6381676}" presName="dummy2a" presStyleCnt="0"/>
      <dgm:spPr/>
    </dgm:pt>
    <dgm:pt modelId="{550C291D-2C76-CC4C-AB87-6E2790BEB391}" type="pres">
      <dgm:prSet presAssocID="{3FEF432D-A172-BE47-BE6E-4077D6381676}" presName="dummy2b" presStyleCnt="0"/>
      <dgm:spPr/>
    </dgm:pt>
    <dgm:pt modelId="{C9D48A47-AFB0-3E4C-BA5B-EC439CF71D2C}" type="pres">
      <dgm:prSet presAssocID="{3FEF432D-A172-BE47-BE6E-4077D63816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A9AE8E5-4B90-7643-8F31-3AFED3904747}" type="pres">
      <dgm:prSet presAssocID="{3FEF432D-A172-BE47-BE6E-4077D6381676}" presName="wedge3" presStyleLbl="node1" presStyleIdx="2" presStyleCnt="3"/>
      <dgm:spPr/>
    </dgm:pt>
    <dgm:pt modelId="{DD57E28C-EFD4-A84B-8F77-DEAFCACA4546}" type="pres">
      <dgm:prSet presAssocID="{3FEF432D-A172-BE47-BE6E-4077D6381676}" presName="dummy3a" presStyleCnt="0"/>
      <dgm:spPr/>
    </dgm:pt>
    <dgm:pt modelId="{DA7DB6A0-EE10-F14B-ADE5-AED6BE20EBB5}" type="pres">
      <dgm:prSet presAssocID="{3FEF432D-A172-BE47-BE6E-4077D6381676}" presName="dummy3b" presStyleCnt="0"/>
      <dgm:spPr/>
    </dgm:pt>
    <dgm:pt modelId="{3DE54149-4330-FC49-9A63-64CE9C6ED6D2}" type="pres">
      <dgm:prSet presAssocID="{3FEF432D-A172-BE47-BE6E-4077D63816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0978C90-85FC-FE48-8ECF-7CDBBF8F6894}" type="pres">
      <dgm:prSet presAssocID="{70E422CA-1E59-AD48-B5A8-92E807356265}" presName="arrowWedge1" presStyleLbl="fgSibTrans2D1" presStyleIdx="0" presStyleCnt="3"/>
      <dgm:spPr/>
    </dgm:pt>
    <dgm:pt modelId="{E7D3607B-E52F-A142-B38C-7A33E884E933}" type="pres">
      <dgm:prSet presAssocID="{3E24134A-1B4F-8F46-BBF4-F85E3BE2A825}" presName="arrowWedge2" presStyleLbl="fgSibTrans2D1" presStyleIdx="1" presStyleCnt="3"/>
      <dgm:spPr/>
    </dgm:pt>
    <dgm:pt modelId="{9E14EF84-531D-1E43-9EA8-0D42A793D043}" type="pres">
      <dgm:prSet presAssocID="{0527C6DA-2FCD-A74C-B58B-92AEABFACAC4}" presName="arrowWedge3" presStyleLbl="fgSibTrans2D1" presStyleIdx="2" presStyleCnt="3"/>
      <dgm:spPr/>
    </dgm:pt>
  </dgm:ptLst>
  <dgm:cxnLst>
    <dgm:cxn modelId="{0F934202-4CFC-B448-ACB0-993D70054F47}" type="presOf" srcId="{B1DAB41E-C911-E048-8EB0-4CAF2936B5B2}" destId="{1A9AE8E5-4B90-7643-8F31-3AFED3904747}" srcOrd="0" destOrd="0" presId="urn:microsoft.com/office/officeart/2005/8/layout/cycle8"/>
    <dgm:cxn modelId="{65D6CE03-789A-7740-908C-88EE3539B569}" srcId="{3FEF432D-A172-BE47-BE6E-4077D6381676}" destId="{50315584-3D52-2C47-B14D-776840611910}" srcOrd="0" destOrd="0" parTransId="{9CA987CC-4A78-B24F-A7EC-6D93E7283CA4}" sibTransId="{70E422CA-1E59-AD48-B5A8-92E807356265}"/>
    <dgm:cxn modelId="{56CE4135-3FB9-7D4F-AF35-2944415FFC44}" srcId="{3FEF432D-A172-BE47-BE6E-4077D6381676}" destId="{B1DAB41E-C911-E048-8EB0-4CAF2936B5B2}" srcOrd="2" destOrd="0" parTransId="{6DA160FA-E5E3-0245-83C2-ED8DB86E65EB}" sibTransId="{0527C6DA-2FCD-A74C-B58B-92AEABFACAC4}"/>
    <dgm:cxn modelId="{1F545C54-CEA6-0E4F-B3DE-05E8D5656875}" type="presOf" srcId="{575A7A18-91B6-7C4F-B9A3-591D2AE5F4C3}" destId="{C9D48A47-AFB0-3E4C-BA5B-EC439CF71D2C}" srcOrd="1" destOrd="0" presId="urn:microsoft.com/office/officeart/2005/8/layout/cycle8"/>
    <dgm:cxn modelId="{EA353C5B-6391-8F4E-9D95-4E04E1A709DA}" srcId="{3FEF432D-A172-BE47-BE6E-4077D6381676}" destId="{575A7A18-91B6-7C4F-B9A3-591D2AE5F4C3}" srcOrd="1" destOrd="0" parTransId="{9D0E64FF-9560-3D49-844C-B5E34214AD50}" sibTransId="{3E24134A-1B4F-8F46-BBF4-F85E3BE2A825}"/>
    <dgm:cxn modelId="{BC30635F-13B9-174E-8207-8482195404B1}" type="presOf" srcId="{B1DAB41E-C911-E048-8EB0-4CAF2936B5B2}" destId="{3DE54149-4330-FC49-9A63-64CE9C6ED6D2}" srcOrd="1" destOrd="0" presId="urn:microsoft.com/office/officeart/2005/8/layout/cycle8"/>
    <dgm:cxn modelId="{DAC9516F-4772-1F4C-8120-B0BB9C5455B7}" type="presOf" srcId="{50315584-3D52-2C47-B14D-776840611910}" destId="{1456D5CD-65F8-234C-887D-83A9AA210396}" srcOrd="1" destOrd="0" presId="urn:microsoft.com/office/officeart/2005/8/layout/cycle8"/>
    <dgm:cxn modelId="{07A88BC5-FEDF-0941-B937-2A28368C8C67}" type="presOf" srcId="{3FEF432D-A172-BE47-BE6E-4077D6381676}" destId="{3487F217-BF46-E54E-A6C5-778C88DB6545}" srcOrd="0" destOrd="0" presId="urn:microsoft.com/office/officeart/2005/8/layout/cycle8"/>
    <dgm:cxn modelId="{711383D6-B34A-D747-8BE0-DB19EDB4A24F}" type="presOf" srcId="{575A7A18-91B6-7C4F-B9A3-591D2AE5F4C3}" destId="{74144178-8781-114F-AC67-A99021E9B72E}" srcOrd="0" destOrd="0" presId="urn:microsoft.com/office/officeart/2005/8/layout/cycle8"/>
    <dgm:cxn modelId="{EF8FA2FD-7BED-584A-8D01-58DF4D51A751}" type="presOf" srcId="{50315584-3D52-2C47-B14D-776840611910}" destId="{FF418CB0-5634-284A-B543-0147953B610D}" srcOrd="0" destOrd="0" presId="urn:microsoft.com/office/officeart/2005/8/layout/cycle8"/>
    <dgm:cxn modelId="{132C4CA1-AF22-1F48-B968-8918B2F4877B}" type="presParOf" srcId="{3487F217-BF46-E54E-A6C5-778C88DB6545}" destId="{FF418CB0-5634-284A-B543-0147953B610D}" srcOrd="0" destOrd="0" presId="urn:microsoft.com/office/officeart/2005/8/layout/cycle8"/>
    <dgm:cxn modelId="{F33331BC-8E09-9346-A96B-68667A3FF693}" type="presParOf" srcId="{3487F217-BF46-E54E-A6C5-778C88DB6545}" destId="{C9C9C9EF-913B-A04E-88FE-6194FA906FC6}" srcOrd="1" destOrd="0" presId="urn:microsoft.com/office/officeart/2005/8/layout/cycle8"/>
    <dgm:cxn modelId="{A590781C-325A-1F41-890A-1E81874C3F74}" type="presParOf" srcId="{3487F217-BF46-E54E-A6C5-778C88DB6545}" destId="{6269E441-9425-C142-A3F7-8FC1D24C9623}" srcOrd="2" destOrd="0" presId="urn:microsoft.com/office/officeart/2005/8/layout/cycle8"/>
    <dgm:cxn modelId="{C69CA09A-13B2-4B43-801D-429BF926BA47}" type="presParOf" srcId="{3487F217-BF46-E54E-A6C5-778C88DB6545}" destId="{1456D5CD-65F8-234C-887D-83A9AA210396}" srcOrd="3" destOrd="0" presId="urn:microsoft.com/office/officeart/2005/8/layout/cycle8"/>
    <dgm:cxn modelId="{F9F545F4-ADE6-1E4A-8F24-E30B1F4BA98A}" type="presParOf" srcId="{3487F217-BF46-E54E-A6C5-778C88DB6545}" destId="{74144178-8781-114F-AC67-A99021E9B72E}" srcOrd="4" destOrd="0" presId="urn:microsoft.com/office/officeart/2005/8/layout/cycle8"/>
    <dgm:cxn modelId="{9A60448A-2D0C-C241-B3DA-10891D356868}" type="presParOf" srcId="{3487F217-BF46-E54E-A6C5-778C88DB6545}" destId="{E572FC15-7C87-E441-AB76-6CE88F32BDFC}" srcOrd="5" destOrd="0" presId="urn:microsoft.com/office/officeart/2005/8/layout/cycle8"/>
    <dgm:cxn modelId="{24A64E62-CBD0-B542-B465-45EC62DD5C59}" type="presParOf" srcId="{3487F217-BF46-E54E-A6C5-778C88DB6545}" destId="{550C291D-2C76-CC4C-AB87-6E2790BEB391}" srcOrd="6" destOrd="0" presId="urn:microsoft.com/office/officeart/2005/8/layout/cycle8"/>
    <dgm:cxn modelId="{DE0915BF-DE32-9345-A8F4-1A4F9D7D4875}" type="presParOf" srcId="{3487F217-BF46-E54E-A6C5-778C88DB6545}" destId="{C9D48A47-AFB0-3E4C-BA5B-EC439CF71D2C}" srcOrd="7" destOrd="0" presId="urn:microsoft.com/office/officeart/2005/8/layout/cycle8"/>
    <dgm:cxn modelId="{6BB05CA0-4F5A-5F46-AB4A-08C3BA9C6775}" type="presParOf" srcId="{3487F217-BF46-E54E-A6C5-778C88DB6545}" destId="{1A9AE8E5-4B90-7643-8F31-3AFED3904747}" srcOrd="8" destOrd="0" presId="urn:microsoft.com/office/officeart/2005/8/layout/cycle8"/>
    <dgm:cxn modelId="{B34BC7ED-EEFE-D148-BD04-5533677A9DED}" type="presParOf" srcId="{3487F217-BF46-E54E-A6C5-778C88DB6545}" destId="{DD57E28C-EFD4-A84B-8F77-DEAFCACA4546}" srcOrd="9" destOrd="0" presId="urn:microsoft.com/office/officeart/2005/8/layout/cycle8"/>
    <dgm:cxn modelId="{971EF0D8-ACE5-DE41-ADFB-DF7BB88FB2E2}" type="presParOf" srcId="{3487F217-BF46-E54E-A6C5-778C88DB6545}" destId="{DA7DB6A0-EE10-F14B-ADE5-AED6BE20EBB5}" srcOrd="10" destOrd="0" presId="urn:microsoft.com/office/officeart/2005/8/layout/cycle8"/>
    <dgm:cxn modelId="{4E3A6CC4-889E-7F44-97A6-22D2379AB579}" type="presParOf" srcId="{3487F217-BF46-E54E-A6C5-778C88DB6545}" destId="{3DE54149-4330-FC49-9A63-64CE9C6ED6D2}" srcOrd="11" destOrd="0" presId="urn:microsoft.com/office/officeart/2005/8/layout/cycle8"/>
    <dgm:cxn modelId="{E1FAAB72-26C3-B64C-BC01-83129DDB208B}" type="presParOf" srcId="{3487F217-BF46-E54E-A6C5-778C88DB6545}" destId="{50978C90-85FC-FE48-8ECF-7CDBBF8F6894}" srcOrd="12" destOrd="0" presId="urn:microsoft.com/office/officeart/2005/8/layout/cycle8"/>
    <dgm:cxn modelId="{434EC7A5-AEB3-9F46-9FC8-AA79AA05475B}" type="presParOf" srcId="{3487F217-BF46-E54E-A6C5-778C88DB6545}" destId="{E7D3607B-E52F-A142-B38C-7A33E884E933}" srcOrd="13" destOrd="0" presId="urn:microsoft.com/office/officeart/2005/8/layout/cycle8"/>
    <dgm:cxn modelId="{CE3CA2B7-EC9D-114D-8181-8340BFB2225A}" type="presParOf" srcId="{3487F217-BF46-E54E-A6C5-778C88DB6545}" destId="{9E14EF84-531D-1E43-9EA8-0D42A793D04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CA275A-F12B-ED4D-89BA-6CC5018709BA}" type="doc">
      <dgm:prSet loTypeId="urn:microsoft.com/office/officeart/2005/8/layout/vLis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03E9F-A6F9-6749-8CC8-EBAE6D5D2553}">
      <dgm:prSet/>
      <dgm:spPr/>
      <dgm:t>
        <a:bodyPr/>
        <a:lstStyle/>
        <a:p>
          <a:r>
            <a:rPr lang="en-ID" dirty="0" err="1"/>
            <a:t>Adanya</a:t>
          </a:r>
          <a:r>
            <a:rPr lang="en-ID" dirty="0"/>
            <a:t> </a:t>
          </a:r>
          <a:r>
            <a:rPr lang="en-ID" dirty="0" err="1"/>
            <a:t>gejala</a:t>
          </a:r>
          <a:r>
            <a:rPr lang="en-ID" dirty="0"/>
            <a:t> </a:t>
          </a:r>
          <a:r>
            <a:rPr lang="en-ID" dirty="0" err="1"/>
            <a:t>pembaruan</a:t>
          </a:r>
          <a:r>
            <a:rPr lang="en-ID" dirty="0"/>
            <a:t> di </a:t>
          </a:r>
          <a:r>
            <a:rPr lang="en-ID" dirty="0" err="1"/>
            <a:t>Eropa</a:t>
          </a:r>
          <a:endParaRPr lang="en-ID" dirty="0"/>
        </a:p>
      </dgm:t>
    </dgm:pt>
    <dgm:pt modelId="{9263F3A8-C534-DA45-B619-8097762EE0E1}" type="parTrans" cxnId="{93545FE4-3EF4-1947-97FF-57A808D9E12F}">
      <dgm:prSet/>
      <dgm:spPr/>
      <dgm:t>
        <a:bodyPr/>
        <a:lstStyle/>
        <a:p>
          <a:endParaRPr lang="en-US"/>
        </a:p>
      </dgm:t>
    </dgm:pt>
    <dgm:pt modelId="{0BFC6A8E-1528-D14C-86C8-02AD8BC966F2}" type="sibTrans" cxnId="{93545FE4-3EF4-1947-97FF-57A808D9E12F}">
      <dgm:prSet/>
      <dgm:spPr/>
      <dgm:t>
        <a:bodyPr/>
        <a:lstStyle/>
        <a:p>
          <a:endParaRPr lang="en-US"/>
        </a:p>
      </dgm:t>
    </dgm:pt>
    <dgm:pt modelId="{CFEE84ED-4D57-E64F-87A7-EFB50FEA1E98}">
      <dgm:prSet/>
      <dgm:spPr/>
      <dgm:t>
        <a:bodyPr/>
        <a:lstStyle/>
        <a:p>
          <a:r>
            <a:rPr lang="en-ID" dirty="0" err="1"/>
            <a:t>Renaisans</a:t>
          </a:r>
          <a:r>
            <a:rPr lang="en-ID" dirty="0"/>
            <a:t> </a:t>
          </a:r>
        </a:p>
      </dgm:t>
    </dgm:pt>
    <dgm:pt modelId="{89D89B7A-7646-9B4F-9BF7-76C6161B58DB}" type="parTrans" cxnId="{F940F8F3-3C0A-0049-AD5E-76400AFC52F6}">
      <dgm:prSet/>
      <dgm:spPr/>
      <dgm:t>
        <a:bodyPr/>
        <a:lstStyle/>
        <a:p>
          <a:endParaRPr lang="en-US"/>
        </a:p>
      </dgm:t>
    </dgm:pt>
    <dgm:pt modelId="{5586D781-90B4-DB48-9D8F-7EFCEA72EE09}" type="sibTrans" cxnId="{F940F8F3-3C0A-0049-AD5E-76400AFC52F6}">
      <dgm:prSet/>
      <dgm:spPr/>
      <dgm:t>
        <a:bodyPr/>
        <a:lstStyle/>
        <a:p>
          <a:endParaRPr lang="en-US"/>
        </a:p>
      </dgm:t>
    </dgm:pt>
    <dgm:pt modelId="{60BA0F40-0253-2A44-9B03-00B0EB192CB4}">
      <dgm:prSet/>
      <dgm:spPr/>
      <dgm:t>
        <a:bodyPr/>
        <a:lstStyle/>
        <a:p>
          <a:r>
            <a:rPr lang="en-ID" dirty="0" err="1"/>
            <a:t>hasrat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progres</a:t>
          </a:r>
          <a:r>
            <a:rPr lang="en-ID" dirty="0"/>
            <a:t> </a:t>
          </a:r>
          <a:r>
            <a:rPr lang="en-ID" dirty="0" err="1"/>
            <a:t>Humanisme</a:t>
          </a:r>
          <a:r>
            <a:rPr lang="en-ID" dirty="0"/>
            <a:t> </a:t>
          </a:r>
        </a:p>
      </dgm:t>
    </dgm:pt>
    <dgm:pt modelId="{0D8AC1C0-2D54-7440-88D2-18ABA5DEE922}" type="parTrans" cxnId="{3FE268A4-7347-5A47-8EF1-C9030D9B61D9}">
      <dgm:prSet/>
      <dgm:spPr/>
      <dgm:t>
        <a:bodyPr/>
        <a:lstStyle/>
        <a:p>
          <a:endParaRPr lang="en-US"/>
        </a:p>
      </dgm:t>
    </dgm:pt>
    <dgm:pt modelId="{F4D95CD9-8AE3-EA41-B9D2-27B9C683A170}" type="sibTrans" cxnId="{3FE268A4-7347-5A47-8EF1-C9030D9B61D9}">
      <dgm:prSet/>
      <dgm:spPr/>
      <dgm:t>
        <a:bodyPr/>
        <a:lstStyle/>
        <a:p>
          <a:endParaRPr lang="en-US"/>
        </a:p>
      </dgm:t>
    </dgm:pt>
    <dgm:pt modelId="{964024CD-BF41-6C41-9E59-3DC6493A4F3C}">
      <dgm:prSet/>
      <dgm:spPr/>
      <dgm:t>
        <a:bodyPr/>
        <a:lstStyle/>
        <a:p>
          <a:r>
            <a:rPr lang="en-ID" dirty="0" err="1"/>
            <a:t>kepentingan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 dan </a:t>
          </a:r>
          <a:r>
            <a:rPr lang="en-ID" dirty="0" err="1"/>
            <a:t>idealisme</a:t>
          </a:r>
          <a:r>
            <a:rPr lang="en-ID" dirty="0"/>
            <a:t> Pusat </a:t>
          </a:r>
          <a:r>
            <a:rPr lang="en-ID" dirty="0" err="1"/>
            <a:t>perkembangan</a:t>
          </a:r>
          <a:r>
            <a:rPr lang="en-ID" dirty="0"/>
            <a:t> </a:t>
          </a:r>
          <a:r>
            <a:rPr lang="en-ID" dirty="0" err="1"/>
            <a:t>Renaisans</a:t>
          </a:r>
          <a:r>
            <a:rPr lang="en-ID" dirty="0"/>
            <a:t> di </a:t>
          </a:r>
          <a:r>
            <a:rPr lang="en-ID" dirty="0" err="1"/>
            <a:t>kota-kota</a:t>
          </a:r>
          <a:r>
            <a:rPr lang="en-ID" dirty="0"/>
            <a:t> </a:t>
          </a:r>
          <a:r>
            <a:rPr lang="en-ID" dirty="0" err="1"/>
            <a:t>pelabuhan</a:t>
          </a:r>
          <a:endParaRPr lang="en-ID" dirty="0"/>
        </a:p>
      </dgm:t>
    </dgm:pt>
    <dgm:pt modelId="{37E5A1D4-F3A2-F34D-B448-5550BEDE50BE}" type="parTrans" cxnId="{EE3883A3-D6C9-6E4A-A151-7B1C53307CAE}">
      <dgm:prSet/>
      <dgm:spPr/>
      <dgm:t>
        <a:bodyPr/>
        <a:lstStyle/>
        <a:p>
          <a:endParaRPr lang="en-US"/>
        </a:p>
      </dgm:t>
    </dgm:pt>
    <dgm:pt modelId="{B2A589F5-5A90-9B4E-9FC9-155BA2462FF2}" type="sibTrans" cxnId="{EE3883A3-D6C9-6E4A-A151-7B1C53307CAE}">
      <dgm:prSet/>
      <dgm:spPr/>
      <dgm:t>
        <a:bodyPr/>
        <a:lstStyle/>
        <a:p>
          <a:endParaRPr lang="en-US"/>
        </a:p>
      </dgm:t>
    </dgm:pt>
    <dgm:pt modelId="{8781BD8A-3786-574E-BFEE-B0B87434630A}" type="pres">
      <dgm:prSet presAssocID="{F8CA275A-F12B-ED4D-89BA-6CC5018709BA}" presName="linearFlow" presStyleCnt="0">
        <dgm:presLayoutVars>
          <dgm:dir/>
          <dgm:resizeHandles val="exact"/>
        </dgm:presLayoutVars>
      </dgm:prSet>
      <dgm:spPr/>
    </dgm:pt>
    <dgm:pt modelId="{26787D69-FC97-444C-8691-E80D0290B6C8}" type="pres">
      <dgm:prSet presAssocID="{03B03E9F-A6F9-6749-8CC8-EBAE6D5D2553}" presName="composite" presStyleCnt="0"/>
      <dgm:spPr/>
    </dgm:pt>
    <dgm:pt modelId="{90ECEF20-FF30-C348-9F1B-30469DFE08EB}" type="pres">
      <dgm:prSet presAssocID="{03B03E9F-A6F9-6749-8CC8-EBAE6D5D2553}" presName="imgShp" presStyleLbl="fgImgPlace1" presStyleIdx="0" presStyleCnt="4"/>
      <dgm:spPr/>
    </dgm:pt>
    <dgm:pt modelId="{D9E87101-474C-8A46-9779-BD8FE9305B99}" type="pres">
      <dgm:prSet presAssocID="{03B03E9F-A6F9-6749-8CC8-EBAE6D5D2553}" presName="txShp" presStyleLbl="node1" presStyleIdx="0" presStyleCnt="4">
        <dgm:presLayoutVars>
          <dgm:bulletEnabled val="1"/>
        </dgm:presLayoutVars>
      </dgm:prSet>
      <dgm:spPr/>
    </dgm:pt>
    <dgm:pt modelId="{45FE39E8-35D7-5440-BAE8-49BFA7B7CC8F}" type="pres">
      <dgm:prSet presAssocID="{0BFC6A8E-1528-D14C-86C8-02AD8BC966F2}" presName="spacing" presStyleCnt="0"/>
      <dgm:spPr/>
    </dgm:pt>
    <dgm:pt modelId="{6593AFCB-6424-6245-810B-CF633ADE9894}" type="pres">
      <dgm:prSet presAssocID="{CFEE84ED-4D57-E64F-87A7-EFB50FEA1E98}" presName="composite" presStyleCnt="0"/>
      <dgm:spPr/>
    </dgm:pt>
    <dgm:pt modelId="{E0FBB08E-850F-D843-851A-FBDDB5F11DFC}" type="pres">
      <dgm:prSet presAssocID="{CFEE84ED-4D57-E64F-87A7-EFB50FEA1E98}" presName="imgShp" presStyleLbl="fgImgPlace1" presStyleIdx="1" presStyleCnt="4"/>
      <dgm:spPr/>
    </dgm:pt>
    <dgm:pt modelId="{C227A818-5D88-E741-9B6B-8823FCEB5131}" type="pres">
      <dgm:prSet presAssocID="{CFEE84ED-4D57-E64F-87A7-EFB50FEA1E98}" presName="txShp" presStyleLbl="node1" presStyleIdx="1" presStyleCnt="4">
        <dgm:presLayoutVars>
          <dgm:bulletEnabled val="1"/>
        </dgm:presLayoutVars>
      </dgm:prSet>
      <dgm:spPr/>
    </dgm:pt>
    <dgm:pt modelId="{23C90AEC-5C90-BD48-AD1F-0969E71A7187}" type="pres">
      <dgm:prSet presAssocID="{5586D781-90B4-DB48-9D8F-7EFCEA72EE09}" presName="spacing" presStyleCnt="0"/>
      <dgm:spPr/>
    </dgm:pt>
    <dgm:pt modelId="{18DF38FE-A6E9-894C-A21A-920B6215313C}" type="pres">
      <dgm:prSet presAssocID="{60BA0F40-0253-2A44-9B03-00B0EB192CB4}" presName="composite" presStyleCnt="0"/>
      <dgm:spPr/>
    </dgm:pt>
    <dgm:pt modelId="{DCEDCAA5-44E4-B64D-997E-336DA4F97670}" type="pres">
      <dgm:prSet presAssocID="{60BA0F40-0253-2A44-9B03-00B0EB192CB4}" presName="imgShp" presStyleLbl="fgImgPlace1" presStyleIdx="2" presStyleCnt="4"/>
      <dgm:spPr/>
    </dgm:pt>
    <dgm:pt modelId="{0B357955-A0DF-0546-B427-0D38E2A644EC}" type="pres">
      <dgm:prSet presAssocID="{60BA0F40-0253-2A44-9B03-00B0EB192CB4}" presName="txShp" presStyleLbl="node1" presStyleIdx="2" presStyleCnt="4">
        <dgm:presLayoutVars>
          <dgm:bulletEnabled val="1"/>
        </dgm:presLayoutVars>
      </dgm:prSet>
      <dgm:spPr/>
    </dgm:pt>
    <dgm:pt modelId="{7FE92510-BB70-2F4D-A906-6D5D874ECA1A}" type="pres">
      <dgm:prSet presAssocID="{F4D95CD9-8AE3-EA41-B9D2-27B9C683A170}" presName="spacing" presStyleCnt="0"/>
      <dgm:spPr/>
    </dgm:pt>
    <dgm:pt modelId="{71486B8C-D834-A642-BC08-9C738B36421B}" type="pres">
      <dgm:prSet presAssocID="{964024CD-BF41-6C41-9E59-3DC6493A4F3C}" presName="composite" presStyleCnt="0"/>
      <dgm:spPr/>
    </dgm:pt>
    <dgm:pt modelId="{FC71B222-D2AA-2B43-B500-3187F54B1F63}" type="pres">
      <dgm:prSet presAssocID="{964024CD-BF41-6C41-9E59-3DC6493A4F3C}" presName="imgShp" presStyleLbl="fgImgPlace1" presStyleIdx="3" presStyleCnt="4"/>
      <dgm:spPr/>
    </dgm:pt>
    <dgm:pt modelId="{A870894E-0507-7B48-A9A1-DAE70E0EE997}" type="pres">
      <dgm:prSet presAssocID="{964024CD-BF41-6C41-9E59-3DC6493A4F3C}" presName="txShp" presStyleLbl="node1" presStyleIdx="3" presStyleCnt="4">
        <dgm:presLayoutVars>
          <dgm:bulletEnabled val="1"/>
        </dgm:presLayoutVars>
      </dgm:prSet>
      <dgm:spPr/>
    </dgm:pt>
  </dgm:ptLst>
  <dgm:cxnLst>
    <dgm:cxn modelId="{ADFF0736-D7D2-924B-9151-544A2351340D}" type="presOf" srcId="{CFEE84ED-4D57-E64F-87A7-EFB50FEA1E98}" destId="{C227A818-5D88-E741-9B6B-8823FCEB5131}" srcOrd="0" destOrd="0" presId="urn:microsoft.com/office/officeart/2005/8/layout/vList3"/>
    <dgm:cxn modelId="{79CA5A4B-D4BC-9F40-A951-8C041E4944E6}" type="presOf" srcId="{964024CD-BF41-6C41-9E59-3DC6493A4F3C}" destId="{A870894E-0507-7B48-A9A1-DAE70E0EE997}" srcOrd="0" destOrd="0" presId="urn:microsoft.com/office/officeart/2005/8/layout/vList3"/>
    <dgm:cxn modelId="{984FF06B-6531-824B-850C-71FB61F71CEB}" type="presOf" srcId="{F8CA275A-F12B-ED4D-89BA-6CC5018709BA}" destId="{8781BD8A-3786-574E-BFEE-B0B87434630A}" srcOrd="0" destOrd="0" presId="urn:microsoft.com/office/officeart/2005/8/layout/vList3"/>
    <dgm:cxn modelId="{EE3883A3-D6C9-6E4A-A151-7B1C53307CAE}" srcId="{F8CA275A-F12B-ED4D-89BA-6CC5018709BA}" destId="{964024CD-BF41-6C41-9E59-3DC6493A4F3C}" srcOrd="3" destOrd="0" parTransId="{37E5A1D4-F3A2-F34D-B448-5550BEDE50BE}" sibTransId="{B2A589F5-5A90-9B4E-9FC9-155BA2462FF2}"/>
    <dgm:cxn modelId="{3FE268A4-7347-5A47-8EF1-C9030D9B61D9}" srcId="{F8CA275A-F12B-ED4D-89BA-6CC5018709BA}" destId="{60BA0F40-0253-2A44-9B03-00B0EB192CB4}" srcOrd="2" destOrd="0" parTransId="{0D8AC1C0-2D54-7440-88D2-18ABA5DEE922}" sibTransId="{F4D95CD9-8AE3-EA41-B9D2-27B9C683A170}"/>
    <dgm:cxn modelId="{8DE174D2-95FF-1048-84E7-A7595C350B03}" type="presOf" srcId="{60BA0F40-0253-2A44-9B03-00B0EB192CB4}" destId="{0B357955-A0DF-0546-B427-0D38E2A644EC}" srcOrd="0" destOrd="0" presId="urn:microsoft.com/office/officeart/2005/8/layout/vList3"/>
    <dgm:cxn modelId="{93545FE4-3EF4-1947-97FF-57A808D9E12F}" srcId="{F8CA275A-F12B-ED4D-89BA-6CC5018709BA}" destId="{03B03E9F-A6F9-6749-8CC8-EBAE6D5D2553}" srcOrd="0" destOrd="0" parTransId="{9263F3A8-C534-DA45-B619-8097762EE0E1}" sibTransId="{0BFC6A8E-1528-D14C-86C8-02AD8BC966F2}"/>
    <dgm:cxn modelId="{F940F8F3-3C0A-0049-AD5E-76400AFC52F6}" srcId="{F8CA275A-F12B-ED4D-89BA-6CC5018709BA}" destId="{CFEE84ED-4D57-E64F-87A7-EFB50FEA1E98}" srcOrd="1" destOrd="0" parTransId="{89D89B7A-7646-9B4F-9BF7-76C6161B58DB}" sibTransId="{5586D781-90B4-DB48-9D8F-7EFCEA72EE09}"/>
    <dgm:cxn modelId="{A63B0BF7-C0BE-DF49-890D-8C520E687851}" type="presOf" srcId="{03B03E9F-A6F9-6749-8CC8-EBAE6D5D2553}" destId="{D9E87101-474C-8A46-9779-BD8FE9305B99}" srcOrd="0" destOrd="0" presId="urn:microsoft.com/office/officeart/2005/8/layout/vList3"/>
    <dgm:cxn modelId="{9F546A78-0E3C-D542-A5DD-CCDE4D81152D}" type="presParOf" srcId="{8781BD8A-3786-574E-BFEE-B0B87434630A}" destId="{26787D69-FC97-444C-8691-E80D0290B6C8}" srcOrd="0" destOrd="0" presId="urn:microsoft.com/office/officeart/2005/8/layout/vList3"/>
    <dgm:cxn modelId="{52E06E7C-EC49-6F4F-ABC5-B5DADE810554}" type="presParOf" srcId="{26787D69-FC97-444C-8691-E80D0290B6C8}" destId="{90ECEF20-FF30-C348-9F1B-30469DFE08EB}" srcOrd="0" destOrd="0" presId="urn:microsoft.com/office/officeart/2005/8/layout/vList3"/>
    <dgm:cxn modelId="{9AC69A02-86E8-054F-ACF6-C6023798851E}" type="presParOf" srcId="{26787D69-FC97-444C-8691-E80D0290B6C8}" destId="{D9E87101-474C-8A46-9779-BD8FE9305B99}" srcOrd="1" destOrd="0" presId="urn:microsoft.com/office/officeart/2005/8/layout/vList3"/>
    <dgm:cxn modelId="{840B15AB-7629-B346-B5AA-1F65D90F8B0F}" type="presParOf" srcId="{8781BD8A-3786-574E-BFEE-B0B87434630A}" destId="{45FE39E8-35D7-5440-BAE8-49BFA7B7CC8F}" srcOrd="1" destOrd="0" presId="urn:microsoft.com/office/officeart/2005/8/layout/vList3"/>
    <dgm:cxn modelId="{70C1FB5D-5612-1641-A5C3-5A74F7AF35A3}" type="presParOf" srcId="{8781BD8A-3786-574E-BFEE-B0B87434630A}" destId="{6593AFCB-6424-6245-810B-CF633ADE9894}" srcOrd="2" destOrd="0" presId="urn:microsoft.com/office/officeart/2005/8/layout/vList3"/>
    <dgm:cxn modelId="{24415DB0-400D-7840-8BA0-AB428D36D6D8}" type="presParOf" srcId="{6593AFCB-6424-6245-810B-CF633ADE9894}" destId="{E0FBB08E-850F-D843-851A-FBDDB5F11DFC}" srcOrd="0" destOrd="0" presId="urn:microsoft.com/office/officeart/2005/8/layout/vList3"/>
    <dgm:cxn modelId="{3B0FABD1-B5B7-D34E-BB57-448B2B933BDB}" type="presParOf" srcId="{6593AFCB-6424-6245-810B-CF633ADE9894}" destId="{C227A818-5D88-E741-9B6B-8823FCEB5131}" srcOrd="1" destOrd="0" presId="urn:microsoft.com/office/officeart/2005/8/layout/vList3"/>
    <dgm:cxn modelId="{852772A0-A447-EA44-AB41-41C89EECC09D}" type="presParOf" srcId="{8781BD8A-3786-574E-BFEE-B0B87434630A}" destId="{23C90AEC-5C90-BD48-AD1F-0969E71A7187}" srcOrd="3" destOrd="0" presId="urn:microsoft.com/office/officeart/2005/8/layout/vList3"/>
    <dgm:cxn modelId="{721E8AAB-7A4C-A04E-BE47-CB9B17C66A68}" type="presParOf" srcId="{8781BD8A-3786-574E-BFEE-B0B87434630A}" destId="{18DF38FE-A6E9-894C-A21A-920B6215313C}" srcOrd="4" destOrd="0" presId="urn:microsoft.com/office/officeart/2005/8/layout/vList3"/>
    <dgm:cxn modelId="{551C4D35-52B3-A340-AD2B-62F2E50861F2}" type="presParOf" srcId="{18DF38FE-A6E9-894C-A21A-920B6215313C}" destId="{DCEDCAA5-44E4-B64D-997E-336DA4F97670}" srcOrd="0" destOrd="0" presId="urn:microsoft.com/office/officeart/2005/8/layout/vList3"/>
    <dgm:cxn modelId="{71DC40E7-DC34-A746-8FD6-DFD6AAA1C556}" type="presParOf" srcId="{18DF38FE-A6E9-894C-A21A-920B6215313C}" destId="{0B357955-A0DF-0546-B427-0D38E2A644EC}" srcOrd="1" destOrd="0" presId="urn:microsoft.com/office/officeart/2005/8/layout/vList3"/>
    <dgm:cxn modelId="{2E6A426B-A5B8-004A-9FD5-02FAA1A06E5A}" type="presParOf" srcId="{8781BD8A-3786-574E-BFEE-B0B87434630A}" destId="{7FE92510-BB70-2F4D-A906-6D5D874ECA1A}" srcOrd="5" destOrd="0" presId="urn:microsoft.com/office/officeart/2005/8/layout/vList3"/>
    <dgm:cxn modelId="{4867C5D8-7DF7-3B41-A6A0-3DD1E1FE51C5}" type="presParOf" srcId="{8781BD8A-3786-574E-BFEE-B0B87434630A}" destId="{71486B8C-D834-A642-BC08-9C738B36421B}" srcOrd="6" destOrd="0" presId="urn:microsoft.com/office/officeart/2005/8/layout/vList3"/>
    <dgm:cxn modelId="{87EA0532-AE0A-1A47-8C70-D3861461B919}" type="presParOf" srcId="{71486B8C-D834-A642-BC08-9C738B36421B}" destId="{FC71B222-D2AA-2B43-B500-3187F54B1F63}" srcOrd="0" destOrd="0" presId="urn:microsoft.com/office/officeart/2005/8/layout/vList3"/>
    <dgm:cxn modelId="{BEC1E112-C2F7-C849-920E-064A17CD5302}" type="presParOf" srcId="{71486B8C-D834-A642-BC08-9C738B36421B}" destId="{A870894E-0507-7B48-A9A1-DAE70E0EE9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364EB7-6271-E34B-AE20-424D1B0703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65344-16CA-D04F-90EE-75FE03F67ABB}">
      <dgm:prSet/>
      <dgm:spPr/>
      <dgm:t>
        <a:bodyPr/>
        <a:lstStyle/>
        <a:p>
          <a:r>
            <a:rPr lang="en-ID" dirty="0" err="1"/>
            <a:t>Catatan</a:t>
          </a:r>
          <a:r>
            <a:rPr lang="en-ID" dirty="0"/>
            <a:t> </a:t>
          </a:r>
          <a:r>
            <a:rPr lang="en-ID" dirty="0" err="1"/>
            <a:t>Perjalanan</a:t>
          </a:r>
          <a:r>
            <a:rPr lang="en-ID" dirty="0"/>
            <a:t> Marco Polo</a:t>
          </a:r>
        </a:p>
      </dgm:t>
    </dgm:pt>
    <dgm:pt modelId="{EAFC2AEE-207A-0C42-86FA-C3C93047CC82}" type="parTrans" cxnId="{1FC211AF-81E9-0E45-8D30-4E531B80D796}">
      <dgm:prSet/>
      <dgm:spPr/>
      <dgm:t>
        <a:bodyPr/>
        <a:lstStyle/>
        <a:p>
          <a:endParaRPr lang="en-US"/>
        </a:p>
      </dgm:t>
    </dgm:pt>
    <dgm:pt modelId="{539C54CC-647B-F34F-9A0C-7A4C1401DD92}" type="sibTrans" cxnId="{1FC211AF-81E9-0E45-8D30-4E531B80D796}">
      <dgm:prSet/>
      <dgm:spPr/>
      <dgm:t>
        <a:bodyPr/>
        <a:lstStyle/>
        <a:p>
          <a:endParaRPr lang="en-US"/>
        </a:p>
      </dgm:t>
    </dgm:pt>
    <dgm:pt modelId="{2B956CA0-A8AC-744A-9451-720B804BC029}">
      <dgm:prSet/>
      <dgm:spPr/>
      <dgm:t>
        <a:bodyPr/>
        <a:lstStyle/>
        <a:p>
          <a:r>
            <a:rPr lang="en-ID" dirty="0" err="1"/>
            <a:t>Ditemukan</a:t>
          </a:r>
          <a:r>
            <a:rPr lang="en-ID" dirty="0"/>
            <a:t> </a:t>
          </a:r>
          <a:r>
            <a:rPr lang="en-ID" dirty="0" err="1"/>
            <a:t>Kompas</a:t>
          </a:r>
          <a:r>
            <a:rPr lang="en-ID" dirty="0"/>
            <a:t>, </a:t>
          </a:r>
          <a:r>
            <a:rPr lang="en-ID" dirty="0" err="1"/>
            <a:t>Teropong</a:t>
          </a:r>
          <a:endParaRPr lang="en-ID" dirty="0"/>
        </a:p>
      </dgm:t>
    </dgm:pt>
    <dgm:pt modelId="{FED2EE85-D812-8446-B351-65407A7D274B}" type="parTrans" cxnId="{B5E1E889-053E-2546-9C65-0CE1D2A4098B}">
      <dgm:prSet/>
      <dgm:spPr/>
      <dgm:t>
        <a:bodyPr/>
        <a:lstStyle/>
        <a:p>
          <a:endParaRPr lang="en-US"/>
        </a:p>
      </dgm:t>
    </dgm:pt>
    <dgm:pt modelId="{95D23C2D-4DE6-AC47-BA59-9AB0A132FDEC}" type="sibTrans" cxnId="{B5E1E889-053E-2546-9C65-0CE1D2A4098B}">
      <dgm:prSet/>
      <dgm:spPr/>
      <dgm:t>
        <a:bodyPr/>
        <a:lstStyle/>
        <a:p>
          <a:endParaRPr lang="en-US"/>
        </a:p>
      </dgm:t>
    </dgm:pt>
    <dgm:pt modelId="{FDE33BFF-C0B8-E743-A006-AB776749CA8F}">
      <dgm:prSet/>
      <dgm:spPr/>
      <dgm:t>
        <a:bodyPr/>
        <a:lstStyle/>
        <a:p>
          <a:r>
            <a:rPr lang="en-ID" dirty="0" err="1"/>
            <a:t>Ditemukan</a:t>
          </a:r>
          <a:r>
            <a:rPr lang="en-ID" dirty="0"/>
            <a:t> </a:t>
          </a:r>
          <a:r>
            <a:rPr lang="en-ID" dirty="0" err="1"/>
            <a:t>Mesiu</a:t>
          </a:r>
          <a:r>
            <a:rPr lang="en-ID" dirty="0"/>
            <a:t> (</a:t>
          </a:r>
          <a:r>
            <a:rPr lang="en-ID" dirty="0" err="1"/>
            <a:t>senjata</a:t>
          </a:r>
          <a:r>
            <a:rPr lang="en-ID" dirty="0"/>
            <a:t>)</a:t>
          </a:r>
        </a:p>
      </dgm:t>
    </dgm:pt>
    <dgm:pt modelId="{6FF62F61-0A2A-444B-AAB9-25021A1825A6}" type="parTrans" cxnId="{6526B6BF-820A-7F4C-8767-D876CA10F551}">
      <dgm:prSet/>
      <dgm:spPr/>
      <dgm:t>
        <a:bodyPr/>
        <a:lstStyle/>
        <a:p>
          <a:endParaRPr lang="en-US"/>
        </a:p>
      </dgm:t>
    </dgm:pt>
    <dgm:pt modelId="{726FD973-8426-2248-92A6-029C73F51AD3}" type="sibTrans" cxnId="{6526B6BF-820A-7F4C-8767-D876CA10F551}">
      <dgm:prSet/>
      <dgm:spPr/>
      <dgm:t>
        <a:bodyPr/>
        <a:lstStyle/>
        <a:p>
          <a:endParaRPr lang="en-US"/>
        </a:p>
      </dgm:t>
    </dgm:pt>
    <dgm:pt modelId="{DAA00B06-2D63-9641-86A9-96A5331A4DC9}">
      <dgm:prSet/>
      <dgm:spPr/>
      <dgm:t>
        <a:bodyPr/>
        <a:lstStyle/>
        <a:p>
          <a:r>
            <a:rPr lang="en-ID" dirty="0" err="1"/>
            <a:t>Teknologi</a:t>
          </a:r>
          <a:r>
            <a:rPr lang="en-ID" dirty="0"/>
            <a:t> </a:t>
          </a:r>
          <a:r>
            <a:rPr lang="en-ID" dirty="0" err="1"/>
            <a:t>Kapal</a:t>
          </a:r>
          <a:endParaRPr lang="en-ID" dirty="0"/>
        </a:p>
      </dgm:t>
    </dgm:pt>
    <dgm:pt modelId="{D1F52485-6AE0-DD44-956C-94DCB3B53ADF}" type="parTrans" cxnId="{ED240567-CB51-2045-A080-967A06EBFC97}">
      <dgm:prSet/>
      <dgm:spPr/>
      <dgm:t>
        <a:bodyPr/>
        <a:lstStyle/>
        <a:p>
          <a:endParaRPr lang="en-US"/>
        </a:p>
      </dgm:t>
    </dgm:pt>
    <dgm:pt modelId="{208C25DC-3099-D14C-BB9A-FCE05E4B376C}" type="sibTrans" cxnId="{ED240567-CB51-2045-A080-967A06EBFC97}">
      <dgm:prSet/>
      <dgm:spPr/>
      <dgm:t>
        <a:bodyPr/>
        <a:lstStyle/>
        <a:p>
          <a:endParaRPr lang="en-US"/>
        </a:p>
      </dgm:t>
    </dgm:pt>
    <dgm:pt modelId="{9505B3E9-0281-4F43-BF69-546369D16FAA}" type="pres">
      <dgm:prSet presAssocID="{FD364EB7-6271-E34B-AE20-424D1B0703CF}" presName="Name0" presStyleCnt="0">
        <dgm:presLayoutVars>
          <dgm:dir/>
          <dgm:animLvl val="lvl"/>
          <dgm:resizeHandles val="exact"/>
        </dgm:presLayoutVars>
      </dgm:prSet>
      <dgm:spPr/>
    </dgm:pt>
    <dgm:pt modelId="{93BC3E79-53AF-F148-9F07-1465CB7DBBDE}" type="pres">
      <dgm:prSet presAssocID="{37D65344-16CA-D04F-90EE-75FE03F67ABB}" presName="linNode" presStyleCnt="0"/>
      <dgm:spPr/>
    </dgm:pt>
    <dgm:pt modelId="{E4E67B57-A19A-4246-AC11-3341C78F85BE}" type="pres">
      <dgm:prSet presAssocID="{37D65344-16CA-D04F-90EE-75FE03F67AB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F81907D-4443-9241-8200-E0EA36A89A1C}" type="pres">
      <dgm:prSet presAssocID="{539C54CC-647B-F34F-9A0C-7A4C1401DD92}" presName="sp" presStyleCnt="0"/>
      <dgm:spPr/>
    </dgm:pt>
    <dgm:pt modelId="{F80D2437-8F25-7A42-948C-9DB359D391A0}" type="pres">
      <dgm:prSet presAssocID="{2B956CA0-A8AC-744A-9451-720B804BC029}" presName="linNode" presStyleCnt="0"/>
      <dgm:spPr/>
    </dgm:pt>
    <dgm:pt modelId="{1537D0F5-DBBB-784E-8CC0-EF32469EC0AD}" type="pres">
      <dgm:prSet presAssocID="{2B956CA0-A8AC-744A-9451-720B804BC02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1FBFC25-71FC-844D-B4B2-2A1CC8425672}" type="pres">
      <dgm:prSet presAssocID="{95D23C2D-4DE6-AC47-BA59-9AB0A132FDEC}" presName="sp" presStyleCnt="0"/>
      <dgm:spPr/>
    </dgm:pt>
    <dgm:pt modelId="{74605BD5-2D3B-A248-B534-0DEA839EEF50}" type="pres">
      <dgm:prSet presAssocID="{FDE33BFF-C0B8-E743-A006-AB776749CA8F}" presName="linNode" presStyleCnt="0"/>
      <dgm:spPr/>
    </dgm:pt>
    <dgm:pt modelId="{0E5E0881-82FC-AC48-AD67-7C35AE41734B}" type="pres">
      <dgm:prSet presAssocID="{FDE33BFF-C0B8-E743-A006-AB776749CA8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DD62004-1BB0-354D-ABC1-F10381209E00}" type="pres">
      <dgm:prSet presAssocID="{726FD973-8426-2248-92A6-029C73F51AD3}" presName="sp" presStyleCnt="0"/>
      <dgm:spPr/>
    </dgm:pt>
    <dgm:pt modelId="{73738B88-CEF0-CC4F-81E0-BA3E8D7A19C3}" type="pres">
      <dgm:prSet presAssocID="{DAA00B06-2D63-9641-86A9-96A5331A4DC9}" presName="linNode" presStyleCnt="0"/>
      <dgm:spPr/>
    </dgm:pt>
    <dgm:pt modelId="{A33EE54B-04D7-5246-8423-A3CA7EFB9A03}" type="pres">
      <dgm:prSet presAssocID="{DAA00B06-2D63-9641-86A9-96A5331A4DC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867A917-159A-3F48-BA1D-6689F357D785}" type="presOf" srcId="{2B956CA0-A8AC-744A-9451-720B804BC029}" destId="{1537D0F5-DBBB-784E-8CC0-EF32469EC0AD}" srcOrd="0" destOrd="0" presId="urn:microsoft.com/office/officeart/2005/8/layout/vList5"/>
    <dgm:cxn modelId="{829A6F1F-3217-5447-B519-14AE511EEC00}" type="presOf" srcId="{FDE33BFF-C0B8-E743-A006-AB776749CA8F}" destId="{0E5E0881-82FC-AC48-AD67-7C35AE41734B}" srcOrd="0" destOrd="0" presId="urn:microsoft.com/office/officeart/2005/8/layout/vList5"/>
    <dgm:cxn modelId="{5A3C2A3E-1983-4849-83B4-7E056BA8D891}" type="presOf" srcId="{FD364EB7-6271-E34B-AE20-424D1B0703CF}" destId="{9505B3E9-0281-4F43-BF69-546369D16FAA}" srcOrd="0" destOrd="0" presId="urn:microsoft.com/office/officeart/2005/8/layout/vList5"/>
    <dgm:cxn modelId="{ED240567-CB51-2045-A080-967A06EBFC97}" srcId="{FD364EB7-6271-E34B-AE20-424D1B0703CF}" destId="{DAA00B06-2D63-9641-86A9-96A5331A4DC9}" srcOrd="3" destOrd="0" parTransId="{D1F52485-6AE0-DD44-956C-94DCB3B53ADF}" sibTransId="{208C25DC-3099-D14C-BB9A-FCE05E4B376C}"/>
    <dgm:cxn modelId="{B5E1E889-053E-2546-9C65-0CE1D2A4098B}" srcId="{FD364EB7-6271-E34B-AE20-424D1B0703CF}" destId="{2B956CA0-A8AC-744A-9451-720B804BC029}" srcOrd="1" destOrd="0" parTransId="{FED2EE85-D812-8446-B351-65407A7D274B}" sibTransId="{95D23C2D-4DE6-AC47-BA59-9AB0A132FDEC}"/>
    <dgm:cxn modelId="{F2223BAB-44E7-7B4E-9112-1184FC2E3883}" type="presOf" srcId="{DAA00B06-2D63-9641-86A9-96A5331A4DC9}" destId="{A33EE54B-04D7-5246-8423-A3CA7EFB9A03}" srcOrd="0" destOrd="0" presId="urn:microsoft.com/office/officeart/2005/8/layout/vList5"/>
    <dgm:cxn modelId="{1FC211AF-81E9-0E45-8D30-4E531B80D796}" srcId="{FD364EB7-6271-E34B-AE20-424D1B0703CF}" destId="{37D65344-16CA-D04F-90EE-75FE03F67ABB}" srcOrd="0" destOrd="0" parTransId="{EAFC2AEE-207A-0C42-86FA-C3C93047CC82}" sibTransId="{539C54CC-647B-F34F-9A0C-7A4C1401DD92}"/>
    <dgm:cxn modelId="{6526B6BF-820A-7F4C-8767-D876CA10F551}" srcId="{FD364EB7-6271-E34B-AE20-424D1B0703CF}" destId="{FDE33BFF-C0B8-E743-A006-AB776749CA8F}" srcOrd="2" destOrd="0" parTransId="{6FF62F61-0A2A-444B-AAB9-25021A1825A6}" sibTransId="{726FD973-8426-2248-92A6-029C73F51AD3}"/>
    <dgm:cxn modelId="{2B343FF0-B2D3-B04C-91C8-D4223A983693}" type="presOf" srcId="{37D65344-16CA-D04F-90EE-75FE03F67ABB}" destId="{E4E67B57-A19A-4246-AC11-3341C78F85BE}" srcOrd="0" destOrd="0" presId="urn:microsoft.com/office/officeart/2005/8/layout/vList5"/>
    <dgm:cxn modelId="{9D3A2D9E-503E-5D40-B94B-2E6EFB499DF6}" type="presParOf" srcId="{9505B3E9-0281-4F43-BF69-546369D16FAA}" destId="{93BC3E79-53AF-F148-9F07-1465CB7DBBDE}" srcOrd="0" destOrd="0" presId="urn:microsoft.com/office/officeart/2005/8/layout/vList5"/>
    <dgm:cxn modelId="{71602D91-D4E5-1546-A78E-CEA73D8E7768}" type="presParOf" srcId="{93BC3E79-53AF-F148-9F07-1465CB7DBBDE}" destId="{E4E67B57-A19A-4246-AC11-3341C78F85BE}" srcOrd="0" destOrd="0" presId="urn:microsoft.com/office/officeart/2005/8/layout/vList5"/>
    <dgm:cxn modelId="{B9DBF171-E6AE-0D4B-9D0B-4D130178A5F6}" type="presParOf" srcId="{9505B3E9-0281-4F43-BF69-546369D16FAA}" destId="{8F81907D-4443-9241-8200-E0EA36A89A1C}" srcOrd="1" destOrd="0" presId="urn:microsoft.com/office/officeart/2005/8/layout/vList5"/>
    <dgm:cxn modelId="{00535B11-309B-BC42-8059-FBF5970635AD}" type="presParOf" srcId="{9505B3E9-0281-4F43-BF69-546369D16FAA}" destId="{F80D2437-8F25-7A42-948C-9DB359D391A0}" srcOrd="2" destOrd="0" presId="urn:microsoft.com/office/officeart/2005/8/layout/vList5"/>
    <dgm:cxn modelId="{816E1172-545F-604B-B509-0D0ACDEE9B5A}" type="presParOf" srcId="{F80D2437-8F25-7A42-948C-9DB359D391A0}" destId="{1537D0F5-DBBB-784E-8CC0-EF32469EC0AD}" srcOrd="0" destOrd="0" presId="urn:microsoft.com/office/officeart/2005/8/layout/vList5"/>
    <dgm:cxn modelId="{C7FE6464-0AD1-6F44-B255-3A487B6744EA}" type="presParOf" srcId="{9505B3E9-0281-4F43-BF69-546369D16FAA}" destId="{61FBFC25-71FC-844D-B4B2-2A1CC8425672}" srcOrd="3" destOrd="0" presId="urn:microsoft.com/office/officeart/2005/8/layout/vList5"/>
    <dgm:cxn modelId="{7C79F30B-8C6B-8744-AE4C-A2CFCF853D82}" type="presParOf" srcId="{9505B3E9-0281-4F43-BF69-546369D16FAA}" destId="{74605BD5-2D3B-A248-B534-0DEA839EEF50}" srcOrd="4" destOrd="0" presId="urn:microsoft.com/office/officeart/2005/8/layout/vList5"/>
    <dgm:cxn modelId="{E1BAE6E5-0E28-AF40-B0CB-2D7DD220D553}" type="presParOf" srcId="{74605BD5-2D3B-A248-B534-0DEA839EEF50}" destId="{0E5E0881-82FC-AC48-AD67-7C35AE41734B}" srcOrd="0" destOrd="0" presId="urn:microsoft.com/office/officeart/2005/8/layout/vList5"/>
    <dgm:cxn modelId="{C118046A-8C9F-734A-8A5D-9F2F2F1BE9BE}" type="presParOf" srcId="{9505B3E9-0281-4F43-BF69-546369D16FAA}" destId="{5DD62004-1BB0-354D-ABC1-F10381209E00}" srcOrd="5" destOrd="0" presId="urn:microsoft.com/office/officeart/2005/8/layout/vList5"/>
    <dgm:cxn modelId="{6CCFCA37-F849-D040-987E-B9205A9790FB}" type="presParOf" srcId="{9505B3E9-0281-4F43-BF69-546369D16FAA}" destId="{73738B88-CEF0-CC4F-81E0-BA3E8D7A19C3}" srcOrd="6" destOrd="0" presId="urn:microsoft.com/office/officeart/2005/8/layout/vList5"/>
    <dgm:cxn modelId="{50BF716E-26D3-E042-A8C1-1CADEE1E8393}" type="presParOf" srcId="{73738B88-CEF0-CC4F-81E0-BA3E8D7A19C3}" destId="{A33EE54B-04D7-5246-8423-A3CA7EFB9A0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80337-2699-AA48-83C6-919264A17E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839B1F-6440-A64C-B131-1E8D50D1BA40}">
      <dgm:prSet/>
      <dgm:spPr/>
      <dgm:t>
        <a:bodyPr/>
        <a:lstStyle/>
        <a:p>
          <a:r>
            <a:rPr lang="en-ID" dirty="0" err="1"/>
            <a:t>Runtuhnya</a:t>
          </a:r>
          <a:r>
            <a:rPr lang="en-ID" dirty="0"/>
            <a:t> </a:t>
          </a:r>
          <a:r>
            <a:rPr lang="en-ID" dirty="0" err="1"/>
            <a:t>kekaisaran</a:t>
          </a:r>
          <a:r>
            <a:rPr lang="en-ID" dirty="0"/>
            <a:t> </a:t>
          </a:r>
          <a:r>
            <a:rPr lang="en-ID" dirty="0" err="1"/>
            <a:t>Romawi</a:t>
          </a:r>
          <a:endParaRPr lang="en-ID" dirty="0"/>
        </a:p>
      </dgm:t>
    </dgm:pt>
    <dgm:pt modelId="{D6AF02B5-2165-0A4C-A056-9046B6193FCD}" type="parTrans" cxnId="{2FB4FC5D-632A-4949-9C83-CF6DCC75BC34}">
      <dgm:prSet/>
      <dgm:spPr/>
      <dgm:t>
        <a:bodyPr/>
        <a:lstStyle/>
        <a:p>
          <a:endParaRPr lang="en-US"/>
        </a:p>
      </dgm:t>
    </dgm:pt>
    <dgm:pt modelId="{8DB62AF4-65D7-544C-AD15-5F0759299247}" type="sibTrans" cxnId="{2FB4FC5D-632A-4949-9C83-CF6DCC75BC34}">
      <dgm:prSet/>
      <dgm:spPr/>
      <dgm:t>
        <a:bodyPr/>
        <a:lstStyle/>
        <a:p>
          <a:endParaRPr lang="en-US"/>
        </a:p>
      </dgm:t>
    </dgm:pt>
    <dgm:pt modelId="{74C7C92C-7CCE-1545-8D2A-5AF214EBD43E}">
      <dgm:prSet/>
      <dgm:spPr/>
      <dgm:t>
        <a:bodyPr/>
        <a:lstStyle/>
        <a:p>
          <a:r>
            <a:rPr lang="en-ID" dirty="0" err="1"/>
            <a:t>Perang</a:t>
          </a:r>
          <a:r>
            <a:rPr lang="en-ID" dirty="0"/>
            <a:t> </a:t>
          </a:r>
          <a:r>
            <a:rPr lang="en-ID" dirty="0" err="1"/>
            <a:t>Salib</a:t>
          </a:r>
          <a:endParaRPr lang="en-ID" dirty="0"/>
        </a:p>
      </dgm:t>
    </dgm:pt>
    <dgm:pt modelId="{8629AA7C-993A-BE48-881E-0A9F20F4F933}" type="parTrans" cxnId="{79F7811A-E44A-1A4F-9810-A60F8CF8B511}">
      <dgm:prSet/>
      <dgm:spPr/>
      <dgm:t>
        <a:bodyPr/>
        <a:lstStyle/>
        <a:p>
          <a:endParaRPr lang="en-US"/>
        </a:p>
      </dgm:t>
    </dgm:pt>
    <dgm:pt modelId="{C1B309E3-81E8-C34D-B376-47E56D97DEB8}" type="sibTrans" cxnId="{79F7811A-E44A-1A4F-9810-A60F8CF8B511}">
      <dgm:prSet/>
      <dgm:spPr/>
      <dgm:t>
        <a:bodyPr/>
        <a:lstStyle/>
        <a:p>
          <a:endParaRPr lang="en-US"/>
        </a:p>
      </dgm:t>
    </dgm:pt>
    <dgm:pt modelId="{C8E64ADE-DA3A-C543-866C-308B50A84F62}">
      <dgm:prSet/>
      <dgm:spPr/>
      <dgm:t>
        <a:bodyPr/>
        <a:lstStyle/>
        <a:p>
          <a:r>
            <a:rPr lang="en-ID" dirty="0" err="1"/>
            <a:t>Konstatinopel</a:t>
          </a:r>
          <a:r>
            <a:rPr lang="en-ID" dirty="0"/>
            <a:t> </a:t>
          </a:r>
          <a:r>
            <a:rPr lang="en-ID" dirty="0" err="1"/>
            <a:t>Jatuh</a:t>
          </a:r>
          <a:endParaRPr lang="en-ID" dirty="0"/>
        </a:p>
      </dgm:t>
    </dgm:pt>
    <dgm:pt modelId="{919BC453-C4E5-1F4D-BA96-2419B5715DF5}" type="parTrans" cxnId="{805BA803-DA6B-224A-8905-371BE768406B}">
      <dgm:prSet/>
      <dgm:spPr/>
      <dgm:t>
        <a:bodyPr/>
        <a:lstStyle/>
        <a:p>
          <a:endParaRPr lang="en-US"/>
        </a:p>
      </dgm:t>
    </dgm:pt>
    <dgm:pt modelId="{5453A603-E307-0548-9528-D2C94898682B}" type="sibTrans" cxnId="{805BA803-DA6B-224A-8905-371BE768406B}">
      <dgm:prSet/>
      <dgm:spPr/>
      <dgm:t>
        <a:bodyPr/>
        <a:lstStyle/>
        <a:p>
          <a:endParaRPr lang="en-US"/>
        </a:p>
      </dgm:t>
    </dgm:pt>
    <dgm:pt modelId="{71CD8F32-5F2A-154A-B36B-3D0C628A1E69}">
      <dgm:prSet/>
      <dgm:spPr/>
      <dgm:t>
        <a:bodyPr/>
        <a:lstStyle/>
        <a:p>
          <a:r>
            <a:rPr lang="en-ID" dirty="0" err="1"/>
            <a:t>Semangat</a:t>
          </a:r>
          <a:r>
            <a:rPr lang="en-ID" dirty="0"/>
            <a:t> </a:t>
          </a:r>
          <a:r>
            <a:rPr lang="en-ID" dirty="0" err="1"/>
            <a:t>Penjelajahan</a:t>
          </a:r>
          <a:r>
            <a:rPr lang="en-ID" dirty="0"/>
            <a:t> Samudra</a:t>
          </a:r>
        </a:p>
      </dgm:t>
    </dgm:pt>
    <dgm:pt modelId="{A61F77D4-AFED-1E4F-9002-6AE96716F7E7}" type="parTrans" cxnId="{B77C1ADC-5D1B-7F47-AB44-CAFF5EEFE797}">
      <dgm:prSet/>
      <dgm:spPr/>
      <dgm:t>
        <a:bodyPr/>
        <a:lstStyle/>
        <a:p>
          <a:endParaRPr lang="en-US"/>
        </a:p>
      </dgm:t>
    </dgm:pt>
    <dgm:pt modelId="{2976FEA9-4953-544E-89D4-1720C9B32F5B}" type="sibTrans" cxnId="{B77C1ADC-5D1B-7F47-AB44-CAFF5EEFE797}">
      <dgm:prSet/>
      <dgm:spPr/>
      <dgm:t>
        <a:bodyPr/>
        <a:lstStyle/>
        <a:p>
          <a:endParaRPr lang="en-US"/>
        </a:p>
      </dgm:t>
    </dgm:pt>
    <dgm:pt modelId="{9B4F42A7-7431-D542-945B-09F4DD51EADD}" type="pres">
      <dgm:prSet presAssocID="{5B780337-2699-AA48-83C6-919264A17E7E}" presName="Name0" presStyleCnt="0">
        <dgm:presLayoutVars>
          <dgm:dir/>
          <dgm:animLvl val="lvl"/>
          <dgm:resizeHandles val="exact"/>
        </dgm:presLayoutVars>
      </dgm:prSet>
      <dgm:spPr/>
    </dgm:pt>
    <dgm:pt modelId="{35A50A39-4134-0E47-9AB2-BD9D67D5FBCD}" type="pres">
      <dgm:prSet presAssocID="{86839B1F-6440-A64C-B131-1E8D50D1BA40}" presName="linNode" presStyleCnt="0"/>
      <dgm:spPr/>
    </dgm:pt>
    <dgm:pt modelId="{16BDFAE5-857E-5044-9F67-40600165F657}" type="pres">
      <dgm:prSet presAssocID="{86839B1F-6440-A64C-B131-1E8D50D1BA4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92DFBB8-2014-A94F-A849-30558A445B5F}" type="pres">
      <dgm:prSet presAssocID="{8DB62AF4-65D7-544C-AD15-5F0759299247}" presName="sp" presStyleCnt="0"/>
      <dgm:spPr/>
    </dgm:pt>
    <dgm:pt modelId="{E4D08AE5-C504-8243-9BDF-BEF1DA76E046}" type="pres">
      <dgm:prSet presAssocID="{74C7C92C-7CCE-1545-8D2A-5AF214EBD43E}" presName="linNode" presStyleCnt="0"/>
      <dgm:spPr/>
    </dgm:pt>
    <dgm:pt modelId="{3C00FB27-1383-BC47-A165-85D09DD6AEC0}" type="pres">
      <dgm:prSet presAssocID="{74C7C92C-7CCE-1545-8D2A-5AF214EBD43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4ED88AB-0D77-B048-B35E-5EA279C2B499}" type="pres">
      <dgm:prSet presAssocID="{C1B309E3-81E8-C34D-B376-47E56D97DEB8}" presName="sp" presStyleCnt="0"/>
      <dgm:spPr/>
    </dgm:pt>
    <dgm:pt modelId="{7758692A-6D9B-BF44-854F-3DAFC24D736E}" type="pres">
      <dgm:prSet presAssocID="{C8E64ADE-DA3A-C543-866C-308B50A84F62}" presName="linNode" presStyleCnt="0"/>
      <dgm:spPr/>
    </dgm:pt>
    <dgm:pt modelId="{8D6C5C34-B094-CA4B-9AD7-EF24A70C5F57}" type="pres">
      <dgm:prSet presAssocID="{C8E64ADE-DA3A-C543-866C-308B50A84F6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3624E7E-C51B-D04F-B02E-89E521F461BD}" type="pres">
      <dgm:prSet presAssocID="{5453A603-E307-0548-9528-D2C94898682B}" presName="sp" presStyleCnt="0"/>
      <dgm:spPr/>
    </dgm:pt>
    <dgm:pt modelId="{167E4CEF-BA08-D34B-A803-DAA7A66C2121}" type="pres">
      <dgm:prSet presAssocID="{71CD8F32-5F2A-154A-B36B-3D0C628A1E69}" presName="linNode" presStyleCnt="0"/>
      <dgm:spPr/>
    </dgm:pt>
    <dgm:pt modelId="{CD3D27D8-6B62-AF4C-AE89-564E4FACEF9B}" type="pres">
      <dgm:prSet presAssocID="{71CD8F32-5F2A-154A-B36B-3D0C628A1E6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05BA803-DA6B-224A-8905-371BE768406B}" srcId="{5B780337-2699-AA48-83C6-919264A17E7E}" destId="{C8E64ADE-DA3A-C543-866C-308B50A84F62}" srcOrd="2" destOrd="0" parTransId="{919BC453-C4E5-1F4D-BA96-2419B5715DF5}" sibTransId="{5453A603-E307-0548-9528-D2C94898682B}"/>
    <dgm:cxn modelId="{79F7811A-E44A-1A4F-9810-A60F8CF8B511}" srcId="{5B780337-2699-AA48-83C6-919264A17E7E}" destId="{74C7C92C-7CCE-1545-8D2A-5AF214EBD43E}" srcOrd="1" destOrd="0" parTransId="{8629AA7C-993A-BE48-881E-0A9F20F4F933}" sibTransId="{C1B309E3-81E8-C34D-B376-47E56D97DEB8}"/>
    <dgm:cxn modelId="{F4099948-164F-CA41-9DC1-3C96266B085E}" type="presOf" srcId="{86839B1F-6440-A64C-B131-1E8D50D1BA40}" destId="{16BDFAE5-857E-5044-9F67-40600165F657}" srcOrd="0" destOrd="0" presId="urn:microsoft.com/office/officeart/2005/8/layout/vList5"/>
    <dgm:cxn modelId="{E31BEB59-AEAB-6843-BB48-428C34FF6ED3}" type="presOf" srcId="{5B780337-2699-AA48-83C6-919264A17E7E}" destId="{9B4F42A7-7431-D542-945B-09F4DD51EADD}" srcOrd="0" destOrd="0" presId="urn:microsoft.com/office/officeart/2005/8/layout/vList5"/>
    <dgm:cxn modelId="{2FB4FC5D-632A-4949-9C83-CF6DCC75BC34}" srcId="{5B780337-2699-AA48-83C6-919264A17E7E}" destId="{86839B1F-6440-A64C-B131-1E8D50D1BA40}" srcOrd="0" destOrd="0" parTransId="{D6AF02B5-2165-0A4C-A056-9046B6193FCD}" sibTransId="{8DB62AF4-65D7-544C-AD15-5F0759299247}"/>
    <dgm:cxn modelId="{EF3F0798-E425-384C-991F-434E257AC34E}" type="presOf" srcId="{74C7C92C-7CCE-1545-8D2A-5AF214EBD43E}" destId="{3C00FB27-1383-BC47-A165-85D09DD6AEC0}" srcOrd="0" destOrd="0" presId="urn:microsoft.com/office/officeart/2005/8/layout/vList5"/>
    <dgm:cxn modelId="{B77C1ADC-5D1B-7F47-AB44-CAFF5EEFE797}" srcId="{5B780337-2699-AA48-83C6-919264A17E7E}" destId="{71CD8F32-5F2A-154A-B36B-3D0C628A1E69}" srcOrd="3" destOrd="0" parTransId="{A61F77D4-AFED-1E4F-9002-6AE96716F7E7}" sibTransId="{2976FEA9-4953-544E-89D4-1720C9B32F5B}"/>
    <dgm:cxn modelId="{D531DAE6-BB9B-9049-9FB3-9C5A61409F79}" type="presOf" srcId="{C8E64ADE-DA3A-C543-866C-308B50A84F62}" destId="{8D6C5C34-B094-CA4B-9AD7-EF24A70C5F57}" srcOrd="0" destOrd="0" presId="urn:microsoft.com/office/officeart/2005/8/layout/vList5"/>
    <dgm:cxn modelId="{FFAEB4E7-4F23-1E4D-A6EA-34FDC19BEDBA}" type="presOf" srcId="{71CD8F32-5F2A-154A-B36B-3D0C628A1E69}" destId="{CD3D27D8-6B62-AF4C-AE89-564E4FACEF9B}" srcOrd="0" destOrd="0" presId="urn:microsoft.com/office/officeart/2005/8/layout/vList5"/>
    <dgm:cxn modelId="{88997AA7-DF97-534A-9E35-766AE3BD2F92}" type="presParOf" srcId="{9B4F42A7-7431-D542-945B-09F4DD51EADD}" destId="{35A50A39-4134-0E47-9AB2-BD9D67D5FBCD}" srcOrd="0" destOrd="0" presId="urn:microsoft.com/office/officeart/2005/8/layout/vList5"/>
    <dgm:cxn modelId="{2CD732C6-CA40-064B-889B-F4AF50088627}" type="presParOf" srcId="{35A50A39-4134-0E47-9AB2-BD9D67D5FBCD}" destId="{16BDFAE5-857E-5044-9F67-40600165F657}" srcOrd="0" destOrd="0" presId="urn:microsoft.com/office/officeart/2005/8/layout/vList5"/>
    <dgm:cxn modelId="{7049A4B5-2E85-2C40-9EAB-5887DF26D1CB}" type="presParOf" srcId="{9B4F42A7-7431-D542-945B-09F4DD51EADD}" destId="{692DFBB8-2014-A94F-A849-30558A445B5F}" srcOrd="1" destOrd="0" presId="urn:microsoft.com/office/officeart/2005/8/layout/vList5"/>
    <dgm:cxn modelId="{4E531383-59AD-B64E-88D4-3E7CEB5E08FC}" type="presParOf" srcId="{9B4F42A7-7431-D542-945B-09F4DD51EADD}" destId="{E4D08AE5-C504-8243-9BDF-BEF1DA76E046}" srcOrd="2" destOrd="0" presId="urn:microsoft.com/office/officeart/2005/8/layout/vList5"/>
    <dgm:cxn modelId="{3EDA1759-253B-7247-9B17-106BA9A841B0}" type="presParOf" srcId="{E4D08AE5-C504-8243-9BDF-BEF1DA76E046}" destId="{3C00FB27-1383-BC47-A165-85D09DD6AEC0}" srcOrd="0" destOrd="0" presId="urn:microsoft.com/office/officeart/2005/8/layout/vList5"/>
    <dgm:cxn modelId="{0A848869-4AC1-7846-81C6-4A423F9EBE2B}" type="presParOf" srcId="{9B4F42A7-7431-D542-945B-09F4DD51EADD}" destId="{34ED88AB-0D77-B048-B35E-5EA279C2B499}" srcOrd="3" destOrd="0" presId="urn:microsoft.com/office/officeart/2005/8/layout/vList5"/>
    <dgm:cxn modelId="{03D6255C-3E99-7441-82D2-C3E46E29A63C}" type="presParOf" srcId="{9B4F42A7-7431-D542-945B-09F4DD51EADD}" destId="{7758692A-6D9B-BF44-854F-3DAFC24D736E}" srcOrd="4" destOrd="0" presId="urn:microsoft.com/office/officeart/2005/8/layout/vList5"/>
    <dgm:cxn modelId="{816CDBF2-9C0D-104A-A801-E1C0A592BD89}" type="presParOf" srcId="{7758692A-6D9B-BF44-854F-3DAFC24D736E}" destId="{8D6C5C34-B094-CA4B-9AD7-EF24A70C5F57}" srcOrd="0" destOrd="0" presId="urn:microsoft.com/office/officeart/2005/8/layout/vList5"/>
    <dgm:cxn modelId="{B6CA8268-DB2E-7341-A596-C6A8BD6C28DD}" type="presParOf" srcId="{9B4F42A7-7431-D542-945B-09F4DD51EADD}" destId="{53624E7E-C51B-D04F-B02E-89E521F461BD}" srcOrd="5" destOrd="0" presId="urn:microsoft.com/office/officeart/2005/8/layout/vList5"/>
    <dgm:cxn modelId="{D3F1A76A-591F-294A-9497-FC080248B435}" type="presParOf" srcId="{9B4F42A7-7431-D542-945B-09F4DD51EADD}" destId="{167E4CEF-BA08-D34B-A803-DAA7A66C2121}" srcOrd="6" destOrd="0" presId="urn:microsoft.com/office/officeart/2005/8/layout/vList5"/>
    <dgm:cxn modelId="{67CF0459-1DB5-A04D-97DD-7EEAE4B5AAF9}" type="presParOf" srcId="{167E4CEF-BA08-D34B-A803-DAA7A66C2121}" destId="{CD3D27D8-6B62-AF4C-AE89-564E4FACEF9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4C3FB-B4D4-9249-807B-2B6B3FDB59F9}">
      <dsp:nvSpPr>
        <dsp:cNvPr id="0" name=""/>
        <dsp:cNvSpPr/>
      </dsp:nvSpPr>
      <dsp:spPr>
        <a:xfrm rot="2562891">
          <a:off x="2206053" y="3101721"/>
          <a:ext cx="668629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668629" y="279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9D452-7F73-4A43-9624-E17ED175DAAE}">
      <dsp:nvSpPr>
        <dsp:cNvPr id="0" name=""/>
        <dsp:cNvSpPr/>
      </dsp:nvSpPr>
      <dsp:spPr>
        <a:xfrm rot="21544764">
          <a:off x="2294617" y="2160479"/>
          <a:ext cx="1808169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1808169" y="279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B1269-1D3B-6F42-8C8F-619023FB73D7}">
      <dsp:nvSpPr>
        <dsp:cNvPr id="0" name=""/>
        <dsp:cNvSpPr/>
      </dsp:nvSpPr>
      <dsp:spPr>
        <a:xfrm rot="19304383">
          <a:off x="2194615" y="1310702"/>
          <a:ext cx="932225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932225" y="279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12DCE-A603-184C-9437-D6FA017E7AE7}">
      <dsp:nvSpPr>
        <dsp:cNvPr id="0" name=""/>
        <dsp:cNvSpPr/>
      </dsp:nvSpPr>
      <dsp:spPr>
        <a:xfrm>
          <a:off x="1217740" y="1174384"/>
          <a:ext cx="2128992" cy="212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A35BE-697F-104D-A776-347AAC0D38B6}">
      <dsp:nvSpPr>
        <dsp:cNvPr id="0" name=""/>
        <dsp:cNvSpPr/>
      </dsp:nvSpPr>
      <dsp:spPr>
        <a:xfrm>
          <a:off x="2889534" y="15860"/>
          <a:ext cx="1277395" cy="1277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Portugis</a:t>
          </a:r>
          <a:r>
            <a:rPr lang="en-ID" sz="2000" kern="1200" dirty="0"/>
            <a:t> </a:t>
          </a:r>
        </a:p>
      </dsp:txBody>
      <dsp:txXfrm>
        <a:off x="3076604" y="202930"/>
        <a:ext cx="903255" cy="903255"/>
      </dsp:txXfrm>
    </dsp:sp>
    <dsp:sp modelId="{CA38BC50-DCF7-DB4D-A612-4FED804C09EB}">
      <dsp:nvSpPr>
        <dsp:cNvPr id="0" name=""/>
        <dsp:cNvSpPr/>
      </dsp:nvSpPr>
      <dsp:spPr>
        <a:xfrm>
          <a:off x="4102588" y="1524987"/>
          <a:ext cx="1277395" cy="1277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/>
            <a:t>Spanyol </a:t>
          </a:r>
          <a:endParaRPr lang="en-ID" sz="2000" kern="1200" dirty="0"/>
        </a:p>
      </dsp:txBody>
      <dsp:txXfrm>
        <a:off x="4289658" y="1712057"/>
        <a:ext cx="903255" cy="903255"/>
      </dsp:txXfrm>
    </dsp:sp>
    <dsp:sp modelId="{0F92C4EA-AC82-7248-AFFB-AF49A6EA531B}">
      <dsp:nvSpPr>
        <dsp:cNvPr id="0" name=""/>
        <dsp:cNvSpPr/>
      </dsp:nvSpPr>
      <dsp:spPr>
        <a:xfrm>
          <a:off x="2616580" y="3151060"/>
          <a:ext cx="1277395" cy="1277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Romawi</a:t>
          </a:r>
          <a:r>
            <a:rPr lang="en-ID" sz="2000" kern="1200" dirty="0"/>
            <a:t> </a:t>
          </a:r>
        </a:p>
      </dsp:txBody>
      <dsp:txXfrm>
        <a:off x="2803650" y="3338130"/>
        <a:ext cx="903255" cy="903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9AB90-6E5A-2D45-B564-4881ADD3F3CA}">
      <dsp:nvSpPr>
        <dsp:cNvPr id="0" name=""/>
        <dsp:cNvSpPr/>
      </dsp:nvSpPr>
      <dsp:spPr>
        <a:xfrm rot="3369695">
          <a:off x="757811" y="3765952"/>
          <a:ext cx="154358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543588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B9584-C379-9B43-9EB7-AA0199417300}">
      <dsp:nvSpPr>
        <dsp:cNvPr id="0" name=""/>
        <dsp:cNvSpPr/>
      </dsp:nvSpPr>
      <dsp:spPr>
        <a:xfrm rot="1739056">
          <a:off x="1185592" y="3227119"/>
          <a:ext cx="138571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385718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54921-C721-6943-86E0-E5FF41167DCD}">
      <dsp:nvSpPr>
        <dsp:cNvPr id="0" name=""/>
        <dsp:cNvSpPr/>
      </dsp:nvSpPr>
      <dsp:spPr>
        <a:xfrm>
          <a:off x="1272371" y="2601383"/>
          <a:ext cx="1390459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390459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3541C-8271-F24E-8AF9-DA2F80399F96}">
      <dsp:nvSpPr>
        <dsp:cNvPr id="0" name=""/>
        <dsp:cNvSpPr/>
      </dsp:nvSpPr>
      <dsp:spPr>
        <a:xfrm rot="19860944">
          <a:off x="1185592" y="1975647"/>
          <a:ext cx="138571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385718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EC799-779A-904C-87AE-55FDA843E375}">
      <dsp:nvSpPr>
        <dsp:cNvPr id="0" name=""/>
        <dsp:cNvSpPr/>
      </dsp:nvSpPr>
      <dsp:spPr>
        <a:xfrm rot="18282135">
          <a:off x="768082" y="1422553"/>
          <a:ext cx="1594221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594221" y="26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2FCF7-4EA8-244F-9ACC-F6EE4FB1A436}">
      <dsp:nvSpPr>
        <dsp:cNvPr id="0" name=""/>
        <dsp:cNvSpPr/>
      </dsp:nvSpPr>
      <dsp:spPr>
        <a:xfrm>
          <a:off x="995" y="1880453"/>
          <a:ext cx="1495736" cy="149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BC700-B9AD-894A-8AC7-40D6C081DEC0}">
      <dsp:nvSpPr>
        <dsp:cNvPr id="0" name=""/>
        <dsp:cNvSpPr/>
      </dsp:nvSpPr>
      <dsp:spPr>
        <a:xfrm>
          <a:off x="1838684" y="31316"/>
          <a:ext cx="837324" cy="837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Inggris</a:t>
          </a:r>
          <a:endParaRPr lang="en-ID" sz="1400" kern="1200" dirty="0"/>
        </a:p>
      </dsp:txBody>
      <dsp:txXfrm>
        <a:off x="1961307" y="153939"/>
        <a:ext cx="592078" cy="592078"/>
      </dsp:txXfrm>
    </dsp:sp>
    <dsp:sp modelId="{80F3B612-6CBC-4441-8F5E-C8867257A7EB}">
      <dsp:nvSpPr>
        <dsp:cNvPr id="0" name=""/>
        <dsp:cNvSpPr/>
      </dsp:nvSpPr>
      <dsp:spPr>
        <a:xfrm>
          <a:off x="2428331" y="1000690"/>
          <a:ext cx="897442" cy="89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Perancis</a:t>
          </a:r>
          <a:endParaRPr lang="en-ID" sz="1400" kern="1200" dirty="0"/>
        </a:p>
      </dsp:txBody>
      <dsp:txXfrm>
        <a:off x="2559758" y="1132117"/>
        <a:ext cx="634588" cy="634588"/>
      </dsp:txXfrm>
    </dsp:sp>
    <dsp:sp modelId="{CBDB6AEB-F8D6-9641-88FE-CA0F21344C1A}">
      <dsp:nvSpPr>
        <dsp:cNvPr id="0" name=""/>
        <dsp:cNvSpPr/>
      </dsp:nvSpPr>
      <dsp:spPr>
        <a:xfrm>
          <a:off x="2662831" y="2179601"/>
          <a:ext cx="897442" cy="89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Belanda</a:t>
          </a:r>
        </a:p>
      </dsp:txBody>
      <dsp:txXfrm>
        <a:off x="2794258" y="2311028"/>
        <a:ext cx="634588" cy="634588"/>
      </dsp:txXfrm>
    </dsp:sp>
    <dsp:sp modelId="{599DCB0E-9133-3647-BF08-7AB00BC26C8C}">
      <dsp:nvSpPr>
        <dsp:cNvPr id="0" name=""/>
        <dsp:cNvSpPr/>
      </dsp:nvSpPr>
      <dsp:spPr>
        <a:xfrm>
          <a:off x="2428331" y="3358511"/>
          <a:ext cx="897442" cy="89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Jerman</a:t>
          </a:r>
          <a:endParaRPr lang="en-ID" sz="1400" kern="1200" dirty="0"/>
        </a:p>
      </dsp:txBody>
      <dsp:txXfrm>
        <a:off x="2559758" y="3489938"/>
        <a:ext cx="634588" cy="634588"/>
      </dsp:txXfrm>
    </dsp:sp>
    <dsp:sp modelId="{67E7E713-E26B-6042-A718-FB3C699AEA53}">
      <dsp:nvSpPr>
        <dsp:cNvPr id="0" name=""/>
        <dsp:cNvSpPr/>
      </dsp:nvSpPr>
      <dsp:spPr>
        <a:xfrm>
          <a:off x="1760532" y="4357944"/>
          <a:ext cx="897442" cy="89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Italia</a:t>
          </a:r>
        </a:p>
      </dsp:txBody>
      <dsp:txXfrm>
        <a:off x="1891959" y="4489371"/>
        <a:ext cx="634588" cy="634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18CB0-5634-284A-B543-0147953B610D}">
      <dsp:nvSpPr>
        <dsp:cNvPr id="0" name=""/>
        <dsp:cNvSpPr/>
      </dsp:nvSpPr>
      <dsp:spPr>
        <a:xfrm>
          <a:off x="1493550" y="288443"/>
          <a:ext cx="3727577" cy="372757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Bertujuan</a:t>
          </a:r>
          <a:r>
            <a:rPr lang="en-US" sz="1900" kern="1200" dirty="0"/>
            <a:t> 3G</a:t>
          </a:r>
        </a:p>
      </dsp:txBody>
      <dsp:txXfrm>
        <a:off x="3458072" y="1078334"/>
        <a:ext cx="1331277" cy="1109398"/>
      </dsp:txXfrm>
    </dsp:sp>
    <dsp:sp modelId="{74144178-8781-114F-AC67-A99021E9B72E}">
      <dsp:nvSpPr>
        <dsp:cNvPr id="0" name=""/>
        <dsp:cNvSpPr/>
      </dsp:nvSpPr>
      <dsp:spPr>
        <a:xfrm>
          <a:off x="1416779" y="421571"/>
          <a:ext cx="3727577" cy="372757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Dipelopori</a:t>
          </a:r>
          <a:r>
            <a:rPr lang="en-US" sz="1900" kern="1200" dirty="0"/>
            <a:t> Portugal dan </a:t>
          </a:r>
          <a:r>
            <a:rPr lang="en-US" sz="1900" kern="1200" dirty="0" err="1"/>
            <a:t>Spanyol</a:t>
          </a:r>
          <a:endParaRPr lang="en-US" sz="1900" kern="1200" dirty="0"/>
        </a:p>
      </dsp:txBody>
      <dsp:txXfrm>
        <a:off x="2304298" y="2840058"/>
        <a:ext cx="1996916" cy="976270"/>
      </dsp:txXfrm>
    </dsp:sp>
    <dsp:sp modelId="{1A9AE8E5-4B90-7643-8F31-3AFED3904747}">
      <dsp:nvSpPr>
        <dsp:cNvPr id="0" name=""/>
        <dsp:cNvSpPr/>
      </dsp:nvSpPr>
      <dsp:spPr>
        <a:xfrm>
          <a:off x="1340009" y="288443"/>
          <a:ext cx="3727577" cy="372757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Terjadi</a:t>
          </a:r>
          <a:r>
            <a:rPr lang="en-US" sz="1900" kern="1200" dirty="0"/>
            <a:t> </a:t>
          </a:r>
          <a:r>
            <a:rPr lang="en-US" sz="1900" kern="1200" dirty="0" err="1"/>
            <a:t>sebelum</a:t>
          </a:r>
          <a:r>
            <a:rPr lang="en-US" sz="1900" kern="1200" dirty="0"/>
            <a:t> </a:t>
          </a:r>
          <a:r>
            <a:rPr lang="en-US" sz="1900" kern="1200" dirty="0" err="1"/>
            <a:t>Revolusi</a:t>
          </a:r>
          <a:r>
            <a:rPr lang="en-US" sz="1900" kern="1200" dirty="0"/>
            <a:t> </a:t>
          </a:r>
          <a:r>
            <a:rPr lang="en-US" sz="1900" kern="1200" dirty="0" err="1"/>
            <a:t>Industri</a:t>
          </a:r>
          <a:endParaRPr lang="en-US" sz="1900" kern="1200" dirty="0"/>
        </a:p>
      </dsp:txBody>
      <dsp:txXfrm>
        <a:off x="1771787" y="1078334"/>
        <a:ext cx="1331277" cy="1109398"/>
      </dsp:txXfrm>
    </dsp:sp>
    <dsp:sp modelId="{50978C90-85FC-FE48-8ECF-7CDBBF8F6894}">
      <dsp:nvSpPr>
        <dsp:cNvPr id="0" name=""/>
        <dsp:cNvSpPr/>
      </dsp:nvSpPr>
      <dsp:spPr>
        <a:xfrm>
          <a:off x="1263103" y="57688"/>
          <a:ext cx="4189086" cy="4189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3607B-E52F-A142-B38C-7A33E884E933}">
      <dsp:nvSpPr>
        <dsp:cNvPr id="0" name=""/>
        <dsp:cNvSpPr/>
      </dsp:nvSpPr>
      <dsp:spPr>
        <a:xfrm>
          <a:off x="1186025" y="190580"/>
          <a:ext cx="4189086" cy="4189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4EF84-531D-1E43-9EA8-0D42A793D043}">
      <dsp:nvSpPr>
        <dsp:cNvPr id="0" name=""/>
        <dsp:cNvSpPr/>
      </dsp:nvSpPr>
      <dsp:spPr>
        <a:xfrm>
          <a:off x="1108947" y="57688"/>
          <a:ext cx="4189086" cy="4189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18CB0-5634-284A-B543-0147953B610D}">
      <dsp:nvSpPr>
        <dsp:cNvPr id="0" name=""/>
        <dsp:cNvSpPr/>
      </dsp:nvSpPr>
      <dsp:spPr>
        <a:xfrm>
          <a:off x="1493550" y="288443"/>
          <a:ext cx="3727577" cy="372757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Bertujuan</a:t>
          </a:r>
          <a:r>
            <a:rPr lang="en-US" sz="1900" kern="1200" dirty="0"/>
            <a:t> </a:t>
          </a:r>
          <a:r>
            <a:rPr lang="en-US" sz="1900" kern="1200" dirty="0" err="1"/>
            <a:t>ekonomi</a:t>
          </a:r>
          <a:endParaRPr lang="en-US" sz="1900" kern="1200" dirty="0"/>
        </a:p>
      </dsp:txBody>
      <dsp:txXfrm>
        <a:off x="3458072" y="1078334"/>
        <a:ext cx="1331277" cy="1109398"/>
      </dsp:txXfrm>
    </dsp:sp>
    <dsp:sp modelId="{74144178-8781-114F-AC67-A99021E9B72E}">
      <dsp:nvSpPr>
        <dsp:cNvPr id="0" name=""/>
        <dsp:cNvSpPr/>
      </dsp:nvSpPr>
      <dsp:spPr>
        <a:xfrm>
          <a:off x="1416779" y="421571"/>
          <a:ext cx="3727577" cy="3727577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Dipelopori</a:t>
          </a:r>
          <a:r>
            <a:rPr lang="en-US" sz="1900" kern="1200" dirty="0"/>
            <a:t> </a:t>
          </a:r>
          <a:r>
            <a:rPr lang="en-US" sz="1900" kern="1200" dirty="0" err="1"/>
            <a:t>Inggris</a:t>
          </a:r>
          <a:endParaRPr lang="en-US" sz="1900" kern="1200" dirty="0"/>
        </a:p>
      </dsp:txBody>
      <dsp:txXfrm>
        <a:off x="2304298" y="2840058"/>
        <a:ext cx="1996916" cy="976270"/>
      </dsp:txXfrm>
    </dsp:sp>
    <dsp:sp modelId="{1A9AE8E5-4B90-7643-8F31-3AFED3904747}">
      <dsp:nvSpPr>
        <dsp:cNvPr id="0" name=""/>
        <dsp:cNvSpPr/>
      </dsp:nvSpPr>
      <dsp:spPr>
        <a:xfrm>
          <a:off x="1340009" y="288443"/>
          <a:ext cx="3727577" cy="372757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Terjadi</a:t>
          </a:r>
          <a:r>
            <a:rPr lang="en-US" sz="1900" kern="1200" dirty="0"/>
            <a:t> </a:t>
          </a:r>
          <a:r>
            <a:rPr lang="en-US" sz="1900" kern="1200" dirty="0" err="1"/>
            <a:t>setelah</a:t>
          </a:r>
          <a:r>
            <a:rPr lang="en-US" sz="1900" kern="1200" dirty="0"/>
            <a:t> </a:t>
          </a:r>
          <a:r>
            <a:rPr lang="en-US" sz="1900" kern="1200" dirty="0" err="1"/>
            <a:t>Revolusi</a:t>
          </a:r>
          <a:r>
            <a:rPr lang="en-US" sz="1900" kern="1200" dirty="0"/>
            <a:t> </a:t>
          </a:r>
          <a:r>
            <a:rPr lang="en-US" sz="1900" kern="1200" dirty="0" err="1"/>
            <a:t>Industri</a:t>
          </a:r>
          <a:endParaRPr lang="en-US" sz="1900" kern="1200" dirty="0"/>
        </a:p>
      </dsp:txBody>
      <dsp:txXfrm>
        <a:off x="1771787" y="1078334"/>
        <a:ext cx="1331277" cy="1109398"/>
      </dsp:txXfrm>
    </dsp:sp>
    <dsp:sp modelId="{50978C90-85FC-FE48-8ECF-7CDBBF8F6894}">
      <dsp:nvSpPr>
        <dsp:cNvPr id="0" name=""/>
        <dsp:cNvSpPr/>
      </dsp:nvSpPr>
      <dsp:spPr>
        <a:xfrm>
          <a:off x="1263103" y="57688"/>
          <a:ext cx="4189086" cy="4189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3607B-E52F-A142-B38C-7A33E884E933}">
      <dsp:nvSpPr>
        <dsp:cNvPr id="0" name=""/>
        <dsp:cNvSpPr/>
      </dsp:nvSpPr>
      <dsp:spPr>
        <a:xfrm>
          <a:off x="1186025" y="190580"/>
          <a:ext cx="4189086" cy="4189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4EF84-531D-1E43-9EA8-0D42A793D043}">
      <dsp:nvSpPr>
        <dsp:cNvPr id="0" name=""/>
        <dsp:cNvSpPr/>
      </dsp:nvSpPr>
      <dsp:spPr>
        <a:xfrm>
          <a:off x="1108947" y="57688"/>
          <a:ext cx="4189086" cy="4189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7101-474C-8A46-9779-BD8FE9305B99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Adanya</a:t>
          </a:r>
          <a:r>
            <a:rPr lang="en-ID" sz="2400" kern="1200" dirty="0"/>
            <a:t> </a:t>
          </a:r>
          <a:r>
            <a:rPr lang="en-ID" sz="2400" kern="1200" dirty="0" err="1"/>
            <a:t>gejala</a:t>
          </a:r>
          <a:r>
            <a:rPr lang="en-ID" sz="2400" kern="1200" dirty="0"/>
            <a:t> </a:t>
          </a:r>
          <a:r>
            <a:rPr lang="en-ID" sz="2400" kern="1200" dirty="0" err="1"/>
            <a:t>pembaruan</a:t>
          </a:r>
          <a:r>
            <a:rPr lang="en-ID" sz="2400" kern="1200" dirty="0"/>
            <a:t> di </a:t>
          </a:r>
          <a:r>
            <a:rPr lang="en-ID" sz="2400" kern="1200" dirty="0" err="1"/>
            <a:t>Eropa</a:t>
          </a:r>
          <a:endParaRPr lang="en-ID" sz="2400" kern="1200" dirty="0"/>
        </a:p>
      </dsp:txBody>
      <dsp:txXfrm rot="10800000">
        <a:off x="2205143" y="3129"/>
        <a:ext cx="6770984" cy="887561"/>
      </dsp:txXfrm>
    </dsp:sp>
    <dsp:sp modelId="{90ECEF20-FF30-C348-9F1B-30469DFE08EB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7A818-5D88-E741-9B6B-8823FCEB5131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Renaisans</a:t>
          </a:r>
          <a:r>
            <a:rPr lang="en-ID" sz="2400" kern="1200" dirty="0"/>
            <a:t> </a:t>
          </a:r>
        </a:p>
      </dsp:txBody>
      <dsp:txXfrm rot="10800000">
        <a:off x="2205143" y="1155635"/>
        <a:ext cx="6770984" cy="887561"/>
      </dsp:txXfrm>
    </dsp:sp>
    <dsp:sp modelId="{E0FBB08E-850F-D843-851A-FBDDB5F11DFC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57955-A0DF-0546-B427-0D38E2A644EC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hasrat</a:t>
          </a:r>
          <a:r>
            <a:rPr lang="en-ID" sz="2400" kern="1200" dirty="0"/>
            <a:t> </a:t>
          </a:r>
          <a:r>
            <a:rPr lang="en-ID" sz="2400" kern="1200" dirty="0" err="1"/>
            <a:t>untuk</a:t>
          </a:r>
          <a:r>
            <a:rPr lang="en-ID" sz="2400" kern="1200" dirty="0"/>
            <a:t> </a:t>
          </a:r>
          <a:r>
            <a:rPr lang="en-ID" sz="2400" kern="1200" dirty="0" err="1"/>
            <a:t>progres</a:t>
          </a:r>
          <a:r>
            <a:rPr lang="en-ID" sz="2400" kern="1200" dirty="0"/>
            <a:t> </a:t>
          </a:r>
          <a:r>
            <a:rPr lang="en-ID" sz="2400" kern="1200" dirty="0" err="1"/>
            <a:t>Humanisme</a:t>
          </a:r>
          <a:r>
            <a:rPr lang="en-ID" sz="2400" kern="1200" dirty="0"/>
            <a:t> </a:t>
          </a:r>
        </a:p>
      </dsp:txBody>
      <dsp:txXfrm rot="10800000">
        <a:off x="2205143" y="2308140"/>
        <a:ext cx="6770984" cy="887561"/>
      </dsp:txXfrm>
    </dsp:sp>
    <dsp:sp modelId="{DCEDCAA5-44E4-B64D-997E-336DA4F97670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0894E-0507-7B48-A9A1-DAE70E0EE997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kepentingan</a:t>
          </a:r>
          <a:r>
            <a:rPr lang="en-ID" sz="2400" kern="1200" dirty="0"/>
            <a:t> </a:t>
          </a:r>
          <a:r>
            <a:rPr lang="en-ID" sz="2400" kern="1200" dirty="0" err="1"/>
            <a:t>manusia</a:t>
          </a:r>
          <a:r>
            <a:rPr lang="en-ID" sz="2400" kern="1200" dirty="0"/>
            <a:t> dan </a:t>
          </a:r>
          <a:r>
            <a:rPr lang="en-ID" sz="2400" kern="1200" dirty="0" err="1"/>
            <a:t>idealisme</a:t>
          </a:r>
          <a:r>
            <a:rPr lang="en-ID" sz="2400" kern="1200" dirty="0"/>
            <a:t> Pusat </a:t>
          </a:r>
          <a:r>
            <a:rPr lang="en-ID" sz="2400" kern="1200" dirty="0" err="1"/>
            <a:t>perkembangan</a:t>
          </a:r>
          <a:r>
            <a:rPr lang="en-ID" sz="2400" kern="1200" dirty="0"/>
            <a:t> </a:t>
          </a:r>
          <a:r>
            <a:rPr lang="en-ID" sz="2400" kern="1200" dirty="0" err="1"/>
            <a:t>Renaisans</a:t>
          </a:r>
          <a:r>
            <a:rPr lang="en-ID" sz="2400" kern="1200" dirty="0"/>
            <a:t> di </a:t>
          </a:r>
          <a:r>
            <a:rPr lang="en-ID" sz="2400" kern="1200" dirty="0" err="1"/>
            <a:t>kota-kota</a:t>
          </a:r>
          <a:r>
            <a:rPr lang="en-ID" sz="2400" kern="1200" dirty="0"/>
            <a:t> </a:t>
          </a:r>
          <a:r>
            <a:rPr lang="en-ID" sz="2400" kern="1200" dirty="0" err="1"/>
            <a:t>pelabuhan</a:t>
          </a:r>
          <a:endParaRPr lang="en-ID" sz="2400" kern="1200" dirty="0"/>
        </a:p>
      </dsp:txBody>
      <dsp:txXfrm rot="10800000">
        <a:off x="2205143" y="3460646"/>
        <a:ext cx="6770984" cy="887561"/>
      </dsp:txXfrm>
    </dsp:sp>
    <dsp:sp modelId="{FC71B222-D2AA-2B43-B500-3187F54B1F63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67B57-A19A-4246-AC11-3341C78F85BE}">
      <dsp:nvSpPr>
        <dsp:cNvPr id="0" name=""/>
        <dsp:cNvSpPr/>
      </dsp:nvSpPr>
      <dsp:spPr>
        <a:xfrm>
          <a:off x="2308071" y="2177"/>
          <a:ext cx="2596580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Catatan</a:t>
          </a:r>
          <a:r>
            <a:rPr lang="en-ID" sz="2300" kern="1200" dirty="0"/>
            <a:t> </a:t>
          </a:r>
          <a:r>
            <a:rPr lang="en-ID" sz="2300" kern="1200" dirty="0" err="1"/>
            <a:t>Perjalanan</a:t>
          </a:r>
          <a:r>
            <a:rPr lang="en-ID" sz="2300" kern="1200" dirty="0"/>
            <a:t> Marco Polo</a:t>
          </a:r>
        </a:p>
      </dsp:txBody>
      <dsp:txXfrm>
        <a:off x="2359204" y="53310"/>
        <a:ext cx="2494314" cy="945199"/>
      </dsp:txXfrm>
    </dsp:sp>
    <dsp:sp modelId="{1537D0F5-DBBB-784E-8CC0-EF32469EC0AD}">
      <dsp:nvSpPr>
        <dsp:cNvPr id="0" name=""/>
        <dsp:cNvSpPr/>
      </dsp:nvSpPr>
      <dsp:spPr>
        <a:xfrm>
          <a:off x="2308071" y="1102016"/>
          <a:ext cx="2596580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Ditemukan</a:t>
          </a:r>
          <a:r>
            <a:rPr lang="en-ID" sz="2300" kern="1200" dirty="0"/>
            <a:t> </a:t>
          </a:r>
          <a:r>
            <a:rPr lang="en-ID" sz="2300" kern="1200" dirty="0" err="1"/>
            <a:t>Kompas</a:t>
          </a:r>
          <a:r>
            <a:rPr lang="en-ID" sz="2300" kern="1200" dirty="0"/>
            <a:t>, </a:t>
          </a:r>
          <a:r>
            <a:rPr lang="en-ID" sz="2300" kern="1200" dirty="0" err="1"/>
            <a:t>Teropong</a:t>
          </a:r>
          <a:endParaRPr lang="en-ID" sz="2300" kern="1200" dirty="0"/>
        </a:p>
      </dsp:txBody>
      <dsp:txXfrm>
        <a:off x="2359204" y="1153149"/>
        <a:ext cx="2494314" cy="945199"/>
      </dsp:txXfrm>
    </dsp:sp>
    <dsp:sp modelId="{0E5E0881-82FC-AC48-AD67-7C35AE41734B}">
      <dsp:nvSpPr>
        <dsp:cNvPr id="0" name=""/>
        <dsp:cNvSpPr/>
      </dsp:nvSpPr>
      <dsp:spPr>
        <a:xfrm>
          <a:off x="2308071" y="2201855"/>
          <a:ext cx="2596580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Ditemukan</a:t>
          </a:r>
          <a:r>
            <a:rPr lang="en-ID" sz="2300" kern="1200" dirty="0"/>
            <a:t> </a:t>
          </a:r>
          <a:r>
            <a:rPr lang="en-ID" sz="2300" kern="1200" dirty="0" err="1"/>
            <a:t>Mesiu</a:t>
          </a:r>
          <a:r>
            <a:rPr lang="en-ID" sz="2300" kern="1200" dirty="0"/>
            <a:t> (</a:t>
          </a:r>
          <a:r>
            <a:rPr lang="en-ID" sz="2300" kern="1200" dirty="0" err="1"/>
            <a:t>senjata</a:t>
          </a:r>
          <a:r>
            <a:rPr lang="en-ID" sz="2300" kern="1200" dirty="0"/>
            <a:t>)</a:t>
          </a:r>
        </a:p>
      </dsp:txBody>
      <dsp:txXfrm>
        <a:off x="2359204" y="2252988"/>
        <a:ext cx="2494314" cy="945199"/>
      </dsp:txXfrm>
    </dsp:sp>
    <dsp:sp modelId="{A33EE54B-04D7-5246-8423-A3CA7EFB9A03}">
      <dsp:nvSpPr>
        <dsp:cNvPr id="0" name=""/>
        <dsp:cNvSpPr/>
      </dsp:nvSpPr>
      <dsp:spPr>
        <a:xfrm>
          <a:off x="2308071" y="3301694"/>
          <a:ext cx="2596580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/>
            <a:t>Teknologi</a:t>
          </a:r>
          <a:r>
            <a:rPr lang="en-ID" sz="2300" kern="1200" dirty="0"/>
            <a:t> </a:t>
          </a:r>
          <a:r>
            <a:rPr lang="en-ID" sz="2300" kern="1200" dirty="0" err="1"/>
            <a:t>Kapal</a:t>
          </a:r>
          <a:endParaRPr lang="en-ID" sz="2300" kern="1200" dirty="0"/>
        </a:p>
      </dsp:txBody>
      <dsp:txXfrm>
        <a:off x="2359204" y="3352827"/>
        <a:ext cx="2494314" cy="945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FAE5-857E-5044-9F67-40600165F657}">
      <dsp:nvSpPr>
        <dsp:cNvPr id="0" name=""/>
        <dsp:cNvSpPr/>
      </dsp:nvSpPr>
      <dsp:spPr>
        <a:xfrm>
          <a:off x="2365248" y="2177"/>
          <a:ext cx="2660904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Runtuhnya</a:t>
          </a:r>
          <a:r>
            <a:rPr lang="en-ID" sz="2000" kern="1200" dirty="0"/>
            <a:t> </a:t>
          </a:r>
          <a:r>
            <a:rPr lang="en-ID" sz="2000" kern="1200" dirty="0" err="1"/>
            <a:t>kekaisaran</a:t>
          </a:r>
          <a:r>
            <a:rPr lang="en-ID" sz="2000" kern="1200" dirty="0"/>
            <a:t> </a:t>
          </a:r>
          <a:r>
            <a:rPr lang="en-ID" sz="2000" kern="1200" dirty="0" err="1"/>
            <a:t>Romawi</a:t>
          </a:r>
          <a:endParaRPr lang="en-ID" sz="2000" kern="1200" dirty="0"/>
        </a:p>
      </dsp:txBody>
      <dsp:txXfrm>
        <a:off x="2416381" y="53310"/>
        <a:ext cx="2558638" cy="945199"/>
      </dsp:txXfrm>
    </dsp:sp>
    <dsp:sp modelId="{3C00FB27-1383-BC47-A165-85D09DD6AEC0}">
      <dsp:nvSpPr>
        <dsp:cNvPr id="0" name=""/>
        <dsp:cNvSpPr/>
      </dsp:nvSpPr>
      <dsp:spPr>
        <a:xfrm>
          <a:off x="2365248" y="1102016"/>
          <a:ext cx="2660904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Perang</a:t>
          </a:r>
          <a:r>
            <a:rPr lang="en-ID" sz="2000" kern="1200" dirty="0"/>
            <a:t> </a:t>
          </a:r>
          <a:r>
            <a:rPr lang="en-ID" sz="2000" kern="1200" dirty="0" err="1"/>
            <a:t>Salib</a:t>
          </a:r>
          <a:endParaRPr lang="en-ID" sz="2000" kern="1200" dirty="0"/>
        </a:p>
      </dsp:txBody>
      <dsp:txXfrm>
        <a:off x="2416381" y="1153149"/>
        <a:ext cx="2558638" cy="945199"/>
      </dsp:txXfrm>
    </dsp:sp>
    <dsp:sp modelId="{8D6C5C34-B094-CA4B-9AD7-EF24A70C5F57}">
      <dsp:nvSpPr>
        <dsp:cNvPr id="0" name=""/>
        <dsp:cNvSpPr/>
      </dsp:nvSpPr>
      <dsp:spPr>
        <a:xfrm>
          <a:off x="2365248" y="2201855"/>
          <a:ext cx="2660904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Konstatinopel</a:t>
          </a:r>
          <a:r>
            <a:rPr lang="en-ID" sz="2000" kern="1200" dirty="0"/>
            <a:t> </a:t>
          </a:r>
          <a:r>
            <a:rPr lang="en-ID" sz="2000" kern="1200" dirty="0" err="1"/>
            <a:t>Jatuh</a:t>
          </a:r>
          <a:endParaRPr lang="en-ID" sz="2000" kern="1200" dirty="0"/>
        </a:p>
      </dsp:txBody>
      <dsp:txXfrm>
        <a:off x="2416381" y="2252988"/>
        <a:ext cx="2558638" cy="945199"/>
      </dsp:txXfrm>
    </dsp:sp>
    <dsp:sp modelId="{CD3D27D8-6B62-AF4C-AE89-564E4FACEF9B}">
      <dsp:nvSpPr>
        <dsp:cNvPr id="0" name=""/>
        <dsp:cNvSpPr/>
      </dsp:nvSpPr>
      <dsp:spPr>
        <a:xfrm>
          <a:off x="2365248" y="3301694"/>
          <a:ext cx="2660904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Semangat</a:t>
          </a:r>
          <a:r>
            <a:rPr lang="en-ID" sz="2000" kern="1200" dirty="0"/>
            <a:t> </a:t>
          </a:r>
          <a:r>
            <a:rPr lang="en-ID" sz="2000" kern="1200" dirty="0" err="1"/>
            <a:t>Penjelajahan</a:t>
          </a:r>
          <a:r>
            <a:rPr lang="en-ID" sz="2000" kern="1200" dirty="0"/>
            <a:t> Samudra</a:t>
          </a:r>
        </a:p>
      </dsp:txBody>
      <dsp:txXfrm>
        <a:off x="2416381" y="3352827"/>
        <a:ext cx="2558638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4797-3FD5-004A-833F-86E946883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AE7D5-2C74-474A-86BC-3091ACE01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4BD6-A832-6646-93AE-8D32A4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9D7C-234B-A645-A5C1-6F8FDF96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7276B-E2D9-5D45-B7C7-BCA36073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ECCD-6D80-B649-9880-947BAAD3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A3A9D-E584-3E48-BF88-B75176AA0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480F-9F36-BB4F-9053-520403AD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46310-796D-A141-B71F-4C3A0F9C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BF748-FAFD-4540-9D87-C9C8A3CA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EF921-6437-024C-8DC6-BC8D32E6A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4201F-B1D0-1D44-829D-0434875C6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80844-7D09-E94D-A105-496DF708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09725-9EE7-CA49-9957-A0221A5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4FE09-64D0-8441-B293-9483CB90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12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A36C-CF64-DB4A-83EF-2B4EB35D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5FA93-D360-AE4D-A866-F83F64768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ACF6A-C2B3-034E-AE84-6B2C906B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6932-E476-EC4D-BCB5-C549C496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9FB27-3A64-A947-8BAF-FA9D753E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2EE9-4616-F246-98E3-0D293210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0F68D-8D2F-DE48-9E64-CCB8C018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DC5C-040B-A046-BF47-7D0A61A6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7F86-AD67-D340-ACDC-BFA9138A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847B2-77F9-E048-A90E-AE57A7AE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9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5829-8744-B94E-B42C-8B03A220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832C-DDEE-F348-87C1-05189A8BE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891B-25DA-0145-B145-3A530FC66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E2677-90C0-BA40-B7CA-B6210FB1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3E2BA-6952-1C43-BB08-2B6F0F3A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49429-DF49-4440-B135-C639E7CC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F856-378B-0444-8D5B-D7870E3C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C9A-1344-9842-8AB4-E2C68AFB5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C4570-3F26-6A47-AFD0-7855C769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F223A-2289-AF4E-A375-9EEA28FF1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4FDF7-AEE8-3145-9428-739DCD7DD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16FBC-A0C1-7A42-8416-AD6F923D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3CEFC-84F7-AB4A-923A-DBA68FB2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CA4F6-6338-9D41-9518-15B53A50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1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5109-784C-E245-8B05-D6EBD2EF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68DB0-7298-D643-81BF-9A3D163E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BC9DF-22C1-3945-A433-64E3B60C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3173A-749B-6444-B8C1-2EDB16F5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6B81E-92FB-F24E-A9CF-8B503A10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D7E2C-9E2B-3846-8915-2E74267F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0C682-8712-8649-A7CF-632181A5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E7F1-0BBD-0846-9C7C-9C642096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AFD99-D856-2649-B6EB-4665318D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9185D-CFB4-4F47-BCC1-A87BFEC7D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3BAD5-3311-6F40-86FE-1D462551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A4255-66FE-F648-BD77-402E34A4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3472E-2690-CC4F-8D15-2D3DB874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147E-4B84-034A-9B51-D67AA5FA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93561-4E05-B545-B06A-933DA5E92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60988-487E-4E4B-BC70-7FF1DBDE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2322C-B76C-8649-BC34-83ACBFEE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E627-8AA1-3B4A-AA8D-15D3BAD5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B3C3D-50B4-A04A-BF89-79FC2FE6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AD5F9-FF27-B448-9C81-5DA53D42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5BD4A-C43C-1341-9EF1-FAB50EBA1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1B606-805D-5A46-AA07-B7D0793FC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7F8C-4B8C-B94A-AEC2-EF9EB95085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9012-7769-AB48-922A-539E082A2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137B5-0A1D-D742-819A-7C1DCC751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C97A-BB30-B647-B787-A732727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long, racist and bloody history lies behind colonialism - The Boar">
            <a:extLst>
              <a:ext uri="{FF2B5EF4-FFF2-40B4-BE49-F238E27FC236}">
                <a16:creationId xmlns:a16="http://schemas.microsoft.com/office/drawing/2014/main" id="{EB194F6F-D8D8-0844-A870-4F3CDFF5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8"/>
            <a:ext cx="12192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63915-89D4-3D40-BF80-52870EDC2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2851150"/>
            <a:ext cx="9144000" cy="2387600"/>
          </a:xfrm>
        </p:spPr>
        <p:txBody>
          <a:bodyPr/>
          <a:lstStyle/>
          <a:p>
            <a:r>
              <a:rPr lang="en-US" dirty="0"/>
              <a:t>SEJARAH IMPERIALISME DAN KOLONIALISME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5EA21-4D5F-CF49-9867-B182276CA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73701"/>
            <a:ext cx="9144000" cy="1655762"/>
          </a:xfrm>
        </p:spPr>
        <p:txBody>
          <a:bodyPr/>
          <a:lstStyle/>
          <a:p>
            <a:r>
              <a:rPr lang="en-US" dirty="0"/>
              <a:t>Drs. </a:t>
            </a:r>
            <a:r>
              <a:rPr lang="en-US" dirty="0" err="1"/>
              <a:t>Syaiful</a:t>
            </a:r>
            <a:r>
              <a:rPr lang="en-US" dirty="0"/>
              <a:t> M., </a:t>
            </a:r>
            <a:r>
              <a:rPr lang="en-US" dirty="0" err="1"/>
              <a:t>M.Si</a:t>
            </a:r>
            <a:endParaRPr lang="en-US" dirty="0"/>
          </a:p>
          <a:p>
            <a:r>
              <a:rPr lang="en-US" dirty="0"/>
              <a:t>Rinaldo Adi </a:t>
            </a:r>
            <a:r>
              <a:rPr lang="en-US" dirty="0" err="1"/>
              <a:t>Pratama</a:t>
            </a:r>
            <a:r>
              <a:rPr lang="en-US" dirty="0"/>
              <a:t>,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M.Pd</a:t>
            </a:r>
            <a:r>
              <a:rPr lang="en-US" dirty="0"/>
              <a:t>.</a:t>
            </a:r>
          </a:p>
        </p:txBody>
      </p:sp>
      <p:sp>
        <p:nvSpPr>
          <p:cNvPr id="4" name="AutoShape 2" descr="Pengertian Imperialisme, Tujuan, Macam Jenis, Penyebab dan Akibat  Imperialisme Lengkap – Pelajaran Sekolah Online">
            <a:extLst>
              <a:ext uri="{FF2B5EF4-FFF2-40B4-BE49-F238E27FC236}">
                <a16:creationId xmlns:a16="http://schemas.microsoft.com/office/drawing/2014/main" id="{E3022E46-F861-2B4A-97CC-106EAFC1C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BA2B0C-83CD-5746-9185-545D497F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612" y="2637630"/>
            <a:ext cx="10515600" cy="1325563"/>
          </a:xfrm>
        </p:spPr>
        <p:txBody>
          <a:bodyPr/>
          <a:lstStyle/>
          <a:p>
            <a:r>
              <a:rPr lang="en-US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26247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253A-DFF1-5D41-959F-6857C6C4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DISKUSIKAN DI VCLASS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3B005-C666-7542-8AAA-D8FF0F68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APAKAH SAAT INI INDONESIA MASIH MENGALAMI KOLONIALISME DAN IMPERIALISME? DAN APAKAH KETAKUTAN SOEKARNO AKAN NEO-KOLONIALISME BETUL TERJADI SAAT INI?</a:t>
            </a:r>
          </a:p>
        </p:txBody>
      </p:sp>
    </p:spTree>
    <p:extLst>
      <p:ext uri="{BB962C8B-B14F-4D97-AF65-F5344CB8AC3E}">
        <p14:creationId xmlns:p14="http://schemas.microsoft.com/office/powerpoint/2010/main" val="36789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5135509" y="444426"/>
            <a:ext cx="61472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5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dibahas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898745" y="1706617"/>
            <a:ext cx="5365516" cy="769441"/>
            <a:chOff x="1848112" y="1575921"/>
            <a:chExt cx="5365516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Kolonialisme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898745" y="2841595"/>
            <a:ext cx="5365516" cy="769441"/>
            <a:chOff x="1848112" y="1575921"/>
            <a:chExt cx="5365516" cy="769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Imperialisme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898745" y="3976573"/>
            <a:ext cx="5365516" cy="769441"/>
            <a:chOff x="1848112" y="1575921"/>
            <a:chExt cx="5365516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Latar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Belakang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898745" y="5111550"/>
            <a:ext cx="5365516" cy="1023211"/>
            <a:chOff x="1848112" y="1575921"/>
            <a:chExt cx="5365516" cy="102321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705936" y="1675802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Negara-negara yang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datang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4B5F7E-3CB8-184C-8D51-C0B50CE5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94" y="1543050"/>
            <a:ext cx="2159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6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6551-364A-A048-A2DF-DD7A6C2E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7" y="102366"/>
            <a:ext cx="10515600" cy="1325563"/>
          </a:xfrm>
        </p:spPr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C6D8-92AA-584F-88C5-8E95A774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076857"/>
            <a:ext cx="4324350" cy="277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Sebuah</a:t>
            </a:r>
            <a:r>
              <a:rPr lang="en-ID" dirty="0"/>
              <a:t> [</a:t>
            </a:r>
            <a:r>
              <a:rPr lang="en-ID" dirty="0" err="1"/>
              <a:t>kebijakan</a:t>
            </a:r>
            <a:r>
              <a:rPr lang="en-ID" dirty="0"/>
              <a:t>] di mana </a:t>
            </a:r>
            <a:r>
              <a:rPr lang="en-ID" dirty="0" err="1"/>
              <a:t>sebuah</a:t>
            </a:r>
            <a:r>
              <a:rPr lang="en-ID" dirty="0"/>
              <a:t> negara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kendali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lain agar negara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dipelihara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BA0EB5-A4B6-DE47-9C20-1A70128F76EC}"/>
              </a:ext>
            </a:extLst>
          </p:cNvPr>
          <p:cNvSpPr txBox="1">
            <a:spLocks/>
          </p:cNvSpPr>
          <p:nvPr/>
        </p:nvSpPr>
        <p:spPr>
          <a:xfrm>
            <a:off x="6962774" y="4370861"/>
            <a:ext cx="4324350" cy="277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negara </a:t>
            </a:r>
            <a:r>
              <a:rPr lang="en-ID" dirty="0" err="1"/>
              <a:t>diluar</a:t>
            </a:r>
            <a:r>
              <a:rPr lang="en-ID" dirty="0"/>
              <a:t> wilayah negara </a:t>
            </a:r>
            <a:r>
              <a:rPr lang="en-ID" dirty="0" err="1"/>
              <a:t>tersebut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2D6C7-4410-C14C-B17F-3515CFF8A8AE}"/>
              </a:ext>
            </a:extLst>
          </p:cNvPr>
          <p:cNvSpPr txBox="1"/>
          <p:nvPr/>
        </p:nvSpPr>
        <p:spPr>
          <a:xfrm>
            <a:off x="619125" y="1563207"/>
            <a:ext cx="3711137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IMPERIALISME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F4413-5ED7-1044-8C2B-9BE79D15F7E5}"/>
              </a:ext>
            </a:extLst>
          </p:cNvPr>
          <p:cNvSpPr txBox="1"/>
          <p:nvPr/>
        </p:nvSpPr>
        <p:spPr>
          <a:xfrm>
            <a:off x="6962774" y="3911119"/>
            <a:ext cx="3354771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KOLONIALISME</a:t>
            </a:r>
          </a:p>
        </p:txBody>
      </p:sp>
      <p:pic>
        <p:nvPicPr>
          <p:cNvPr id="2050" name="Picture 2" descr="Penyebab Imperialisme – Donisaurus">
            <a:extLst>
              <a:ext uri="{FF2B5EF4-FFF2-40B4-BE49-F238E27FC236}">
                <a16:creationId xmlns:a16="http://schemas.microsoft.com/office/drawing/2014/main" id="{5708DA45-4D37-C847-A40F-EE4F6E49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49" y="194355"/>
            <a:ext cx="4570851" cy="39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7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om dawn to dusk of colonialism - IPE Club">
            <a:extLst>
              <a:ext uri="{FF2B5EF4-FFF2-40B4-BE49-F238E27FC236}">
                <a16:creationId xmlns:a16="http://schemas.microsoft.com/office/drawing/2014/main" id="{C89456CD-6B98-BC4D-8902-998A98E2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428751"/>
            <a:ext cx="6658754" cy="54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2D3F-0237-E646-90EE-8D367CAE0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7062" y="4128294"/>
            <a:ext cx="5181600" cy="4351338"/>
          </a:xfrm>
        </p:spPr>
        <p:txBody>
          <a:bodyPr/>
          <a:lstStyle/>
          <a:p>
            <a:r>
              <a:rPr lang="en-ID" dirty="0" err="1"/>
              <a:t>Kolonialisme</a:t>
            </a:r>
            <a:r>
              <a:rPr lang="en-ID" dirty="0"/>
              <a:t> :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menguras</a:t>
            </a:r>
            <a:r>
              <a:rPr lang="en-ID" dirty="0"/>
              <a:t> </a:t>
            </a:r>
            <a:r>
              <a:rPr lang="en-ID" dirty="0" err="1"/>
              <a:t>habis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negara yang </a:t>
            </a:r>
            <a:r>
              <a:rPr lang="en-ID" dirty="0" err="1"/>
              <a:t>bersangkutan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diangkut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negara </a:t>
            </a:r>
            <a:r>
              <a:rPr lang="en-ID" dirty="0" err="1"/>
              <a:t>induk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47AFE-29DB-8242-92B1-1F296A3B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9925" y="1690688"/>
            <a:ext cx="5181600" cy="4351338"/>
          </a:xfrm>
        </p:spPr>
        <p:txBody>
          <a:bodyPr/>
          <a:lstStyle/>
          <a:p>
            <a:r>
              <a:rPr lang="en-ID" dirty="0" err="1"/>
              <a:t>Imperialisme</a:t>
            </a:r>
            <a:r>
              <a:rPr lang="en-ID" dirty="0"/>
              <a:t> : </a:t>
            </a:r>
            <a:r>
              <a:rPr lang="en-ID" dirty="0" err="1"/>
              <a:t>menanamkan</a:t>
            </a:r>
            <a:r>
              <a:rPr lang="en-ID" dirty="0"/>
              <a:t> </a:t>
            </a:r>
            <a:r>
              <a:rPr lang="en-ID" dirty="0" err="1"/>
              <a:t>pengaruh</a:t>
            </a:r>
            <a:r>
              <a:rPr lang="en-ID" dirty="0"/>
              <a:t> pada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negara yang </a:t>
            </a:r>
            <a:r>
              <a:rPr lang="en-ID" dirty="0" err="1"/>
              <a:t>bersangkutan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F609D-438F-CB4E-B611-044F1D8D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Kolonialisme</a:t>
            </a:r>
            <a:r>
              <a:rPr lang="en-US" dirty="0"/>
              <a:t> dan </a:t>
            </a:r>
            <a:r>
              <a:rPr lang="en-US" dirty="0" err="1"/>
              <a:t>Imperialisme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2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A41-8553-C24C-B5A6-9E11482E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IMPERIALISME KUNO DAN MODERN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D7AE68-AB79-DF4B-BB37-CB840BE37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366706"/>
              </p:ext>
            </p:extLst>
          </p:nvPr>
        </p:nvGraphicFramePr>
        <p:xfrm>
          <a:off x="-471652" y="1613961"/>
          <a:ext cx="6844862" cy="442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E8D4B7-9CA2-0D47-A1D8-852D2401EA75}"/>
              </a:ext>
            </a:extLst>
          </p:cNvPr>
          <p:cNvSpPr txBox="1"/>
          <p:nvPr/>
        </p:nvSpPr>
        <p:spPr>
          <a:xfrm>
            <a:off x="1373161" y="3644267"/>
            <a:ext cx="159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KUNO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59F1A1D-FB6A-804B-981D-7CE8723E0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033609"/>
              </p:ext>
            </p:extLst>
          </p:nvPr>
        </p:nvGraphicFramePr>
        <p:xfrm>
          <a:off x="6700838" y="1114097"/>
          <a:ext cx="4997176" cy="528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51EBBE1-1B57-D349-AC3A-74629389C045}"/>
              </a:ext>
            </a:extLst>
          </p:cNvPr>
          <p:cNvSpPr txBox="1"/>
          <p:nvPr/>
        </p:nvSpPr>
        <p:spPr>
          <a:xfrm>
            <a:off x="6968200" y="3592976"/>
            <a:ext cx="114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MODERN</a:t>
            </a:r>
          </a:p>
        </p:txBody>
      </p:sp>
    </p:spTree>
    <p:extLst>
      <p:ext uri="{BB962C8B-B14F-4D97-AF65-F5344CB8AC3E}">
        <p14:creationId xmlns:p14="http://schemas.microsoft.com/office/powerpoint/2010/main" val="137833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0089-B415-F849-A9C7-CF03906E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Ciri-ciri</a:t>
            </a:r>
            <a:r>
              <a:rPr lang="en-ID" b="1" dirty="0"/>
              <a:t> </a:t>
            </a:r>
            <a:r>
              <a:rPr lang="en-ID" b="1" dirty="0" err="1"/>
              <a:t>Imperialisme</a:t>
            </a:r>
            <a:r>
              <a:rPr lang="en-ID" b="1" dirty="0"/>
              <a:t> </a:t>
            </a:r>
            <a:r>
              <a:rPr lang="en-ID" b="1" dirty="0" err="1"/>
              <a:t>Kuno</a:t>
            </a:r>
            <a:r>
              <a:rPr lang="en-ID" b="1" dirty="0"/>
              <a:t> dan Modern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E78CC-C012-5C44-9A59-B3430596A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4" y="1845470"/>
            <a:ext cx="5157787" cy="823912"/>
          </a:xfrm>
        </p:spPr>
        <p:txBody>
          <a:bodyPr/>
          <a:lstStyle/>
          <a:p>
            <a:pPr algn="ctr"/>
            <a:r>
              <a:rPr lang="en-ID" dirty="0"/>
              <a:t>KUNO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EFA084-7BA2-BD46-8D2C-2737C069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974" y="1389462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MODERN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A0C5D29-A297-FF48-906B-DACE0EE07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567973"/>
              </p:ext>
            </p:extLst>
          </p:nvPr>
        </p:nvGraphicFramePr>
        <p:xfrm>
          <a:off x="0" y="2257426"/>
          <a:ext cx="6561137" cy="443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93AA106-670D-9147-B7A1-30D8051D8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645909"/>
              </p:ext>
            </p:extLst>
          </p:nvPr>
        </p:nvGraphicFramePr>
        <p:xfrm>
          <a:off x="6096000" y="2257426"/>
          <a:ext cx="6561137" cy="443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88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F1A9-1C72-BB44-85E5-80B2C0D3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DAMPAKNYA?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8BF56-A8D6-4F4F-84FC-438B6AF5F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penjajah</a:t>
            </a:r>
            <a:r>
              <a:rPr lang="en-ID" dirty="0"/>
              <a:t> </a:t>
            </a:r>
            <a:r>
              <a:rPr lang="en-ID" dirty="0" err="1"/>
              <a:t>makmur</a:t>
            </a:r>
            <a:r>
              <a:rPr lang="en-ID" dirty="0"/>
              <a:t>, yang </a:t>
            </a:r>
            <a:r>
              <a:rPr lang="en-ID" dirty="0" err="1"/>
              <a:t>dijajah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.=</a:t>
            </a:r>
          </a:p>
          <a:p>
            <a:pPr marL="0" indent="0">
              <a:buNone/>
            </a:pPr>
            <a:r>
              <a:rPr lang="en-ID" dirty="0" err="1"/>
              <a:t>Memerintah</a:t>
            </a:r>
            <a:r>
              <a:rPr lang="en-ID" dirty="0"/>
              <a:t>,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Mendiami</a:t>
            </a:r>
            <a:r>
              <a:rPr lang="en-ID" dirty="0"/>
              <a:t>, </a:t>
            </a:r>
            <a:r>
              <a:rPr lang="en-ID" dirty="0" err="1"/>
              <a:t>menguras</a:t>
            </a:r>
            <a:r>
              <a:rPr lang="en-ID" dirty="0"/>
              <a:t> SDA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“</a:t>
            </a:r>
            <a:r>
              <a:rPr lang="en-ID" dirty="0" err="1"/>
              <a:t>imperare</a:t>
            </a:r>
            <a:r>
              <a:rPr lang="en-ID" dirty="0"/>
              <a:t>” &amp; “</a:t>
            </a:r>
            <a:r>
              <a:rPr lang="en-ID" dirty="0" err="1"/>
              <a:t>colunus</a:t>
            </a:r>
            <a:r>
              <a:rPr lang="en-ID" dirty="0"/>
              <a:t>” VS </a:t>
            </a:r>
            <a:r>
              <a:rPr lang="en-ID" dirty="0" err="1"/>
              <a:t>Imperialisme</a:t>
            </a:r>
            <a:r>
              <a:rPr lang="en-ID" dirty="0"/>
              <a:t> &amp; </a:t>
            </a:r>
            <a:r>
              <a:rPr lang="en-ID" dirty="0" err="1"/>
              <a:t>Kolonialisme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4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25E4-D946-8B4F-978E-5CEFBB2B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YANG MENDORONG MEREKA?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CC1AE1-0A51-1540-A144-A8A2CA851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22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36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87BE-3ED5-1B40-A29A-58B918FA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Faktor-Faktor</a:t>
            </a:r>
            <a:r>
              <a:rPr lang="en-ID" b="1" dirty="0"/>
              <a:t> </a:t>
            </a:r>
            <a:r>
              <a:rPr lang="en-ID" b="1" dirty="0" err="1"/>
              <a:t>Bidang</a:t>
            </a:r>
            <a:r>
              <a:rPr lang="en-ID" b="1" dirty="0"/>
              <a:t> </a:t>
            </a:r>
            <a:r>
              <a:rPr lang="en-ID" b="1" dirty="0" err="1"/>
              <a:t>Ilmu</a:t>
            </a:r>
            <a:r>
              <a:rPr lang="en-ID" b="1" dirty="0"/>
              <a:t> </a:t>
            </a:r>
            <a:r>
              <a:rPr lang="en-ID" b="1" dirty="0" err="1"/>
              <a:t>Pengetahuan</a:t>
            </a:r>
            <a:r>
              <a:rPr lang="en-ID" b="1" dirty="0"/>
              <a:t> </a:t>
            </a:r>
            <a:r>
              <a:rPr lang="en-ID" b="1" dirty="0" err="1"/>
              <a:t>Bidang</a:t>
            </a:r>
            <a:r>
              <a:rPr lang="en-ID" b="1" dirty="0"/>
              <a:t> </a:t>
            </a:r>
            <a:r>
              <a:rPr lang="en-ID" b="1" dirty="0" err="1"/>
              <a:t>Teknologi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C7D4F7-A898-3B45-9D7B-3D30024944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3119767"/>
              </p:ext>
            </p:extLst>
          </p:nvPr>
        </p:nvGraphicFramePr>
        <p:xfrm>
          <a:off x="838200" y="1825625"/>
          <a:ext cx="721272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803CD0-DB6A-6F47-B67D-43D3A37E25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7102039"/>
              </p:ext>
            </p:extLst>
          </p:nvPr>
        </p:nvGraphicFramePr>
        <p:xfrm>
          <a:off x="3962400" y="1825625"/>
          <a:ext cx="7391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386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265</Words>
  <Application>Microsoft Macintosh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SEJARAH IMPERIALISME DAN KOLONIALISME</vt:lpstr>
      <vt:lpstr>PowerPoint Presentation</vt:lpstr>
      <vt:lpstr>PENGERTIAN</vt:lpstr>
      <vt:lpstr>Perbedaan Kolonialisme dan Imperialisme</vt:lpstr>
      <vt:lpstr>IMPERIALISME KUNO DAN MODERN</vt:lpstr>
      <vt:lpstr>Ciri-ciri Imperialisme Kuno dan Modern</vt:lpstr>
      <vt:lpstr>APA DAMPAKNYA?</vt:lpstr>
      <vt:lpstr>APA YANG MENDORONG MEREKA?</vt:lpstr>
      <vt:lpstr>Faktor-Faktor Bidang Ilmu Pengetahuan Bidang Teknologi</vt:lpstr>
      <vt:lpstr>TERIMA KASIH</vt:lpstr>
      <vt:lpstr>DISKUSIKAN DI VCLASS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IMPERIALISME DAN KOLONIALISME</dc:title>
  <dc:creator>Microsoft Office User</dc:creator>
  <cp:lastModifiedBy>Microsoft Office User</cp:lastModifiedBy>
  <cp:revision>10</cp:revision>
  <dcterms:created xsi:type="dcterms:W3CDTF">2020-10-07T12:18:22Z</dcterms:created>
  <dcterms:modified xsi:type="dcterms:W3CDTF">2020-10-08T01:47:36Z</dcterms:modified>
</cp:coreProperties>
</file>