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73" r:id="rId3"/>
    <p:sldId id="264" r:id="rId4"/>
    <p:sldId id="281" r:id="rId5"/>
    <p:sldId id="282" r:id="rId6"/>
    <p:sldId id="261" r:id="rId7"/>
    <p:sldId id="259" r:id="rId8"/>
    <p:sldId id="285" r:id="rId9"/>
    <p:sldId id="287" r:id="rId10"/>
    <p:sldId id="277" r:id="rId11"/>
    <p:sldId id="289" r:id="rId12"/>
    <p:sldId id="280" r:id="rId13"/>
    <p:sldId id="266" r:id="rId14"/>
    <p:sldId id="290" r:id="rId15"/>
    <p:sldId id="275" r:id="rId16"/>
    <p:sldId id="293" r:id="rId17"/>
    <p:sldId id="292" r:id="rId18"/>
    <p:sldId id="258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7C7C8-7101-45C1-9530-F03DE3F84932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1E43-64FB-46E8-99EA-C85602D0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88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9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72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073618e60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073618e60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31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743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74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5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6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63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3593600" y="0"/>
            <a:ext cx="8598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 rot="355892">
            <a:off x="10305157" y="215136"/>
            <a:ext cx="1427555" cy="15871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691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691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87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0"/>
            <a:ext cx="6357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5443975" y="974375"/>
            <a:ext cx="5581500" cy="42531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5643475" y="1108175"/>
            <a:ext cx="520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5643581" y="1871675"/>
            <a:ext cx="5209500" cy="32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7284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1693900" y="1418775"/>
            <a:ext cx="10497900" cy="45522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1"/>
          </p:nvPr>
        </p:nvSpPr>
        <p:spPr>
          <a:xfrm>
            <a:off x="3848400" y="288197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3848400" y="194912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2"/>
          </p:nvPr>
        </p:nvSpPr>
        <p:spPr>
          <a:xfrm>
            <a:off x="3848450" y="374677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2192433" y="1759075"/>
            <a:ext cx="7964100" cy="4568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54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3" name="Google Shape;183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5" name="Google Shape;185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86" name="Google Shape;186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91" name="Google Shape;191;p22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72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7972925" y="0"/>
            <a:ext cx="42189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454800" y="1728150"/>
            <a:ext cx="11282400" cy="4716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349400" y="412950"/>
            <a:ext cx="10426800" cy="89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51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3247950" y="398400"/>
            <a:ext cx="5696100" cy="64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466650" y="398400"/>
            <a:ext cx="11258700" cy="6061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401350" y="315507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401350" y="223062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3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5834450" y="1599800"/>
            <a:ext cx="6357300" cy="525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11424950" y="0"/>
            <a:ext cx="767100" cy="6858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594350" y="2531675"/>
            <a:ext cx="5706000" cy="33258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629250" y="836300"/>
            <a:ext cx="979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4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150"/>
            <a:ext cx="8495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899875" y="833575"/>
            <a:ext cx="10851600" cy="557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1349400" y="1967350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49400" y="1028650"/>
            <a:ext cx="7924200" cy="89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1349402" y="2627525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890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454800" y="787050"/>
            <a:ext cx="11282400" cy="52839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48200" y="1846618"/>
            <a:ext cx="11095500" cy="34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5442300" y="119300"/>
            <a:ext cx="1307400" cy="1307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7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454800" y="1599800"/>
            <a:ext cx="10463100" cy="5258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1424950" y="0"/>
            <a:ext cx="767100" cy="6858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1349400" y="412950"/>
            <a:ext cx="9568500" cy="8946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>
            <a:off x="2053456" y="1739450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053456" y="3344343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3"/>
          </p:nvPr>
        </p:nvSpPr>
        <p:spPr>
          <a:xfrm>
            <a:off x="2053456" y="4949237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461900" y="412950"/>
            <a:ext cx="9327000" cy="85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4"/>
          </p:nvPr>
        </p:nvSpPr>
        <p:spPr>
          <a:xfrm>
            <a:off x="2053450" y="2177400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5"/>
          </p:nvPr>
        </p:nvSpPr>
        <p:spPr>
          <a:xfrm>
            <a:off x="2053450" y="3770863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6"/>
          </p:nvPr>
        </p:nvSpPr>
        <p:spPr>
          <a:xfrm>
            <a:off x="2053450" y="5362525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56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5834700" y="0"/>
            <a:ext cx="6357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0" y="5720400"/>
            <a:ext cx="4148400" cy="1137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8658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5834700" y="0"/>
            <a:ext cx="6357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899875" y="833575"/>
            <a:ext cx="5581500" cy="42531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1193660" y="974375"/>
            <a:ext cx="503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193525" y="1737875"/>
            <a:ext cx="5031900" cy="318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03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 SemiBold"/>
              <a:buNone/>
              <a:defRPr sz="3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 SemiBold"/>
              <a:buNone/>
              <a:defRPr sz="4000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1995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groundreport.com/3-online-marketing-strategies-will-make-business-blo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nlp-techniques.org/nlp-business-train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en/man-user-profile-person-icon-4293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vinayravindran.com/2013/09/22/guest-blog-retaining-good-people-company-big-challeng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peoplematters.in/article/technology/choose-right-e-learning-platform-117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rot="-1734925">
            <a:off x="5464867" y="664963"/>
            <a:ext cx="1264003" cy="1405295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2535628" y="4169225"/>
            <a:ext cx="7389300" cy="161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Jumlah pengganguran tahun 2019 mencapai 7,05 juta orang dan didominasi usia produktif lulusan SMA</a:t>
            </a:r>
            <a:endParaRPr i="1" dirty="0"/>
          </a:p>
        </p:txBody>
      </p:sp>
      <p:sp>
        <p:nvSpPr>
          <p:cNvPr id="256" name="Google Shape;256;p26"/>
          <p:cNvSpPr/>
          <p:nvPr/>
        </p:nvSpPr>
        <p:spPr>
          <a:xfrm>
            <a:off x="810660" y="672804"/>
            <a:ext cx="182880" cy="374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cs typeface="Arial"/>
                <a:sym typeface="Arial"/>
              </a:rPr>
              <a:t>1</a:t>
            </a:r>
          </a:p>
        </p:txBody>
      </p:sp>
      <p:grpSp>
        <p:nvGrpSpPr>
          <p:cNvPr id="257" name="Google Shape;257;p26"/>
          <p:cNvGrpSpPr/>
          <p:nvPr/>
        </p:nvGrpSpPr>
        <p:grpSpPr>
          <a:xfrm>
            <a:off x="5708909" y="1056179"/>
            <a:ext cx="665222" cy="663740"/>
            <a:chOff x="8331135" y="1487233"/>
            <a:chExt cx="998982" cy="996756"/>
          </a:xfrm>
        </p:grpSpPr>
        <p:sp>
          <p:nvSpPr>
            <p:cNvPr id="258" name="Google Shape;258;p26"/>
            <p:cNvSpPr/>
            <p:nvPr/>
          </p:nvSpPr>
          <p:spPr>
            <a:xfrm>
              <a:off x="8331135" y="1487233"/>
              <a:ext cx="998982" cy="996756"/>
            </a:xfrm>
            <a:custGeom>
              <a:avLst/>
              <a:gdLst/>
              <a:ahLst/>
              <a:cxnLst/>
              <a:rect l="l" t="t" r="r" b="b"/>
              <a:pathLst>
                <a:path w="998982" h="996756" extrusionOk="0">
                  <a:moveTo>
                    <a:pt x="984218" y="0"/>
                  </a:moveTo>
                  <a:lnTo>
                    <a:pt x="274797" y="0"/>
                  </a:lnTo>
                  <a:cubicBezTo>
                    <a:pt x="266605" y="0"/>
                    <a:pt x="259938" y="6667"/>
                    <a:pt x="259938" y="14859"/>
                  </a:cubicBezTo>
                  <a:cubicBezTo>
                    <a:pt x="259938" y="23050"/>
                    <a:pt x="266605" y="29623"/>
                    <a:pt x="274797" y="29623"/>
                  </a:cubicBezTo>
                  <a:lnTo>
                    <a:pt x="969359" y="29623"/>
                  </a:lnTo>
                  <a:lnTo>
                    <a:pt x="969359" y="661988"/>
                  </a:lnTo>
                  <a:lnTo>
                    <a:pt x="678466" y="661988"/>
                  </a:lnTo>
                  <a:cubicBezTo>
                    <a:pt x="680276" y="651701"/>
                    <a:pt x="681228" y="641223"/>
                    <a:pt x="681228" y="630460"/>
                  </a:cubicBezTo>
                  <a:cubicBezTo>
                    <a:pt x="681228" y="616839"/>
                    <a:pt x="679800" y="603599"/>
                    <a:pt x="676942" y="590931"/>
                  </a:cubicBezTo>
                  <a:lnTo>
                    <a:pt x="736759" y="590931"/>
                  </a:lnTo>
                  <a:cubicBezTo>
                    <a:pt x="744950" y="590931"/>
                    <a:pt x="751523" y="584359"/>
                    <a:pt x="751523" y="576167"/>
                  </a:cubicBezTo>
                  <a:cubicBezTo>
                    <a:pt x="751523" y="567976"/>
                    <a:pt x="744950" y="561308"/>
                    <a:pt x="736759" y="561308"/>
                  </a:cubicBezTo>
                  <a:lnTo>
                    <a:pt x="667798" y="561308"/>
                  </a:lnTo>
                  <a:cubicBezTo>
                    <a:pt x="640462" y="493586"/>
                    <a:pt x="574263" y="445770"/>
                    <a:pt x="497205" y="445770"/>
                  </a:cubicBezTo>
                  <a:cubicBezTo>
                    <a:pt x="420148" y="445770"/>
                    <a:pt x="353949" y="493586"/>
                    <a:pt x="326613" y="561308"/>
                  </a:cubicBezTo>
                  <a:lnTo>
                    <a:pt x="137160" y="561308"/>
                  </a:lnTo>
                  <a:lnTo>
                    <a:pt x="137160" y="130302"/>
                  </a:lnTo>
                  <a:lnTo>
                    <a:pt x="863061" y="130302"/>
                  </a:lnTo>
                  <a:lnTo>
                    <a:pt x="863061" y="561308"/>
                  </a:lnTo>
                  <a:lnTo>
                    <a:pt x="805625" y="561308"/>
                  </a:lnTo>
                  <a:cubicBezTo>
                    <a:pt x="797433" y="561308"/>
                    <a:pt x="790861" y="567976"/>
                    <a:pt x="790861" y="576167"/>
                  </a:cubicBezTo>
                  <a:cubicBezTo>
                    <a:pt x="790861" y="584359"/>
                    <a:pt x="797433" y="590931"/>
                    <a:pt x="805625" y="590931"/>
                  </a:cubicBezTo>
                  <a:lnTo>
                    <a:pt x="877824" y="590931"/>
                  </a:lnTo>
                  <a:cubicBezTo>
                    <a:pt x="886111" y="590931"/>
                    <a:pt x="892683" y="584264"/>
                    <a:pt x="892683" y="576167"/>
                  </a:cubicBezTo>
                  <a:lnTo>
                    <a:pt x="892683" y="115443"/>
                  </a:lnTo>
                  <a:cubicBezTo>
                    <a:pt x="892683" y="107251"/>
                    <a:pt x="886111" y="100584"/>
                    <a:pt x="877824" y="100584"/>
                  </a:cubicBezTo>
                  <a:lnTo>
                    <a:pt x="122301" y="100584"/>
                  </a:lnTo>
                  <a:cubicBezTo>
                    <a:pt x="114110" y="100584"/>
                    <a:pt x="107442" y="107251"/>
                    <a:pt x="107442" y="115443"/>
                  </a:cubicBezTo>
                  <a:lnTo>
                    <a:pt x="107442" y="576167"/>
                  </a:lnTo>
                  <a:cubicBezTo>
                    <a:pt x="107442" y="584359"/>
                    <a:pt x="114110" y="590931"/>
                    <a:pt x="122301" y="590931"/>
                  </a:cubicBezTo>
                  <a:lnTo>
                    <a:pt x="317468" y="590931"/>
                  </a:lnTo>
                  <a:cubicBezTo>
                    <a:pt x="314611" y="603599"/>
                    <a:pt x="313182" y="616839"/>
                    <a:pt x="313182" y="630460"/>
                  </a:cubicBezTo>
                  <a:cubicBezTo>
                    <a:pt x="313182" y="641223"/>
                    <a:pt x="314135" y="651701"/>
                    <a:pt x="315945" y="661988"/>
                  </a:cubicBezTo>
                  <a:lnTo>
                    <a:pt x="29623" y="661988"/>
                  </a:lnTo>
                  <a:lnTo>
                    <a:pt x="29623" y="29623"/>
                  </a:lnTo>
                  <a:lnTo>
                    <a:pt x="157925" y="29623"/>
                  </a:lnTo>
                  <a:cubicBezTo>
                    <a:pt x="166116" y="29623"/>
                    <a:pt x="172784" y="23050"/>
                    <a:pt x="172784" y="14859"/>
                  </a:cubicBezTo>
                  <a:cubicBezTo>
                    <a:pt x="172784" y="6667"/>
                    <a:pt x="166116" y="0"/>
                    <a:pt x="157925" y="0"/>
                  </a:cubicBezTo>
                  <a:lnTo>
                    <a:pt x="14859" y="0"/>
                  </a:lnTo>
                  <a:cubicBezTo>
                    <a:pt x="6668" y="0"/>
                    <a:pt x="0" y="6667"/>
                    <a:pt x="0" y="14859"/>
                  </a:cubicBezTo>
                  <a:lnTo>
                    <a:pt x="0" y="676751"/>
                  </a:lnTo>
                  <a:cubicBezTo>
                    <a:pt x="0" y="684943"/>
                    <a:pt x="6668" y="691515"/>
                    <a:pt x="14859" y="691515"/>
                  </a:cubicBezTo>
                  <a:lnTo>
                    <a:pt x="323565" y="691515"/>
                  </a:lnTo>
                  <a:cubicBezTo>
                    <a:pt x="333090" y="718852"/>
                    <a:pt x="348901" y="743141"/>
                    <a:pt x="369189" y="762857"/>
                  </a:cubicBezTo>
                  <a:lnTo>
                    <a:pt x="369189" y="981837"/>
                  </a:lnTo>
                  <a:cubicBezTo>
                    <a:pt x="369189" y="987362"/>
                    <a:pt x="372237" y="992410"/>
                    <a:pt x="377095" y="994982"/>
                  </a:cubicBezTo>
                  <a:cubicBezTo>
                    <a:pt x="381953" y="997649"/>
                    <a:pt x="387763" y="997267"/>
                    <a:pt x="392240" y="994124"/>
                  </a:cubicBezTo>
                  <a:lnTo>
                    <a:pt x="496729" y="923163"/>
                  </a:lnTo>
                  <a:lnTo>
                    <a:pt x="597313" y="993934"/>
                  </a:lnTo>
                  <a:cubicBezTo>
                    <a:pt x="599790" y="995744"/>
                    <a:pt x="602838" y="996601"/>
                    <a:pt x="605790" y="996601"/>
                  </a:cubicBezTo>
                  <a:cubicBezTo>
                    <a:pt x="608076" y="996601"/>
                    <a:pt x="610362" y="996029"/>
                    <a:pt x="612648" y="994982"/>
                  </a:cubicBezTo>
                  <a:cubicBezTo>
                    <a:pt x="617601" y="992410"/>
                    <a:pt x="620649" y="987362"/>
                    <a:pt x="620649" y="981837"/>
                  </a:cubicBezTo>
                  <a:lnTo>
                    <a:pt x="620649" y="767144"/>
                  </a:lnTo>
                  <a:cubicBezTo>
                    <a:pt x="643128" y="746665"/>
                    <a:pt x="660559" y="720757"/>
                    <a:pt x="670751" y="691515"/>
                  </a:cubicBezTo>
                  <a:lnTo>
                    <a:pt x="984218" y="691515"/>
                  </a:lnTo>
                  <a:cubicBezTo>
                    <a:pt x="992410" y="691515"/>
                    <a:pt x="998982" y="684943"/>
                    <a:pt x="998982" y="676751"/>
                  </a:cubicBezTo>
                  <a:lnTo>
                    <a:pt x="998982" y="14859"/>
                  </a:lnTo>
                  <a:cubicBezTo>
                    <a:pt x="998982" y="6667"/>
                    <a:pt x="992410" y="0"/>
                    <a:pt x="984218" y="0"/>
                  </a:cubicBezTo>
                  <a:close/>
                  <a:moveTo>
                    <a:pt x="591027" y="953167"/>
                  </a:moveTo>
                  <a:lnTo>
                    <a:pt x="505396" y="892778"/>
                  </a:lnTo>
                  <a:cubicBezTo>
                    <a:pt x="500444" y="889349"/>
                    <a:pt x="493681" y="889254"/>
                    <a:pt x="488538" y="892683"/>
                  </a:cubicBezTo>
                  <a:lnTo>
                    <a:pt x="398717" y="953738"/>
                  </a:lnTo>
                  <a:lnTo>
                    <a:pt x="398717" y="786194"/>
                  </a:lnTo>
                  <a:cubicBezTo>
                    <a:pt x="427197" y="804482"/>
                    <a:pt x="461010" y="814959"/>
                    <a:pt x="497205" y="814959"/>
                  </a:cubicBezTo>
                  <a:cubicBezTo>
                    <a:pt x="531495" y="814959"/>
                    <a:pt x="563595" y="805529"/>
                    <a:pt x="591027" y="789051"/>
                  </a:cubicBezTo>
                  <a:lnTo>
                    <a:pt x="591027" y="953167"/>
                  </a:lnTo>
                  <a:close/>
                  <a:moveTo>
                    <a:pt x="620649" y="723424"/>
                  </a:moveTo>
                  <a:cubicBezTo>
                    <a:pt x="612172" y="734759"/>
                    <a:pt x="602171" y="744760"/>
                    <a:pt x="591027" y="753332"/>
                  </a:cubicBezTo>
                  <a:cubicBezTo>
                    <a:pt x="565023" y="773430"/>
                    <a:pt x="532448" y="785336"/>
                    <a:pt x="497205" y="785336"/>
                  </a:cubicBezTo>
                  <a:cubicBezTo>
                    <a:pt x="459772" y="785336"/>
                    <a:pt x="425482" y="772001"/>
                    <a:pt x="398717" y="749713"/>
                  </a:cubicBezTo>
                  <a:cubicBezTo>
                    <a:pt x="387382" y="740283"/>
                    <a:pt x="377381" y="729329"/>
                    <a:pt x="369189" y="717042"/>
                  </a:cubicBezTo>
                  <a:cubicBezTo>
                    <a:pt x="363760" y="709041"/>
                    <a:pt x="359093" y="700469"/>
                    <a:pt x="355188" y="691515"/>
                  </a:cubicBezTo>
                  <a:cubicBezTo>
                    <a:pt x="351187" y="682085"/>
                    <a:pt x="348044" y="672275"/>
                    <a:pt x="345948" y="661988"/>
                  </a:cubicBezTo>
                  <a:cubicBezTo>
                    <a:pt x="343853" y="651891"/>
                    <a:pt x="342710" y="641318"/>
                    <a:pt x="342710" y="630460"/>
                  </a:cubicBezTo>
                  <a:cubicBezTo>
                    <a:pt x="342710" y="616744"/>
                    <a:pt x="344520" y="603504"/>
                    <a:pt x="347853" y="590931"/>
                  </a:cubicBezTo>
                  <a:cubicBezTo>
                    <a:pt x="350520" y="580549"/>
                    <a:pt x="354330" y="570643"/>
                    <a:pt x="358997" y="561308"/>
                  </a:cubicBezTo>
                  <a:cubicBezTo>
                    <a:pt x="384334" y="510445"/>
                    <a:pt x="436817" y="475488"/>
                    <a:pt x="497205" y="475488"/>
                  </a:cubicBezTo>
                  <a:cubicBezTo>
                    <a:pt x="557499" y="475488"/>
                    <a:pt x="609981" y="510445"/>
                    <a:pt x="635413" y="561308"/>
                  </a:cubicBezTo>
                  <a:cubicBezTo>
                    <a:pt x="640080" y="570643"/>
                    <a:pt x="643890" y="580549"/>
                    <a:pt x="646557" y="590931"/>
                  </a:cubicBezTo>
                  <a:cubicBezTo>
                    <a:pt x="649891" y="603504"/>
                    <a:pt x="651701" y="616744"/>
                    <a:pt x="651701" y="630460"/>
                  </a:cubicBezTo>
                  <a:cubicBezTo>
                    <a:pt x="651701" y="641223"/>
                    <a:pt x="650558" y="651796"/>
                    <a:pt x="648558" y="661988"/>
                  </a:cubicBezTo>
                  <a:cubicBezTo>
                    <a:pt x="646367" y="672275"/>
                    <a:pt x="643224" y="682085"/>
                    <a:pt x="639223" y="691515"/>
                  </a:cubicBezTo>
                  <a:cubicBezTo>
                    <a:pt x="634270" y="702945"/>
                    <a:pt x="627984" y="713708"/>
                    <a:pt x="620649" y="723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8570022" y="1735264"/>
              <a:ext cx="544067" cy="29717"/>
            </a:xfrm>
            <a:custGeom>
              <a:avLst/>
              <a:gdLst/>
              <a:ahLst/>
              <a:cxnLst/>
              <a:rect l="l" t="t" r="r" b="b"/>
              <a:pathLst>
                <a:path w="544067" h="29717" extrusionOk="0">
                  <a:moveTo>
                    <a:pt x="544068" y="14859"/>
                  </a:moveTo>
                  <a:cubicBezTo>
                    <a:pt x="544068" y="6668"/>
                    <a:pt x="537496" y="0"/>
                    <a:pt x="529209" y="0"/>
                  </a:cubicBezTo>
                  <a:lnTo>
                    <a:pt x="14859" y="0"/>
                  </a:lnTo>
                  <a:cubicBezTo>
                    <a:pt x="6668" y="0"/>
                    <a:pt x="0" y="6668"/>
                    <a:pt x="0" y="14859"/>
                  </a:cubicBezTo>
                  <a:cubicBezTo>
                    <a:pt x="0" y="23050"/>
                    <a:pt x="6572" y="29718"/>
                    <a:pt x="14859" y="29718"/>
                  </a:cubicBezTo>
                  <a:lnTo>
                    <a:pt x="529304" y="29718"/>
                  </a:lnTo>
                  <a:cubicBezTo>
                    <a:pt x="537400" y="29718"/>
                    <a:pt x="544068" y="23050"/>
                    <a:pt x="544068" y="148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8570022" y="1848421"/>
              <a:ext cx="147542" cy="29717"/>
            </a:xfrm>
            <a:custGeom>
              <a:avLst/>
              <a:gdLst/>
              <a:ahLst/>
              <a:cxnLst/>
              <a:rect l="l" t="t" r="r" b="b"/>
              <a:pathLst>
                <a:path w="147542" h="29717" extrusionOk="0">
                  <a:moveTo>
                    <a:pt x="14764" y="0"/>
                  </a:moveTo>
                  <a:cubicBezTo>
                    <a:pt x="6572" y="0"/>
                    <a:pt x="0" y="6667"/>
                    <a:pt x="0" y="14859"/>
                  </a:cubicBezTo>
                  <a:cubicBezTo>
                    <a:pt x="0" y="23050"/>
                    <a:pt x="6572" y="29718"/>
                    <a:pt x="14764" y="29718"/>
                  </a:cubicBezTo>
                  <a:lnTo>
                    <a:pt x="132779" y="29718"/>
                  </a:lnTo>
                  <a:cubicBezTo>
                    <a:pt x="140970" y="29718"/>
                    <a:pt x="147542" y="23050"/>
                    <a:pt x="147542" y="14859"/>
                  </a:cubicBezTo>
                  <a:cubicBezTo>
                    <a:pt x="147542" y="6667"/>
                    <a:pt x="140970" y="0"/>
                    <a:pt x="132779" y="0"/>
                  </a:cubicBezTo>
                  <a:lnTo>
                    <a:pt x="14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8967787" y="1852993"/>
              <a:ext cx="148589" cy="29717"/>
            </a:xfrm>
            <a:custGeom>
              <a:avLst/>
              <a:gdLst/>
              <a:ahLst/>
              <a:cxnLst/>
              <a:rect l="l" t="t" r="r" b="b"/>
              <a:pathLst>
                <a:path w="148589" h="29717" extrusionOk="0">
                  <a:moveTo>
                    <a:pt x="14859" y="29718"/>
                  </a:moveTo>
                  <a:lnTo>
                    <a:pt x="133731" y="29718"/>
                  </a:lnTo>
                  <a:cubicBezTo>
                    <a:pt x="141827" y="29718"/>
                    <a:pt x="148590" y="23050"/>
                    <a:pt x="148590" y="14859"/>
                  </a:cubicBezTo>
                  <a:cubicBezTo>
                    <a:pt x="148590" y="6668"/>
                    <a:pt x="141923" y="0"/>
                    <a:pt x="133731" y="0"/>
                  </a:cubicBezTo>
                  <a:lnTo>
                    <a:pt x="14859" y="0"/>
                  </a:lnTo>
                  <a:cubicBezTo>
                    <a:pt x="6668" y="0"/>
                    <a:pt x="0" y="6668"/>
                    <a:pt x="0" y="14859"/>
                  </a:cubicBezTo>
                  <a:cubicBezTo>
                    <a:pt x="0" y="23050"/>
                    <a:pt x="6668" y="29718"/>
                    <a:pt x="14859" y="29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8740329" y="2030157"/>
              <a:ext cx="176021" cy="174879"/>
            </a:xfrm>
            <a:custGeom>
              <a:avLst/>
              <a:gdLst/>
              <a:ahLst/>
              <a:cxnLst/>
              <a:rect l="l" t="t" r="r" b="b"/>
              <a:pathLst>
                <a:path w="176021" h="174879" extrusionOk="0">
                  <a:moveTo>
                    <a:pt x="141923" y="18383"/>
                  </a:moveTo>
                  <a:cubicBezTo>
                    <a:pt x="127064" y="6858"/>
                    <a:pt x="108299" y="0"/>
                    <a:pt x="88011" y="0"/>
                  </a:cubicBezTo>
                  <a:cubicBezTo>
                    <a:pt x="67723" y="0"/>
                    <a:pt x="48959" y="6858"/>
                    <a:pt x="34100" y="18383"/>
                  </a:cubicBezTo>
                  <a:cubicBezTo>
                    <a:pt x="23813" y="26289"/>
                    <a:pt x="15430" y="36385"/>
                    <a:pt x="9525" y="48006"/>
                  </a:cubicBezTo>
                  <a:cubicBezTo>
                    <a:pt x="3429" y="59817"/>
                    <a:pt x="0" y="73247"/>
                    <a:pt x="0" y="87440"/>
                  </a:cubicBezTo>
                  <a:cubicBezTo>
                    <a:pt x="0" y="135731"/>
                    <a:pt x="39434" y="174879"/>
                    <a:pt x="88011" y="174879"/>
                  </a:cubicBezTo>
                  <a:cubicBezTo>
                    <a:pt x="136493" y="174879"/>
                    <a:pt x="176022" y="135636"/>
                    <a:pt x="176022" y="87440"/>
                  </a:cubicBezTo>
                  <a:cubicBezTo>
                    <a:pt x="176022" y="73247"/>
                    <a:pt x="172593" y="59817"/>
                    <a:pt x="166497" y="48006"/>
                  </a:cubicBezTo>
                  <a:cubicBezTo>
                    <a:pt x="160591" y="36385"/>
                    <a:pt x="152209" y="26289"/>
                    <a:pt x="141923" y="18383"/>
                  </a:cubicBezTo>
                  <a:close/>
                  <a:moveTo>
                    <a:pt x="88011" y="145352"/>
                  </a:moveTo>
                  <a:cubicBezTo>
                    <a:pt x="55912" y="145352"/>
                    <a:pt x="29813" y="119348"/>
                    <a:pt x="29813" y="87440"/>
                  </a:cubicBezTo>
                  <a:cubicBezTo>
                    <a:pt x="29813" y="72200"/>
                    <a:pt x="35814" y="58293"/>
                    <a:pt x="45530" y="48006"/>
                  </a:cubicBezTo>
                  <a:cubicBezTo>
                    <a:pt x="56102" y="36671"/>
                    <a:pt x="71247" y="29623"/>
                    <a:pt x="88011" y="29623"/>
                  </a:cubicBezTo>
                  <a:cubicBezTo>
                    <a:pt x="104775" y="29623"/>
                    <a:pt x="119920" y="36671"/>
                    <a:pt x="130493" y="48006"/>
                  </a:cubicBezTo>
                  <a:cubicBezTo>
                    <a:pt x="140208" y="58293"/>
                    <a:pt x="146209" y="72200"/>
                    <a:pt x="146209" y="87440"/>
                  </a:cubicBezTo>
                  <a:cubicBezTo>
                    <a:pt x="146209" y="119348"/>
                    <a:pt x="120110" y="145352"/>
                    <a:pt x="88011" y="1453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55;p26">
            <a:extLst>
              <a:ext uri="{FF2B5EF4-FFF2-40B4-BE49-F238E27FC236}">
                <a16:creationId xmlns:a16="http://schemas.microsoft.com/office/drawing/2014/main" id="{705BF291-74C9-4BEE-A60B-DE96CE2A2434}"/>
              </a:ext>
            </a:extLst>
          </p:cNvPr>
          <p:cNvSpPr txBox="1">
            <a:spLocks/>
          </p:cNvSpPr>
          <p:nvPr/>
        </p:nvSpPr>
        <p:spPr>
          <a:xfrm>
            <a:off x="1851009" y="3451325"/>
            <a:ext cx="848998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30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kern="0" dirty="0"/>
              <a:t>PENDIDIKAN SPIRIT KEWIRAUSAHAAN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3"/>
          <p:cNvSpPr txBox="1">
            <a:spLocks noGrp="1"/>
          </p:cNvSpPr>
          <p:nvPr>
            <p:ph type="title"/>
          </p:nvPr>
        </p:nvSpPr>
        <p:spPr>
          <a:xfrm>
            <a:off x="2417454" y="1695046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5. Learning to Be Morally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561" name="Google Shape;561;p43"/>
          <p:cNvSpPr txBox="1">
            <a:spLocks noGrp="1"/>
          </p:cNvSpPr>
          <p:nvPr>
            <p:ph type="body" idx="2"/>
          </p:nvPr>
        </p:nvSpPr>
        <p:spPr>
          <a:xfrm>
            <a:off x="2289118" y="2458546"/>
            <a:ext cx="7893870" cy="39101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Prof. Dr. </a:t>
            </a:r>
            <a:r>
              <a:rPr lang="en-US" dirty="0" err="1">
                <a:solidFill>
                  <a:srgbClr val="FF0000"/>
                </a:solidFill>
              </a:rPr>
              <a:t>Agus</a:t>
            </a:r>
            <a:r>
              <a:rPr lang="en-US" dirty="0">
                <a:solidFill>
                  <a:srgbClr val="FF0000"/>
                </a:solidFill>
              </a:rPr>
              <a:t> Salim Mansur, </a:t>
            </a:r>
            <a:r>
              <a:rPr lang="en-US" dirty="0" err="1">
                <a:solidFill>
                  <a:srgbClr val="FF0000"/>
                </a:solidFill>
              </a:rPr>
              <a:t>M.Pd</a:t>
            </a:r>
            <a:r>
              <a:rPr lang="en-US" dirty="0">
                <a:solidFill>
                  <a:srgbClr val="FF0000"/>
                </a:solidFill>
              </a:rPr>
              <a:t>.,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pilar </a:t>
            </a:r>
            <a:r>
              <a:rPr lang="en-US" dirty="0" err="1"/>
              <a:t>tambahan</a:t>
            </a:r>
            <a:r>
              <a:rPr lang="en-US" dirty="0"/>
              <a:t> yang sangat </a:t>
            </a:r>
            <a:r>
              <a:rPr lang="en-US" dirty="0" err="1"/>
              <a:t>mendasar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i="1" dirty="0"/>
              <a:t>Learning to be Morally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berbekal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bermodal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, </a:t>
            </a:r>
            <a:r>
              <a:rPr lang="en-US" dirty="0" err="1"/>
              <a:t>bertambal</a:t>
            </a:r>
            <a:r>
              <a:rPr lang="en-US" dirty="0"/>
              <a:t> </a:t>
            </a:r>
            <a:r>
              <a:rPr lang="en-US" dirty="0" err="1"/>
              <a:t>kreasi</a:t>
            </a:r>
            <a:r>
              <a:rPr lang="en-US" dirty="0"/>
              <a:t>, dan </a:t>
            </a:r>
            <a:r>
              <a:rPr lang="en-US" dirty="0" err="1"/>
              <a:t>berkekal</a:t>
            </a:r>
            <a:r>
              <a:rPr lang="en-US" dirty="0"/>
              <a:t> </a:t>
            </a:r>
            <a:r>
              <a:rPr lang="en-US" dirty="0" err="1"/>
              <a:t>harmoni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bermoral</a:t>
            </a:r>
            <a:r>
              <a:rPr lang="en-US" dirty="0"/>
              <a:t> </a:t>
            </a:r>
            <a:r>
              <a:rPr lang="en-US" dirty="0" err="1"/>
              <a:t>sejati</a:t>
            </a:r>
            <a:r>
              <a:rPr lang="en-US" dirty="0"/>
              <a:t> yang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kebermoralan</a:t>
            </a:r>
            <a:r>
              <a:rPr lang="en-US" dirty="0"/>
              <a:t> </a:t>
            </a:r>
            <a:r>
              <a:rPr lang="en-US" dirty="0" err="1"/>
              <a:t>hakiki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ketaatan</a:t>
            </a:r>
            <a:r>
              <a:rPr lang="en-US" dirty="0"/>
              <a:t> </a:t>
            </a:r>
            <a:r>
              <a:rPr lang="en-US" dirty="0" err="1"/>
              <a:t>semu</a:t>
            </a:r>
            <a:r>
              <a:rPr lang="en-US" dirty="0"/>
              <a:t>, pseudo moral, </a:t>
            </a:r>
            <a:r>
              <a:rPr lang="en-US" dirty="0" err="1"/>
              <a:t>lipstik</a:t>
            </a:r>
            <a:r>
              <a:rPr lang="en-US" dirty="0"/>
              <a:t> </a:t>
            </a:r>
            <a:r>
              <a:rPr lang="en-US" dirty="0" err="1"/>
              <a:t>akhlak</a:t>
            </a:r>
            <a:r>
              <a:rPr lang="en-US" dirty="0"/>
              <a:t>, </a:t>
            </a:r>
            <a:r>
              <a:rPr lang="en-US" dirty="0" err="1"/>
              <a:t>kamuflase</a:t>
            </a:r>
            <a:r>
              <a:rPr lang="en-US" dirty="0"/>
              <a:t> </a:t>
            </a:r>
            <a:r>
              <a:rPr lang="en-US" dirty="0" err="1"/>
              <a:t>iman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sosok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bermoral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mendalam</a:t>
            </a:r>
            <a:r>
              <a:rPr lang="en-US" dirty="0"/>
              <a:t>, </a:t>
            </a:r>
            <a:r>
              <a:rPr lang="en-US" dirty="0" err="1"/>
              <a:t>bermoral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bermoral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yang </a:t>
            </a:r>
            <a:r>
              <a:rPr lang="en-US" dirty="0" err="1"/>
              <a:t>hebat</a:t>
            </a:r>
            <a:r>
              <a:rPr lang="en-US" dirty="0"/>
              <a:t>, dan </a:t>
            </a:r>
            <a:r>
              <a:rPr lang="en-US" dirty="0" err="1"/>
              <a:t>bermoral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mumpuni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sangat kaya,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66" name="Google Shape;566;p43"/>
          <p:cNvSpPr/>
          <p:nvPr/>
        </p:nvSpPr>
        <p:spPr>
          <a:xfrm rot="846593">
            <a:off x="9514346" y="1354826"/>
            <a:ext cx="994164" cy="1105294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7" name="Google Shape;567;p43"/>
          <p:cNvGrpSpPr/>
          <p:nvPr/>
        </p:nvGrpSpPr>
        <p:grpSpPr>
          <a:xfrm>
            <a:off x="604119" y="541945"/>
            <a:ext cx="548137" cy="672187"/>
            <a:chOff x="6567487" y="4469320"/>
            <a:chExt cx="778382" cy="954405"/>
          </a:xfrm>
        </p:grpSpPr>
        <p:sp>
          <p:nvSpPr>
            <p:cNvPr id="568" name="Google Shape;568;p43"/>
            <p:cNvSpPr/>
            <p:nvPr/>
          </p:nvSpPr>
          <p:spPr>
            <a:xfrm>
              <a:off x="6567487" y="4469320"/>
              <a:ext cx="778287" cy="954405"/>
            </a:xfrm>
            <a:custGeom>
              <a:avLst/>
              <a:gdLst/>
              <a:ahLst/>
              <a:cxnLst/>
              <a:rect l="l" t="t" r="r" b="b"/>
              <a:pathLst>
                <a:path w="778287" h="954405" extrusionOk="0">
                  <a:moveTo>
                    <a:pt x="708088" y="0"/>
                  </a:moveTo>
                  <a:lnTo>
                    <a:pt x="210693" y="0"/>
                  </a:lnTo>
                  <a:cubicBezTo>
                    <a:pt x="204978" y="0"/>
                    <a:pt x="199454" y="2572"/>
                    <a:pt x="195929" y="7239"/>
                  </a:cubicBezTo>
                  <a:cubicBezTo>
                    <a:pt x="195548" y="7811"/>
                    <a:pt x="195263" y="8382"/>
                    <a:pt x="194881" y="8954"/>
                  </a:cubicBezTo>
                  <a:lnTo>
                    <a:pt x="9430" y="196120"/>
                  </a:lnTo>
                  <a:cubicBezTo>
                    <a:pt x="3810" y="199358"/>
                    <a:pt x="0" y="205359"/>
                    <a:pt x="0" y="212312"/>
                  </a:cubicBezTo>
                  <a:lnTo>
                    <a:pt x="0" y="884206"/>
                  </a:lnTo>
                  <a:cubicBezTo>
                    <a:pt x="0" y="922877"/>
                    <a:pt x="31432" y="954405"/>
                    <a:pt x="70295" y="954405"/>
                  </a:cubicBezTo>
                  <a:lnTo>
                    <a:pt x="708088" y="954405"/>
                  </a:lnTo>
                  <a:cubicBezTo>
                    <a:pt x="746760" y="954405"/>
                    <a:pt x="778383" y="922972"/>
                    <a:pt x="778288" y="884206"/>
                  </a:cubicBezTo>
                  <a:lnTo>
                    <a:pt x="778288" y="494157"/>
                  </a:lnTo>
                  <a:cubicBezTo>
                    <a:pt x="778288" y="483775"/>
                    <a:pt x="769906" y="475488"/>
                    <a:pt x="759523" y="475488"/>
                  </a:cubicBezTo>
                  <a:cubicBezTo>
                    <a:pt x="749141" y="475488"/>
                    <a:pt x="740759" y="483870"/>
                    <a:pt x="740759" y="494157"/>
                  </a:cubicBezTo>
                  <a:lnTo>
                    <a:pt x="740759" y="884111"/>
                  </a:lnTo>
                  <a:cubicBezTo>
                    <a:pt x="740759" y="902208"/>
                    <a:pt x="725996" y="916877"/>
                    <a:pt x="707898" y="916877"/>
                  </a:cubicBezTo>
                  <a:lnTo>
                    <a:pt x="70104" y="916877"/>
                  </a:lnTo>
                  <a:cubicBezTo>
                    <a:pt x="52006" y="916877"/>
                    <a:pt x="37243" y="902113"/>
                    <a:pt x="37243" y="884111"/>
                  </a:cubicBezTo>
                  <a:lnTo>
                    <a:pt x="37243" y="232124"/>
                  </a:lnTo>
                  <a:lnTo>
                    <a:pt x="156686" y="232124"/>
                  </a:lnTo>
                  <a:cubicBezTo>
                    <a:pt x="195072" y="232124"/>
                    <a:pt x="226790" y="202692"/>
                    <a:pt x="230410" y="165163"/>
                  </a:cubicBezTo>
                  <a:cubicBezTo>
                    <a:pt x="230696" y="162401"/>
                    <a:pt x="230886" y="159639"/>
                    <a:pt x="230886" y="156781"/>
                  </a:cubicBezTo>
                  <a:lnTo>
                    <a:pt x="230886" y="37529"/>
                  </a:lnTo>
                  <a:lnTo>
                    <a:pt x="707898" y="37529"/>
                  </a:lnTo>
                  <a:cubicBezTo>
                    <a:pt x="725996" y="37529"/>
                    <a:pt x="740759" y="52292"/>
                    <a:pt x="740759" y="70295"/>
                  </a:cubicBezTo>
                  <a:lnTo>
                    <a:pt x="740759" y="285369"/>
                  </a:lnTo>
                  <a:cubicBezTo>
                    <a:pt x="740759" y="295751"/>
                    <a:pt x="749141" y="304038"/>
                    <a:pt x="759523" y="304038"/>
                  </a:cubicBezTo>
                  <a:cubicBezTo>
                    <a:pt x="769906" y="304038"/>
                    <a:pt x="778288" y="295656"/>
                    <a:pt x="778288" y="285369"/>
                  </a:cubicBezTo>
                  <a:lnTo>
                    <a:pt x="778288" y="70295"/>
                  </a:lnTo>
                  <a:cubicBezTo>
                    <a:pt x="778383" y="31528"/>
                    <a:pt x="746951" y="0"/>
                    <a:pt x="708088" y="0"/>
                  </a:cubicBezTo>
                  <a:close/>
                  <a:moveTo>
                    <a:pt x="193453" y="63437"/>
                  </a:moveTo>
                  <a:lnTo>
                    <a:pt x="193453" y="157734"/>
                  </a:lnTo>
                  <a:cubicBezTo>
                    <a:pt x="193453" y="160115"/>
                    <a:pt x="193167" y="162496"/>
                    <a:pt x="192691" y="164782"/>
                  </a:cubicBezTo>
                  <a:cubicBezTo>
                    <a:pt x="188976" y="181261"/>
                    <a:pt x="174307" y="193548"/>
                    <a:pt x="156781" y="193548"/>
                  </a:cubicBezTo>
                  <a:lnTo>
                    <a:pt x="64484" y="193548"/>
                  </a:lnTo>
                  <a:lnTo>
                    <a:pt x="193453" y="634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6685215" y="4721922"/>
              <a:ext cx="533781" cy="533781"/>
            </a:xfrm>
            <a:custGeom>
              <a:avLst/>
              <a:gdLst/>
              <a:ahLst/>
              <a:cxnLst/>
              <a:rect l="l" t="t" r="r" b="b"/>
              <a:pathLst>
                <a:path w="533781" h="533781" extrusionOk="0">
                  <a:moveTo>
                    <a:pt x="0" y="266891"/>
                  </a:moveTo>
                  <a:cubicBezTo>
                    <a:pt x="0" y="413957"/>
                    <a:pt x="119825" y="533781"/>
                    <a:pt x="266891" y="533781"/>
                  </a:cubicBezTo>
                  <a:cubicBezTo>
                    <a:pt x="414147" y="533781"/>
                    <a:pt x="533876" y="413957"/>
                    <a:pt x="533781" y="266891"/>
                  </a:cubicBezTo>
                  <a:cubicBezTo>
                    <a:pt x="533781" y="119825"/>
                    <a:pt x="414147" y="0"/>
                    <a:pt x="266891" y="0"/>
                  </a:cubicBezTo>
                  <a:cubicBezTo>
                    <a:pt x="119825" y="0"/>
                    <a:pt x="0" y="119825"/>
                    <a:pt x="0" y="266891"/>
                  </a:cubicBezTo>
                  <a:close/>
                  <a:moveTo>
                    <a:pt x="496348" y="266795"/>
                  </a:moveTo>
                  <a:cubicBezTo>
                    <a:pt x="496348" y="393287"/>
                    <a:pt x="393383" y="496253"/>
                    <a:pt x="266891" y="496253"/>
                  </a:cubicBezTo>
                  <a:cubicBezTo>
                    <a:pt x="140399" y="496253"/>
                    <a:pt x="37433" y="393287"/>
                    <a:pt x="37433" y="266795"/>
                  </a:cubicBezTo>
                  <a:cubicBezTo>
                    <a:pt x="37433" y="140303"/>
                    <a:pt x="140399" y="37338"/>
                    <a:pt x="266891" y="37338"/>
                  </a:cubicBezTo>
                  <a:cubicBezTo>
                    <a:pt x="393573" y="37338"/>
                    <a:pt x="496348" y="140208"/>
                    <a:pt x="496348" y="266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7308151" y="4782502"/>
              <a:ext cx="37718" cy="53816"/>
            </a:xfrm>
            <a:custGeom>
              <a:avLst/>
              <a:gdLst/>
              <a:ahLst/>
              <a:cxnLst/>
              <a:rect l="l" t="t" r="r" b="b"/>
              <a:pathLst>
                <a:path w="37718" h="53816" extrusionOk="0">
                  <a:moveTo>
                    <a:pt x="18859" y="0"/>
                  </a:moveTo>
                  <a:cubicBezTo>
                    <a:pt x="8382" y="0"/>
                    <a:pt x="0" y="8382"/>
                    <a:pt x="0" y="18859"/>
                  </a:cubicBezTo>
                  <a:lnTo>
                    <a:pt x="0" y="34957"/>
                  </a:lnTo>
                  <a:cubicBezTo>
                    <a:pt x="0" y="45339"/>
                    <a:pt x="8382" y="53816"/>
                    <a:pt x="18859" y="53816"/>
                  </a:cubicBezTo>
                  <a:cubicBezTo>
                    <a:pt x="29337" y="53816"/>
                    <a:pt x="37719" y="45434"/>
                    <a:pt x="37719" y="34957"/>
                  </a:cubicBezTo>
                  <a:lnTo>
                    <a:pt x="37719" y="18859"/>
                  </a:lnTo>
                  <a:cubicBezTo>
                    <a:pt x="37719" y="8382"/>
                    <a:pt x="29337" y="0"/>
                    <a:pt x="18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6779132" y="4854701"/>
              <a:ext cx="244697" cy="273176"/>
            </a:xfrm>
            <a:custGeom>
              <a:avLst/>
              <a:gdLst/>
              <a:ahLst/>
              <a:cxnLst/>
              <a:rect l="l" t="t" r="r" b="b"/>
              <a:pathLst>
                <a:path w="244697" h="273176" extrusionOk="0">
                  <a:moveTo>
                    <a:pt x="129159" y="0"/>
                  </a:moveTo>
                  <a:cubicBezTo>
                    <a:pt x="120301" y="95"/>
                    <a:pt x="113443" y="5144"/>
                    <a:pt x="110966" y="12954"/>
                  </a:cubicBezTo>
                  <a:lnTo>
                    <a:pt x="66294" y="152019"/>
                  </a:lnTo>
                  <a:lnTo>
                    <a:pt x="18764" y="152019"/>
                  </a:lnTo>
                  <a:cubicBezTo>
                    <a:pt x="8382" y="152019"/>
                    <a:pt x="0" y="160211"/>
                    <a:pt x="0" y="170307"/>
                  </a:cubicBezTo>
                  <a:cubicBezTo>
                    <a:pt x="0" y="180404"/>
                    <a:pt x="8382" y="188595"/>
                    <a:pt x="18764" y="188595"/>
                  </a:cubicBezTo>
                  <a:lnTo>
                    <a:pt x="54483" y="188595"/>
                  </a:lnTo>
                  <a:lnTo>
                    <a:pt x="35147" y="248698"/>
                  </a:lnTo>
                  <a:cubicBezTo>
                    <a:pt x="32004" y="258604"/>
                    <a:pt x="37433" y="269177"/>
                    <a:pt x="47244" y="272320"/>
                  </a:cubicBezTo>
                  <a:cubicBezTo>
                    <a:pt x="49149" y="272987"/>
                    <a:pt x="51149" y="273177"/>
                    <a:pt x="52959" y="273177"/>
                  </a:cubicBezTo>
                  <a:cubicBezTo>
                    <a:pt x="60770" y="273177"/>
                    <a:pt x="68199" y="268224"/>
                    <a:pt x="70961" y="260033"/>
                  </a:cubicBezTo>
                  <a:lnTo>
                    <a:pt x="93916" y="188595"/>
                  </a:lnTo>
                  <a:lnTo>
                    <a:pt x="157163" y="188595"/>
                  </a:lnTo>
                  <a:lnTo>
                    <a:pt x="177070" y="259461"/>
                  </a:lnTo>
                  <a:cubicBezTo>
                    <a:pt x="179832" y="269462"/>
                    <a:pt x="190310" y="275177"/>
                    <a:pt x="200120" y="272415"/>
                  </a:cubicBezTo>
                  <a:cubicBezTo>
                    <a:pt x="210121" y="269653"/>
                    <a:pt x="215837" y="259271"/>
                    <a:pt x="213074" y="249269"/>
                  </a:cubicBezTo>
                  <a:lnTo>
                    <a:pt x="196024" y="188500"/>
                  </a:lnTo>
                  <a:lnTo>
                    <a:pt x="225933" y="188500"/>
                  </a:lnTo>
                  <a:cubicBezTo>
                    <a:pt x="236315" y="188500"/>
                    <a:pt x="244697" y="180308"/>
                    <a:pt x="244697" y="170212"/>
                  </a:cubicBezTo>
                  <a:cubicBezTo>
                    <a:pt x="244697" y="160115"/>
                    <a:pt x="236315" y="151924"/>
                    <a:pt x="225933" y="151924"/>
                  </a:cubicBezTo>
                  <a:lnTo>
                    <a:pt x="185833" y="151924"/>
                  </a:lnTo>
                  <a:lnTo>
                    <a:pt x="146971" y="13526"/>
                  </a:lnTo>
                  <a:cubicBezTo>
                    <a:pt x="144685" y="5715"/>
                    <a:pt x="137446" y="95"/>
                    <a:pt x="129159" y="0"/>
                  </a:cubicBezTo>
                  <a:close/>
                  <a:moveTo>
                    <a:pt x="105728" y="152019"/>
                  </a:moveTo>
                  <a:lnTo>
                    <a:pt x="127730" y="83534"/>
                  </a:lnTo>
                  <a:lnTo>
                    <a:pt x="146971" y="152019"/>
                  </a:lnTo>
                  <a:lnTo>
                    <a:pt x="105728" y="1520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6987253" y="4848986"/>
              <a:ext cx="131444" cy="131445"/>
            </a:xfrm>
            <a:custGeom>
              <a:avLst/>
              <a:gdLst/>
              <a:ahLst/>
              <a:cxnLst/>
              <a:rect l="l" t="t" r="r" b="b"/>
              <a:pathLst>
                <a:path w="131444" h="131445" extrusionOk="0">
                  <a:moveTo>
                    <a:pt x="18764" y="84582"/>
                  </a:moveTo>
                  <a:lnTo>
                    <a:pt x="46863" y="84582"/>
                  </a:lnTo>
                  <a:lnTo>
                    <a:pt x="46863" y="112776"/>
                  </a:lnTo>
                  <a:cubicBezTo>
                    <a:pt x="46863" y="123063"/>
                    <a:pt x="55245" y="131445"/>
                    <a:pt x="65722" y="131445"/>
                  </a:cubicBezTo>
                  <a:cubicBezTo>
                    <a:pt x="76200" y="131445"/>
                    <a:pt x="84582" y="123063"/>
                    <a:pt x="84582" y="112776"/>
                  </a:cubicBezTo>
                  <a:lnTo>
                    <a:pt x="84582" y="84582"/>
                  </a:lnTo>
                  <a:lnTo>
                    <a:pt x="112681" y="84582"/>
                  </a:lnTo>
                  <a:cubicBezTo>
                    <a:pt x="123063" y="84582"/>
                    <a:pt x="131445" y="76200"/>
                    <a:pt x="131445" y="65723"/>
                  </a:cubicBezTo>
                  <a:cubicBezTo>
                    <a:pt x="131445" y="55245"/>
                    <a:pt x="123063" y="46863"/>
                    <a:pt x="112681" y="46863"/>
                  </a:cubicBezTo>
                  <a:lnTo>
                    <a:pt x="84582" y="46863"/>
                  </a:lnTo>
                  <a:lnTo>
                    <a:pt x="84582" y="18669"/>
                  </a:lnTo>
                  <a:cubicBezTo>
                    <a:pt x="84582" y="8382"/>
                    <a:pt x="76200" y="0"/>
                    <a:pt x="65722" y="0"/>
                  </a:cubicBezTo>
                  <a:cubicBezTo>
                    <a:pt x="55245" y="0"/>
                    <a:pt x="46863" y="8382"/>
                    <a:pt x="46863" y="18669"/>
                  </a:cubicBezTo>
                  <a:lnTo>
                    <a:pt x="46863" y="46863"/>
                  </a:lnTo>
                  <a:lnTo>
                    <a:pt x="18764" y="46863"/>
                  </a:lnTo>
                  <a:cubicBezTo>
                    <a:pt x="8382" y="46863"/>
                    <a:pt x="0" y="55245"/>
                    <a:pt x="0" y="65723"/>
                  </a:cubicBezTo>
                  <a:cubicBezTo>
                    <a:pt x="0" y="76105"/>
                    <a:pt x="8382" y="84582"/>
                    <a:pt x="18764" y="84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77;p28">
            <a:extLst>
              <a:ext uri="{FF2B5EF4-FFF2-40B4-BE49-F238E27FC236}">
                <a16:creationId xmlns:a16="http://schemas.microsoft.com/office/drawing/2014/main" id="{0C26CE46-0584-43C7-B34A-0350AC789AEF}"/>
              </a:ext>
            </a:extLst>
          </p:cNvPr>
          <p:cNvSpPr txBox="1">
            <a:spLocks/>
          </p:cNvSpPr>
          <p:nvPr/>
        </p:nvSpPr>
        <p:spPr>
          <a:xfrm>
            <a:off x="1531894" y="644137"/>
            <a:ext cx="6626830" cy="53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3000" kern="0" dirty="0"/>
              <a:t>B. MODALITAS PENDIDIKAN WIRAUSAHA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rot="-1734925">
            <a:off x="5464867" y="664963"/>
            <a:ext cx="1264003" cy="1405295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2321140" y="4169225"/>
            <a:ext cx="7523578" cy="161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/>
              <a:t>Takdir</a:t>
            </a:r>
            <a:r>
              <a:rPr lang="en-US" i="1" dirty="0"/>
              <a:t> </a:t>
            </a:r>
            <a:r>
              <a:rPr lang="en-US" i="1" dirty="0" err="1"/>
              <a:t>sukses</a:t>
            </a:r>
            <a:r>
              <a:rPr lang="en-US" i="1" dirty="0"/>
              <a:t> </a:t>
            </a:r>
            <a:r>
              <a:rPr lang="en-US" i="1" dirty="0" err="1"/>
              <a:t>berada</a:t>
            </a:r>
            <a:r>
              <a:rPr lang="en-US" i="1" dirty="0"/>
              <a:t> di </a:t>
            </a:r>
            <a:r>
              <a:rPr lang="en-US" i="1" dirty="0" err="1"/>
              <a:t>tangan</a:t>
            </a:r>
            <a:r>
              <a:rPr lang="en-US" i="1" dirty="0"/>
              <a:t> </a:t>
            </a:r>
            <a:r>
              <a:rPr lang="en-US" i="1" dirty="0" err="1"/>
              <a:t>Tuhan</a:t>
            </a:r>
            <a:r>
              <a:rPr lang="en-US" i="1" dirty="0"/>
              <a:t>, </a:t>
            </a:r>
            <a:r>
              <a:rPr lang="en-US" i="1" dirty="0" err="1"/>
              <a:t>tetapi</a:t>
            </a:r>
            <a:r>
              <a:rPr lang="en-US" i="1" dirty="0"/>
              <a:t> </a:t>
            </a:r>
            <a:r>
              <a:rPr lang="en-US" i="1" dirty="0" err="1"/>
              <a:t>nasib</a:t>
            </a:r>
            <a:r>
              <a:rPr lang="en-US" i="1" dirty="0"/>
              <a:t> </a:t>
            </a:r>
            <a:r>
              <a:rPr lang="en-US" i="1" dirty="0" err="1"/>
              <a:t>sukses</a:t>
            </a:r>
            <a:r>
              <a:rPr lang="en-US" i="1" dirty="0"/>
              <a:t> </a:t>
            </a:r>
            <a:r>
              <a:rPr lang="en-US" i="1" dirty="0" err="1"/>
              <a:t>berada</a:t>
            </a:r>
            <a:r>
              <a:rPr lang="en-US" i="1" dirty="0"/>
              <a:t> di </a:t>
            </a:r>
            <a:r>
              <a:rPr lang="en-US" i="1" dirty="0" err="1"/>
              <a:t>tanganmu</a:t>
            </a:r>
            <a:r>
              <a:rPr lang="en-US" i="1" dirty="0"/>
              <a:t> </a:t>
            </a:r>
            <a:r>
              <a:rPr lang="en-US" i="1" dirty="0" err="1"/>
              <a:t>sendiri</a:t>
            </a:r>
            <a:r>
              <a:rPr lang="en-US" i="1" dirty="0"/>
              <a:t>.</a:t>
            </a:r>
            <a:endParaRPr i="1" dirty="0"/>
          </a:p>
        </p:txBody>
      </p:sp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2401350" y="268782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BAB 4</a:t>
            </a:r>
            <a:endParaRPr sz="4000" b="1" dirty="0"/>
          </a:p>
        </p:txBody>
      </p:sp>
      <p:sp>
        <p:nvSpPr>
          <p:cNvPr id="256" name="Google Shape;256;p26"/>
          <p:cNvSpPr/>
          <p:nvPr/>
        </p:nvSpPr>
        <p:spPr>
          <a:xfrm>
            <a:off x="794618" y="696352"/>
            <a:ext cx="182880" cy="374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Lexend Deca"/>
                <a:cs typeface="Arial"/>
                <a:sym typeface="Arial"/>
              </a:rPr>
              <a:t>2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/>
              <a:uLnTx/>
              <a:uFillTx/>
              <a:latin typeface="Lexend Deca"/>
              <a:cs typeface="Arial"/>
              <a:sym typeface="Arial"/>
            </a:endParaRPr>
          </a:p>
        </p:txBody>
      </p:sp>
      <p:grpSp>
        <p:nvGrpSpPr>
          <p:cNvPr id="257" name="Google Shape;257;p26"/>
          <p:cNvGrpSpPr/>
          <p:nvPr/>
        </p:nvGrpSpPr>
        <p:grpSpPr>
          <a:xfrm>
            <a:off x="5708909" y="1056179"/>
            <a:ext cx="665222" cy="663740"/>
            <a:chOff x="8331135" y="1487233"/>
            <a:chExt cx="998982" cy="996756"/>
          </a:xfrm>
        </p:grpSpPr>
        <p:sp>
          <p:nvSpPr>
            <p:cNvPr id="258" name="Google Shape;258;p26"/>
            <p:cNvSpPr/>
            <p:nvPr/>
          </p:nvSpPr>
          <p:spPr>
            <a:xfrm>
              <a:off x="8331135" y="1487233"/>
              <a:ext cx="998982" cy="996756"/>
            </a:xfrm>
            <a:custGeom>
              <a:avLst/>
              <a:gdLst/>
              <a:ahLst/>
              <a:cxnLst/>
              <a:rect l="l" t="t" r="r" b="b"/>
              <a:pathLst>
                <a:path w="998982" h="996756" extrusionOk="0">
                  <a:moveTo>
                    <a:pt x="984218" y="0"/>
                  </a:moveTo>
                  <a:lnTo>
                    <a:pt x="274797" y="0"/>
                  </a:lnTo>
                  <a:cubicBezTo>
                    <a:pt x="266605" y="0"/>
                    <a:pt x="259938" y="6667"/>
                    <a:pt x="259938" y="14859"/>
                  </a:cubicBezTo>
                  <a:cubicBezTo>
                    <a:pt x="259938" y="23050"/>
                    <a:pt x="266605" y="29623"/>
                    <a:pt x="274797" y="29623"/>
                  </a:cubicBezTo>
                  <a:lnTo>
                    <a:pt x="969359" y="29623"/>
                  </a:lnTo>
                  <a:lnTo>
                    <a:pt x="969359" y="661988"/>
                  </a:lnTo>
                  <a:lnTo>
                    <a:pt x="678466" y="661988"/>
                  </a:lnTo>
                  <a:cubicBezTo>
                    <a:pt x="680276" y="651701"/>
                    <a:pt x="681228" y="641223"/>
                    <a:pt x="681228" y="630460"/>
                  </a:cubicBezTo>
                  <a:cubicBezTo>
                    <a:pt x="681228" y="616839"/>
                    <a:pt x="679800" y="603599"/>
                    <a:pt x="676942" y="590931"/>
                  </a:cubicBezTo>
                  <a:lnTo>
                    <a:pt x="736759" y="590931"/>
                  </a:lnTo>
                  <a:cubicBezTo>
                    <a:pt x="744950" y="590931"/>
                    <a:pt x="751523" y="584359"/>
                    <a:pt x="751523" y="576167"/>
                  </a:cubicBezTo>
                  <a:cubicBezTo>
                    <a:pt x="751523" y="567976"/>
                    <a:pt x="744950" y="561308"/>
                    <a:pt x="736759" y="561308"/>
                  </a:cubicBezTo>
                  <a:lnTo>
                    <a:pt x="667798" y="561308"/>
                  </a:lnTo>
                  <a:cubicBezTo>
                    <a:pt x="640462" y="493586"/>
                    <a:pt x="574263" y="445770"/>
                    <a:pt x="497205" y="445770"/>
                  </a:cubicBezTo>
                  <a:cubicBezTo>
                    <a:pt x="420148" y="445770"/>
                    <a:pt x="353949" y="493586"/>
                    <a:pt x="326613" y="561308"/>
                  </a:cubicBezTo>
                  <a:lnTo>
                    <a:pt x="137160" y="561308"/>
                  </a:lnTo>
                  <a:lnTo>
                    <a:pt x="137160" y="130302"/>
                  </a:lnTo>
                  <a:lnTo>
                    <a:pt x="863061" y="130302"/>
                  </a:lnTo>
                  <a:lnTo>
                    <a:pt x="863061" y="561308"/>
                  </a:lnTo>
                  <a:lnTo>
                    <a:pt x="805625" y="561308"/>
                  </a:lnTo>
                  <a:cubicBezTo>
                    <a:pt x="797433" y="561308"/>
                    <a:pt x="790861" y="567976"/>
                    <a:pt x="790861" y="576167"/>
                  </a:cubicBezTo>
                  <a:cubicBezTo>
                    <a:pt x="790861" y="584359"/>
                    <a:pt x="797433" y="590931"/>
                    <a:pt x="805625" y="590931"/>
                  </a:cubicBezTo>
                  <a:lnTo>
                    <a:pt x="877824" y="590931"/>
                  </a:lnTo>
                  <a:cubicBezTo>
                    <a:pt x="886111" y="590931"/>
                    <a:pt x="892683" y="584264"/>
                    <a:pt x="892683" y="576167"/>
                  </a:cubicBezTo>
                  <a:lnTo>
                    <a:pt x="892683" y="115443"/>
                  </a:lnTo>
                  <a:cubicBezTo>
                    <a:pt x="892683" y="107251"/>
                    <a:pt x="886111" y="100584"/>
                    <a:pt x="877824" y="100584"/>
                  </a:cubicBezTo>
                  <a:lnTo>
                    <a:pt x="122301" y="100584"/>
                  </a:lnTo>
                  <a:cubicBezTo>
                    <a:pt x="114110" y="100584"/>
                    <a:pt x="107442" y="107251"/>
                    <a:pt x="107442" y="115443"/>
                  </a:cubicBezTo>
                  <a:lnTo>
                    <a:pt x="107442" y="576167"/>
                  </a:lnTo>
                  <a:cubicBezTo>
                    <a:pt x="107442" y="584359"/>
                    <a:pt x="114110" y="590931"/>
                    <a:pt x="122301" y="590931"/>
                  </a:cubicBezTo>
                  <a:lnTo>
                    <a:pt x="317468" y="590931"/>
                  </a:lnTo>
                  <a:cubicBezTo>
                    <a:pt x="314611" y="603599"/>
                    <a:pt x="313182" y="616839"/>
                    <a:pt x="313182" y="630460"/>
                  </a:cubicBezTo>
                  <a:cubicBezTo>
                    <a:pt x="313182" y="641223"/>
                    <a:pt x="314135" y="651701"/>
                    <a:pt x="315945" y="661988"/>
                  </a:cubicBezTo>
                  <a:lnTo>
                    <a:pt x="29623" y="661988"/>
                  </a:lnTo>
                  <a:lnTo>
                    <a:pt x="29623" y="29623"/>
                  </a:lnTo>
                  <a:lnTo>
                    <a:pt x="157925" y="29623"/>
                  </a:lnTo>
                  <a:cubicBezTo>
                    <a:pt x="166116" y="29623"/>
                    <a:pt x="172784" y="23050"/>
                    <a:pt x="172784" y="14859"/>
                  </a:cubicBezTo>
                  <a:cubicBezTo>
                    <a:pt x="172784" y="6667"/>
                    <a:pt x="166116" y="0"/>
                    <a:pt x="157925" y="0"/>
                  </a:cubicBezTo>
                  <a:lnTo>
                    <a:pt x="14859" y="0"/>
                  </a:lnTo>
                  <a:cubicBezTo>
                    <a:pt x="6668" y="0"/>
                    <a:pt x="0" y="6667"/>
                    <a:pt x="0" y="14859"/>
                  </a:cubicBezTo>
                  <a:lnTo>
                    <a:pt x="0" y="676751"/>
                  </a:lnTo>
                  <a:cubicBezTo>
                    <a:pt x="0" y="684943"/>
                    <a:pt x="6668" y="691515"/>
                    <a:pt x="14859" y="691515"/>
                  </a:cubicBezTo>
                  <a:lnTo>
                    <a:pt x="323565" y="691515"/>
                  </a:lnTo>
                  <a:cubicBezTo>
                    <a:pt x="333090" y="718852"/>
                    <a:pt x="348901" y="743141"/>
                    <a:pt x="369189" y="762857"/>
                  </a:cubicBezTo>
                  <a:lnTo>
                    <a:pt x="369189" y="981837"/>
                  </a:lnTo>
                  <a:cubicBezTo>
                    <a:pt x="369189" y="987362"/>
                    <a:pt x="372237" y="992410"/>
                    <a:pt x="377095" y="994982"/>
                  </a:cubicBezTo>
                  <a:cubicBezTo>
                    <a:pt x="381953" y="997649"/>
                    <a:pt x="387763" y="997267"/>
                    <a:pt x="392240" y="994124"/>
                  </a:cubicBezTo>
                  <a:lnTo>
                    <a:pt x="496729" y="923163"/>
                  </a:lnTo>
                  <a:lnTo>
                    <a:pt x="597313" y="993934"/>
                  </a:lnTo>
                  <a:cubicBezTo>
                    <a:pt x="599790" y="995744"/>
                    <a:pt x="602838" y="996601"/>
                    <a:pt x="605790" y="996601"/>
                  </a:cubicBezTo>
                  <a:cubicBezTo>
                    <a:pt x="608076" y="996601"/>
                    <a:pt x="610362" y="996029"/>
                    <a:pt x="612648" y="994982"/>
                  </a:cubicBezTo>
                  <a:cubicBezTo>
                    <a:pt x="617601" y="992410"/>
                    <a:pt x="620649" y="987362"/>
                    <a:pt x="620649" y="981837"/>
                  </a:cubicBezTo>
                  <a:lnTo>
                    <a:pt x="620649" y="767144"/>
                  </a:lnTo>
                  <a:cubicBezTo>
                    <a:pt x="643128" y="746665"/>
                    <a:pt x="660559" y="720757"/>
                    <a:pt x="670751" y="691515"/>
                  </a:cubicBezTo>
                  <a:lnTo>
                    <a:pt x="984218" y="691515"/>
                  </a:lnTo>
                  <a:cubicBezTo>
                    <a:pt x="992410" y="691515"/>
                    <a:pt x="998982" y="684943"/>
                    <a:pt x="998982" y="676751"/>
                  </a:cubicBezTo>
                  <a:lnTo>
                    <a:pt x="998982" y="14859"/>
                  </a:lnTo>
                  <a:cubicBezTo>
                    <a:pt x="998982" y="6667"/>
                    <a:pt x="992410" y="0"/>
                    <a:pt x="984218" y="0"/>
                  </a:cubicBezTo>
                  <a:close/>
                  <a:moveTo>
                    <a:pt x="591027" y="953167"/>
                  </a:moveTo>
                  <a:lnTo>
                    <a:pt x="505396" y="892778"/>
                  </a:lnTo>
                  <a:cubicBezTo>
                    <a:pt x="500444" y="889349"/>
                    <a:pt x="493681" y="889254"/>
                    <a:pt x="488538" y="892683"/>
                  </a:cubicBezTo>
                  <a:lnTo>
                    <a:pt x="398717" y="953738"/>
                  </a:lnTo>
                  <a:lnTo>
                    <a:pt x="398717" y="786194"/>
                  </a:lnTo>
                  <a:cubicBezTo>
                    <a:pt x="427197" y="804482"/>
                    <a:pt x="461010" y="814959"/>
                    <a:pt x="497205" y="814959"/>
                  </a:cubicBezTo>
                  <a:cubicBezTo>
                    <a:pt x="531495" y="814959"/>
                    <a:pt x="563595" y="805529"/>
                    <a:pt x="591027" y="789051"/>
                  </a:cubicBezTo>
                  <a:lnTo>
                    <a:pt x="591027" y="953167"/>
                  </a:lnTo>
                  <a:close/>
                  <a:moveTo>
                    <a:pt x="620649" y="723424"/>
                  </a:moveTo>
                  <a:cubicBezTo>
                    <a:pt x="612172" y="734759"/>
                    <a:pt x="602171" y="744760"/>
                    <a:pt x="591027" y="753332"/>
                  </a:cubicBezTo>
                  <a:cubicBezTo>
                    <a:pt x="565023" y="773430"/>
                    <a:pt x="532448" y="785336"/>
                    <a:pt x="497205" y="785336"/>
                  </a:cubicBezTo>
                  <a:cubicBezTo>
                    <a:pt x="459772" y="785336"/>
                    <a:pt x="425482" y="772001"/>
                    <a:pt x="398717" y="749713"/>
                  </a:cubicBezTo>
                  <a:cubicBezTo>
                    <a:pt x="387382" y="740283"/>
                    <a:pt x="377381" y="729329"/>
                    <a:pt x="369189" y="717042"/>
                  </a:cubicBezTo>
                  <a:cubicBezTo>
                    <a:pt x="363760" y="709041"/>
                    <a:pt x="359093" y="700469"/>
                    <a:pt x="355188" y="691515"/>
                  </a:cubicBezTo>
                  <a:cubicBezTo>
                    <a:pt x="351187" y="682085"/>
                    <a:pt x="348044" y="672275"/>
                    <a:pt x="345948" y="661988"/>
                  </a:cubicBezTo>
                  <a:cubicBezTo>
                    <a:pt x="343853" y="651891"/>
                    <a:pt x="342710" y="641318"/>
                    <a:pt x="342710" y="630460"/>
                  </a:cubicBezTo>
                  <a:cubicBezTo>
                    <a:pt x="342710" y="616744"/>
                    <a:pt x="344520" y="603504"/>
                    <a:pt x="347853" y="590931"/>
                  </a:cubicBezTo>
                  <a:cubicBezTo>
                    <a:pt x="350520" y="580549"/>
                    <a:pt x="354330" y="570643"/>
                    <a:pt x="358997" y="561308"/>
                  </a:cubicBezTo>
                  <a:cubicBezTo>
                    <a:pt x="384334" y="510445"/>
                    <a:pt x="436817" y="475488"/>
                    <a:pt x="497205" y="475488"/>
                  </a:cubicBezTo>
                  <a:cubicBezTo>
                    <a:pt x="557499" y="475488"/>
                    <a:pt x="609981" y="510445"/>
                    <a:pt x="635413" y="561308"/>
                  </a:cubicBezTo>
                  <a:cubicBezTo>
                    <a:pt x="640080" y="570643"/>
                    <a:pt x="643890" y="580549"/>
                    <a:pt x="646557" y="590931"/>
                  </a:cubicBezTo>
                  <a:cubicBezTo>
                    <a:pt x="649891" y="603504"/>
                    <a:pt x="651701" y="616744"/>
                    <a:pt x="651701" y="630460"/>
                  </a:cubicBezTo>
                  <a:cubicBezTo>
                    <a:pt x="651701" y="641223"/>
                    <a:pt x="650558" y="651796"/>
                    <a:pt x="648558" y="661988"/>
                  </a:cubicBezTo>
                  <a:cubicBezTo>
                    <a:pt x="646367" y="672275"/>
                    <a:pt x="643224" y="682085"/>
                    <a:pt x="639223" y="691515"/>
                  </a:cubicBezTo>
                  <a:cubicBezTo>
                    <a:pt x="634270" y="702945"/>
                    <a:pt x="627984" y="713708"/>
                    <a:pt x="620649" y="723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8570022" y="1735264"/>
              <a:ext cx="544067" cy="29717"/>
            </a:xfrm>
            <a:custGeom>
              <a:avLst/>
              <a:gdLst/>
              <a:ahLst/>
              <a:cxnLst/>
              <a:rect l="l" t="t" r="r" b="b"/>
              <a:pathLst>
                <a:path w="544067" h="29717" extrusionOk="0">
                  <a:moveTo>
                    <a:pt x="544068" y="14859"/>
                  </a:moveTo>
                  <a:cubicBezTo>
                    <a:pt x="544068" y="6668"/>
                    <a:pt x="537496" y="0"/>
                    <a:pt x="529209" y="0"/>
                  </a:cubicBezTo>
                  <a:lnTo>
                    <a:pt x="14859" y="0"/>
                  </a:lnTo>
                  <a:cubicBezTo>
                    <a:pt x="6668" y="0"/>
                    <a:pt x="0" y="6668"/>
                    <a:pt x="0" y="14859"/>
                  </a:cubicBezTo>
                  <a:cubicBezTo>
                    <a:pt x="0" y="23050"/>
                    <a:pt x="6572" y="29718"/>
                    <a:pt x="14859" y="29718"/>
                  </a:cubicBezTo>
                  <a:lnTo>
                    <a:pt x="529304" y="29718"/>
                  </a:lnTo>
                  <a:cubicBezTo>
                    <a:pt x="537400" y="29718"/>
                    <a:pt x="544068" y="23050"/>
                    <a:pt x="544068" y="148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8570022" y="1848421"/>
              <a:ext cx="147542" cy="29717"/>
            </a:xfrm>
            <a:custGeom>
              <a:avLst/>
              <a:gdLst/>
              <a:ahLst/>
              <a:cxnLst/>
              <a:rect l="l" t="t" r="r" b="b"/>
              <a:pathLst>
                <a:path w="147542" h="29717" extrusionOk="0">
                  <a:moveTo>
                    <a:pt x="14764" y="0"/>
                  </a:moveTo>
                  <a:cubicBezTo>
                    <a:pt x="6572" y="0"/>
                    <a:pt x="0" y="6667"/>
                    <a:pt x="0" y="14859"/>
                  </a:cubicBezTo>
                  <a:cubicBezTo>
                    <a:pt x="0" y="23050"/>
                    <a:pt x="6572" y="29718"/>
                    <a:pt x="14764" y="29718"/>
                  </a:cubicBezTo>
                  <a:lnTo>
                    <a:pt x="132779" y="29718"/>
                  </a:lnTo>
                  <a:cubicBezTo>
                    <a:pt x="140970" y="29718"/>
                    <a:pt x="147542" y="23050"/>
                    <a:pt x="147542" y="14859"/>
                  </a:cubicBezTo>
                  <a:cubicBezTo>
                    <a:pt x="147542" y="6667"/>
                    <a:pt x="140970" y="0"/>
                    <a:pt x="132779" y="0"/>
                  </a:cubicBezTo>
                  <a:lnTo>
                    <a:pt x="14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8967787" y="1852993"/>
              <a:ext cx="148589" cy="29717"/>
            </a:xfrm>
            <a:custGeom>
              <a:avLst/>
              <a:gdLst/>
              <a:ahLst/>
              <a:cxnLst/>
              <a:rect l="l" t="t" r="r" b="b"/>
              <a:pathLst>
                <a:path w="148589" h="29717" extrusionOk="0">
                  <a:moveTo>
                    <a:pt x="14859" y="29718"/>
                  </a:moveTo>
                  <a:lnTo>
                    <a:pt x="133731" y="29718"/>
                  </a:lnTo>
                  <a:cubicBezTo>
                    <a:pt x="141827" y="29718"/>
                    <a:pt x="148590" y="23050"/>
                    <a:pt x="148590" y="14859"/>
                  </a:cubicBezTo>
                  <a:cubicBezTo>
                    <a:pt x="148590" y="6668"/>
                    <a:pt x="141923" y="0"/>
                    <a:pt x="133731" y="0"/>
                  </a:cubicBezTo>
                  <a:lnTo>
                    <a:pt x="14859" y="0"/>
                  </a:lnTo>
                  <a:cubicBezTo>
                    <a:pt x="6668" y="0"/>
                    <a:pt x="0" y="6668"/>
                    <a:pt x="0" y="14859"/>
                  </a:cubicBezTo>
                  <a:cubicBezTo>
                    <a:pt x="0" y="23050"/>
                    <a:pt x="6668" y="29718"/>
                    <a:pt x="14859" y="29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8740329" y="2030157"/>
              <a:ext cx="176021" cy="174879"/>
            </a:xfrm>
            <a:custGeom>
              <a:avLst/>
              <a:gdLst/>
              <a:ahLst/>
              <a:cxnLst/>
              <a:rect l="l" t="t" r="r" b="b"/>
              <a:pathLst>
                <a:path w="176021" h="174879" extrusionOk="0">
                  <a:moveTo>
                    <a:pt x="141923" y="18383"/>
                  </a:moveTo>
                  <a:cubicBezTo>
                    <a:pt x="127064" y="6858"/>
                    <a:pt x="108299" y="0"/>
                    <a:pt x="88011" y="0"/>
                  </a:cubicBezTo>
                  <a:cubicBezTo>
                    <a:pt x="67723" y="0"/>
                    <a:pt x="48959" y="6858"/>
                    <a:pt x="34100" y="18383"/>
                  </a:cubicBezTo>
                  <a:cubicBezTo>
                    <a:pt x="23813" y="26289"/>
                    <a:pt x="15430" y="36385"/>
                    <a:pt x="9525" y="48006"/>
                  </a:cubicBezTo>
                  <a:cubicBezTo>
                    <a:pt x="3429" y="59817"/>
                    <a:pt x="0" y="73247"/>
                    <a:pt x="0" y="87440"/>
                  </a:cubicBezTo>
                  <a:cubicBezTo>
                    <a:pt x="0" y="135731"/>
                    <a:pt x="39434" y="174879"/>
                    <a:pt x="88011" y="174879"/>
                  </a:cubicBezTo>
                  <a:cubicBezTo>
                    <a:pt x="136493" y="174879"/>
                    <a:pt x="176022" y="135636"/>
                    <a:pt x="176022" y="87440"/>
                  </a:cubicBezTo>
                  <a:cubicBezTo>
                    <a:pt x="176022" y="73247"/>
                    <a:pt x="172593" y="59817"/>
                    <a:pt x="166497" y="48006"/>
                  </a:cubicBezTo>
                  <a:cubicBezTo>
                    <a:pt x="160591" y="36385"/>
                    <a:pt x="152209" y="26289"/>
                    <a:pt x="141923" y="18383"/>
                  </a:cubicBezTo>
                  <a:close/>
                  <a:moveTo>
                    <a:pt x="88011" y="145352"/>
                  </a:moveTo>
                  <a:cubicBezTo>
                    <a:pt x="55912" y="145352"/>
                    <a:pt x="29813" y="119348"/>
                    <a:pt x="29813" y="87440"/>
                  </a:cubicBezTo>
                  <a:cubicBezTo>
                    <a:pt x="29813" y="72200"/>
                    <a:pt x="35814" y="58293"/>
                    <a:pt x="45530" y="48006"/>
                  </a:cubicBezTo>
                  <a:cubicBezTo>
                    <a:pt x="56102" y="36671"/>
                    <a:pt x="71247" y="29623"/>
                    <a:pt x="88011" y="29623"/>
                  </a:cubicBezTo>
                  <a:cubicBezTo>
                    <a:pt x="104775" y="29623"/>
                    <a:pt x="119920" y="36671"/>
                    <a:pt x="130493" y="48006"/>
                  </a:cubicBezTo>
                  <a:cubicBezTo>
                    <a:pt x="140208" y="58293"/>
                    <a:pt x="146209" y="72200"/>
                    <a:pt x="146209" y="87440"/>
                  </a:cubicBezTo>
                  <a:cubicBezTo>
                    <a:pt x="146209" y="119348"/>
                    <a:pt x="120110" y="145352"/>
                    <a:pt x="88011" y="1453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55;p26">
            <a:extLst>
              <a:ext uri="{FF2B5EF4-FFF2-40B4-BE49-F238E27FC236}">
                <a16:creationId xmlns:a16="http://schemas.microsoft.com/office/drawing/2014/main" id="{705BF291-74C9-4BEE-A60B-DE96CE2A2434}"/>
              </a:ext>
            </a:extLst>
          </p:cNvPr>
          <p:cNvSpPr txBox="1">
            <a:spLocks/>
          </p:cNvSpPr>
          <p:nvPr/>
        </p:nvSpPr>
        <p:spPr>
          <a:xfrm>
            <a:off x="1851009" y="3451325"/>
            <a:ext cx="848998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30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kern="0"/>
              <a:t>TEOLOGI KEWIRAUSAHAAN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28088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1461900" y="412950"/>
            <a:ext cx="9327000" cy="85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</a:t>
            </a:r>
            <a:r>
              <a:rPr lang="en-US" dirty="0"/>
              <a:t>PENGANTAR TEOLOGI KEWIRAUSAHAAN</a:t>
            </a:r>
            <a:endParaRPr dirty="0"/>
          </a:p>
        </p:txBody>
      </p:sp>
      <p:grpSp>
        <p:nvGrpSpPr>
          <p:cNvPr id="304" name="Google Shape;304;p30"/>
          <p:cNvGrpSpPr/>
          <p:nvPr/>
        </p:nvGrpSpPr>
        <p:grpSpPr>
          <a:xfrm>
            <a:off x="613462" y="516783"/>
            <a:ext cx="648833" cy="648820"/>
            <a:chOff x="8213288" y="4257484"/>
            <a:chExt cx="1305236" cy="1305210"/>
          </a:xfrm>
        </p:grpSpPr>
        <p:sp>
          <p:nvSpPr>
            <p:cNvPr id="305" name="Google Shape;305;p30"/>
            <p:cNvSpPr/>
            <p:nvPr/>
          </p:nvSpPr>
          <p:spPr>
            <a:xfrm>
              <a:off x="8213288" y="4257484"/>
              <a:ext cx="1305236" cy="1305210"/>
            </a:xfrm>
            <a:custGeom>
              <a:avLst/>
              <a:gdLst/>
              <a:ahLst/>
              <a:cxnLst/>
              <a:rect l="l" t="t" r="r" b="b"/>
              <a:pathLst>
                <a:path w="1305236" h="1305210" extrusionOk="0">
                  <a:moveTo>
                    <a:pt x="1238369" y="828199"/>
                  </a:moveTo>
                  <a:lnTo>
                    <a:pt x="1236559" y="827532"/>
                  </a:lnTo>
                  <a:cubicBezTo>
                    <a:pt x="1206937" y="815816"/>
                    <a:pt x="1177504" y="801719"/>
                    <a:pt x="1149025" y="788099"/>
                  </a:cubicBezTo>
                  <a:cubicBezTo>
                    <a:pt x="1140453" y="784003"/>
                    <a:pt x="1131880" y="780002"/>
                    <a:pt x="1123307" y="775907"/>
                  </a:cubicBezTo>
                  <a:lnTo>
                    <a:pt x="842320" y="643604"/>
                  </a:lnTo>
                  <a:cubicBezTo>
                    <a:pt x="805268" y="626174"/>
                    <a:pt x="768215" y="608648"/>
                    <a:pt x="731068" y="591217"/>
                  </a:cubicBezTo>
                  <a:lnTo>
                    <a:pt x="726115" y="588931"/>
                  </a:lnTo>
                  <a:cubicBezTo>
                    <a:pt x="716019" y="566738"/>
                    <a:pt x="704874" y="545021"/>
                    <a:pt x="692111" y="524256"/>
                  </a:cubicBezTo>
                  <a:lnTo>
                    <a:pt x="691063" y="522637"/>
                  </a:lnTo>
                  <a:cubicBezTo>
                    <a:pt x="688300" y="518160"/>
                    <a:pt x="684300" y="511588"/>
                    <a:pt x="680014" y="503682"/>
                  </a:cubicBezTo>
                  <a:cubicBezTo>
                    <a:pt x="679728" y="502444"/>
                    <a:pt x="679252" y="501206"/>
                    <a:pt x="678680" y="499967"/>
                  </a:cubicBezTo>
                  <a:cubicBezTo>
                    <a:pt x="660392" y="464725"/>
                    <a:pt x="655154" y="432911"/>
                    <a:pt x="663060" y="405765"/>
                  </a:cubicBezTo>
                  <a:cubicBezTo>
                    <a:pt x="667631" y="390334"/>
                    <a:pt x="678299" y="377285"/>
                    <a:pt x="689634" y="363474"/>
                  </a:cubicBezTo>
                  <a:cubicBezTo>
                    <a:pt x="698302" y="352806"/>
                    <a:pt x="707255" y="341948"/>
                    <a:pt x="714304" y="328993"/>
                  </a:cubicBezTo>
                  <a:cubicBezTo>
                    <a:pt x="730020" y="300038"/>
                    <a:pt x="741545" y="269176"/>
                    <a:pt x="748689" y="237363"/>
                  </a:cubicBezTo>
                  <a:cubicBezTo>
                    <a:pt x="758595" y="192119"/>
                    <a:pt x="766120" y="107632"/>
                    <a:pt x="706970" y="48292"/>
                  </a:cubicBezTo>
                  <a:cubicBezTo>
                    <a:pt x="642676" y="-16097"/>
                    <a:pt x="538186" y="-16097"/>
                    <a:pt x="473988" y="48292"/>
                  </a:cubicBezTo>
                  <a:cubicBezTo>
                    <a:pt x="441698" y="80677"/>
                    <a:pt x="423982" y="128397"/>
                    <a:pt x="426554" y="176022"/>
                  </a:cubicBezTo>
                  <a:cubicBezTo>
                    <a:pt x="429602" y="229933"/>
                    <a:pt x="511516" y="426244"/>
                    <a:pt x="523042" y="452342"/>
                  </a:cubicBezTo>
                  <a:cubicBezTo>
                    <a:pt x="532091" y="472916"/>
                    <a:pt x="539711" y="488347"/>
                    <a:pt x="546473" y="501967"/>
                  </a:cubicBezTo>
                  <a:cubicBezTo>
                    <a:pt x="552760" y="514731"/>
                    <a:pt x="557903" y="525304"/>
                    <a:pt x="562570" y="536353"/>
                  </a:cubicBezTo>
                  <a:cubicBezTo>
                    <a:pt x="562761" y="537877"/>
                    <a:pt x="563047" y="539496"/>
                    <a:pt x="563619" y="540925"/>
                  </a:cubicBezTo>
                  <a:cubicBezTo>
                    <a:pt x="566476" y="547783"/>
                    <a:pt x="569143" y="555117"/>
                    <a:pt x="571810" y="563880"/>
                  </a:cubicBezTo>
                  <a:cubicBezTo>
                    <a:pt x="572953" y="567404"/>
                    <a:pt x="573905" y="571024"/>
                    <a:pt x="574953" y="574643"/>
                  </a:cubicBezTo>
                  <a:cubicBezTo>
                    <a:pt x="571619" y="573786"/>
                    <a:pt x="568286" y="572833"/>
                    <a:pt x="564952" y="571786"/>
                  </a:cubicBezTo>
                  <a:cubicBezTo>
                    <a:pt x="555998" y="569024"/>
                    <a:pt x="548760" y="566452"/>
                    <a:pt x="541997" y="563594"/>
                  </a:cubicBezTo>
                  <a:cubicBezTo>
                    <a:pt x="541616" y="563404"/>
                    <a:pt x="541234" y="563404"/>
                    <a:pt x="540758" y="563213"/>
                  </a:cubicBezTo>
                  <a:cubicBezTo>
                    <a:pt x="527804" y="558070"/>
                    <a:pt x="516279" y="552450"/>
                    <a:pt x="501801" y="545211"/>
                  </a:cubicBezTo>
                  <a:cubicBezTo>
                    <a:pt x="488180" y="538543"/>
                    <a:pt x="472750" y="530924"/>
                    <a:pt x="452176" y="521780"/>
                  </a:cubicBezTo>
                  <a:cubicBezTo>
                    <a:pt x="426173" y="510254"/>
                    <a:pt x="229862" y="428339"/>
                    <a:pt x="175951" y="425291"/>
                  </a:cubicBezTo>
                  <a:cubicBezTo>
                    <a:pt x="128421" y="422719"/>
                    <a:pt x="80606" y="440436"/>
                    <a:pt x="48220" y="472726"/>
                  </a:cubicBezTo>
                  <a:cubicBezTo>
                    <a:pt x="-16073" y="537019"/>
                    <a:pt x="-16073" y="641604"/>
                    <a:pt x="48220" y="705802"/>
                  </a:cubicBezTo>
                  <a:cubicBezTo>
                    <a:pt x="86320" y="743807"/>
                    <a:pt x="134898" y="754285"/>
                    <a:pt x="176808" y="754285"/>
                  </a:cubicBezTo>
                  <a:cubicBezTo>
                    <a:pt x="200049" y="754285"/>
                    <a:pt x="221290" y="751141"/>
                    <a:pt x="237673" y="747427"/>
                  </a:cubicBezTo>
                  <a:cubicBezTo>
                    <a:pt x="269391" y="740283"/>
                    <a:pt x="300252" y="728758"/>
                    <a:pt x="329303" y="713041"/>
                  </a:cubicBezTo>
                  <a:cubicBezTo>
                    <a:pt x="342162" y="705898"/>
                    <a:pt x="353116" y="696944"/>
                    <a:pt x="363594" y="688372"/>
                  </a:cubicBezTo>
                  <a:cubicBezTo>
                    <a:pt x="377404" y="677037"/>
                    <a:pt x="390454" y="666369"/>
                    <a:pt x="405885" y="661797"/>
                  </a:cubicBezTo>
                  <a:cubicBezTo>
                    <a:pt x="433031" y="653891"/>
                    <a:pt x="464844" y="659130"/>
                    <a:pt x="499992" y="677418"/>
                  </a:cubicBezTo>
                  <a:cubicBezTo>
                    <a:pt x="500277" y="677608"/>
                    <a:pt x="500658" y="677894"/>
                    <a:pt x="500944" y="677990"/>
                  </a:cubicBezTo>
                  <a:cubicBezTo>
                    <a:pt x="510754" y="683133"/>
                    <a:pt x="518565" y="687991"/>
                    <a:pt x="523804" y="691229"/>
                  </a:cubicBezTo>
                  <a:lnTo>
                    <a:pt x="525328" y="692182"/>
                  </a:lnTo>
                  <a:cubicBezTo>
                    <a:pt x="545711" y="704755"/>
                    <a:pt x="567047" y="715804"/>
                    <a:pt x="588955" y="725805"/>
                  </a:cubicBezTo>
                  <a:cubicBezTo>
                    <a:pt x="607148" y="764476"/>
                    <a:pt x="625436" y="803243"/>
                    <a:pt x="643628" y="841724"/>
                  </a:cubicBezTo>
                  <a:lnTo>
                    <a:pt x="775931" y="1123093"/>
                  </a:lnTo>
                  <a:cubicBezTo>
                    <a:pt x="779931" y="1131665"/>
                    <a:pt x="784027" y="1140238"/>
                    <a:pt x="788123" y="1148715"/>
                  </a:cubicBezTo>
                  <a:cubicBezTo>
                    <a:pt x="801744" y="1177290"/>
                    <a:pt x="815840" y="1206817"/>
                    <a:pt x="827461" y="1236535"/>
                  </a:cubicBezTo>
                  <a:lnTo>
                    <a:pt x="828223" y="1238345"/>
                  </a:lnTo>
                  <a:cubicBezTo>
                    <a:pt x="836509" y="1259205"/>
                    <a:pt x="854607" y="1305211"/>
                    <a:pt x="890231" y="1305211"/>
                  </a:cubicBezTo>
                  <a:cubicBezTo>
                    <a:pt x="894612" y="1305211"/>
                    <a:pt x="899184" y="1304544"/>
                    <a:pt x="903947" y="1303020"/>
                  </a:cubicBezTo>
                  <a:cubicBezTo>
                    <a:pt x="932141" y="1294352"/>
                    <a:pt x="942618" y="1261586"/>
                    <a:pt x="932045" y="1215295"/>
                  </a:cubicBezTo>
                  <a:cubicBezTo>
                    <a:pt x="917091" y="1149191"/>
                    <a:pt x="895755" y="1083374"/>
                    <a:pt x="875086" y="1019556"/>
                  </a:cubicBezTo>
                  <a:cubicBezTo>
                    <a:pt x="867752" y="996791"/>
                    <a:pt x="860322" y="974122"/>
                    <a:pt x="853369" y="951548"/>
                  </a:cubicBezTo>
                  <a:cubicBezTo>
                    <a:pt x="847368" y="932402"/>
                    <a:pt x="841367" y="913066"/>
                    <a:pt x="835176" y="894016"/>
                  </a:cubicBezTo>
                  <a:cubicBezTo>
                    <a:pt x="825365" y="863251"/>
                    <a:pt x="815936" y="834199"/>
                    <a:pt x="806506" y="806387"/>
                  </a:cubicBezTo>
                  <a:cubicBezTo>
                    <a:pt x="834319" y="815721"/>
                    <a:pt x="863465" y="825246"/>
                    <a:pt x="894517" y="835152"/>
                  </a:cubicBezTo>
                  <a:cubicBezTo>
                    <a:pt x="913472" y="841153"/>
                    <a:pt x="932712" y="847249"/>
                    <a:pt x="951857" y="853249"/>
                  </a:cubicBezTo>
                  <a:cubicBezTo>
                    <a:pt x="974432" y="860298"/>
                    <a:pt x="997006" y="867632"/>
                    <a:pt x="1019770" y="874966"/>
                  </a:cubicBezTo>
                  <a:cubicBezTo>
                    <a:pt x="1083493" y="895731"/>
                    <a:pt x="1149311" y="916972"/>
                    <a:pt x="1215224" y="931926"/>
                  </a:cubicBezTo>
                  <a:cubicBezTo>
                    <a:pt x="1227130" y="934783"/>
                    <a:pt x="1238084" y="936022"/>
                    <a:pt x="1247990" y="936022"/>
                  </a:cubicBezTo>
                  <a:cubicBezTo>
                    <a:pt x="1262372" y="936022"/>
                    <a:pt x="1274469" y="933259"/>
                    <a:pt x="1283804" y="927830"/>
                  </a:cubicBezTo>
                  <a:cubicBezTo>
                    <a:pt x="1293138" y="922496"/>
                    <a:pt x="1299806" y="914495"/>
                    <a:pt x="1303044" y="904018"/>
                  </a:cubicBezTo>
                  <a:cubicBezTo>
                    <a:pt x="1316855" y="859060"/>
                    <a:pt x="1261801" y="837438"/>
                    <a:pt x="1238369" y="828199"/>
                  </a:cubicBezTo>
                  <a:close/>
                  <a:moveTo>
                    <a:pt x="461225" y="174212"/>
                  </a:moveTo>
                  <a:cubicBezTo>
                    <a:pt x="459129" y="136398"/>
                    <a:pt x="473131" y="98584"/>
                    <a:pt x="498372" y="73152"/>
                  </a:cubicBezTo>
                  <a:cubicBezTo>
                    <a:pt x="523613" y="47815"/>
                    <a:pt x="556951" y="35052"/>
                    <a:pt x="590193" y="35052"/>
                  </a:cubicBezTo>
                  <a:cubicBezTo>
                    <a:pt x="623531" y="35052"/>
                    <a:pt x="656677" y="47625"/>
                    <a:pt x="681728" y="73152"/>
                  </a:cubicBezTo>
                  <a:cubicBezTo>
                    <a:pt x="729163" y="120682"/>
                    <a:pt x="722400" y="191929"/>
                    <a:pt x="714113" y="230029"/>
                  </a:cubicBezTo>
                  <a:cubicBezTo>
                    <a:pt x="707732" y="258604"/>
                    <a:pt x="697349" y="286322"/>
                    <a:pt x="683253" y="312515"/>
                  </a:cubicBezTo>
                  <a:cubicBezTo>
                    <a:pt x="677823" y="322421"/>
                    <a:pt x="670298" y="331660"/>
                    <a:pt x="662297" y="341376"/>
                  </a:cubicBezTo>
                  <a:cubicBezTo>
                    <a:pt x="649248" y="357283"/>
                    <a:pt x="635723" y="373761"/>
                    <a:pt x="629245" y="396145"/>
                  </a:cubicBezTo>
                  <a:cubicBezTo>
                    <a:pt x="620292" y="427006"/>
                    <a:pt x="623435" y="460819"/>
                    <a:pt x="638485" y="497205"/>
                  </a:cubicBezTo>
                  <a:lnTo>
                    <a:pt x="590193" y="512731"/>
                  </a:lnTo>
                  <a:cubicBezTo>
                    <a:pt x="586288" y="504254"/>
                    <a:pt x="582192" y="495872"/>
                    <a:pt x="577620" y="486537"/>
                  </a:cubicBezTo>
                  <a:cubicBezTo>
                    <a:pt x="571143" y="473202"/>
                    <a:pt x="563619" y="458152"/>
                    <a:pt x="554760" y="438340"/>
                  </a:cubicBezTo>
                  <a:cubicBezTo>
                    <a:pt x="528567" y="379285"/>
                    <a:pt x="463511" y="213741"/>
                    <a:pt x="461225" y="174212"/>
                  </a:cubicBezTo>
                  <a:close/>
                  <a:moveTo>
                    <a:pt x="395883" y="628459"/>
                  </a:moveTo>
                  <a:cubicBezTo>
                    <a:pt x="373499" y="635032"/>
                    <a:pt x="357021" y="648652"/>
                    <a:pt x="341114" y="661702"/>
                  </a:cubicBezTo>
                  <a:cubicBezTo>
                    <a:pt x="331304" y="669703"/>
                    <a:pt x="322159" y="677227"/>
                    <a:pt x="312254" y="682657"/>
                  </a:cubicBezTo>
                  <a:cubicBezTo>
                    <a:pt x="286060" y="696754"/>
                    <a:pt x="258342" y="707136"/>
                    <a:pt x="229862" y="713518"/>
                  </a:cubicBezTo>
                  <a:cubicBezTo>
                    <a:pt x="191667" y="721900"/>
                    <a:pt x="120420" y="728663"/>
                    <a:pt x="72986" y="681228"/>
                  </a:cubicBezTo>
                  <a:cubicBezTo>
                    <a:pt x="22313" y="630650"/>
                    <a:pt x="22313" y="548259"/>
                    <a:pt x="72986" y="497681"/>
                  </a:cubicBezTo>
                  <a:cubicBezTo>
                    <a:pt x="96798" y="474059"/>
                    <a:pt x="131374" y="460248"/>
                    <a:pt x="166617" y="460248"/>
                  </a:cubicBezTo>
                  <a:cubicBezTo>
                    <a:pt x="169093" y="460248"/>
                    <a:pt x="171474" y="460343"/>
                    <a:pt x="173950" y="460439"/>
                  </a:cubicBezTo>
                  <a:cubicBezTo>
                    <a:pt x="213575" y="462629"/>
                    <a:pt x="378929" y="527780"/>
                    <a:pt x="437888" y="553879"/>
                  </a:cubicBezTo>
                  <a:cubicBezTo>
                    <a:pt x="457701" y="562737"/>
                    <a:pt x="472845" y="570166"/>
                    <a:pt x="486085" y="576739"/>
                  </a:cubicBezTo>
                  <a:cubicBezTo>
                    <a:pt x="495515" y="581406"/>
                    <a:pt x="504182" y="585597"/>
                    <a:pt x="512850" y="589598"/>
                  </a:cubicBezTo>
                  <a:lnTo>
                    <a:pt x="497324" y="637794"/>
                  </a:lnTo>
                  <a:cubicBezTo>
                    <a:pt x="460939" y="622649"/>
                    <a:pt x="426839" y="619506"/>
                    <a:pt x="395883" y="628459"/>
                  </a:cubicBezTo>
                  <a:close/>
                  <a:moveTo>
                    <a:pt x="541997" y="661416"/>
                  </a:moveTo>
                  <a:cubicBezTo>
                    <a:pt x="538949" y="659511"/>
                    <a:pt x="534758" y="656939"/>
                    <a:pt x="529804" y="653987"/>
                  </a:cubicBezTo>
                  <a:lnTo>
                    <a:pt x="546188" y="602742"/>
                  </a:lnTo>
                  <a:cubicBezTo>
                    <a:pt x="548854" y="603694"/>
                    <a:pt x="551617" y="604552"/>
                    <a:pt x="554474" y="605504"/>
                  </a:cubicBezTo>
                  <a:cubicBezTo>
                    <a:pt x="563713" y="608362"/>
                    <a:pt x="573144" y="610743"/>
                    <a:pt x="582763" y="612839"/>
                  </a:cubicBezTo>
                  <a:cubicBezTo>
                    <a:pt x="586193" y="636175"/>
                    <a:pt x="587145" y="660368"/>
                    <a:pt x="585811" y="685419"/>
                  </a:cubicBezTo>
                  <a:cubicBezTo>
                    <a:pt x="571238" y="678275"/>
                    <a:pt x="557142" y="670560"/>
                    <a:pt x="543520" y="662273"/>
                  </a:cubicBezTo>
                  <a:lnTo>
                    <a:pt x="541997" y="661416"/>
                  </a:lnTo>
                  <a:close/>
                  <a:moveTo>
                    <a:pt x="802124" y="904970"/>
                  </a:moveTo>
                  <a:cubicBezTo>
                    <a:pt x="808220" y="923925"/>
                    <a:pt x="814126" y="943070"/>
                    <a:pt x="820127" y="962120"/>
                  </a:cubicBezTo>
                  <a:cubicBezTo>
                    <a:pt x="827175" y="984885"/>
                    <a:pt x="834604" y="1007650"/>
                    <a:pt x="842034" y="1030510"/>
                  </a:cubicBezTo>
                  <a:cubicBezTo>
                    <a:pt x="862418" y="1093660"/>
                    <a:pt x="883468" y="1158812"/>
                    <a:pt x="898136" y="1223200"/>
                  </a:cubicBezTo>
                  <a:cubicBezTo>
                    <a:pt x="898136" y="1223391"/>
                    <a:pt x="898136" y="1223391"/>
                    <a:pt x="898136" y="1223391"/>
                  </a:cubicBezTo>
                  <a:cubicBezTo>
                    <a:pt x="902804" y="1243584"/>
                    <a:pt x="902518" y="1267111"/>
                    <a:pt x="894041" y="1269683"/>
                  </a:cubicBezTo>
                  <a:cubicBezTo>
                    <a:pt x="880134" y="1273969"/>
                    <a:pt x="866227" y="1238822"/>
                    <a:pt x="861084" y="1225582"/>
                  </a:cubicBezTo>
                  <a:lnTo>
                    <a:pt x="860322" y="1223963"/>
                  </a:lnTo>
                  <a:cubicBezTo>
                    <a:pt x="848226" y="1193006"/>
                    <a:pt x="833843" y="1162907"/>
                    <a:pt x="819936" y="1133761"/>
                  </a:cubicBezTo>
                  <a:cubicBezTo>
                    <a:pt x="815840" y="1125283"/>
                    <a:pt x="811745" y="1116901"/>
                    <a:pt x="807744" y="1108329"/>
                  </a:cubicBezTo>
                  <a:lnTo>
                    <a:pt x="675442" y="826960"/>
                  </a:lnTo>
                  <a:cubicBezTo>
                    <a:pt x="662774" y="800195"/>
                    <a:pt x="650105" y="773240"/>
                    <a:pt x="637437" y="746379"/>
                  </a:cubicBezTo>
                  <a:cubicBezTo>
                    <a:pt x="631436" y="733520"/>
                    <a:pt x="625340" y="720662"/>
                    <a:pt x="619244" y="707803"/>
                  </a:cubicBezTo>
                  <a:cubicBezTo>
                    <a:pt x="619435" y="705612"/>
                    <a:pt x="619626" y="703421"/>
                    <a:pt x="619816" y="701231"/>
                  </a:cubicBezTo>
                  <a:cubicBezTo>
                    <a:pt x="622292" y="672846"/>
                    <a:pt x="621911" y="645319"/>
                    <a:pt x="618863" y="618744"/>
                  </a:cubicBezTo>
                  <a:cubicBezTo>
                    <a:pt x="617530" y="606552"/>
                    <a:pt x="615529" y="594455"/>
                    <a:pt x="613053" y="582740"/>
                  </a:cubicBezTo>
                  <a:cubicBezTo>
                    <a:pt x="610958" y="572929"/>
                    <a:pt x="608576" y="563404"/>
                    <a:pt x="605719" y="553974"/>
                  </a:cubicBezTo>
                  <a:cubicBezTo>
                    <a:pt x="604767" y="551116"/>
                    <a:pt x="604004" y="548449"/>
                    <a:pt x="603052" y="545782"/>
                  </a:cubicBezTo>
                  <a:lnTo>
                    <a:pt x="654391" y="529304"/>
                  </a:lnTo>
                  <a:cubicBezTo>
                    <a:pt x="657154" y="534067"/>
                    <a:pt x="659630" y="538163"/>
                    <a:pt x="661631" y="541306"/>
                  </a:cubicBezTo>
                  <a:lnTo>
                    <a:pt x="662583" y="542830"/>
                  </a:lnTo>
                  <a:cubicBezTo>
                    <a:pt x="670965" y="556736"/>
                    <a:pt x="678775" y="571119"/>
                    <a:pt x="686015" y="585883"/>
                  </a:cubicBezTo>
                  <a:cubicBezTo>
                    <a:pt x="691539" y="597027"/>
                    <a:pt x="696683" y="608362"/>
                    <a:pt x="701636" y="619887"/>
                  </a:cubicBezTo>
                  <a:cubicBezTo>
                    <a:pt x="718495" y="658749"/>
                    <a:pt x="732592" y="699230"/>
                    <a:pt x="746498" y="738949"/>
                  </a:cubicBezTo>
                  <a:lnTo>
                    <a:pt x="750499" y="750284"/>
                  </a:lnTo>
                  <a:lnTo>
                    <a:pt x="754119" y="760571"/>
                  </a:lnTo>
                  <a:cubicBezTo>
                    <a:pt x="757738" y="770954"/>
                    <a:pt x="761452" y="781526"/>
                    <a:pt x="765072" y="792290"/>
                  </a:cubicBezTo>
                  <a:cubicBezTo>
                    <a:pt x="777074" y="827627"/>
                    <a:pt x="789266" y="864775"/>
                    <a:pt x="802124" y="904970"/>
                  </a:cubicBezTo>
                  <a:close/>
                  <a:moveTo>
                    <a:pt x="1269516" y="894016"/>
                  </a:moveTo>
                  <a:cubicBezTo>
                    <a:pt x="1266849" y="902589"/>
                    <a:pt x="1243322" y="902780"/>
                    <a:pt x="1223034" y="898112"/>
                  </a:cubicBezTo>
                  <a:cubicBezTo>
                    <a:pt x="1158645" y="883539"/>
                    <a:pt x="1093589" y="862489"/>
                    <a:pt x="1030629" y="842010"/>
                  </a:cubicBezTo>
                  <a:cubicBezTo>
                    <a:pt x="1007769" y="834581"/>
                    <a:pt x="985004" y="827151"/>
                    <a:pt x="962240" y="820102"/>
                  </a:cubicBezTo>
                  <a:cubicBezTo>
                    <a:pt x="943285" y="814197"/>
                    <a:pt x="924140" y="808196"/>
                    <a:pt x="905090" y="802005"/>
                  </a:cubicBezTo>
                  <a:cubicBezTo>
                    <a:pt x="864704" y="789146"/>
                    <a:pt x="827556" y="776859"/>
                    <a:pt x="792313" y="764762"/>
                  </a:cubicBezTo>
                  <a:cubicBezTo>
                    <a:pt x="790504" y="759428"/>
                    <a:pt x="788599" y="754094"/>
                    <a:pt x="786789" y="748760"/>
                  </a:cubicBezTo>
                  <a:lnTo>
                    <a:pt x="779169" y="727139"/>
                  </a:lnTo>
                  <a:cubicBezTo>
                    <a:pt x="768787" y="697325"/>
                    <a:pt x="758310" y="667131"/>
                    <a:pt x="746593" y="637413"/>
                  </a:cubicBezTo>
                  <a:cubicBezTo>
                    <a:pt x="773549" y="650081"/>
                    <a:pt x="800410" y="662749"/>
                    <a:pt x="827270" y="675418"/>
                  </a:cubicBezTo>
                  <a:lnTo>
                    <a:pt x="1108258" y="807815"/>
                  </a:lnTo>
                  <a:cubicBezTo>
                    <a:pt x="1116830" y="811911"/>
                    <a:pt x="1125212" y="815912"/>
                    <a:pt x="1133690" y="820007"/>
                  </a:cubicBezTo>
                  <a:cubicBezTo>
                    <a:pt x="1162741" y="833914"/>
                    <a:pt x="1192840" y="848297"/>
                    <a:pt x="1223701" y="860393"/>
                  </a:cubicBezTo>
                  <a:lnTo>
                    <a:pt x="1225415" y="861060"/>
                  </a:lnTo>
                  <a:cubicBezTo>
                    <a:pt x="1237988" y="865918"/>
                    <a:pt x="1269897" y="878586"/>
                    <a:pt x="1269897" y="891731"/>
                  </a:cubicBezTo>
                  <a:cubicBezTo>
                    <a:pt x="1269897" y="892492"/>
                    <a:pt x="1269707" y="893255"/>
                    <a:pt x="1269516" y="8940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8308181" y="4767928"/>
              <a:ext cx="169187" cy="168783"/>
            </a:xfrm>
            <a:custGeom>
              <a:avLst/>
              <a:gdLst/>
              <a:ahLst/>
              <a:cxnLst/>
              <a:rect l="l" t="t" r="r" b="b"/>
              <a:pathLst>
                <a:path w="169187" h="168783" extrusionOk="0">
                  <a:moveTo>
                    <a:pt x="84582" y="0"/>
                  </a:moveTo>
                  <a:cubicBezTo>
                    <a:pt x="62008" y="0"/>
                    <a:pt x="40767" y="8763"/>
                    <a:pt x="24765" y="24670"/>
                  </a:cubicBezTo>
                  <a:cubicBezTo>
                    <a:pt x="8763" y="40672"/>
                    <a:pt x="0" y="61817"/>
                    <a:pt x="0" y="84296"/>
                  </a:cubicBezTo>
                  <a:cubicBezTo>
                    <a:pt x="0" y="106871"/>
                    <a:pt x="8763" y="128111"/>
                    <a:pt x="24765" y="144113"/>
                  </a:cubicBezTo>
                  <a:cubicBezTo>
                    <a:pt x="40767" y="160115"/>
                    <a:pt x="61913" y="168783"/>
                    <a:pt x="84582" y="168783"/>
                  </a:cubicBezTo>
                  <a:cubicBezTo>
                    <a:pt x="107156" y="168783"/>
                    <a:pt x="128397" y="160020"/>
                    <a:pt x="144399" y="144113"/>
                  </a:cubicBezTo>
                  <a:cubicBezTo>
                    <a:pt x="177451" y="111157"/>
                    <a:pt x="177451" y="57531"/>
                    <a:pt x="144399" y="24670"/>
                  </a:cubicBezTo>
                  <a:cubicBezTo>
                    <a:pt x="128301" y="8668"/>
                    <a:pt x="107061" y="0"/>
                    <a:pt x="84582" y="0"/>
                  </a:cubicBezTo>
                  <a:close/>
                  <a:moveTo>
                    <a:pt x="119539" y="119253"/>
                  </a:moveTo>
                  <a:cubicBezTo>
                    <a:pt x="110204" y="128588"/>
                    <a:pt x="97727" y="133731"/>
                    <a:pt x="84487" y="133731"/>
                  </a:cubicBezTo>
                  <a:cubicBezTo>
                    <a:pt x="71247" y="133731"/>
                    <a:pt x="58769" y="128588"/>
                    <a:pt x="49435" y="119253"/>
                  </a:cubicBezTo>
                  <a:cubicBezTo>
                    <a:pt x="40100" y="109918"/>
                    <a:pt x="34957" y="97441"/>
                    <a:pt x="34957" y="84296"/>
                  </a:cubicBezTo>
                  <a:cubicBezTo>
                    <a:pt x="34957" y="71152"/>
                    <a:pt x="40100" y="58674"/>
                    <a:pt x="49435" y="49339"/>
                  </a:cubicBezTo>
                  <a:cubicBezTo>
                    <a:pt x="58769" y="40005"/>
                    <a:pt x="71247" y="34862"/>
                    <a:pt x="84487" y="34862"/>
                  </a:cubicBezTo>
                  <a:cubicBezTo>
                    <a:pt x="97727" y="34862"/>
                    <a:pt x="110204" y="40005"/>
                    <a:pt x="119539" y="49339"/>
                  </a:cubicBezTo>
                  <a:cubicBezTo>
                    <a:pt x="138970" y="68580"/>
                    <a:pt x="138970" y="99917"/>
                    <a:pt x="119539" y="119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8724613" y="4352353"/>
              <a:ext cx="168592" cy="169259"/>
            </a:xfrm>
            <a:custGeom>
              <a:avLst/>
              <a:gdLst/>
              <a:ahLst/>
              <a:cxnLst/>
              <a:rect l="l" t="t" r="r" b="b"/>
              <a:pathLst>
                <a:path w="168592" h="169259" extrusionOk="0">
                  <a:moveTo>
                    <a:pt x="143923" y="144399"/>
                  </a:moveTo>
                  <a:cubicBezTo>
                    <a:pt x="159925" y="128492"/>
                    <a:pt x="168593" y="107252"/>
                    <a:pt x="168593" y="84582"/>
                  </a:cubicBezTo>
                  <a:cubicBezTo>
                    <a:pt x="168593" y="62008"/>
                    <a:pt x="159830" y="40767"/>
                    <a:pt x="143923" y="24765"/>
                  </a:cubicBezTo>
                  <a:cubicBezTo>
                    <a:pt x="128016" y="8763"/>
                    <a:pt x="106775" y="0"/>
                    <a:pt x="84297" y="0"/>
                  </a:cubicBezTo>
                  <a:cubicBezTo>
                    <a:pt x="61818" y="0"/>
                    <a:pt x="40577" y="8763"/>
                    <a:pt x="24670" y="24765"/>
                  </a:cubicBezTo>
                  <a:cubicBezTo>
                    <a:pt x="8668" y="40767"/>
                    <a:pt x="0" y="62008"/>
                    <a:pt x="0" y="84582"/>
                  </a:cubicBezTo>
                  <a:cubicBezTo>
                    <a:pt x="0" y="107252"/>
                    <a:pt x="8763" y="128492"/>
                    <a:pt x="24670" y="144494"/>
                  </a:cubicBezTo>
                  <a:cubicBezTo>
                    <a:pt x="40672" y="160496"/>
                    <a:pt x="61722" y="169259"/>
                    <a:pt x="84297" y="169259"/>
                  </a:cubicBezTo>
                  <a:cubicBezTo>
                    <a:pt x="106871" y="169259"/>
                    <a:pt x="128111" y="160496"/>
                    <a:pt x="143923" y="144399"/>
                  </a:cubicBezTo>
                  <a:close/>
                  <a:moveTo>
                    <a:pt x="34862" y="84582"/>
                  </a:moveTo>
                  <a:cubicBezTo>
                    <a:pt x="34862" y="71342"/>
                    <a:pt x="40005" y="58864"/>
                    <a:pt x="49340" y="49530"/>
                  </a:cubicBezTo>
                  <a:cubicBezTo>
                    <a:pt x="58674" y="40196"/>
                    <a:pt x="71152" y="35052"/>
                    <a:pt x="84297" y="35052"/>
                  </a:cubicBezTo>
                  <a:cubicBezTo>
                    <a:pt x="97536" y="35052"/>
                    <a:pt x="109919" y="40196"/>
                    <a:pt x="119253" y="49530"/>
                  </a:cubicBezTo>
                  <a:cubicBezTo>
                    <a:pt x="128588" y="58864"/>
                    <a:pt x="133731" y="71342"/>
                    <a:pt x="133731" y="84582"/>
                  </a:cubicBezTo>
                  <a:cubicBezTo>
                    <a:pt x="133731" y="97822"/>
                    <a:pt x="128588" y="110299"/>
                    <a:pt x="119253" y="119634"/>
                  </a:cubicBezTo>
                  <a:cubicBezTo>
                    <a:pt x="109919" y="128969"/>
                    <a:pt x="97441" y="134112"/>
                    <a:pt x="84297" y="134112"/>
                  </a:cubicBezTo>
                  <a:cubicBezTo>
                    <a:pt x="71152" y="134112"/>
                    <a:pt x="58674" y="128969"/>
                    <a:pt x="49340" y="119634"/>
                  </a:cubicBezTo>
                  <a:cubicBezTo>
                    <a:pt x="40005" y="110299"/>
                    <a:pt x="34862" y="97727"/>
                    <a:pt x="34862" y="84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8836134" y="4873572"/>
              <a:ext cx="89094" cy="89047"/>
            </a:xfrm>
            <a:custGeom>
              <a:avLst/>
              <a:gdLst/>
              <a:ahLst/>
              <a:cxnLst/>
              <a:rect l="l" t="t" r="r" b="b"/>
              <a:pathLst>
                <a:path w="89094" h="89047" extrusionOk="0">
                  <a:moveTo>
                    <a:pt x="15353" y="10847"/>
                  </a:moveTo>
                  <a:cubicBezTo>
                    <a:pt x="-3220" y="26944"/>
                    <a:pt x="-5221" y="55233"/>
                    <a:pt x="10877" y="73712"/>
                  </a:cubicBezTo>
                  <a:cubicBezTo>
                    <a:pt x="11448" y="74379"/>
                    <a:pt x="12210" y="74950"/>
                    <a:pt x="12877" y="75521"/>
                  </a:cubicBezTo>
                  <a:cubicBezTo>
                    <a:pt x="12972" y="75617"/>
                    <a:pt x="13067" y="75807"/>
                    <a:pt x="13162" y="75903"/>
                  </a:cubicBezTo>
                  <a:cubicBezTo>
                    <a:pt x="13448" y="76188"/>
                    <a:pt x="13734" y="76284"/>
                    <a:pt x="13925" y="76569"/>
                  </a:cubicBezTo>
                  <a:cubicBezTo>
                    <a:pt x="22402" y="84761"/>
                    <a:pt x="33451" y="89047"/>
                    <a:pt x="44499" y="89047"/>
                  </a:cubicBezTo>
                  <a:cubicBezTo>
                    <a:pt x="54977" y="89047"/>
                    <a:pt x="65264" y="85428"/>
                    <a:pt x="73741" y="78093"/>
                  </a:cubicBezTo>
                  <a:cubicBezTo>
                    <a:pt x="92315" y="61996"/>
                    <a:pt x="94316" y="33707"/>
                    <a:pt x="78218" y="15228"/>
                  </a:cubicBezTo>
                  <a:cubicBezTo>
                    <a:pt x="62121" y="-3250"/>
                    <a:pt x="33927" y="-5155"/>
                    <a:pt x="15353" y="10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DF9820A4-3F69-40A5-A3B1-DD6EBADF0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900" y="2595950"/>
            <a:ext cx="7986900" cy="3570487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Sejatinya</a:t>
            </a:r>
            <a:r>
              <a:rPr lang="en-US" dirty="0"/>
              <a:t> </a:t>
            </a:r>
            <a:r>
              <a:rPr lang="en-US" dirty="0" err="1"/>
              <a:t>kodrat</a:t>
            </a:r>
            <a:r>
              <a:rPr lang="en-US" dirty="0"/>
              <a:t> </a:t>
            </a:r>
            <a:r>
              <a:rPr lang="en-US" dirty="0" err="1"/>
              <a:t>Illahiyah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diciptakan</a:t>
            </a:r>
            <a:r>
              <a:rPr lang="en-US" dirty="0"/>
              <a:t> oleh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beribadah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menghamparkan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dan </a:t>
            </a:r>
            <a:r>
              <a:rPr lang="en-US" dirty="0" err="1"/>
              <a:t>disyukuri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kemaslahatan</a:t>
            </a:r>
            <a:r>
              <a:rPr lang="en-US" dirty="0"/>
              <a:t> orang </a:t>
            </a:r>
            <a:r>
              <a:rPr lang="en-US" dirty="0" err="1"/>
              <a:t>banyak</a:t>
            </a:r>
            <a:r>
              <a:rPr lang="en-US" dirty="0"/>
              <a:t>.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lahiriah</a:t>
            </a:r>
            <a:r>
              <a:rPr lang="en-US" dirty="0"/>
              <a:t> dan </a:t>
            </a:r>
            <a:r>
              <a:rPr lang="en-US" dirty="0" err="1"/>
              <a:t>batiniah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 (</a:t>
            </a:r>
            <a:r>
              <a:rPr lang="en-US" dirty="0" err="1"/>
              <a:t>Khairunas</a:t>
            </a:r>
            <a:r>
              <a:rPr lang="en-US" dirty="0"/>
              <a:t>).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prasyarat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sosok</a:t>
            </a:r>
            <a:r>
              <a:rPr lang="en-US" dirty="0"/>
              <a:t>/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pejuang</a:t>
            </a:r>
            <a:r>
              <a:rPr lang="en-US" dirty="0"/>
              <a:t>, </a:t>
            </a:r>
            <a:r>
              <a:rPr lang="en-US" dirty="0" err="1"/>
              <a:t>pantang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, </a:t>
            </a:r>
            <a:r>
              <a:rPr lang="en-US" dirty="0" err="1"/>
              <a:t>ulet</a:t>
            </a:r>
            <a:r>
              <a:rPr lang="en-US" dirty="0"/>
              <a:t>, dan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berpangku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 pada </a:t>
            </a:r>
            <a:r>
              <a:rPr lang="en-US" dirty="0" err="1"/>
              <a:t>takdir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37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209548" y="1472619"/>
            <a:ext cx="4448977" cy="165494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B. ESENSI TEOLOGI KEWIRAUSAHAAN</a:t>
            </a:r>
            <a:endParaRPr sz="4400" dirty="0"/>
          </a:p>
        </p:txBody>
      </p:sp>
      <p:pic>
        <p:nvPicPr>
          <p:cNvPr id="330" name="Google Shape;330;p3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972050" y="1325880"/>
            <a:ext cx="7010402" cy="420624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2"/>
          <p:cNvSpPr/>
          <p:nvPr/>
        </p:nvSpPr>
        <p:spPr>
          <a:xfrm>
            <a:off x="4658525" y="745850"/>
            <a:ext cx="7010400" cy="4683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6" name="Google Shape;336;p32"/>
          <p:cNvGrpSpPr/>
          <p:nvPr/>
        </p:nvGrpSpPr>
        <p:grpSpPr>
          <a:xfrm>
            <a:off x="573394" y="571441"/>
            <a:ext cx="679225" cy="648718"/>
            <a:chOff x="2919059" y="1449514"/>
            <a:chExt cx="936088" cy="893921"/>
          </a:xfrm>
        </p:grpSpPr>
        <p:sp>
          <p:nvSpPr>
            <p:cNvPr id="337" name="Google Shape;337;p32"/>
            <p:cNvSpPr/>
            <p:nvPr/>
          </p:nvSpPr>
          <p:spPr>
            <a:xfrm>
              <a:off x="2919059" y="1449514"/>
              <a:ext cx="936088" cy="893921"/>
            </a:xfrm>
            <a:custGeom>
              <a:avLst/>
              <a:gdLst/>
              <a:ahLst/>
              <a:cxnLst/>
              <a:rect l="l" t="t" r="r" b="b"/>
              <a:pathLst>
                <a:path w="936088" h="893921" extrusionOk="0">
                  <a:moveTo>
                    <a:pt x="935994" y="791337"/>
                  </a:moveTo>
                  <a:cubicBezTo>
                    <a:pt x="935518" y="783431"/>
                    <a:pt x="929041" y="777240"/>
                    <a:pt x="921135" y="777240"/>
                  </a:cubicBezTo>
                  <a:lnTo>
                    <a:pt x="763877" y="777240"/>
                  </a:lnTo>
                  <a:cubicBezTo>
                    <a:pt x="763782" y="774097"/>
                    <a:pt x="763687" y="771049"/>
                    <a:pt x="763687" y="768001"/>
                  </a:cubicBezTo>
                  <a:cubicBezTo>
                    <a:pt x="763687" y="766858"/>
                    <a:pt x="763972" y="689801"/>
                    <a:pt x="764258" y="589312"/>
                  </a:cubicBezTo>
                  <a:cubicBezTo>
                    <a:pt x="767020" y="593217"/>
                    <a:pt x="771497" y="595503"/>
                    <a:pt x="776355" y="595503"/>
                  </a:cubicBezTo>
                  <a:cubicBezTo>
                    <a:pt x="777022" y="595503"/>
                    <a:pt x="777688" y="595503"/>
                    <a:pt x="778641" y="595313"/>
                  </a:cubicBezTo>
                  <a:cubicBezTo>
                    <a:pt x="784832" y="594455"/>
                    <a:pt x="789785" y="589693"/>
                    <a:pt x="790928" y="583597"/>
                  </a:cubicBezTo>
                  <a:lnTo>
                    <a:pt x="803977" y="518255"/>
                  </a:lnTo>
                  <a:lnTo>
                    <a:pt x="878463" y="545306"/>
                  </a:lnTo>
                  <a:cubicBezTo>
                    <a:pt x="884273" y="547402"/>
                    <a:pt x="890845" y="545687"/>
                    <a:pt x="894846" y="540925"/>
                  </a:cubicBezTo>
                  <a:cubicBezTo>
                    <a:pt x="898941" y="536258"/>
                    <a:pt x="899513" y="529495"/>
                    <a:pt x="896465" y="524065"/>
                  </a:cubicBezTo>
                  <a:lnTo>
                    <a:pt x="792928" y="341757"/>
                  </a:lnTo>
                  <a:cubicBezTo>
                    <a:pt x="801882" y="323850"/>
                    <a:pt x="806930" y="303657"/>
                    <a:pt x="806930" y="282321"/>
                  </a:cubicBezTo>
                  <a:cubicBezTo>
                    <a:pt x="806930" y="244412"/>
                    <a:pt x="791023" y="210026"/>
                    <a:pt x="765496" y="185833"/>
                  </a:cubicBezTo>
                  <a:cubicBezTo>
                    <a:pt x="765687" y="147733"/>
                    <a:pt x="765782" y="124206"/>
                    <a:pt x="765782" y="124206"/>
                  </a:cubicBezTo>
                  <a:cubicBezTo>
                    <a:pt x="765782" y="55721"/>
                    <a:pt x="710061" y="0"/>
                    <a:pt x="641671" y="0"/>
                  </a:cubicBezTo>
                  <a:lnTo>
                    <a:pt x="635575" y="0"/>
                  </a:lnTo>
                  <a:lnTo>
                    <a:pt x="243050" y="0"/>
                  </a:lnTo>
                  <a:lnTo>
                    <a:pt x="107414" y="0"/>
                  </a:lnTo>
                  <a:cubicBezTo>
                    <a:pt x="106461" y="0"/>
                    <a:pt x="105509" y="95"/>
                    <a:pt x="104556" y="381"/>
                  </a:cubicBezTo>
                  <a:cubicBezTo>
                    <a:pt x="88173" y="3620"/>
                    <a:pt x="63885" y="11716"/>
                    <a:pt x="41882" y="31718"/>
                  </a:cubicBezTo>
                  <a:cubicBezTo>
                    <a:pt x="9021" y="61531"/>
                    <a:pt x="1686" y="100013"/>
                    <a:pt x="67" y="115157"/>
                  </a:cubicBezTo>
                  <a:cubicBezTo>
                    <a:pt x="-314" y="119253"/>
                    <a:pt x="924" y="123444"/>
                    <a:pt x="3782" y="126587"/>
                  </a:cubicBezTo>
                  <a:cubicBezTo>
                    <a:pt x="6639" y="129730"/>
                    <a:pt x="10640" y="131445"/>
                    <a:pt x="14831" y="131445"/>
                  </a:cubicBezTo>
                  <a:lnTo>
                    <a:pt x="118844" y="131445"/>
                  </a:lnTo>
                  <a:lnTo>
                    <a:pt x="118844" y="769715"/>
                  </a:lnTo>
                  <a:cubicBezTo>
                    <a:pt x="118844" y="838200"/>
                    <a:pt x="174565" y="893826"/>
                    <a:pt x="243050" y="893826"/>
                  </a:cubicBezTo>
                  <a:lnTo>
                    <a:pt x="833410" y="893826"/>
                  </a:lnTo>
                  <a:cubicBezTo>
                    <a:pt x="833791" y="893826"/>
                    <a:pt x="834172" y="893731"/>
                    <a:pt x="834648" y="893731"/>
                  </a:cubicBezTo>
                  <a:cubicBezTo>
                    <a:pt x="835695" y="893731"/>
                    <a:pt x="836743" y="893921"/>
                    <a:pt x="837791" y="893921"/>
                  </a:cubicBezTo>
                  <a:cubicBezTo>
                    <a:pt x="891988" y="893921"/>
                    <a:pt x="936089" y="849725"/>
                    <a:pt x="936089" y="795338"/>
                  </a:cubicBezTo>
                  <a:cubicBezTo>
                    <a:pt x="936089" y="793909"/>
                    <a:pt x="936089" y="792575"/>
                    <a:pt x="935994" y="791337"/>
                  </a:cubicBezTo>
                  <a:close/>
                  <a:moveTo>
                    <a:pt x="850650" y="503777"/>
                  </a:moveTo>
                  <a:lnTo>
                    <a:pt x="797881" y="484632"/>
                  </a:lnTo>
                  <a:cubicBezTo>
                    <a:pt x="793881" y="483108"/>
                    <a:pt x="789309" y="483489"/>
                    <a:pt x="785499" y="485585"/>
                  </a:cubicBezTo>
                  <a:cubicBezTo>
                    <a:pt x="781689" y="487680"/>
                    <a:pt x="779117" y="491299"/>
                    <a:pt x="778260" y="495586"/>
                  </a:cubicBezTo>
                  <a:lnTo>
                    <a:pt x="769878" y="537210"/>
                  </a:lnTo>
                  <a:lnTo>
                    <a:pt x="764449" y="527018"/>
                  </a:lnTo>
                  <a:lnTo>
                    <a:pt x="734921" y="471869"/>
                  </a:lnTo>
                  <a:lnTo>
                    <a:pt x="703298" y="412623"/>
                  </a:lnTo>
                  <a:cubicBezTo>
                    <a:pt x="714538" y="410051"/>
                    <a:pt x="725301" y="405956"/>
                    <a:pt x="735207" y="400812"/>
                  </a:cubicBezTo>
                  <a:cubicBezTo>
                    <a:pt x="746065" y="395097"/>
                    <a:pt x="756066" y="387858"/>
                    <a:pt x="764925" y="379381"/>
                  </a:cubicBezTo>
                  <a:cubicBezTo>
                    <a:pt x="768259" y="376333"/>
                    <a:pt x="771497" y="372999"/>
                    <a:pt x="774450" y="369475"/>
                  </a:cubicBezTo>
                  <a:lnTo>
                    <a:pt x="850650" y="503777"/>
                  </a:lnTo>
                  <a:close/>
                  <a:moveTo>
                    <a:pt x="644338" y="412909"/>
                  </a:moveTo>
                  <a:lnTo>
                    <a:pt x="576997" y="539496"/>
                  </a:lnTo>
                  <a:lnTo>
                    <a:pt x="568710" y="497872"/>
                  </a:lnTo>
                  <a:cubicBezTo>
                    <a:pt x="567853" y="493586"/>
                    <a:pt x="565186" y="489966"/>
                    <a:pt x="561471" y="487871"/>
                  </a:cubicBezTo>
                  <a:cubicBezTo>
                    <a:pt x="559185" y="486537"/>
                    <a:pt x="556613" y="485966"/>
                    <a:pt x="554137" y="485966"/>
                  </a:cubicBezTo>
                  <a:cubicBezTo>
                    <a:pt x="552517" y="485966"/>
                    <a:pt x="550708" y="486251"/>
                    <a:pt x="549184" y="486918"/>
                  </a:cubicBezTo>
                  <a:lnTo>
                    <a:pt x="496605" y="506063"/>
                  </a:lnTo>
                  <a:lnTo>
                    <a:pt x="572996" y="370808"/>
                  </a:lnTo>
                  <a:cubicBezTo>
                    <a:pt x="591379" y="391668"/>
                    <a:pt x="616240" y="406718"/>
                    <a:pt x="644338" y="412909"/>
                  </a:cubicBezTo>
                  <a:close/>
                  <a:moveTo>
                    <a:pt x="777403" y="282226"/>
                  </a:moveTo>
                  <a:cubicBezTo>
                    <a:pt x="777403" y="291274"/>
                    <a:pt x="776260" y="300038"/>
                    <a:pt x="774069" y="308420"/>
                  </a:cubicBezTo>
                  <a:cubicBezTo>
                    <a:pt x="771973" y="316421"/>
                    <a:pt x="768925" y="324136"/>
                    <a:pt x="765020" y="331280"/>
                  </a:cubicBezTo>
                  <a:cubicBezTo>
                    <a:pt x="763210" y="334899"/>
                    <a:pt x="761020" y="338328"/>
                    <a:pt x="758734" y="341662"/>
                  </a:cubicBezTo>
                  <a:cubicBezTo>
                    <a:pt x="752257" y="350901"/>
                    <a:pt x="744351" y="359093"/>
                    <a:pt x="735302" y="365855"/>
                  </a:cubicBezTo>
                  <a:cubicBezTo>
                    <a:pt x="723015" y="374999"/>
                    <a:pt x="708632" y="381476"/>
                    <a:pt x="693011" y="384524"/>
                  </a:cubicBezTo>
                  <a:cubicBezTo>
                    <a:pt x="691582" y="384810"/>
                    <a:pt x="690153" y="385096"/>
                    <a:pt x="688725" y="385286"/>
                  </a:cubicBezTo>
                  <a:cubicBezTo>
                    <a:pt x="683676" y="386048"/>
                    <a:pt x="678438" y="386429"/>
                    <a:pt x="673199" y="386429"/>
                  </a:cubicBezTo>
                  <a:cubicBezTo>
                    <a:pt x="668341" y="386429"/>
                    <a:pt x="663579" y="386144"/>
                    <a:pt x="658912" y="385382"/>
                  </a:cubicBezTo>
                  <a:cubicBezTo>
                    <a:pt x="657578" y="385286"/>
                    <a:pt x="656245" y="385096"/>
                    <a:pt x="654911" y="384810"/>
                  </a:cubicBezTo>
                  <a:cubicBezTo>
                    <a:pt x="627765" y="380048"/>
                    <a:pt x="604143" y="364617"/>
                    <a:pt x="588712" y="342995"/>
                  </a:cubicBezTo>
                  <a:cubicBezTo>
                    <a:pt x="581664" y="333375"/>
                    <a:pt x="576330" y="322517"/>
                    <a:pt x="572996" y="310706"/>
                  </a:cubicBezTo>
                  <a:cubicBezTo>
                    <a:pt x="570424" y="301657"/>
                    <a:pt x="568995" y="292132"/>
                    <a:pt x="568995" y="282226"/>
                  </a:cubicBezTo>
                  <a:cubicBezTo>
                    <a:pt x="568995" y="224885"/>
                    <a:pt x="615668" y="178117"/>
                    <a:pt x="673199" y="178117"/>
                  </a:cubicBezTo>
                  <a:cubicBezTo>
                    <a:pt x="696726" y="178117"/>
                    <a:pt x="718443" y="185928"/>
                    <a:pt x="735874" y="199073"/>
                  </a:cubicBezTo>
                  <a:cubicBezTo>
                    <a:pt x="748066" y="208312"/>
                    <a:pt x="758162" y="220027"/>
                    <a:pt x="765401" y="233648"/>
                  </a:cubicBezTo>
                  <a:cubicBezTo>
                    <a:pt x="773116" y="248126"/>
                    <a:pt x="777403" y="264700"/>
                    <a:pt x="777403" y="282226"/>
                  </a:cubicBezTo>
                  <a:close/>
                  <a:moveTo>
                    <a:pt x="61884" y="53626"/>
                  </a:moveTo>
                  <a:cubicBezTo>
                    <a:pt x="78172" y="38576"/>
                    <a:pt x="96270" y="32290"/>
                    <a:pt x="108938" y="29623"/>
                  </a:cubicBezTo>
                  <a:lnTo>
                    <a:pt x="162659" y="29623"/>
                  </a:lnTo>
                  <a:lnTo>
                    <a:pt x="243050" y="29623"/>
                  </a:lnTo>
                  <a:lnTo>
                    <a:pt x="572234" y="29623"/>
                  </a:lnTo>
                  <a:cubicBezTo>
                    <a:pt x="568043" y="33338"/>
                    <a:pt x="563757" y="37528"/>
                    <a:pt x="559661" y="42101"/>
                  </a:cubicBezTo>
                  <a:cubicBezTo>
                    <a:pt x="541468" y="62960"/>
                    <a:pt x="533658" y="85439"/>
                    <a:pt x="530324" y="101917"/>
                  </a:cubicBezTo>
                  <a:lnTo>
                    <a:pt x="151134" y="101917"/>
                  </a:lnTo>
                  <a:lnTo>
                    <a:pt x="120844" y="101917"/>
                  </a:lnTo>
                  <a:lnTo>
                    <a:pt x="32833" y="101917"/>
                  </a:lnTo>
                  <a:cubicBezTo>
                    <a:pt x="36643" y="87820"/>
                    <a:pt x="44835" y="69152"/>
                    <a:pt x="61884" y="53626"/>
                  </a:cubicBezTo>
                  <a:close/>
                  <a:moveTo>
                    <a:pt x="243050" y="864108"/>
                  </a:moveTo>
                  <a:cubicBezTo>
                    <a:pt x="190853" y="864108"/>
                    <a:pt x="148467" y="821722"/>
                    <a:pt x="148467" y="769620"/>
                  </a:cubicBezTo>
                  <a:lnTo>
                    <a:pt x="148467" y="131445"/>
                  </a:lnTo>
                  <a:lnTo>
                    <a:pt x="542992" y="131445"/>
                  </a:lnTo>
                  <a:cubicBezTo>
                    <a:pt x="550708" y="131445"/>
                    <a:pt x="557089" y="125635"/>
                    <a:pt x="557756" y="118015"/>
                  </a:cubicBezTo>
                  <a:cubicBezTo>
                    <a:pt x="558804" y="105918"/>
                    <a:pt x="563471" y="82677"/>
                    <a:pt x="581949" y="61531"/>
                  </a:cubicBezTo>
                  <a:cubicBezTo>
                    <a:pt x="601380" y="39338"/>
                    <a:pt x="625193" y="31909"/>
                    <a:pt x="637861" y="29432"/>
                  </a:cubicBezTo>
                  <a:lnTo>
                    <a:pt x="641671" y="29432"/>
                  </a:lnTo>
                  <a:cubicBezTo>
                    <a:pt x="693773" y="29432"/>
                    <a:pt x="736159" y="71914"/>
                    <a:pt x="736159" y="124016"/>
                  </a:cubicBezTo>
                  <a:cubicBezTo>
                    <a:pt x="736159" y="127540"/>
                    <a:pt x="736064" y="142018"/>
                    <a:pt x="735969" y="164306"/>
                  </a:cubicBezTo>
                  <a:cubicBezTo>
                    <a:pt x="717205" y="154305"/>
                    <a:pt x="695868" y="148590"/>
                    <a:pt x="673199" y="148590"/>
                  </a:cubicBezTo>
                  <a:cubicBezTo>
                    <a:pt x="599476" y="148590"/>
                    <a:pt x="539468" y="208598"/>
                    <a:pt x="539468" y="282321"/>
                  </a:cubicBezTo>
                  <a:cubicBezTo>
                    <a:pt x="539468" y="304419"/>
                    <a:pt x="544802" y="325184"/>
                    <a:pt x="554422" y="343567"/>
                  </a:cubicBezTo>
                  <a:lnTo>
                    <a:pt x="451076" y="526352"/>
                  </a:lnTo>
                  <a:cubicBezTo>
                    <a:pt x="448028" y="531781"/>
                    <a:pt x="448695" y="538544"/>
                    <a:pt x="452695" y="543211"/>
                  </a:cubicBezTo>
                  <a:cubicBezTo>
                    <a:pt x="456696" y="547973"/>
                    <a:pt x="463173" y="549688"/>
                    <a:pt x="468983" y="547592"/>
                  </a:cubicBezTo>
                  <a:lnTo>
                    <a:pt x="543183" y="520541"/>
                  </a:lnTo>
                  <a:lnTo>
                    <a:pt x="556137" y="585883"/>
                  </a:lnTo>
                  <a:cubicBezTo>
                    <a:pt x="557280" y="591979"/>
                    <a:pt x="562233" y="596741"/>
                    <a:pt x="568424" y="597599"/>
                  </a:cubicBezTo>
                  <a:cubicBezTo>
                    <a:pt x="569091" y="597789"/>
                    <a:pt x="569948" y="597789"/>
                    <a:pt x="570615" y="597789"/>
                  </a:cubicBezTo>
                  <a:cubicBezTo>
                    <a:pt x="575949" y="597789"/>
                    <a:pt x="580997" y="594836"/>
                    <a:pt x="583664" y="590074"/>
                  </a:cubicBezTo>
                  <a:lnTo>
                    <a:pt x="673961" y="420338"/>
                  </a:lnTo>
                  <a:lnTo>
                    <a:pt x="734826" y="534353"/>
                  </a:lnTo>
                  <a:cubicBezTo>
                    <a:pt x="734445" y="660654"/>
                    <a:pt x="734064" y="767239"/>
                    <a:pt x="734064" y="767810"/>
                  </a:cubicBezTo>
                  <a:cubicBezTo>
                    <a:pt x="734064" y="810006"/>
                    <a:pt x="744160" y="842582"/>
                    <a:pt x="762829" y="864108"/>
                  </a:cubicBezTo>
                  <a:lnTo>
                    <a:pt x="243050" y="864108"/>
                  </a:lnTo>
                  <a:close/>
                  <a:moveTo>
                    <a:pt x="837886" y="864108"/>
                  </a:moveTo>
                  <a:cubicBezTo>
                    <a:pt x="804072" y="864108"/>
                    <a:pt x="775878" y="839438"/>
                    <a:pt x="770259" y="807053"/>
                  </a:cubicBezTo>
                  <a:lnTo>
                    <a:pt x="905514" y="807053"/>
                  </a:lnTo>
                  <a:cubicBezTo>
                    <a:pt x="899894" y="839343"/>
                    <a:pt x="871700" y="864108"/>
                    <a:pt x="837886" y="864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388803" y="2130741"/>
              <a:ext cx="32004" cy="35433"/>
            </a:xfrm>
            <a:custGeom>
              <a:avLst/>
              <a:gdLst/>
              <a:ahLst/>
              <a:cxnLst/>
              <a:rect l="l" t="t" r="r" b="b"/>
              <a:pathLst>
                <a:path w="32004" h="35433" extrusionOk="0">
                  <a:moveTo>
                    <a:pt x="17431" y="0"/>
                  </a:moveTo>
                  <a:cubicBezTo>
                    <a:pt x="7810" y="0"/>
                    <a:pt x="0" y="8001"/>
                    <a:pt x="0" y="17717"/>
                  </a:cubicBezTo>
                  <a:cubicBezTo>
                    <a:pt x="0" y="27432"/>
                    <a:pt x="7810" y="35433"/>
                    <a:pt x="17431" y="35433"/>
                  </a:cubicBezTo>
                  <a:cubicBezTo>
                    <a:pt x="25527" y="35433"/>
                    <a:pt x="32004" y="28861"/>
                    <a:pt x="32004" y="20669"/>
                  </a:cubicBezTo>
                  <a:cubicBezTo>
                    <a:pt x="32004" y="19717"/>
                    <a:pt x="31909" y="18669"/>
                    <a:pt x="31718" y="17717"/>
                  </a:cubicBezTo>
                  <a:cubicBezTo>
                    <a:pt x="31909" y="16859"/>
                    <a:pt x="32004" y="15716"/>
                    <a:pt x="32004" y="14764"/>
                  </a:cubicBezTo>
                  <a:cubicBezTo>
                    <a:pt x="32004" y="6572"/>
                    <a:pt x="25527" y="0"/>
                    <a:pt x="17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3430047" y="2130741"/>
              <a:ext cx="172497" cy="29718"/>
            </a:xfrm>
            <a:custGeom>
              <a:avLst/>
              <a:gdLst/>
              <a:ahLst/>
              <a:cxnLst/>
              <a:rect l="l" t="t" r="r" b="b"/>
              <a:pathLst>
                <a:path w="172497" h="29718" extrusionOk="0">
                  <a:moveTo>
                    <a:pt x="157734" y="0"/>
                  </a:moveTo>
                  <a:lnTo>
                    <a:pt x="14764" y="0"/>
                  </a:lnTo>
                  <a:cubicBezTo>
                    <a:pt x="6572" y="0"/>
                    <a:pt x="0" y="6668"/>
                    <a:pt x="0" y="14859"/>
                  </a:cubicBezTo>
                  <a:cubicBezTo>
                    <a:pt x="0" y="23051"/>
                    <a:pt x="6572" y="29718"/>
                    <a:pt x="14764" y="29718"/>
                  </a:cubicBezTo>
                  <a:lnTo>
                    <a:pt x="157734" y="29718"/>
                  </a:lnTo>
                  <a:cubicBezTo>
                    <a:pt x="165925" y="29718"/>
                    <a:pt x="172498" y="23051"/>
                    <a:pt x="172498" y="14859"/>
                  </a:cubicBezTo>
                  <a:cubicBezTo>
                    <a:pt x="172498" y="6668"/>
                    <a:pt x="165925" y="0"/>
                    <a:pt x="157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3133915" y="1811845"/>
              <a:ext cx="304038" cy="29717"/>
            </a:xfrm>
            <a:custGeom>
              <a:avLst/>
              <a:gdLst/>
              <a:ahLst/>
              <a:cxnLst/>
              <a:rect l="l" t="t" r="r" b="b"/>
              <a:pathLst>
                <a:path w="304038" h="29717" extrusionOk="0">
                  <a:moveTo>
                    <a:pt x="14764" y="29718"/>
                  </a:moveTo>
                  <a:lnTo>
                    <a:pt x="289274" y="29718"/>
                  </a:lnTo>
                  <a:cubicBezTo>
                    <a:pt x="297466" y="29718"/>
                    <a:pt x="304038" y="23050"/>
                    <a:pt x="304038" y="14859"/>
                  </a:cubicBezTo>
                  <a:cubicBezTo>
                    <a:pt x="304038" y="6667"/>
                    <a:pt x="297466" y="0"/>
                    <a:pt x="289274" y="0"/>
                  </a:cubicBezTo>
                  <a:lnTo>
                    <a:pt x="14764" y="0"/>
                  </a:lnTo>
                  <a:cubicBezTo>
                    <a:pt x="6572" y="0"/>
                    <a:pt x="0" y="6667"/>
                    <a:pt x="0" y="14859"/>
                  </a:cubicBezTo>
                  <a:cubicBezTo>
                    <a:pt x="0" y="23050"/>
                    <a:pt x="6572" y="29718"/>
                    <a:pt x="14764" y="29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3133913" y="1887279"/>
              <a:ext cx="213743" cy="30769"/>
            </a:xfrm>
            <a:custGeom>
              <a:avLst/>
              <a:gdLst/>
              <a:ahLst/>
              <a:cxnLst/>
              <a:rect l="l" t="t" r="r" b="b"/>
              <a:pathLst>
                <a:path w="213743" h="30769" extrusionOk="0">
                  <a:moveTo>
                    <a:pt x="199074" y="1052"/>
                  </a:moveTo>
                  <a:lnTo>
                    <a:pt x="14860" y="4"/>
                  </a:lnTo>
                  <a:cubicBezTo>
                    <a:pt x="6573" y="-187"/>
                    <a:pt x="1" y="6576"/>
                    <a:pt x="1" y="14768"/>
                  </a:cubicBezTo>
                  <a:cubicBezTo>
                    <a:pt x="-94" y="22959"/>
                    <a:pt x="6478" y="29722"/>
                    <a:pt x="14670" y="29722"/>
                  </a:cubicBezTo>
                  <a:lnTo>
                    <a:pt x="198978" y="30770"/>
                  </a:lnTo>
                  <a:cubicBezTo>
                    <a:pt x="207075" y="30770"/>
                    <a:pt x="213742" y="24197"/>
                    <a:pt x="213742" y="16006"/>
                  </a:cubicBezTo>
                  <a:cubicBezTo>
                    <a:pt x="213837" y="7814"/>
                    <a:pt x="207265" y="1052"/>
                    <a:pt x="199074" y="1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3133913" y="1961578"/>
              <a:ext cx="213743" cy="30765"/>
            </a:xfrm>
            <a:custGeom>
              <a:avLst/>
              <a:gdLst/>
              <a:ahLst/>
              <a:cxnLst/>
              <a:rect l="l" t="t" r="r" b="b"/>
              <a:pathLst>
                <a:path w="213743" h="30765" extrusionOk="0">
                  <a:moveTo>
                    <a:pt x="199074" y="1048"/>
                  </a:moveTo>
                  <a:lnTo>
                    <a:pt x="14860" y="0"/>
                  </a:lnTo>
                  <a:lnTo>
                    <a:pt x="14765" y="0"/>
                  </a:lnTo>
                  <a:cubicBezTo>
                    <a:pt x="6669" y="0"/>
                    <a:pt x="1" y="6572"/>
                    <a:pt x="1" y="14764"/>
                  </a:cubicBezTo>
                  <a:cubicBezTo>
                    <a:pt x="-94" y="22955"/>
                    <a:pt x="6478" y="29718"/>
                    <a:pt x="14670" y="29718"/>
                  </a:cubicBezTo>
                  <a:lnTo>
                    <a:pt x="198978" y="30766"/>
                  </a:lnTo>
                  <a:cubicBezTo>
                    <a:pt x="207075" y="30766"/>
                    <a:pt x="213742" y="24194"/>
                    <a:pt x="213742" y="16002"/>
                  </a:cubicBezTo>
                  <a:cubicBezTo>
                    <a:pt x="213837" y="7810"/>
                    <a:pt x="207265" y="1048"/>
                    <a:pt x="199074" y="1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3108864" y="1659825"/>
              <a:ext cx="148494" cy="29718"/>
            </a:xfrm>
            <a:custGeom>
              <a:avLst/>
              <a:gdLst/>
              <a:ahLst/>
              <a:cxnLst/>
              <a:rect l="l" t="t" r="r" b="b"/>
              <a:pathLst>
                <a:path w="148494" h="29718" extrusionOk="0">
                  <a:moveTo>
                    <a:pt x="133731" y="29718"/>
                  </a:moveTo>
                  <a:cubicBezTo>
                    <a:pt x="141827" y="29718"/>
                    <a:pt x="148400" y="23432"/>
                    <a:pt x="148495" y="15431"/>
                  </a:cubicBezTo>
                  <a:cubicBezTo>
                    <a:pt x="148495" y="7430"/>
                    <a:pt x="142018" y="1048"/>
                    <a:pt x="133826" y="953"/>
                  </a:cubicBezTo>
                  <a:lnTo>
                    <a:pt x="14859" y="0"/>
                  </a:lnTo>
                  <a:lnTo>
                    <a:pt x="14764" y="0"/>
                  </a:lnTo>
                  <a:cubicBezTo>
                    <a:pt x="6668" y="0"/>
                    <a:pt x="95" y="6382"/>
                    <a:pt x="0" y="14288"/>
                  </a:cubicBezTo>
                  <a:cubicBezTo>
                    <a:pt x="0" y="22289"/>
                    <a:pt x="6477" y="28670"/>
                    <a:pt x="14669" y="28766"/>
                  </a:cubicBezTo>
                  <a:lnTo>
                    <a:pt x="133636" y="29718"/>
                  </a:lnTo>
                  <a:lnTo>
                    <a:pt x="133731" y="297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254;p26">
            <a:extLst>
              <a:ext uri="{FF2B5EF4-FFF2-40B4-BE49-F238E27FC236}">
                <a16:creationId xmlns:a16="http://schemas.microsoft.com/office/drawing/2014/main" id="{74321DF2-E81D-4511-90F4-49D51CACB4AE}"/>
              </a:ext>
            </a:extLst>
          </p:cNvPr>
          <p:cNvSpPr txBox="1">
            <a:spLocks/>
          </p:cNvSpPr>
          <p:nvPr/>
        </p:nvSpPr>
        <p:spPr>
          <a:xfrm>
            <a:off x="867163" y="2379005"/>
            <a:ext cx="3791362" cy="32597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i="1" kern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F438B-FA37-4A0D-BEFE-EEF54685405C}"/>
              </a:ext>
            </a:extLst>
          </p:cNvPr>
          <p:cNvSpPr txBox="1"/>
          <p:nvPr/>
        </p:nvSpPr>
        <p:spPr>
          <a:xfrm>
            <a:off x="203479" y="3400163"/>
            <a:ext cx="42982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Teologi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meluas</a:t>
            </a:r>
            <a:r>
              <a:rPr lang="en-US" dirty="0"/>
              <a:t> dan </a:t>
            </a:r>
            <a:r>
              <a:rPr lang="en-US" dirty="0" err="1"/>
              <a:t>mendalam</a:t>
            </a:r>
            <a:r>
              <a:rPr lang="en-US" dirty="0"/>
              <a:t>, </a:t>
            </a:r>
            <a:r>
              <a:rPr lang="en-US" dirty="0" err="1"/>
              <a:t>substansial</a:t>
            </a:r>
            <a:r>
              <a:rPr lang="en-US" dirty="0"/>
              <a:t> dan </a:t>
            </a:r>
            <a:r>
              <a:rPr lang="en-US" dirty="0" err="1"/>
              <a:t>praktikal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dan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meniscaya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filosofi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b="1" dirty="0"/>
              <a:t>TAKWIL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0"/>
          <p:cNvSpPr txBox="1">
            <a:spLocks noGrp="1"/>
          </p:cNvSpPr>
          <p:nvPr>
            <p:ph type="title"/>
          </p:nvPr>
        </p:nvSpPr>
        <p:spPr>
          <a:xfrm>
            <a:off x="5597850" y="1034081"/>
            <a:ext cx="520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1. TAKDIR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4" name="Google Shape;514;p40"/>
          <p:cNvSpPr txBox="1">
            <a:spLocks noGrp="1"/>
          </p:cNvSpPr>
          <p:nvPr>
            <p:ph type="body" idx="1"/>
          </p:nvPr>
        </p:nvSpPr>
        <p:spPr>
          <a:xfrm>
            <a:off x="5597850" y="1858041"/>
            <a:ext cx="5209500" cy="29280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 err="1"/>
              <a:t>Takwil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TAKDIR. </a:t>
            </a:r>
            <a:r>
              <a:rPr lang="en-US" dirty="0" err="1"/>
              <a:t>Takdir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hadirnya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meniscayakan</a:t>
            </a:r>
            <a:r>
              <a:rPr lang="en-US" dirty="0"/>
              <a:t> </a:t>
            </a:r>
            <a:r>
              <a:rPr lang="en-US" dirty="0" err="1"/>
              <a:t>hadirnya</a:t>
            </a:r>
            <a:r>
              <a:rPr lang="en-US" dirty="0"/>
              <a:t> </a:t>
            </a:r>
            <a:r>
              <a:rPr lang="en-US" dirty="0" err="1"/>
              <a:t>kepasrahan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mantapnya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obsesif</a:t>
            </a:r>
            <a:r>
              <a:rPr lang="en-US" dirty="0"/>
              <a:t>, </a:t>
            </a:r>
            <a:r>
              <a:rPr lang="en-US" dirty="0" err="1"/>
              <a:t>unggulnya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progresif</a:t>
            </a:r>
            <a:r>
              <a:rPr lang="en-US" dirty="0"/>
              <a:t>, dan </a:t>
            </a:r>
            <a:r>
              <a:rPr lang="en-US" dirty="0" err="1"/>
              <a:t>hebatnya</a:t>
            </a:r>
            <a:r>
              <a:rPr lang="en-US" dirty="0"/>
              <a:t> </a:t>
            </a:r>
            <a:r>
              <a:rPr lang="en-US" dirty="0" err="1"/>
              <a:t>keikhlasan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agresif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515" name="Google Shape;515;p40"/>
          <p:cNvGrpSpPr/>
          <p:nvPr/>
        </p:nvGrpSpPr>
        <p:grpSpPr>
          <a:xfrm>
            <a:off x="234613" y="2063449"/>
            <a:ext cx="5523080" cy="2833275"/>
            <a:chOff x="3289100" y="2648488"/>
            <a:chExt cx="5622600" cy="2876421"/>
          </a:xfrm>
        </p:grpSpPr>
        <p:grpSp>
          <p:nvGrpSpPr>
            <p:cNvPr id="516" name="Google Shape;516;p40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517" name="Google Shape;517;p40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8" name="Google Shape;518;p40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519" name="Google Shape;519;p40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40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21" name="Google Shape;521;p40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2" name="Google Shape;522;p4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979" b="5979"/>
          <a:stretch/>
        </p:blipFill>
        <p:spPr>
          <a:xfrm>
            <a:off x="949125" y="2320975"/>
            <a:ext cx="4070301" cy="234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40"/>
          <p:cNvGrpSpPr/>
          <p:nvPr/>
        </p:nvGrpSpPr>
        <p:grpSpPr>
          <a:xfrm>
            <a:off x="571614" y="685554"/>
            <a:ext cx="628488" cy="393368"/>
            <a:chOff x="4797800" y="1994125"/>
            <a:chExt cx="306475" cy="186025"/>
          </a:xfrm>
        </p:grpSpPr>
        <p:sp>
          <p:nvSpPr>
            <p:cNvPr id="524" name="Google Shape;524;p40"/>
            <p:cNvSpPr/>
            <p:nvPr/>
          </p:nvSpPr>
          <p:spPr>
            <a:xfrm>
              <a:off x="4837950" y="1994125"/>
              <a:ext cx="226175" cy="152575"/>
            </a:xfrm>
            <a:custGeom>
              <a:avLst/>
              <a:gdLst/>
              <a:ahLst/>
              <a:cxnLst/>
              <a:rect l="l" t="t" r="r" b="b"/>
              <a:pathLst>
                <a:path w="9047" h="6103" extrusionOk="0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4797800" y="2160075"/>
              <a:ext cx="306475" cy="20075"/>
            </a:xfrm>
            <a:custGeom>
              <a:avLst/>
              <a:gdLst/>
              <a:ahLst/>
              <a:cxnLst/>
              <a:rect l="l" t="t" r="r" b="b"/>
              <a:pathLst>
                <a:path w="12259" h="803" extrusionOk="0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p40"/>
          <p:cNvSpPr/>
          <p:nvPr/>
        </p:nvSpPr>
        <p:spPr>
          <a:xfrm rot="5756245">
            <a:off x="10492496" y="4622959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30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>
            <a:spLocks noGrp="1"/>
          </p:cNvSpPr>
          <p:nvPr>
            <p:ph type="title"/>
          </p:nvPr>
        </p:nvSpPr>
        <p:spPr>
          <a:xfrm>
            <a:off x="1449224" y="866076"/>
            <a:ext cx="503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2. ALAMIAH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532" name="Google Shape;532;p41"/>
          <p:cNvSpPr txBox="1">
            <a:spLocks noGrp="1"/>
          </p:cNvSpPr>
          <p:nvPr>
            <p:ph type="body" idx="1"/>
          </p:nvPr>
        </p:nvSpPr>
        <p:spPr>
          <a:xfrm>
            <a:off x="1005824" y="1418063"/>
            <a:ext cx="5031900" cy="344108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 err="1"/>
              <a:t>Takwil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ALAMIAH</a:t>
            </a:r>
            <a:r>
              <a:rPr lang="en-US" dirty="0"/>
              <a:t>. </a:t>
            </a:r>
            <a:r>
              <a:rPr lang="en-US" dirty="0" err="1"/>
              <a:t>Firman</a:t>
            </a:r>
            <a:r>
              <a:rPr lang="en-US" dirty="0"/>
              <a:t> Allah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As-Shad </a:t>
            </a:r>
            <a:r>
              <a:rPr lang="en-US" dirty="0" err="1"/>
              <a:t>ayat</a:t>
            </a:r>
            <a:r>
              <a:rPr lang="en-US" dirty="0"/>
              <a:t> 54, "</a:t>
            </a:r>
            <a:r>
              <a:rPr lang="en-US" dirty="0" err="1"/>
              <a:t>Sungguh</a:t>
            </a:r>
            <a:r>
              <a:rPr lang="en-US" dirty="0"/>
              <a:t>,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rezeki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Kami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habis-habisnya</a:t>
            </a:r>
            <a:r>
              <a:rPr lang="en-US" dirty="0"/>
              <a:t>." </a:t>
            </a:r>
            <a:r>
              <a:rPr lang="en-US" dirty="0" err="1"/>
              <a:t>Kemudian</a:t>
            </a:r>
            <a:r>
              <a:rPr lang="en-US" dirty="0"/>
              <a:t>, "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yang </a:t>
            </a:r>
            <a:r>
              <a:rPr lang="en-US" dirty="0" err="1"/>
              <a:t>bernyawa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mengurusi</a:t>
            </a:r>
            <a:r>
              <a:rPr lang="en-US" dirty="0"/>
              <a:t> </a:t>
            </a:r>
            <a:r>
              <a:rPr lang="en-US" dirty="0" err="1"/>
              <a:t>rezekinya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? </a:t>
            </a:r>
            <a:r>
              <a:rPr lang="en-US" dirty="0" err="1"/>
              <a:t>Allahlah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rezeki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dan </a:t>
            </a:r>
            <a:r>
              <a:rPr lang="en-US" dirty="0" err="1"/>
              <a:t>kepadamu</a:t>
            </a:r>
            <a:r>
              <a:rPr lang="en-US" dirty="0"/>
              <a:t>.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Mendengar</a:t>
            </a:r>
            <a:r>
              <a:rPr lang="en-US" dirty="0"/>
              <a:t> dan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" (QS al-</a:t>
            </a:r>
            <a:r>
              <a:rPr lang="en-US" dirty="0" err="1"/>
              <a:t>Ankabuut</a:t>
            </a:r>
            <a:r>
              <a:rPr lang="en-US" dirty="0"/>
              <a:t> [29]: 60). </a:t>
            </a:r>
            <a:endParaRPr dirty="0"/>
          </a:p>
        </p:txBody>
      </p:sp>
      <p:grpSp>
        <p:nvGrpSpPr>
          <p:cNvPr id="533" name="Google Shape;533;p41"/>
          <p:cNvGrpSpPr/>
          <p:nvPr/>
        </p:nvGrpSpPr>
        <p:grpSpPr>
          <a:xfrm>
            <a:off x="7860223" y="793609"/>
            <a:ext cx="2798497" cy="5157974"/>
            <a:chOff x="8625436" y="1258061"/>
            <a:chExt cx="2388000" cy="4396500"/>
          </a:xfrm>
        </p:grpSpPr>
        <p:sp>
          <p:nvSpPr>
            <p:cNvPr id="534" name="Google Shape;534;p41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7" name="Google Shape;537;p4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57" r="20557"/>
          <a:stretch/>
        </p:blipFill>
        <p:spPr>
          <a:xfrm>
            <a:off x="7899947" y="1149184"/>
            <a:ext cx="2710798" cy="42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1"/>
          <p:cNvSpPr/>
          <p:nvPr/>
        </p:nvSpPr>
        <p:spPr>
          <a:xfrm>
            <a:off x="742223" y="636402"/>
            <a:ext cx="271852" cy="512782"/>
          </a:xfrm>
          <a:custGeom>
            <a:avLst/>
            <a:gdLst/>
            <a:ahLst/>
            <a:cxnLst/>
            <a:rect l="l" t="t" r="r" b="b"/>
            <a:pathLst>
              <a:path w="6389" h="11688" extrusionOk="0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41"/>
          <p:cNvSpPr/>
          <p:nvPr/>
        </p:nvSpPr>
        <p:spPr>
          <a:xfrm rot="5756245">
            <a:off x="5984521" y="4467509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2"/>
          <p:cNvSpPr txBox="1">
            <a:spLocks noGrp="1"/>
          </p:cNvSpPr>
          <p:nvPr>
            <p:ph type="title"/>
          </p:nvPr>
        </p:nvSpPr>
        <p:spPr>
          <a:xfrm>
            <a:off x="5609703" y="1015453"/>
            <a:ext cx="520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3. </a:t>
            </a:r>
            <a:r>
              <a:rPr lang="en-US" b="1" dirty="0">
                <a:solidFill>
                  <a:schemeClr val="tx1"/>
                </a:solidFill>
              </a:rPr>
              <a:t>KUALITAS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545" name="Google Shape;545;p42"/>
          <p:cNvSpPr txBox="1">
            <a:spLocks noGrp="1"/>
          </p:cNvSpPr>
          <p:nvPr>
            <p:ph type="body" idx="1"/>
          </p:nvPr>
        </p:nvSpPr>
        <p:spPr>
          <a:xfrm>
            <a:off x="5497665" y="1565761"/>
            <a:ext cx="5491434" cy="33000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 err="1"/>
              <a:t>Takwil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KUALITAS</a:t>
            </a:r>
            <a:r>
              <a:rPr lang="en-US" dirty="0"/>
              <a:t>.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pada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kolektif</a:t>
            </a:r>
            <a:r>
              <a:rPr lang="en-US" dirty="0"/>
              <a:t>,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dan </a:t>
            </a:r>
            <a:r>
              <a:rPr lang="en-US" dirty="0" err="1"/>
              <a:t>bangsa</a:t>
            </a:r>
            <a:r>
              <a:rPr lang="en-US" dirty="0"/>
              <a:t>. </a:t>
            </a:r>
            <a:r>
              <a:rPr lang="en-US" dirty="0" err="1"/>
              <a:t>Rukun</a:t>
            </a:r>
            <a:r>
              <a:rPr lang="en-US" dirty="0"/>
              <a:t> </a:t>
            </a:r>
            <a:r>
              <a:rPr lang="en-US" dirty="0" err="1"/>
              <a:t>iman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beriman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iman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dengan</a:t>
            </a:r>
            <a:r>
              <a:rPr lang="en-US" dirty="0"/>
              <a:t> 99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al-Asma al-Husna </a:t>
            </a:r>
            <a:r>
              <a:rPr lang="en-US" dirty="0" err="1"/>
              <a:t>mestinya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546" name="Google Shape;546;p42"/>
          <p:cNvGrpSpPr/>
          <p:nvPr/>
        </p:nvGrpSpPr>
        <p:grpSpPr>
          <a:xfrm>
            <a:off x="1372797" y="969728"/>
            <a:ext cx="3357720" cy="4918548"/>
            <a:chOff x="6953045" y="1252870"/>
            <a:chExt cx="3186600" cy="4559700"/>
          </a:xfrm>
        </p:grpSpPr>
        <p:sp>
          <p:nvSpPr>
            <p:cNvPr id="547" name="Google Shape;547;p42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00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4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365" r="18365"/>
          <a:stretch/>
        </p:blipFill>
        <p:spPr>
          <a:xfrm>
            <a:off x="1504869" y="1384344"/>
            <a:ext cx="3093575" cy="400253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2"/>
          <p:cNvSpPr/>
          <p:nvPr/>
        </p:nvSpPr>
        <p:spPr>
          <a:xfrm>
            <a:off x="669052" y="676850"/>
            <a:ext cx="470090" cy="338603"/>
          </a:xfrm>
          <a:custGeom>
            <a:avLst/>
            <a:gdLst/>
            <a:ahLst/>
            <a:cxnLst/>
            <a:rect l="l" t="t" r="r" b="b"/>
            <a:pathLst>
              <a:path w="10653" h="7441" extrusionOk="0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42"/>
          <p:cNvSpPr/>
          <p:nvPr/>
        </p:nvSpPr>
        <p:spPr>
          <a:xfrm rot="5756245">
            <a:off x="10492496" y="4622959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139C0-CD16-46DE-B45F-EA9519C61339}"/>
              </a:ext>
            </a:extLst>
          </p:cNvPr>
          <p:cNvSpPr txBox="1"/>
          <p:nvPr/>
        </p:nvSpPr>
        <p:spPr>
          <a:xfrm>
            <a:off x="1504869" y="5386882"/>
            <a:ext cx="309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vinayravindran.com/2013/09/22/guest-blog-retaining-good-people-company-big-challen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5745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>
            <a:spLocks noGrp="1"/>
          </p:cNvSpPr>
          <p:nvPr>
            <p:ph type="body" idx="4"/>
          </p:nvPr>
        </p:nvSpPr>
        <p:spPr>
          <a:xfrm>
            <a:off x="6463845" y="2531675"/>
            <a:ext cx="4961100" cy="349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Takwil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AMAL KEBAJIKAN. </a:t>
            </a:r>
            <a:r>
              <a:rPr lang="en-US" dirty="0" err="1"/>
              <a:t>Berbuat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 demi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lelah</a:t>
            </a:r>
            <a:r>
              <a:rPr lang="en-US" dirty="0"/>
              <a:t> dan </a:t>
            </a:r>
            <a:r>
              <a:rPr lang="en-US" dirty="0" err="1"/>
              <a:t>putus</a:t>
            </a:r>
            <a:r>
              <a:rPr lang="en-US" dirty="0"/>
              <a:t> </a:t>
            </a:r>
            <a:r>
              <a:rPr lang="en-US" dirty="0" err="1"/>
              <a:t>asa</a:t>
            </a:r>
            <a:r>
              <a:rPr lang="en-US" dirty="0"/>
              <a:t> </a:t>
            </a:r>
            <a:r>
              <a:rPr lang="pt-BR" dirty="0"/>
              <a:t>(QS Ali Imran [3]:103). 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79" name="Google Shape;279;p28"/>
          <p:cNvSpPr txBox="1">
            <a:spLocks noGrp="1"/>
          </p:cNvSpPr>
          <p:nvPr>
            <p:ph type="body" idx="3"/>
          </p:nvPr>
        </p:nvSpPr>
        <p:spPr>
          <a:xfrm>
            <a:off x="767055" y="2579800"/>
            <a:ext cx="4960800" cy="32434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Takwil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WUKUF. </a:t>
            </a:r>
            <a:r>
              <a:rPr lang="en-US" dirty="0" err="1"/>
              <a:t>Berkemah</a:t>
            </a:r>
            <a:r>
              <a:rPr lang="en-US" dirty="0"/>
              <a:t>, </a:t>
            </a:r>
            <a:r>
              <a:rPr lang="en-US" dirty="0" err="1"/>
              <a:t>menengadah</a:t>
            </a:r>
            <a:r>
              <a:rPr lang="en-US" dirty="0"/>
              <a:t>, </a:t>
            </a:r>
            <a:r>
              <a:rPr lang="en-US" dirty="0" err="1"/>
              <a:t>merenungkan</a:t>
            </a:r>
            <a:r>
              <a:rPr lang="en-US" dirty="0"/>
              <a:t>, </a:t>
            </a:r>
            <a:r>
              <a:rPr lang="en-US" dirty="0" err="1"/>
              <a:t>merenangkan</a:t>
            </a:r>
            <a:r>
              <a:rPr lang="en-US" dirty="0"/>
              <a:t>, dan </a:t>
            </a:r>
            <a:r>
              <a:rPr lang="en-US" dirty="0" err="1"/>
              <a:t>introspeksi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, </a:t>
            </a:r>
            <a:r>
              <a:rPr lang="en-US" dirty="0" err="1"/>
              <a:t>renungan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muhasabah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yang </a:t>
            </a:r>
            <a:r>
              <a:rPr lang="en-US" dirty="0" err="1"/>
              <a:t>dipelajari</a:t>
            </a:r>
            <a:r>
              <a:rPr lang="en-US" dirty="0"/>
              <a:t>, </a:t>
            </a:r>
            <a:r>
              <a:rPr lang="en-US" dirty="0" err="1"/>
              <a:t>dilakukan</a:t>
            </a:r>
            <a:r>
              <a:rPr lang="en-US" dirty="0"/>
              <a:t>, dan </a:t>
            </a:r>
            <a:r>
              <a:rPr lang="en-US" dirty="0" err="1"/>
              <a:t>diperbuat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4. WUKUF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5. AMAL KEBAJIKAN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82" name="Google Shape;282;p28"/>
          <p:cNvGrpSpPr/>
          <p:nvPr/>
        </p:nvGrpSpPr>
        <p:grpSpPr>
          <a:xfrm>
            <a:off x="657416" y="501291"/>
            <a:ext cx="489377" cy="717917"/>
            <a:chOff x="2870930" y="2845974"/>
            <a:chExt cx="851534" cy="1249203"/>
          </a:xfrm>
        </p:grpSpPr>
        <p:sp>
          <p:nvSpPr>
            <p:cNvPr id="283" name="Google Shape;283;p28"/>
            <p:cNvSpPr/>
            <p:nvPr/>
          </p:nvSpPr>
          <p:spPr>
            <a:xfrm>
              <a:off x="2870930" y="2845974"/>
              <a:ext cx="851534" cy="1249203"/>
            </a:xfrm>
            <a:custGeom>
              <a:avLst/>
              <a:gdLst/>
              <a:ahLst/>
              <a:cxnLst/>
              <a:rect l="l" t="t" r="r" b="b"/>
              <a:pathLst>
                <a:path w="851534" h="1249203" extrusionOk="0">
                  <a:moveTo>
                    <a:pt x="834009" y="395478"/>
                  </a:moveTo>
                  <a:cubicBezTo>
                    <a:pt x="843725" y="395478"/>
                    <a:pt x="851535" y="387668"/>
                    <a:pt x="851535" y="377952"/>
                  </a:cubicBezTo>
                  <a:lnTo>
                    <a:pt x="851535" y="95822"/>
                  </a:lnTo>
                  <a:cubicBezTo>
                    <a:pt x="851535" y="42958"/>
                    <a:pt x="808577" y="0"/>
                    <a:pt x="755809" y="0"/>
                  </a:cubicBezTo>
                  <a:lnTo>
                    <a:pt x="95726" y="0"/>
                  </a:lnTo>
                  <a:cubicBezTo>
                    <a:pt x="42863" y="0"/>
                    <a:pt x="0" y="42958"/>
                    <a:pt x="0" y="95822"/>
                  </a:cubicBezTo>
                  <a:lnTo>
                    <a:pt x="0" y="1153382"/>
                  </a:lnTo>
                  <a:cubicBezTo>
                    <a:pt x="0" y="1206246"/>
                    <a:pt x="42958" y="1249204"/>
                    <a:pt x="95726" y="1249204"/>
                  </a:cubicBezTo>
                  <a:lnTo>
                    <a:pt x="755714" y="1249204"/>
                  </a:lnTo>
                  <a:cubicBezTo>
                    <a:pt x="808577" y="1249204"/>
                    <a:pt x="851440" y="1206246"/>
                    <a:pt x="851440" y="1153382"/>
                  </a:cubicBezTo>
                  <a:lnTo>
                    <a:pt x="851440" y="500729"/>
                  </a:lnTo>
                  <a:cubicBezTo>
                    <a:pt x="851440" y="491014"/>
                    <a:pt x="843629" y="483203"/>
                    <a:pt x="833914" y="483203"/>
                  </a:cubicBezTo>
                  <a:cubicBezTo>
                    <a:pt x="824198" y="483203"/>
                    <a:pt x="816388" y="491014"/>
                    <a:pt x="816388" y="500729"/>
                  </a:cubicBezTo>
                  <a:lnTo>
                    <a:pt x="816388" y="1153382"/>
                  </a:lnTo>
                  <a:cubicBezTo>
                    <a:pt x="816388" y="1186910"/>
                    <a:pt x="789051" y="1214247"/>
                    <a:pt x="755618" y="1214247"/>
                  </a:cubicBezTo>
                  <a:lnTo>
                    <a:pt x="95726" y="1214247"/>
                  </a:lnTo>
                  <a:cubicBezTo>
                    <a:pt x="62294" y="1214247"/>
                    <a:pt x="34957" y="1186910"/>
                    <a:pt x="34957" y="1153382"/>
                  </a:cubicBezTo>
                  <a:lnTo>
                    <a:pt x="34957" y="95822"/>
                  </a:lnTo>
                  <a:cubicBezTo>
                    <a:pt x="34957" y="62294"/>
                    <a:pt x="62294" y="34957"/>
                    <a:pt x="95726" y="34957"/>
                  </a:cubicBezTo>
                  <a:lnTo>
                    <a:pt x="755714" y="34957"/>
                  </a:lnTo>
                  <a:cubicBezTo>
                    <a:pt x="789146" y="34957"/>
                    <a:pt x="816483" y="62294"/>
                    <a:pt x="816483" y="95822"/>
                  </a:cubicBezTo>
                  <a:lnTo>
                    <a:pt x="816483" y="377952"/>
                  </a:lnTo>
                  <a:cubicBezTo>
                    <a:pt x="816483" y="387572"/>
                    <a:pt x="824294" y="395478"/>
                    <a:pt x="834009" y="39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971418" y="2943129"/>
              <a:ext cx="650462" cy="224027"/>
            </a:xfrm>
            <a:custGeom>
              <a:avLst/>
              <a:gdLst/>
              <a:ahLst/>
              <a:cxnLst/>
              <a:rect l="l" t="t" r="r" b="b"/>
              <a:pathLst>
                <a:path w="650462" h="224027" extrusionOk="0">
                  <a:moveTo>
                    <a:pt x="650367" y="17526"/>
                  </a:moveTo>
                  <a:cubicBezTo>
                    <a:pt x="650367" y="7810"/>
                    <a:pt x="642557" y="0"/>
                    <a:pt x="632841" y="0"/>
                  </a:cubicBezTo>
                  <a:lnTo>
                    <a:pt x="17526" y="0"/>
                  </a:lnTo>
                  <a:cubicBezTo>
                    <a:pt x="7811" y="0"/>
                    <a:pt x="0" y="7810"/>
                    <a:pt x="0" y="17526"/>
                  </a:cubicBezTo>
                  <a:lnTo>
                    <a:pt x="0" y="206502"/>
                  </a:lnTo>
                  <a:cubicBezTo>
                    <a:pt x="0" y="216217"/>
                    <a:pt x="7811" y="224028"/>
                    <a:pt x="17526" y="224028"/>
                  </a:cubicBezTo>
                  <a:lnTo>
                    <a:pt x="632936" y="224028"/>
                  </a:lnTo>
                  <a:cubicBezTo>
                    <a:pt x="642652" y="224028"/>
                    <a:pt x="650462" y="216217"/>
                    <a:pt x="650462" y="206502"/>
                  </a:cubicBezTo>
                  <a:lnTo>
                    <a:pt x="650462" y="17526"/>
                  </a:lnTo>
                  <a:close/>
                  <a:moveTo>
                    <a:pt x="615410" y="188881"/>
                  </a:moveTo>
                  <a:lnTo>
                    <a:pt x="35052" y="188881"/>
                  </a:lnTo>
                  <a:lnTo>
                    <a:pt x="35052" y="35052"/>
                  </a:lnTo>
                  <a:lnTo>
                    <a:pt x="615410" y="35052"/>
                  </a:lnTo>
                  <a:lnTo>
                    <a:pt x="615410" y="1888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974847" y="3205924"/>
              <a:ext cx="643414" cy="790955"/>
            </a:xfrm>
            <a:custGeom>
              <a:avLst/>
              <a:gdLst/>
              <a:ahLst/>
              <a:cxnLst/>
              <a:rect l="l" t="t" r="r" b="b"/>
              <a:pathLst>
                <a:path w="643414" h="790955" extrusionOk="0">
                  <a:moveTo>
                    <a:pt x="626174" y="0"/>
                  </a:moveTo>
                  <a:lnTo>
                    <a:pt x="474726" y="0"/>
                  </a:lnTo>
                  <a:cubicBezTo>
                    <a:pt x="474631" y="0"/>
                    <a:pt x="474536" y="0"/>
                    <a:pt x="474440" y="0"/>
                  </a:cubicBezTo>
                  <a:cubicBezTo>
                    <a:pt x="474345" y="0"/>
                    <a:pt x="474250" y="0"/>
                    <a:pt x="474155" y="0"/>
                  </a:cubicBezTo>
                  <a:lnTo>
                    <a:pt x="321945" y="0"/>
                  </a:lnTo>
                  <a:lnTo>
                    <a:pt x="321564" y="0"/>
                  </a:lnTo>
                  <a:lnTo>
                    <a:pt x="169926" y="0"/>
                  </a:lnTo>
                  <a:lnTo>
                    <a:pt x="169545" y="0"/>
                  </a:lnTo>
                  <a:lnTo>
                    <a:pt x="17526" y="0"/>
                  </a:lnTo>
                  <a:cubicBezTo>
                    <a:pt x="7810" y="0"/>
                    <a:pt x="0" y="7810"/>
                    <a:pt x="0" y="17526"/>
                  </a:cubicBezTo>
                  <a:lnTo>
                    <a:pt x="0" y="168402"/>
                  </a:lnTo>
                  <a:lnTo>
                    <a:pt x="0" y="169926"/>
                  </a:lnTo>
                  <a:lnTo>
                    <a:pt x="0" y="319278"/>
                  </a:lnTo>
                  <a:lnTo>
                    <a:pt x="0" y="320802"/>
                  </a:lnTo>
                  <a:lnTo>
                    <a:pt x="0" y="470154"/>
                  </a:lnTo>
                  <a:lnTo>
                    <a:pt x="0" y="471678"/>
                  </a:lnTo>
                  <a:lnTo>
                    <a:pt x="0" y="621030"/>
                  </a:lnTo>
                  <a:lnTo>
                    <a:pt x="0" y="622554"/>
                  </a:lnTo>
                  <a:lnTo>
                    <a:pt x="0" y="773430"/>
                  </a:lnTo>
                  <a:cubicBezTo>
                    <a:pt x="0" y="783145"/>
                    <a:pt x="7810" y="790956"/>
                    <a:pt x="17526" y="790956"/>
                  </a:cubicBezTo>
                  <a:lnTo>
                    <a:pt x="169545" y="790956"/>
                  </a:lnTo>
                  <a:lnTo>
                    <a:pt x="169926" y="790956"/>
                  </a:lnTo>
                  <a:lnTo>
                    <a:pt x="321564" y="790956"/>
                  </a:lnTo>
                  <a:lnTo>
                    <a:pt x="321945" y="790956"/>
                  </a:lnTo>
                  <a:lnTo>
                    <a:pt x="473964" y="790956"/>
                  </a:lnTo>
                  <a:cubicBezTo>
                    <a:pt x="474059" y="790956"/>
                    <a:pt x="474155" y="790956"/>
                    <a:pt x="474250" y="790956"/>
                  </a:cubicBezTo>
                  <a:cubicBezTo>
                    <a:pt x="474345" y="790956"/>
                    <a:pt x="474440" y="790956"/>
                    <a:pt x="474536" y="790956"/>
                  </a:cubicBezTo>
                  <a:lnTo>
                    <a:pt x="625983" y="790956"/>
                  </a:lnTo>
                  <a:cubicBezTo>
                    <a:pt x="635603" y="790956"/>
                    <a:pt x="643414" y="783145"/>
                    <a:pt x="643414" y="773430"/>
                  </a:cubicBezTo>
                  <a:lnTo>
                    <a:pt x="643414" y="622554"/>
                  </a:lnTo>
                  <a:lnTo>
                    <a:pt x="643414" y="621030"/>
                  </a:lnTo>
                  <a:lnTo>
                    <a:pt x="643414" y="471678"/>
                  </a:lnTo>
                  <a:lnTo>
                    <a:pt x="643414" y="470154"/>
                  </a:lnTo>
                  <a:lnTo>
                    <a:pt x="643414" y="320802"/>
                  </a:lnTo>
                  <a:lnTo>
                    <a:pt x="643414" y="319278"/>
                  </a:lnTo>
                  <a:lnTo>
                    <a:pt x="643414" y="169926"/>
                  </a:lnTo>
                  <a:lnTo>
                    <a:pt x="643414" y="168402"/>
                  </a:lnTo>
                  <a:lnTo>
                    <a:pt x="643414" y="17526"/>
                  </a:lnTo>
                  <a:cubicBezTo>
                    <a:pt x="643509" y="7906"/>
                    <a:pt x="635794" y="0"/>
                    <a:pt x="626174" y="0"/>
                  </a:cubicBezTo>
                  <a:close/>
                  <a:moveTo>
                    <a:pt x="304038" y="338328"/>
                  </a:moveTo>
                  <a:lnTo>
                    <a:pt x="304038" y="452628"/>
                  </a:lnTo>
                  <a:lnTo>
                    <a:pt x="187452" y="452628"/>
                  </a:lnTo>
                  <a:lnTo>
                    <a:pt x="187452" y="338328"/>
                  </a:lnTo>
                  <a:lnTo>
                    <a:pt x="304038" y="338328"/>
                  </a:lnTo>
                  <a:close/>
                  <a:moveTo>
                    <a:pt x="304038" y="187452"/>
                  </a:moveTo>
                  <a:lnTo>
                    <a:pt x="304038" y="301752"/>
                  </a:lnTo>
                  <a:lnTo>
                    <a:pt x="187452" y="301752"/>
                  </a:lnTo>
                  <a:lnTo>
                    <a:pt x="187452" y="187452"/>
                  </a:lnTo>
                  <a:lnTo>
                    <a:pt x="304038" y="187452"/>
                  </a:lnTo>
                  <a:close/>
                  <a:moveTo>
                    <a:pt x="187452" y="603504"/>
                  </a:moveTo>
                  <a:lnTo>
                    <a:pt x="187452" y="489204"/>
                  </a:lnTo>
                  <a:lnTo>
                    <a:pt x="304038" y="489204"/>
                  </a:lnTo>
                  <a:lnTo>
                    <a:pt x="304038" y="603504"/>
                  </a:lnTo>
                  <a:lnTo>
                    <a:pt x="187452" y="603504"/>
                  </a:lnTo>
                  <a:close/>
                  <a:moveTo>
                    <a:pt x="456343" y="452628"/>
                  </a:moveTo>
                  <a:lnTo>
                    <a:pt x="339471" y="452628"/>
                  </a:lnTo>
                  <a:lnTo>
                    <a:pt x="339471" y="338328"/>
                  </a:lnTo>
                  <a:lnTo>
                    <a:pt x="456343" y="338328"/>
                  </a:lnTo>
                  <a:lnTo>
                    <a:pt x="456343" y="452628"/>
                  </a:lnTo>
                  <a:close/>
                  <a:moveTo>
                    <a:pt x="152019" y="338328"/>
                  </a:moveTo>
                  <a:lnTo>
                    <a:pt x="152019" y="452628"/>
                  </a:lnTo>
                  <a:lnTo>
                    <a:pt x="35052" y="452628"/>
                  </a:lnTo>
                  <a:lnTo>
                    <a:pt x="35052" y="338328"/>
                  </a:lnTo>
                  <a:lnTo>
                    <a:pt x="152019" y="338328"/>
                  </a:lnTo>
                  <a:close/>
                  <a:moveTo>
                    <a:pt x="339471" y="603504"/>
                  </a:moveTo>
                  <a:lnTo>
                    <a:pt x="339471" y="489204"/>
                  </a:lnTo>
                  <a:lnTo>
                    <a:pt x="456343" y="489204"/>
                  </a:lnTo>
                  <a:lnTo>
                    <a:pt x="456343" y="603504"/>
                  </a:lnTo>
                  <a:lnTo>
                    <a:pt x="339471" y="603504"/>
                  </a:lnTo>
                  <a:close/>
                  <a:moveTo>
                    <a:pt x="492062" y="452628"/>
                  </a:moveTo>
                  <a:lnTo>
                    <a:pt x="492062" y="338328"/>
                  </a:lnTo>
                  <a:lnTo>
                    <a:pt x="608743" y="338328"/>
                  </a:lnTo>
                  <a:lnTo>
                    <a:pt x="608743" y="452628"/>
                  </a:lnTo>
                  <a:lnTo>
                    <a:pt x="492062" y="452628"/>
                  </a:lnTo>
                  <a:close/>
                  <a:moveTo>
                    <a:pt x="492062" y="301752"/>
                  </a:moveTo>
                  <a:lnTo>
                    <a:pt x="492062" y="187452"/>
                  </a:lnTo>
                  <a:lnTo>
                    <a:pt x="608743" y="187452"/>
                  </a:lnTo>
                  <a:lnTo>
                    <a:pt x="608743" y="301752"/>
                  </a:lnTo>
                  <a:lnTo>
                    <a:pt x="492062" y="301752"/>
                  </a:lnTo>
                  <a:close/>
                  <a:moveTo>
                    <a:pt x="456343" y="301752"/>
                  </a:moveTo>
                  <a:lnTo>
                    <a:pt x="339471" y="301752"/>
                  </a:lnTo>
                  <a:lnTo>
                    <a:pt x="339471" y="187452"/>
                  </a:lnTo>
                  <a:lnTo>
                    <a:pt x="456343" y="187452"/>
                  </a:lnTo>
                  <a:lnTo>
                    <a:pt x="456343" y="301752"/>
                  </a:lnTo>
                  <a:close/>
                  <a:moveTo>
                    <a:pt x="304038" y="150876"/>
                  </a:moveTo>
                  <a:lnTo>
                    <a:pt x="187452" y="150876"/>
                  </a:lnTo>
                  <a:lnTo>
                    <a:pt x="187452" y="35052"/>
                  </a:lnTo>
                  <a:lnTo>
                    <a:pt x="304038" y="35052"/>
                  </a:lnTo>
                  <a:lnTo>
                    <a:pt x="304038" y="150876"/>
                  </a:lnTo>
                  <a:close/>
                  <a:moveTo>
                    <a:pt x="152019" y="187452"/>
                  </a:moveTo>
                  <a:lnTo>
                    <a:pt x="152019" y="301752"/>
                  </a:lnTo>
                  <a:lnTo>
                    <a:pt x="35052" y="301752"/>
                  </a:lnTo>
                  <a:lnTo>
                    <a:pt x="35052" y="187452"/>
                  </a:lnTo>
                  <a:lnTo>
                    <a:pt x="152019" y="187452"/>
                  </a:lnTo>
                  <a:close/>
                  <a:moveTo>
                    <a:pt x="35052" y="489204"/>
                  </a:moveTo>
                  <a:lnTo>
                    <a:pt x="152019" y="489204"/>
                  </a:lnTo>
                  <a:lnTo>
                    <a:pt x="152019" y="603504"/>
                  </a:lnTo>
                  <a:lnTo>
                    <a:pt x="35052" y="603504"/>
                  </a:lnTo>
                  <a:lnTo>
                    <a:pt x="35052" y="489204"/>
                  </a:lnTo>
                  <a:close/>
                  <a:moveTo>
                    <a:pt x="187452" y="640080"/>
                  </a:moveTo>
                  <a:lnTo>
                    <a:pt x="304038" y="640080"/>
                  </a:lnTo>
                  <a:lnTo>
                    <a:pt x="304038" y="755904"/>
                  </a:lnTo>
                  <a:lnTo>
                    <a:pt x="187452" y="755904"/>
                  </a:lnTo>
                  <a:lnTo>
                    <a:pt x="187452" y="640080"/>
                  </a:lnTo>
                  <a:close/>
                  <a:moveTo>
                    <a:pt x="492062" y="603504"/>
                  </a:moveTo>
                  <a:lnTo>
                    <a:pt x="492062" y="489204"/>
                  </a:lnTo>
                  <a:lnTo>
                    <a:pt x="608743" y="489204"/>
                  </a:lnTo>
                  <a:lnTo>
                    <a:pt x="608743" y="603504"/>
                  </a:lnTo>
                  <a:lnTo>
                    <a:pt x="492062" y="603504"/>
                  </a:lnTo>
                  <a:close/>
                  <a:moveTo>
                    <a:pt x="608743" y="35052"/>
                  </a:moveTo>
                  <a:lnTo>
                    <a:pt x="608743" y="150876"/>
                  </a:lnTo>
                  <a:lnTo>
                    <a:pt x="492062" y="150876"/>
                  </a:lnTo>
                  <a:lnTo>
                    <a:pt x="492062" y="35052"/>
                  </a:lnTo>
                  <a:lnTo>
                    <a:pt x="608743" y="35052"/>
                  </a:lnTo>
                  <a:close/>
                  <a:moveTo>
                    <a:pt x="456343" y="150876"/>
                  </a:moveTo>
                  <a:lnTo>
                    <a:pt x="339471" y="150876"/>
                  </a:lnTo>
                  <a:lnTo>
                    <a:pt x="339471" y="35052"/>
                  </a:lnTo>
                  <a:lnTo>
                    <a:pt x="456343" y="35052"/>
                  </a:lnTo>
                  <a:lnTo>
                    <a:pt x="456343" y="150876"/>
                  </a:lnTo>
                  <a:close/>
                  <a:moveTo>
                    <a:pt x="152019" y="35052"/>
                  </a:moveTo>
                  <a:lnTo>
                    <a:pt x="152019" y="150876"/>
                  </a:lnTo>
                  <a:lnTo>
                    <a:pt x="35052" y="150876"/>
                  </a:lnTo>
                  <a:lnTo>
                    <a:pt x="35052" y="35052"/>
                  </a:lnTo>
                  <a:lnTo>
                    <a:pt x="152019" y="35052"/>
                  </a:lnTo>
                  <a:close/>
                  <a:moveTo>
                    <a:pt x="35052" y="640080"/>
                  </a:moveTo>
                  <a:lnTo>
                    <a:pt x="152019" y="640080"/>
                  </a:lnTo>
                  <a:lnTo>
                    <a:pt x="152019" y="755904"/>
                  </a:lnTo>
                  <a:lnTo>
                    <a:pt x="35052" y="755904"/>
                  </a:lnTo>
                  <a:lnTo>
                    <a:pt x="35052" y="640080"/>
                  </a:lnTo>
                  <a:close/>
                  <a:moveTo>
                    <a:pt x="339471" y="755999"/>
                  </a:moveTo>
                  <a:lnTo>
                    <a:pt x="339471" y="640175"/>
                  </a:lnTo>
                  <a:lnTo>
                    <a:pt x="456343" y="640175"/>
                  </a:lnTo>
                  <a:lnTo>
                    <a:pt x="456343" y="755999"/>
                  </a:lnTo>
                  <a:lnTo>
                    <a:pt x="339471" y="755999"/>
                  </a:lnTo>
                  <a:close/>
                  <a:moveTo>
                    <a:pt x="492062" y="755999"/>
                  </a:moveTo>
                  <a:lnTo>
                    <a:pt x="492062" y="640175"/>
                  </a:lnTo>
                  <a:lnTo>
                    <a:pt x="608743" y="640175"/>
                  </a:lnTo>
                  <a:lnTo>
                    <a:pt x="608743" y="755999"/>
                  </a:lnTo>
                  <a:lnTo>
                    <a:pt x="492062" y="7559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04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 l="16647" r="16654"/>
          <a:stretch/>
        </p:blipFill>
        <p:spPr>
          <a:xfrm>
            <a:off x="560100" y="584850"/>
            <a:ext cx="5688300" cy="5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/>
          <p:nvPr/>
        </p:nvSpPr>
        <p:spPr>
          <a:xfrm>
            <a:off x="4668800" y="1281700"/>
            <a:ext cx="6920400" cy="4716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6513095" y="1583975"/>
            <a:ext cx="4501230" cy="6890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tx1"/>
                </a:solidFill>
              </a:rPr>
              <a:t>6. LATIHAN</a:t>
            </a:r>
            <a:endParaRPr sz="3000" b="1" dirty="0">
              <a:solidFill>
                <a:schemeClr val="tx1"/>
              </a:solidFill>
            </a:endParaRPr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6513069" y="2326436"/>
            <a:ext cx="4797627" cy="3469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Takwil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LATIHAN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memperbaharui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takdir</a:t>
            </a:r>
            <a:r>
              <a:rPr lang="en-US" dirty="0"/>
              <a:t>,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dan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kegemaran</a:t>
            </a:r>
            <a:r>
              <a:rPr lang="en-US" dirty="0"/>
              <a:t> </a:t>
            </a:r>
            <a:r>
              <a:rPr lang="en-US" dirty="0" err="1"/>
              <a:t>beramal</a:t>
            </a:r>
            <a:r>
              <a:rPr lang="en-US" dirty="0"/>
              <a:t> </a:t>
            </a:r>
            <a:r>
              <a:rPr lang="en-US" dirty="0" err="1"/>
              <a:t>saleh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khalifah di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wakil </a:t>
            </a:r>
            <a:r>
              <a:rPr lang="en-US" dirty="0" err="1"/>
              <a:t>Tuhan</a:t>
            </a:r>
            <a:r>
              <a:rPr lang="en-US" dirty="0"/>
              <a:t> yang </a:t>
            </a:r>
            <a:r>
              <a:rPr lang="en-US" dirty="0" err="1"/>
              <a:t>ditugaskan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memakmurkan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dan </a:t>
            </a:r>
            <a:r>
              <a:rPr lang="en-US" dirty="0" err="1"/>
              <a:t>seisinya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13" name="Google Shape;213;p24"/>
          <p:cNvSpPr/>
          <p:nvPr/>
        </p:nvSpPr>
        <p:spPr>
          <a:xfrm>
            <a:off x="454800" y="412950"/>
            <a:ext cx="894600" cy="894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4" name="Google Shape;214;p24" descr="Wave Gesture"/>
          <p:cNvGrpSpPr/>
          <p:nvPr/>
        </p:nvGrpSpPr>
        <p:grpSpPr>
          <a:xfrm flipH="1">
            <a:off x="10687852" y="451098"/>
            <a:ext cx="735365" cy="894595"/>
            <a:chOff x="588117" y="3661327"/>
            <a:chExt cx="644379" cy="783907"/>
          </a:xfrm>
        </p:grpSpPr>
        <p:sp>
          <p:nvSpPr>
            <p:cNvPr id="215" name="Google Shape;215;p24"/>
            <p:cNvSpPr/>
            <p:nvPr/>
          </p:nvSpPr>
          <p:spPr>
            <a:xfrm>
              <a:off x="588117" y="3696935"/>
              <a:ext cx="644379" cy="748299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1028662" y="3661327"/>
              <a:ext cx="119062" cy="146685"/>
            </a:xfrm>
            <a:custGeom>
              <a:avLst/>
              <a:gdLst/>
              <a:ahLst/>
              <a:cxnLst/>
              <a:rect l="l" t="t" r="r" b="b"/>
              <a:pathLst>
                <a:path w="119062" h="146685" extrusionOk="0">
                  <a:moveTo>
                    <a:pt x="55245" y="57150"/>
                  </a:moveTo>
                  <a:cubicBezTo>
                    <a:pt x="71438" y="73343"/>
                    <a:pt x="82867" y="93345"/>
                    <a:pt x="91440" y="114300"/>
                  </a:cubicBezTo>
                  <a:cubicBezTo>
                    <a:pt x="95250" y="124777"/>
                    <a:pt x="98108" y="136208"/>
                    <a:pt x="100013" y="146685"/>
                  </a:cubicBezTo>
                  <a:lnTo>
                    <a:pt x="119063" y="143828"/>
                  </a:lnTo>
                  <a:cubicBezTo>
                    <a:pt x="108585" y="80010"/>
                    <a:pt x="66675" y="26670"/>
                    <a:pt x="7620" y="0"/>
                  </a:cubicBezTo>
                  <a:lnTo>
                    <a:pt x="0" y="17145"/>
                  </a:lnTo>
                  <a:cubicBezTo>
                    <a:pt x="20955" y="27623"/>
                    <a:pt x="39052" y="40958"/>
                    <a:pt x="55245" y="57150"/>
                  </a:cubicBezTo>
                  <a:lnTo>
                    <a:pt x="55245" y="571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1006755" y="3711810"/>
              <a:ext cx="88582" cy="106680"/>
            </a:xfrm>
            <a:custGeom>
              <a:avLst/>
              <a:gdLst/>
              <a:ahLst/>
              <a:cxnLst/>
              <a:rect l="l" t="t" r="r" b="b"/>
              <a:pathLst>
                <a:path w="88582" h="106680" extrusionOk="0">
                  <a:moveTo>
                    <a:pt x="38100" y="43815"/>
                  </a:moveTo>
                  <a:cubicBezTo>
                    <a:pt x="48577" y="55245"/>
                    <a:pt x="57150" y="68580"/>
                    <a:pt x="62865" y="83820"/>
                  </a:cubicBezTo>
                  <a:cubicBezTo>
                    <a:pt x="65722" y="91440"/>
                    <a:pt x="67628" y="99060"/>
                    <a:pt x="69532" y="106680"/>
                  </a:cubicBezTo>
                  <a:lnTo>
                    <a:pt x="88582" y="103823"/>
                  </a:lnTo>
                  <a:cubicBezTo>
                    <a:pt x="86678" y="95250"/>
                    <a:pt x="84772" y="85725"/>
                    <a:pt x="80962" y="78105"/>
                  </a:cubicBezTo>
                  <a:cubicBezTo>
                    <a:pt x="74295" y="60960"/>
                    <a:pt x="64770" y="44768"/>
                    <a:pt x="51435" y="31433"/>
                  </a:cubicBezTo>
                  <a:cubicBezTo>
                    <a:pt x="39052" y="18097"/>
                    <a:pt x="23813" y="7620"/>
                    <a:pt x="7620" y="0"/>
                  </a:cubicBezTo>
                  <a:lnTo>
                    <a:pt x="0" y="17145"/>
                  </a:lnTo>
                  <a:cubicBezTo>
                    <a:pt x="14288" y="23813"/>
                    <a:pt x="26670" y="32385"/>
                    <a:pt x="38100" y="43815"/>
                  </a:cubicBezTo>
                  <a:lnTo>
                    <a:pt x="38100" y="438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34327" y="4196633"/>
              <a:ext cx="120015" cy="145732"/>
            </a:xfrm>
            <a:custGeom>
              <a:avLst/>
              <a:gdLst/>
              <a:ahLst/>
              <a:cxnLst/>
              <a:rect l="l" t="t" r="r" b="b"/>
              <a:pathLst>
                <a:path w="120015" h="145732" extrusionOk="0">
                  <a:moveTo>
                    <a:pt x="63817" y="89535"/>
                  </a:moveTo>
                  <a:cubicBezTo>
                    <a:pt x="48578" y="73342"/>
                    <a:pt x="35242" y="53340"/>
                    <a:pt x="27622" y="32385"/>
                  </a:cubicBezTo>
                  <a:cubicBezTo>
                    <a:pt x="23813" y="21907"/>
                    <a:pt x="20955" y="10477"/>
                    <a:pt x="19050" y="0"/>
                  </a:cubicBezTo>
                  <a:lnTo>
                    <a:pt x="0" y="2857"/>
                  </a:lnTo>
                  <a:cubicBezTo>
                    <a:pt x="1905" y="15240"/>
                    <a:pt x="5715" y="27623"/>
                    <a:pt x="10478" y="39052"/>
                  </a:cubicBezTo>
                  <a:cubicBezTo>
                    <a:pt x="28575" y="86677"/>
                    <a:pt x="65723" y="125730"/>
                    <a:pt x="112395" y="145732"/>
                  </a:cubicBezTo>
                  <a:lnTo>
                    <a:pt x="120015" y="128588"/>
                  </a:lnTo>
                  <a:cubicBezTo>
                    <a:pt x="98107" y="119063"/>
                    <a:pt x="79057" y="106680"/>
                    <a:pt x="63817" y="89535"/>
                  </a:cubicBezTo>
                  <a:lnTo>
                    <a:pt x="63817" y="895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686715" y="4187108"/>
              <a:ext cx="88582" cy="106679"/>
            </a:xfrm>
            <a:custGeom>
              <a:avLst/>
              <a:gdLst/>
              <a:ahLst/>
              <a:cxnLst/>
              <a:rect l="l" t="t" r="r" b="b"/>
              <a:pathLst>
                <a:path w="88582" h="106679" extrusionOk="0">
                  <a:moveTo>
                    <a:pt x="50482" y="62865"/>
                  </a:moveTo>
                  <a:cubicBezTo>
                    <a:pt x="40005" y="51435"/>
                    <a:pt x="31432" y="38100"/>
                    <a:pt x="25717" y="22860"/>
                  </a:cubicBezTo>
                  <a:cubicBezTo>
                    <a:pt x="22860" y="15240"/>
                    <a:pt x="20955" y="7620"/>
                    <a:pt x="19050" y="0"/>
                  </a:cubicBezTo>
                  <a:lnTo>
                    <a:pt x="0" y="2857"/>
                  </a:lnTo>
                  <a:cubicBezTo>
                    <a:pt x="1905" y="11430"/>
                    <a:pt x="3810" y="20955"/>
                    <a:pt x="7620" y="28575"/>
                  </a:cubicBezTo>
                  <a:cubicBezTo>
                    <a:pt x="14288" y="45720"/>
                    <a:pt x="23813" y="61913"/>
                    <a:pt x="37147" y="75248"/>
                  </a:cubicBezTo>
                  <a:cubicBezTo>
                    <a:pt x="49530" y="88582"/>
                    <a:pt x="64770" y="99060"/>
                    <a:pt x="80962" y="106680"/>
                  </a:cubicBezTo>
                  <a:lnTo>
                    <a:pt x="88583" y="89535"/>
                  </a:lnTo>
                  <a:cubicBezTo>
                    <a:pt x="73342" y="82867"/>
                    <a:pt x="60960" y="73342"/>
                    <a:pt x="50482" y="62865"/>
                  </a:cubicBezTo>
                  <a:lnTo>
                    <a:pt x="50482" y="62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title"/>
          </p:nvPr>
        </p:nvSpPr>
        <p:spPr>
          <a:xfrm>
            <a:off x="548200" y="1846618"/>
            <a:ext cx="11095500" cy="34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315" name="Google Shape;315;p31"/>
          <p:cNvGrpSpPr/>
          <p:nvPr/>
        </p:nvGrpSpPr>
        <p:grpSpPr>
          <a:xfrm>
            <a:off x="5686664" y="363461"/>
            <a:ext cx="818665" cy="800771"/>
            <a:chOff x="8352853" y="4404169"/>
            <a:chExt cx="998981" cy="977265"/>
          </a:xfrm>
        </p:grpSpPr>
        <p:sp>
          <p:nvSpPr>
            <p:cNvPr id="316" name="Google Shape;316;p31"/>
            <p:cNvSpPr/>
            <p:nvPr/>
          </p:nvSpPr>
          <p:spPr>
            <a:xfrm>
              <a:off x="8527832" y="4404169"/>
              <a:ext cx="638812" cy="977265"/>
            </a:xfrm>
            <a:custGeom>
              <a:avLst/>
              <a:gdLst/>
              <a:ahLst/>
              <a:cxnLst/>
              <a:rect l="l" t="t" r="r" b="b"/>
              <a:pathLst>
                <a:path w="638812" h="977265" extrusionOk="0">
                  <a:moveTo>
                    <a:pt x="512726" y="67628"/>
                  </a:moveTo>
                  <a:cubicBezTo>
                    <a:pt x="439383" y="11335"/>
                    <a:pt x="360326" y="1048"/>
                    <a:pt x="318987" y="0"/>
                  </a:cubicBezTo>
                  <a:cubicBezTo>
                    <a:pt x="278410" y="1143"/>
                    <a:pt x="199448" y="11335"/>
                    <a:pt x="126106" y="67628"/>
                  </a:cubicBezTo>
                  <a:cubicBezTo>
                    <a:pt x="99436" y="88106"/>
                    <a:pt x="11901" y="164497"/>
                    <a:pt x="566" y="290322"/>
                  </a:cubicBezTo>
                  <a:cubicBezTo>
                    <a:pt x="281" y="295084"/>
                    <a:pt x="-8864" y="407003"/>
                    <a:pt x="58478" y="503111"/>
                  </a:cubicBezTo>
                  <a:cubicBezTo>
                    <a:pt x="71051" y="521017"/>
                    <a:pt x="82005" y="532543"/>
                    <a:pt x="92673" y="543687"/>
                  </a:cubicBezTo>
                  <a:cubicBezTo>
                    <a:pt x="106103" y="557689"/>
                    <a:pt x="117628" y="569690"/>
                    <a:pt x="130868" y="593407"/>
                  </a:cubicBezTo>
                  <a:cubicBezTo>
                    <a:pt x="149251" y="626364"/>
                    <a:pt x="160396" y="663607"/>
                    <a:pt x="164110" y="704374"/>
                  </a:cubicBezTo>
                  <a:cubicBezTo>
                    <a:pt x="162206" y="707041"/>
                    <a:pt x="161062" y="710374"/>
                    <a:pt x="161062" y="713899"/>
                  </a:cubicBezTo>
                  <a:lnTo>
                    <a:pt x="161062" y="839724"/>
                  </a:lnTo>
                  <a:cubicBezTo>
                    <a:pt x="161062" y="868489"/>
                    <a:pt x="183256" y="892207"/>
                    <a:pt x="211354" y="894779"/>
                  </a:cubicBezTo>
                  <a:lnTo>
                    <a:pt x="211354" y="908685"/>
                  </a:lnTo>
                  <a:cubicBezTo>
                    <a:pt x="211354" y="946499"/>
                    <a:pt x="242120" y="977265"/>
                    <a:pt x="280030" y="977265"/>
                  </a:cubicBezTo>
                  <a:lnTo>
                    <a:pt x="358706" y="977265"/>
                  </a:lnTo>
                  <a:cubicBezTo>
                    <a:pt x="396616" y="977265"/>
                    <a:pt x="427381" y="946499"/>
                    <a:pt x="427381" y="908685"/>
                  </a:cubicBezTo>
                  <a:lnTo>
                    <a:pt x="427381" y="894779"/>
                  </a:lnTo>
                  <a:cubicBezTo>
                    <a:pt x="455480" y="892207"/>
                    <a:pt x="477674" y="868489"/>
                    <a:pt x="477674" y="839724"/>
                  </a:cubicBezTo>
                  <a:lnTo>
                    <a:pt x="477674" y="713899"/>
                  </a:lnTo>
                  <a:cubicBezTo>
                    <a:pt x="477674" y="710374"/>
                    <a:pt x="476531" y="707041"/>
                    <a:pt x="474626" y="704374"/>
                  </a:cubicBezTo>
                  <a:cubicBezTo>
                    <a:pt x="478340" y="663702"/>
                    <a:pt x="489580" y="626364"/>
                    <a:pt x="507868" y="593503"/>
                  </a:cubicBezTo>
                  <a:cubicBezTo>
                    <a:pt x="521108" y="569786"/>
                    <a:pt x="532633" y="557879"/>
                    <a:pt x="546063" y="543782"/>
                  </a:cubicBezTo>
                  <a:cubicBezTo>
                    <a:pt x="556731" y="532638"/>
                    <a:pt x="567684" y="521113"/>
                    <a:pt x="580258" y="503206"/>
                  </a:cubicBezTo>
                  <a:cubicBezTo>
                    <a:pt x="647599" y="407098"/>
                    <a:pt x="638646" y="295084"/>
                    <a:pt x="638170" y="290417"/>
                  </a:cubicBezTo>
                  <a:cubicBezTo>
                    <a:pt x="626930" y="164592"/>
                    <a:pt x="539300" y="88106"/>
                    <a:pt x="512726" y="67628"/>
                  </a:cubicBezTo>
                  <a:close/>
                  <a:moveTo>
                    <a:pt x="264885" y="430625"/>
                  </a:moveTo>
                  <a:lnTo>
                    <a:pt x="236691" y="430625"/>
                  </a:lnTo>
                  <a:cubicBezTo>
                    <a:pt x="227166" y="430054"/>
                    <a:pt x="218403" y="425482"/>
                    <a:pt x="212497" y="418052"/>
                  </a:cubicBezTo>
                  <a:cubicBezTo>
                    <a:pt x="207163" y="411289"/>
                    <a:pt x="204973" y="403003"/>
                    <a:pt x="206306" y="395288"/>
                  </a:cubicBezTo>
                  <a:cubicBezTo>
                    <a:pt x="207926" y="385858"/>
                    <a:pt x="214783" y="379952"/>
                    <a:pt x="218594" y="377380"/>
                  </a:cubicBezTo>
                  <a:cubicBezTo>
                    <a:pt x="224213" y="373571"/>
                    <a:pt x="231071" y="371475"/>
                    <a:pt x="236881" y="371475"/>
                  </a:cubicBezTo>
                  <a:cubicBezTo>
                    <a:pt x="238310" y="371475"/>
                    <a:pt x="239834" y="371665"/>
                    <a:pt x="241453" y="371761"/>
                  </a:cubicBezTo>
                  <a:cubicBezTo>
                    <a:pt x="254693" y="374618"/>
                    <a:pt x="264504" y="387191"/>
                    <a:pt x="264885" y="401288"/>
                  </a:cubicBezTo>
                  <a:lnTo>
                    <a:pt x="264885" y="430625"/>
                  </a:lnTo>
                  <a:close/>
                  <a:moveTo>
                    <a:pt x="298222" y="464153"/>
                  </a:moveTo>
                  <a:lnTo>
                    <a:pt x="327274" y="464153"/>
                  </a:lnTo>
                  <a:cubicBezTo>
                    <a:pt x="327655" y="464153"/>
                    <a:pt x="328131" y="464058"/>
                    <a:pt x="328512" y="464058"/>
                  </a:cubicBezTo>
                  <a:lnTo>
                    <a:pt x="341656" y="464058"/>
                  </a:lnTo>
                  <a:lnTo>
                    <a:pt x="341656" y="697325"/>
                  </a:lnTo>
                  <a:lnTo>
                    <a:pt x="298222" y="697325"/>
                  </a:lnTo>
                  <a:lnTo>
                    <a:pt x="298222" y="464153"/>
                  </a:lnTo>
                  <a:close/>
                  <a:moveTo>
                    <a:pt x="394139" y="908780"/>
                  </a:moveTo>
                  <a:cubicBezTo>
                    <a:pt x="394139" y="928306"/>
                    <a:pt x="378233" y="944213"/>
                    <a:pt x="358706" y="944213"/>
                  </a:cubicBezTo>
                  <a:lnTo>
                    <a:pt x="280030" y="944213"/>
                  </a:lnTo>
                  <a:cubicBezTo>
                    <a:pt x="260503" y="944213"/>
                    <a:pt x="244597" y="928306"/>
                    <a:pt x="244597" y="908780"/>
                  </a:cubicBezTo>
                  <a:lnTo>
                    <a:pt x="244597" y="895159"/>
                  </a:lnTo>
                  <a:lnTo>
                    <a:pt x="394139" y="895159"/>
                  </a:lnTo>
                  <a:lnTo>
                    <a:pt x="394139" y="908780"/>
                  </a:lnTo>
                  <a:close/>
                  <a:moveTo>
                    <a:pt x="422428" y="861631"/>
                  </a:moveTo>
                  <a:lnTo>
                    <a:pt x="216403" y="861631"/>
                  </a:lnTo>
                  <a:cubicBezTo>
                    <a:pt x="204211" y="861631"/>
                    <a:pt x="194400" y="851821"/>
                    <a:pt x="194400" y="839629"/>
                  </a:cubicBezTo>
                  <a:lnTo>
                    <a:pt x="194400" y="739616"/>
                  </a:lnTo>
                  <a:lnTo>
                    <a:pt x="444526" y="739616"/>
                  </a:lnTo>
                  <a:lnTo>
                    <a:pt x="444526" y="839629"/>
                  </a:lnTo>
                  <a:cubicBezTo>
                    <a:pt x="444431" y="851725"/>
                    <a:pt x="434620" y="861631"/>
                    <a:pt x="422428" y="861631"/>
                  </a:cubicBezTo>
                  <a:close/>
                  <a:moveTo>
                    <a:pt x="553016" y="483965"/>
                  </a:moveTo>
                  <a:cubicBezTo>
                    <a:pt x="541872" y="499872"/>
                    <a:pt x="531776" y="510445"/>
                    <a:pt x="522060" y="520637"/>
                  </a:cubicBezTo>
                  <a:cubicBezTo>
                    <a:pt x="508344" y="534924"/>
                    <a:pt x="494247" y="549878"/>
                    <a:pt x="478912" y="577215"/>
                  </a:cubicBezTo>
                  <a:cubicBezTo>
                    <a:pt x="458814" y="613124"/>
                    <a:pt x="446527" y="653415"/>
                    <a:pt x="441955" y="697230"/>
                  </a:cubicBezTo>
                  <a:lnTo>
                    <a:pt x="374899" y="697230"/>
                  </a:lnTo>
                  <a:lnTo>
                    <a:pt x="374899" y="504158"/>
                  </a:lnTo>
                  <a:cubicBezTo>
                    <a:pt x="374994" y="503491"/>
                    <a:pt x="375089" y="502825"/>
                    <a:pt x="375089" y="502158"/>
                  </a:cubicBezTo>
                  <a:lnTo>
                    <a:pt x="375089" y="463867"/>
                  </a:lnTo>
                  <a:lnTo>
                    <a:pt x="405283" y="463867"/>
                  </a:lnTo>
                  <a:cubicBezTo>
                    <a:pt x="424333" y="462724"/>
                    <a:pt x="441955" y="453580"/>
                    <a:pt x="453670" y="438721"/>
                  </a:cubicBezTo>
                  <a:cubicBezTo>
                    <a:pt x="464910" y="424529"/>
                    <a:pt x="469672" y="406527"/>
                    <a:pt x="466529" y="389477"/>
                  </a:cubicBezTo>
                  <a:cubicBezTo>
                    <a:pt x="463767" y="373475"/>
                    <a:pt x="454337" y="359378"/>
                    <a:pt x="439954" y="349853"/>
                  </a:cubicBezTo>
                  <a:cubicBezTo>
                    <a:pt x="425286" y="340042"/>
                    <a:pt x="407188" y="336232"/>
                    <a:pt x="391663" y="339566"/>
                  </a:cubicBezTo>
                  <a:cubicBezTo>
                    <a:pt x="363564" y="345567"/>
                    <a:pt x="342609" y="371475"/>
                    <a:pt x="341847" y="401574"/>
                  </a:cubicBezTo>
                  <a:lnTo>
                    <a:pt x="341847" y="430721"/>
                  </a:lnTo>
                  <a:lnTo>
                    <a:pt x="312605" y="430721"/>
                  </a:lnTo>
                  <a:cubicBezTo>
                    <a:pt x="312129" y="430721"/>
                    <a:pt x="311748" y="430816"/>
                    <a:pt x="311272" y="430816"/>
                  </a:cubicBezTo>
                  <a:lnTo>
                    <a:pt x="298127" y="430816"/>
                  </a:lnTo>
                  <a:lnTo>
                    <a:pt x="298127" y="401193"/>
                  </a:lnTo>
                  <a:cubicBezTo>
                    <a:pt x="297365" y="371475"/>
                    <a:pt x="276410" y="345472"/>
                    <a:pt x="248311" y="339471"/>
                  </a:cubicBezTo>
                  <a:cubicBezTo>
                    <a:pt x="232690" y="336042"/>
                    <a:pt x="214688" y="340042"/>
                    <a:pt x="200020" y="349758"/>
                  </a:cubicBezTo>
                  <a:cubicBezTo>
                    <a:pt x="185828" y="359283"/>
                    <a:pt x="176398" y="373380"/>
                    <a:pt x="173445" y="389382"/>
                  </a:cubicBezTo>
                  <a:cubicBezTo>
                    <a:pt x="170492" y="406432"/>
                    <a:pt x="175064" y="424339"/>
                    <a:pt x="186304" y="438626"/>
                  </a:cubicBezTo>
                  <a:cubicBezTo>
                    <a:pt x="197924" y="453580"/>
                    <a:pt x="215641" y="462820"/>
                    <a:pt x="235643" y="463963"/>
                  </a:cubicBezTo>
                  <a:lnTo>
                    <a:pt x="264028" y="463963"/>
                  </a:lnTo>
                  <a:lnTo>
                    <a:pt x="264028" y="697230"/>
                  </a:lnTo>
                  <a:lnTo>
                    <a:pt x="196876" y="697230"/>
                  </a:lnTo>
                  <a:cubicBezTo>
                    <a:pt x="192304" y="653415"/>
                    <a:pt x="180017" y="613029"/>
                    <a:pt x="159919" y="577215"/>
                  </a:cubicBezTo>
                  <a:cubicBezTo>
                    <a:pt x="144584" y="549783"/>
                    <a:pt x="130487" y="535019"/>
                    <a:pt x="116771" y="520637"/>
                  </a:cubicBezTo>
                  <a:cubicBezTo>
                    <a:pt x="106960" y="510445"/>
                    <a:pt x="96864" y="499872"/>
                    <a:pt x="85815" y="483965"/>
                  </a:cubicBezTo>
                  <a:cubicBezTo>
                    <a:pt x="25331" y="397764"/>
                    <a:pt x="33428" y="297466"/>
                    <a:pt x="33808" y="293275"/>
                  </a:cubicBezTo>
                  <a:cubicBezTo>
                    <a:pt x="43905" y="181070"/>
                    <a:pt x="122581" y="112490"/>
                    <a:pt x="146489" y="94107"/>
                  </a:cubicBezTo>
                  <a:cubicBezTo>
                    <a:pt x="212307" y="43434"/>
                    <a:pt x="283459" y="34290"/>
                    <a:pt x="319082" y="33338"/>
                  </a:cubicBezTo>
                  <a:cubicBezTo>
                    <a:pt x="355563" y="34290"/>
                    <a:pt x="426619" y="43529"/>
                    <a:pt x="492533" y="94107"/>
                  </a:cubicBezTo>
                  <a:cubicBezTo>
                    <a:pt x="516440" y="112395"/>
                    <a:pt x="595117" y="180975"/>
                    <a:pt x="605213" y="293275"/>
                  </a:cubicBezTo>
                  <a:cubicBezTo>
                    <a:pt x="605404" y="297847"/>
                    <a:pt x="613310" y="397859"/>
                    <a:pt x="553016" y="483965"/>
                  </a:cubicBezTo>
                  <a:close/>
                  <a:moveTo>
                    <a:pt x="375089" y="430721"/>
                  </a:moveTo>
                  <a:lnTo>
                    <a:pt x="375089" y="402050"/>
                  </a:lnTo>
                  <a:cubicBezTo>
                    <a:pt x="375565" y="387477"/>
                    <a:pt x="385376" y="374904"/>
                    <a:pt x="398616" y="372046"/>
                  </a:cubicBezTo>
                  <a:cubicBezTo>
                    <a:pt x="405379" y="370618"/>
                    <a:pt x="414237" y="372713"/>
                    <a:pt x="421381" y="377476"/>
                  </a:cubicBezTo>
                  <a:cubicBezTo>
                    <a:pt x="425286" y="380143"/>
                    <a:pt x="432049" y="385953"/>
                    <a:pt x="433668" y="395383"/>
                  </a:cubicBezTo>
                  <a:cubicBezTo>
                    <a:pt x="435097" y="403003"/>
                    <a:pt x="432811" y="411385"/>
                    <a:pt x="427477" y="418147"/>
                  </a:cubicBezTo>
                  <a:cubicBezTo>
                    <a:pt x="421571" y="425577"/>
                    <a:pt x="412808" y="430149"/>
                    <a:pt x="404236" y="430721"/>
                  </a:cubicBezTo>
                  <a:lnTo>
                    <a:pt x="375089" y="4307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9064919" y="4703636"/>
              <a:ext cx="36598" cy="54862"/>
            </a:xfrm>
            <a:custGeom>
              <a:avLst/>
              <a:gdLst/>
              <a:ahLst/>
              <a:cxnLst/>
              <a:rect l="l" t="t" r="r" b="b"/>
              <a:pathLst>
                <a:path w="36598" h="54862" extrusionOk="0">
                  <a:moveTo>
                    <a:pt x="11453" y="856"/>
                  </a:moveTo>
                  <a:cubicBezTo>
                    <a:pt x="2785" y="3713"/>
                    <a:pt x="-1978" y="13143"/>
                    <a:pt x="785" y="21906"/>
                  </a:cubicBezTo>
                  <a:cubicBezTo>
                    <a:pt x="2594" y="27335"/>
                    <a:pt x="3451" y="32955"/>
                    <a:pt x="3451" y="38289"/>
                  </a:cubicBezTo>
                  <a:cubicBezTo>
                    <a:pt x="3451" y="47433"/>
                    <a:pt x="10976" y="54863"/>
                    <a:pt x="19929" y="54863"/>
                  </a:cubicBezTo>
                  <a:cubicBezTo>
                    <a:pt x="29074" y="54767"/>
                    <a:pt x="36408" y="47243"/>
                    <a:pt x="36598" y="38003"/>
                  </a:cubicBezTo>
                  <a:cubicBezTo>
                    <a:pt x="36503" y="29241"/>
                    <a:pt x="35074" y="20287"/>
                    <a:pt x="32312" y="11619"/>
                  </a:cubicBezTo>
                  <a:cubicBezTo>
                    <a:pt x="29454" y="2856"/>
                    <a:pt x="20215" y="-2097"/>
                    <a:pt x="11453" y="8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8842151" y="4478368"/>
              <a:ext cx="243324" cy="194404"/>
            </a:xfrm>
            <a:custGeom>
              <a:avLst/>
              <a:gdLst/>
              <a:ahLst/>
              <a:cxnLst/>
              <a:rect l="l" t="t" r="r" b="b"/>
              <a:pathLst>
                <a:path w="243324" h="194404" extrusionOk="0">
                  <a:moveTo>
                    <a:pt x="231554" y="193738"/>
                  </a:moveTo>
                  <a:cubicBezTo>
                    <a:pt x="240316" y="191071"/>
                    <a:pt x="245270" y="181832"/>
                    <a:pt x="242603" y="173069"/>
                  </a:cubicBezTo>
                  <a:cubicBezTo>
                    <a:pt x="239840" y="164211"/>
                    <a:pt x="236602" y="155353"/>
                    <a:pt x="232983" y="146875"/>
                  </a:cubicBezTo>
                  <a:cubicBezTo>
                    <a:pt x="213266" y="101251"/>
                    <a:pt x="183548" y="65056"/>
                    <a:pt x="144590" y="39243"/>
                  </a:cubicBezTo>
                  <a:cubicBezTo>
                    <a:pt x="96585" y="7525"/>
                    <a:pt x="48674" y="476"/>
                    <a:pt x="16765" y="0"/>
                  </a:cubicBezTo>
                  <a:cubicBezTo>
                    <a:pt x="16670" y="0"/>
                    <a:pt x="16670" y="0"/>
                    <a:pt x="16574" y="0"/>
                  </a:cubicBezTo>
                  <a:cubicBezTo>
                    <a:pt x="7525" y="0"/>
                    <a:pt x="96" y="7334"/>
                    <a:pt x="1" y="16383"/>
                  </a:cubicBezTo>
                  <a:cubicBezTo>
                    <a:pt x="-94" y="25527"/>
                    <a:pt x="7240" y="33052"/>
                    <a:pt x="16384" y="33147"/>
                  </a:cubicBezTo>
                  <a:cubicBezTo>
                    <a:pt x="38768" y="33338"/>
                    <a:pt x="82869" y="38195"/>
                    <a:pt x="126303" y="66865"/>
                  </a:cubicBezTo>
                  <a:cubicBezTo>
                    <a:pt x="159831" y="88963"/>
                    <a:pt x="185453" y="120301"/>
                    <a:pt x="202503" y="159925"/>
                  </a:cubicBezTo>
                  <a:cubicBezTo>
                    <a:pt x="205741" y="167354"/>
                    <a:pt x="208503" y="174974"/>
                    <a:pt x="210789" y="182689"/>
                  </a:cubicBezTo>
                  <a:cubicBezTo>
                    <a:pt x="212884" y="189738"/>
                    <a:pt x="219552" y="194405"/>
                    <a:pt x="226600" y="194405"/>
                  </a:cubicBezTo>
                  <a:cubicBezTo>
                    <a:pt x="228125" y="194405"/>
                    <a:pt x="229839" y="194215"/>
                    <a:pt x="231554" y="1937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8438673" y="4487631"/>
              <a:ext cx="69698" cy="69699"/>
            </a:xfrm>
            <a:custGeom>
              <a:avLst/>
              <a:gdLst/>
              <a:ahLst/>
              <a:cxnLst/>
              <a:rect l="l" t="t" r="r" b="b"/>
              <a:pathLst>
                <a:path w="69698" h="69699" extrusionOk="0">
                  <a:moveTo>
                    <a:pt x="41338" y="64842"/>
                  </a:moveTo>
                  <a:cubicBezTo>
                    <a:pt x="44577" y="68080"/>
                    <a:pt x="48863" y="69699"/>
                    <a:pt x="53054" y="69699"/>
                  </a:cubicBezTo>
                  <a:cubicBezTo>
                    <a:pt x="57245" y="69699"/>
                    <a:pt x="61436" y="68175"/>
                    <a:pt x="64770" y="64842"/>
                  </a:cubicBezTo>
                  <a:cubicBezTo>
                    <a:pt x="71342" y="58460"/>
                    <a:pt x="71342" y="47887"/>
                    <a:pt x="64770" y="41410"/>
                  </a:cubicBezTo>
                  <a:lnTo>
                    <a:pt x="28289" y="4929"/>
                  </a:lnTo>
                  <a:cubicBezTo>
                    <a:pt x="21907" y="-1643"/>
                    <a:pt x="11335" y="-1643"/>
                    <a:pt x="4858" y="4929"/>
                  </a:cubicBezTo>
                  <a:cubicBezTo>
                    <a:pt x="-1619" y="11311"/>
                    <a:pt x="-1619" y="21884"/>
                    <a:pt x="4858" y="28361"/>
                  </a:cubicBezTo>
                  <a:lnTo>
                    <a:pt x="41338" y="648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8352853" y="4705920"/>
              <a:ext cx="84677" cy="34290"/>
            </a:xfrm>
            <a:custGeom>
              <a:avLst/>
              <a:gdLst/>
              <a:ahLst/>
              <a:cxnLst/>
              <a:rect l="l" t="t" r="r" b="b"/>
              <a:pathLst>
                <a:path w="84677" h="34290" extrusionOk="0">
                  <a:moveTo>
                    <a:pt x="68199" y="476"/>
                  </a:moveTo>
                  <a:lnTo>
                    <a:pt x="16669" y="0"/>
                  </a:lnTo>
                  <a:cubicBezTo>
                    <a:pt x="7811" y="476"/>
                    <a:pt x="0" y="7429"/>
                    <a:pt x="0" y="16764"/>
                  </a:cubicBezTo>
                  <a:cubicBezTo>
                    <a:pt x="0" y="26098"/>
                    <a:pt x="7239" y="33719"/>
                    <a:pt x="16478" y="33814"/>
                  </a:cubicBezTo>
                  <a:lnTo>
                    <a:pt x="68009" y="34290"/>
                  </a:lnTo>
                  <a:lnTo>
                    <a:pt x="68104" y="34290"/>
                  </a:lnTo>
                  <a:cubicBezTo>
                    <a:pt x="77152" y="34290"/>
                    <a:pt x="84582" y="26765"/>
                    <a:pt x="84677" y="17526"/>
                  </a:cubicBezTo>
                  <a:cubicBezTo>
                    <a:pt x="84582" y="8096"/>
                    <a:pt x="77343" y="571"/>
                    <a:pt x="68199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8437480" y="4878519"/>
              <a:ext cx="74298" cy="65145"/>
            </a:xfrm>
            <a:custGeom>
              <a:avLst/>
              <a:gdLst/>
              <a:ahLst/>
              <a:cxnLst/>
              <a:rect l="l" t="t" r="r" b="b"/>
              <a:pathLst>
                <a:path w="74298" h="65145" extrusionOk="0">
                  <a:moveTo>
                    <a:pt x="47103" y="3519"/>
                  </a:moveTo>
                  <a:lnTo>
                    <a:pt x="6336" y="35618"/>
                  </a:lnTo>
                  <a:cubicBezTo>
                    <a:pt x="-903" y="41333"/>
                    <a:pt x="-2141" y="51715"/>
                    <a:pt x="3669" y="58859"/>
                  </a:cubicBezTo>
                  <a:cubicBezTo>
                    <a:pt x="6908" y="63050"/>
                    <a:pt x="11765" y="65146"/>
                    <a:pt x="16719" y="65146"/>
                  </a:cubicBezTo>
                  <a:cubicBezTo>
                    <a:pt x="20433" y="65146"/>
                    <a:pt x="24052" y="63908"/>
                    <a:pt x="27196" y="61526"/>
                  </a:cubicBezTo>
                  <a:lnTo>
                    <a:pt x="67963" y="29427"/>
                  </a:lnTo>
                  <a:cubicBezTo>
                    <a:pt x="75202" y="23712"/>
                    <a:pt x="76440" y="13330"/>
                    <a:pt x="70630" y="6186"/>
                  </a:cubicBezTo>
                  <a:cubicBezTo>
                    <a:pt x="64820" y="-958"/>
                    <a:pt x="54343" y="-2005"/>
                    <a:pt x="47103" y="3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9195268" y="4491036"/>
              <a:ext cx="70818" cy="69723"/>
            </a:xfrm>
            <a:custGeom>
              <a:avLst/>
              <a:gdLst/>
              <a:ahLst/>
              <a:cxnLst/>
              <a:rect l="l" t="t" r="r" b="b"/>
              <a:pathLst>
                <a:path w="70818" h="69723" extrusionOk="0">
                  <a:moveTo>
                    <a:pt x="42076" y="4858"/>
                  </a:moveTo>
                  <a:lnTo>
                    <a:pt x="4929" y="41434"/>
                  </a:lnTo>
                  <a:cubicBezTo>
                    <a:pt x="-1643" y="47816"/>
                    <a:pt x="-1643" y="58389"/>
                    <a:pt x="4929" y="64865"/>
                  </a:cubicBezTo>
                  <a:cubicBezTo>
                    <a:pt x="8167" y="68104"/>
                    <a:pt x="12549" y="69723"/>
                    <a:pt x="16835" y="69723"/>
                  </a:cubicBezTo>
                  <a:cubicBezTo>
                    <a:pt x="21121" y="69723"/>
                    <a:pt x="25408" y="68104"/>
                    <a:pt x="28742" y="64865"/>
                  </a:cubicBezTo>
                  <a:lnTo>
                    <a:pt x="65889" y="28289"/>
                  </a:lnTo>
                  <a:cubicBezTo>
                    <a:pt x="72461" y="21908"/>
                    <a:pt x="72461" y="11335"/>
                    <a:pt x="65889" y="4858"/>
                  </a:cubicBezTo>
                  <a:cubicBezTo>
                    <a:pt x="59412" y="-1714"/>
                    <a:pt x="48553" y="-1524"/>
                    <a:pt x="42076" y="4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9266109" y="4709329"/>
              <a:ext cx="85725" cy="34310"/>
            </a:xfrm>
            <a:custGeom>
              <a:avLst/>
              <a:gdLst/>
              <a:ahLst/>
              <a:cxnLst/>
              <a:rect l="l" t="t" r="r" b="b"/>
              <a:pathLst>
                <a:path w="85725" h="34310" extrusionOk="0">
                  <a:moveTo>
                    <a:pt x="68866" y="21"/>
                  </a:moveTo>
                  <a:lnTo>
                    <a:pt x="16670" y="497"/>
                  </a:lnTo>
                  <a:cubicBezTo>
                    <a:pt x="7430" y="497"/>
                    <a:pt x="-94" y="8117"/>
                    <a:pt x="1" y="17547"/>
                  </a:cubicBezTo>
                  <a:cubicBezTo>
                    <a:pt x="96" y="26881"/>
                    <a:pt x="7621" y="34310"/>
                    <a:pt x="16765" y="34310"/>
                  </a:cubicBezTo>
                  <a:cubicBezTo>
                    <a:pt x="16765" y="34310"/>
                    <a:pt x="16765" y="34310"/>
                    <a:pt x="16860" y="34310"/>
                  </a:cubicBezTo>
                  <a:lnTo>
                    <a:pt x="69057" y="33834"/>
                  </a:lnTo>
                  <a:cubicBezTo>
                    <a:pt x="78296" y="33834"/>
                    <a:pt x="85726" y="26214"/>
                    <a:pt x="85726" y="16785"/>
                  </a:cubicBezTo>
                  <a:cubicBezTo>
                    <a:pt x="85726" y="7355"/>
                    <a:pt x="78391" y="-456"/>
                    <a:pt x="68866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9191860" y="4881963"/>
              <a:ext cx="74298" cy="65130"/>
            </a:xfrm>
            <a:custGeom>
              <a:avLst/>
              <a:gdLst/>
              <a:ahLst/>
              <a:cxnLst/>
              <a:rect l="l" t="t" r="r" b="b"/>
              <a:pathLst>
                <a:path w="74298" h="65130" extrusionOk="0">
                  <a:moveTo>
                    <a:pt x="67963" y="35603"/>
                  </a:moveTo>
                  <a:lnTo>
                    <a:pt x="27196" y="3599"/>
                  </a:lnTo>
                  <a:cubicBezTo>
                    <a:pt x="19957" y="-2116"/>
                    <a:pt x="9480" y="-877"/>
                    <a:pt x="3669" y="6266"/>
                  </a:cubicBezTo>
                  <a:cubicBezTo>
                    <a:pt x="-2141" y="13410"/>
                    <a:pt x="-903" y="23792"/>
                    <a:pt x="6336" y="29507"/>
                  </a:cubicBezTo>
                  <a:lnTo>
                    <a:pt x="47103" y="61511"/>
                  </a:lnTo>
                  <a:cubicBezTo>
                    <a:pt x="50151" y="63892"/>
                    <a:pt x="53771" y="65131"/>
                    <a:pt x="57485" y="65131"/>
                  </a:cubicBezTo>
                  <a:cubicBezTo>
                    <a:pt x="62343" y="65131"/>
                    <a:pt x="67296" y="63035"/>
                    <a:pt x="70630" y="58844"/>
                  </a:cubicBezTo>
                  <a:cubicBezTo>
                    <a:pt x="76440" y="51700"/>
                    <a:pt x="75202" y="41318"/>
                    <a:pt x="67963" y="356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>
            <a:spLocks noGrp="1"/>
          </p:cNvSpPr>
          <p:nvPr>
            <p:ph type="title"/>
          </p:nvPr>
        </p:nvSpPr>
        <p:spPr>
          <a:xfrm>
            <a:off x="1014618" y="857755"/>
            <a:ext cx="5363512" cy="1235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A. ESENSI PENDIDIKAN </a:t>
            </a:r>
            <a:r>
              <a:rPr lang="en-US" dirty="0">
                <a:solidFill>
                  <a:schemeClr val="accent1"/>
                </a:solidFill>
              </a:rPr>
              <a:t>WIRAUSAHA</a:t>
            </a:r>
          </a:p>
        </p:txBody>
      </p:sp>
      <p:sp>
        <p:nvSpPr>
          <p:cNvPr id="495" name="Google Shape;495;p39"/>
          <p:cNvSpPr txBox="1">
            <a:spLocks noGrp="1"/>
          </p:cNvSpPr>
          <p:nvPr>
            <p:ph type="body" idx="1"/>
          </p:nvPr>
        </p:nvSpPr>
        <p:spPr>
          <a:xfrm>
            <a:off x="890581" y="1878543"/>
            <a:ext cx="5031900" cy="31009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Teks formal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Sisdiknas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20 </a:t>
            </a:r>
            <a:r>
              <a:rPr lang="en-US" dirty="0" err="1"/>
              <a:t>Tahun</a:t>
            </a:r>
            <a:r>
              <a:rPr lang="en-US" dirty="0"/>
              <a:t> 2003 </a:t>
            </a:r>
            <a:r>
              <a:rPr lang="en-US" dirty="0" err="1"/>
              <a:t>menyatakan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mencerdaskan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r>
              <a:rPr lang="en-US" dirty="0" err="1"/>
              <a:t>cerdas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dan </a:t>
            </a:r>
            <a:r>
              <a:rPr lang="en-US" dirty="0" err="1"/>
              <a:t>mengatasinya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cerdas</a:t>
            </a:r>
            <a:r>
              <a:rPr lang="en-US" dirty="0"/>
              <a:t>.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berkubang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derita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496" name="Google Shape;496;p39"/>
          <p:cNvGrpSpPr/>
          <p:nvPr/>
        </p:nvGrpSpPr>
        <p:grpSpPr>
          <a:xfrm>
            <a:off x="6949906" y="1476296"/>
            <a:ext cx="4670652" cy="3905411"/>
            <a:chOff x="1295330" y="1868507"/>
            <a:chExt cx="4365503" cy="3647530"/>
          </a:xfrm>
        </p:grpSpPr>
        <p:grpSp>
          <p:nvGrpSpPr>
            <p:cNvPr id="497" name="Google Shape;497;p39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498" name="Google Shape;498;p3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499" name="Google Shape;499;p3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3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3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2" name="Google Shape;502;p39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03" name="Google Shape;503;p39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3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5" name="Google Shape;505;p3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6" name="Google Shape;506;p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02" b="1502"/>
          <a:stretch/>
        </p:blipFill>
        <p:spPr>
          <a:xfrm>
            <a:off x="6997500" y="1775577"/>
            <a:ext cx="4575450" cy="249609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9"/>
          <p:cNvSpPr/>
          <p:nvPr/>
        </p:nvSpPr>
        <p:spPr>
          <a:xfrm>
            <a:off x="663551" y="674075"/>
            <a:ext cx="454061" cy="398317"/>
          </a:xfrm>
          <a:custGeom>
            <a:avLst/>
            <a:gdLst/>
            <a:ahLst/>
            <a:cxnLst/>
            <a:rect l="l" t="t" r="r" b="b"/>
            <a:pathLst>
              <a:path w="10635" h="9047" extrusionOk="0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8" name="Google Shape;508;p39"/>
          <p:cNvSpPr/>
          <p:nvPr/>
        </p:nvSpPr>
        <p:spPr>
          <a:xfrm rot="5756245">
            <a:off x="5984521" y="4467509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1461900" y="412950"/>
            <a:ext cx="9327000" cy="85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ESENSI PENDIDIKAN WIRAUSAHA</a:t>
            </a:r>
            <a:endParaRPr dirty="0"/>
          </a:p>
        </p:txBody>
      </p:sp>
      <p:grpSp>
        <p:nvGrpSpPr>
          <p:cNvPr id="304" name="Google Shape;304;p30"/>
          <p:cNvGrpSpPr/>
          <p:nvPr/>
        </p:nvGrpSpPr>
        <p:grpSpPr>
          <a:xfrm>
            <a:off x="613462" y="516783"/>
            <a:ext cx="648833" cy="648820"/>
            <a:chOff x="8213288" y="4257484"/>
            <a:chExt cx="1305236" cy="1305210"/>
          </a:xfrm>
        </p:grpSpPr>
        <p:sp>
          <p:nvSpPr>
            <p:cNvPr id="305" name="Google Shape;305;p30"/>
            <p:cNvSpPr/>
            <p:nvPr/>
          </p:nvSpPr>
          <p:spPr>
            <a:xfrm>
              <a:off x="8213288" y="4257484"/>
              <a:ext cx="1305236" cy="1305210"/>
            </a:xfrm>
            <a:custGeom>
              <a:avLst/>
              <a:gdLst/>
              <a:ahLst/>
              <a:cxnLst/>
              <a:rect l="l" t="t" r="r" b="b"/>
              <a:pathLst>
                <a:path w="1305236" h="1305210" extrusionOk="0">
                  <a:moveTo>
                    <a:pt x="1238369" y="828199"/>
                  </a:moveTo>
                  <a:lnTo>
                    <a:pt x="1236559" y="827532"/>
                  </a:lnTo>
                  <a:cubicBezTo>
                    <a:pt x="1206937" y="815816"/>
                    <a:pt x="1177504" y="801719"/>
                    <a:pt x="1149025" y="788099"/>
                  </a:cubicBezTo>
                  <a:cubicBezTo>
                    <a:pt x="1140453" y="784003"/>
                    <a:pt x="1131880" y="780002"/>
                    <a:pt x="1123307" y="775907"/>
                  </a:cubicBezTo>
                  <a:lnTo>
                    <a:pt x="842320" y="643604"/>
                  </a:lnTo>
                  <a:cubicBezTo>
                    <a:pt x="805268" y="626174"/>
                    <a:pt x="768215" y="608648"/>
                    <a:pt x="731068" y="591217"/>
                  </a:cubicBezTo>
                  <a:lnTo>
                    <a:pt x="726115" y="588931"/>
                  </a:lnTo>
                  <a:cubicBezTo>
                    <a:pt x="716019" y="566738"/>
                    <a:pt x="704874" y="545021"/>
                    <a:pt x="692111" y="524256"/>
                  </a:cubicBezTo>
                  <a:lnTo>
                    <a:pt x="691063" y="522637"/>
                  </a:lnTo>
                  <a:cubicBezTo>
                    <a:pt x="688300" y="518160"/>
                    <a:pt x="684300" y="511588"/>
                    <a:pt x="680014" y="503682"/>
                  </a:cubicBezTo>
                  <a:cubicBezTo>
                    <a:pt x="679728" y="502444"/>
                    <a:pt x="679252" y="501206"/>
                    <a:pt x="678680" y="499967"/>
                  </a:cubicBezTo>
                  <a:cubicBezTo>
                    <a:pt x="660392" y="464725"/>
                    <a:pt x="655154" y="432911"/>
                    <a:pt x="663060" y="405765"/>
                  </a:cubicBezTo>
                  <a:cubicBezTo>
                    <a:pt x="667631" y="390334"/>
                    <a:pt x="678299" y="377285"/>
                    <a:pt x="689634" y="363474"/>
                  </a:cubicBezTo>
                  <a:cubicBezTo>
                    <a:pt x="698302" y="352806"/>
                    <a:pt x="707255" y="341948"/>
                    <a:pt x="714304" y="328993"/>
                  </a:cubicBezTo>
                  <a:cubicBezTo>
                    <a:pt x="730020" y="300038"/>
                    <a:pt x="741545" y="269176"/>
                    <a:pt x="748689" y="237363"/>
                  </a:cubicBezTo>
                  <a:cubicBezTo>
                    <a:pt x="758595" y="192119"/>
                    <a:pt x="766120" y="107632"/>
                    <a:pt x="706970" y="48292"/>
                  </a:cubicBezTo>
                  <a:cubicBezTo>
                    <a:pt x="642676" y="-16097"/>
                    <a:pt x="538186" y="-16097"/>
                    <a:pt x="473988" y="48292"/>
                  </a:cubicBezTo>
                  <a:cubicBezTo>
                    <a:pt x="441698" y="80677"/>
                    <a:pt x="423982" y="128397"/>
                    <a:pt x="426554" y="176022"/>
                  </a:cubicBezTo>
                  <a:cubicBezTo>
                    <a:pt x="429602" y="229933"/>
                    <a:pt x="511516" y="426244"/>
                    <a:pt x="523042" y="452342"/>
                  </a:cubicBezTo>
                  <a:cubicBezTo>
                    <a:pt x="532091" y="472916"/>
                    <a:pt x="539711" y="488347"/>
                    <a:pt x="546473" y="501967"/>
                  </a:cubicBezTo>
                  <a:cubicBezTo>
                    <a:pt x="552760" y="514731"/>
                    <a:pt x="557903" y="525304"/>
                    <a:pt x="562570" y="536353"/>
                  </a:cubicBezTo>
                  <a:cubicBezTo>
                    <a:pt x="562761" y="537877"/>
                    <a:pt x="563047" y="539496"/>
                    <a:pt x="563619" y="540925"/>
                  </a:cubicBezTo>
                  <a:cubicBezTo>
                    <a:pt x="566476" y="547783"/>
                    <a:pt x="569143" y="555117"/>
                    <a:pt x="571810" y="563880"/>
                  </a:cubicBezTo>
                  <a:cubicBezTo>
                    <a:pt x="572953" y="567404"/>
                    <a:pt x="573905" y="571024"/>
                    <a:pt x="574953" y="574643"/>
                  </a:cubicBezTo>
                  <a:cubicBezTo>
                    <a:pt x="571619" y="573786"/>
                    <a:pt x="568286" y="572833"/>
                    <a:pt x="564952" y="571786"/>
                  </a:cubicBezTo>
                  <a:cubicBezTo>
                    <a:pt x="555998" y="569024"/>
                    <a:pt x="548760" y="566452"/>
                    <a:pt x="541997" y="563594"/>
                  </a:cubicBezTo>
                  <a:cubicBezTo>
                    <a:pt x="541616" y="563404"/>
                    <a:pt x="541234" y="563404"/>
                    <a:pt x="540758" y="563213"/>
                  </a:cubicBezTo>
                  <a:cubicBezTo>
                    <a:pt x="527804" y="558070"/>
                    <a:pt x="516279" y="552450"/>
                    <a:pt x="501801" y="545211"/>
                  </a:cubicBezTo>
                  <a:cubicBezTo>
                    <a:pt x="488180" y="538543"/>
                    <a:pt x="472750" y="530924"/>
                    <a:pt x="452176" y="521780"/>
                  </a:cubicBezTo>
                  <a:cubicBezTo>
                    <a:pt x="426173" y="510254"/>
                    <a:pt x="229862" y="428339"/>
                    <a:pt x="175951" y="425291"/>
                  </a:cubicBezTo>
                  <a:cubicBezTo>
                    <a:pt x="128421" y="422719"/>
                    <a:pt x="80606" y="440436"/>
                    <a:pt x="48220" y="472726"/>
                  </a:cubicBezTo>
                  <a:cubicBezTo>
                    <a:pt x="-16073" y="537019"/>
                    <a:pt x="-16073" y="641604"/>
                    <a:pt x="48220" y="705802"/>
                  </a:cubicBezTo>
                  <a:cubicBezTo>
                    <a:pt x="86320" y="743807"/>
                    <a:pt x="134898" y="754285"/>
                    <a:pt x="176808" y="754285"/>
                  </a:cubicBezTo>
                  <a:cubicBezTo>
                    <a:pt x="200049" y="754285"/>
                    <a:pt x="221290" y="751141"/>
                    <a:pt x="237673" y="747427"/>
                  </a:cubicBezTo>
                  <a:cubicBezTo>
                    <a:pt x="269391" y="740283"/>
                    <a:pt x="300252" y="728758"/>
                    <a:pt x="329303" y="713041"/>
                  </a:cubicBezTo>
                  <a:cubicBezTo>
                    <a:pt x="342162" y="705898"/>
                    <a:pt x="353116" y="696944"/>
                    <a:pt x="363594" y="688372"/>
                  </a:cubicBezTo>
                  <a:cubicBezTo>
                    <a:pt x="377404" y="677037"/>
                    <a:pt x="390454" y="666369"/>
                    <a:pt x="405885" y="661797"/>
                  </a:cubicBezTo>
                  <a:cubicBezTo>
                    <a:pt x="433031" y="653891"/>
                    <a:pt x="464844" y="659130"/>
                    <a:pt x="499992" y="677418"/>
                  </a:cubicBezTo>
                  <a:cubicBezTo>
                    <a:pt x="500277" y="677608"/>
                    <a:pt x="500658" y="677894"/>
                    <a:pt x="500944" y="677990"/>
                  </a:cubicBezTo>
                  <a:cubicBezTo>
                    <a:pt x="510754" y="683133"/>
                    <a:pt x="518565" y="687991"/>
                    <a:pt x="523804" y="691229"/>
                  </a:cubicBezTo>
                  <a:lnTo>
                    <a:pt x="525328" y="692182"/>
                  </a:lnTo>
                  <a:cubicBezTo>
                    <a:pt x="545711" y="704755"/>
                    <a:pt x="567047" y="715804"/>
                    <a:pt x="588955" y="725805"/>
                  </a:cubicBezTo>
                  <a:cubicBezTo>
                    <a:pt x="607148" y="764476"/>
                    <a:pt x="625436" y="803243"/>
                    <a:pt x="643628" y="841724"/>
                  </a:cubicBezTo>
                  <a:lnTo>
                    <a:pt x="775931" y="1123093"/>
                  </a:lnTo>
                  <a:cubicBezTo>
                    <a:pt x="779931" y="1131665"/>
                    <a:pt x="784027" y="1140238"/>
                    <a:pt x="788123" y="1148715"/>
                  </a:cubicBezTo>
                  <a:cubicBezTo>
                    <a:pt x="801744" y="1177290"/>
                    <a:pt x="815840" y="1206817"/>
                    <a:pt x="827461" y="1236535"/>
                  </a:cubicBezTo>
                  <a:lnTo>
                    <a:pt x="828223" y="1238345"/>
                  </a:lnTo>
                  <a:cubicBezTo>
                    <a:pt x="836509" y="1259205"/>
                    <a:pt x="854607" y="1305211"/>
                    <a:pt x="890231" y="1305211"/>
                  </a:cubicBezTo>
                  <a:cubicBezTo>
                    <a:pt x="894612" y="1305211"/>
                    <a:pt x="899184" y="1304544"/>
                    <a:pt x="903947" y="1303020"/>
                  </a:cubicBezTo>
                  <a:cubicBezTo>
                    <a:pt x="932141" y="1294352"/>
                    <a:pt x="942618" y="1261586"/>
                    <a:pt x="932045" y="1215295"/>
                  </a:cubicBezTo>
                  <a:cubicBezTo>
                    <a:pt x="917091" y="1149191"/>
                    <a:pt x="895755" y="1083374"/>
                    <a:pt x="875086" y="1019556"/>
                  </a:cubicBezTo>
                  <a:cubicBezTo>
                    <a:pt x="867752" y="996791"/>
                    <a:pt x="860322" y="974122"/>
                    <a:pt x="853369" y="951548"/>
                  </a:cubicBezTo>
                  <a:cubicBezTo>
                    <a:pt x="847368" y="932402"/>
                    <a:pt x="841367" y="913066"/>
                    <a:pt x="835176" y="894016"/>
                  </a:cubicBezTo>
                  <a:cubicBezTo>
                    <a:pt x="825365" y="863251"/>
                    <a:pt x="815936" y="834199"/>
                    <a:pt x="806506" y="806387"/>
                  </a:cubicBezTo>
                  <a:cubicBezTo>
                    <a:pt x="834319" y="815721"/>
                    <a:pt x="863465" y="825246"/>
                    <a:pt x="894517" y="835152"/>
                  </a:cubicBezTo>
                  <a:cubicBezTo>
                    <a:pt x="913472" y="841153"/>
                    <a:pt x="932712" y="847249"/>
                    <a:pt x="951857" y="853249"/>
                  </a:cubicBezTo>
                  <a:cubicBezTo>
                    <a:pt x="974432" y="860298"/>
                    <a:pt x="997006" y="867632"/>
                    <a:pt x="1019770" y="874966"/>
                  </a:cubicBezTo>
                  <a:cubicBezTo>
                    <a:pt x="1083493" y="895731"/>
                    <a:pt x="1149311" y="916972"/>
                    <a:pt x="1215224" y="931926"/>
                  </a:cubicBezTo>
                  <a:cubicBezTo>
                    <a:pt x="1227130" y="934783"/>
                    <a:pt x="1238084" y="936022"/>
                    <a:pt x="1247990" y="936022"/>
                  </a:cubicBezTo>
                  <a:cubicBezTo>
                    <a:pt x="1262372" y="936022"/>
                    <a:pt x="1274469" y="933259"/>
                    <a:pt x="1283804" y="927830"/>
                  </a:cubicBezTo>
                  <a:cubicBezTo>
                    <a:pt x="1293138" y="922496"/>
                    <a:pt x="1299806" y="914495"/>
                    <a:pt x="1303044" y="904018"/>
                  </a:cubicBezTo>
                  <a:cubicBezTo>
                    <a:pt x="1316855" y="859060"/>
                    <a:pt x="1261801" y="837438"/>
                    <a:pt x="1238369" y="828199"/>
                  </a:cubicBezTo>
                  <a:close/>
                  <a:moveTo>
                    <a:pt x="461225" y="174212"/>
                  </a:moveTo>
                  <a:cubicBezTo>
                    <a:pt x="459129" y="136398"/>
                    <a:pt x="473131" y="98584"/>
                    <a:pt x="498372" y="73152"/>
                  </a:cubicBezTo>
                  <a:cubicBezTo>
                    <a:pt x="523613" y="47815"/>
                    <a:pt x="556951" y="35052"/>
                    <a:pt x="590193" y="35052"/>
                  </a:cubicBezTo>
                  <a:cubicBezTo>
                    <a:pt x="623531" y="35052"/>
                    <a:pt x="656677" y="47625"/>
                    <a:pt x="681728" y="73152"/>
                  </a:cubicBezTo>
                  <a:cubicBezTo>
                    <a:pt x="729163" y="120682"/>
                    <a:pt x="722400" y="191929"/>
                    <a:pt x="714113" y="230029"/>
                  </a:cubicBezTo>
                  <a:cubicBezTo>
                    <a:pt x="707732" y="258604"/>
                    <a:pt x="697349" y="286322"/>
                    <a:pt x="683253" y="312515"/>
                  </a:cubicBezTo>
                  <a:cubicBezTo>
                    <a:pt x="677823" y="322421"/>
                    <a:pt x="670298" y="331660"/>
                    <a:pt x="662297" y="341376"/>
                  </a:cubicBezTo>
                  <a:cubicBezTo>
                    <a:pt x="649248" y="357283"/>
                    <a:pt x="635723" y="373761"/>
                    <a:pt x="629245" y="396145"/>
                  </a:cubicBezTo>
                  <a:cubicBezTo>
                    <a:pt x="620292" y="427006"/>
                    <a:pt x="623435" y="460819"/>
                    <a:pt x="638485" y="497205"/>
                  </a:cubicBezTo>
                  <a:lnTo>
                    <a:pt x="590193" y="512731"/>
                  </a:lnTo>
                  <a:cubicBezTo>
                    <a:pt x="586288" y="504254"/>
                    <a:pt x="582192" y="495872"/>
                    <a:pt x="577620" y="486537"/>
                  </a:cubicBezTo>
                  <a:cubicBezTo>
                    <a:pt x="571143" y="473202"/>
                    <a:pt x="563619" y="458152"/>
                    <a:pt x="554760" y="438340"/>
                  </a:cubicBezTo>
                  <a:cubicBezTo>
                    <a:pt x="528567" y="379285"/>
                    <a:pt x="463511" y="213741"/>
                    <a:pt x="461225" y="174212"/>
                  </a:cubicBezTo>
                  <a:close/>
                  <a:moveTo>
                    <a:pt x="395883" y="628459"/>
                  </a:moveTo>
                  <a:cubicBezTo>
                    <a:pt x="373499" y="635032"/>
                    <a:pt x="357021" y="648652"/>
                    <a:pt x="341114" y="661702"/>
                  </a:cubicBezTo>
                  <a:cubicBezTo>
                    <a:pt x="331304" y="669703"/>
                    <a:pt x="322159" y="677227"/>
                    <a:pt x="312254" y="682657"/>
                  </a:cubicBezTo>
                  <a:cubicBezTo>
                    <a:pt x="286060" y="696754"/>
                    <a:pt x="258342" y="707136"/>
                    <a:pt x="229862" y="713518"/>
                  </a:cubicBezTo>
                  <a:cubicBezTo>
                    <a:pt x="191667" y="721900"/>
                    <a:pt x="120420" y="728663"/>
                    <a:pt x="72986" y="681228"/>
                  </a:cubicBezTo>
                  <a:cubicBezTo>
                    <a:pt x="22313" y="630650"/>
                    <a:pt x="22313" y="548259"/>
                    <a:pt x="72986" y="497681"/>
                  </a:cubicBezTo>
                  <a:cubicBezTo>
                    <a:pt x="96798" y="474059"/>
                    <a:pt x="131374" y="460248"/>
                    <a:pt x="166617" y="460248"/>
                  </a:cubicBezTo>
                  <a:cubicBezTo>
                    <a:pt x="169093" y="460248"/>
                    <a:pt x="171474" y="460343"/>
                    <a:pt x="173950" y="460439"/>
                  </a:cubicBezTo>
                  <a:cubicBezTo>
                    <a:pt x="213575" y="462629"/>
                    <a:pt x="378929" y="527780"/>
                    <a:pt x="437888" y="553879"/>
                  </a:cubicBezTo>
                  <a:cubicBezTo>
                    <a:pt x="457701" y="562737"/>
                    <a:pt x="472845" y="570166"/>
                    <a:pt x="486085" y="576739"/>
                  </a:cubicBezTo>
                  <a:cubicBezTo>
                    <a:pt x="495515" y="581406"/>
                    <a:pt x="504182" y="585597"/>
                    <a:pt x="512850" y="589598"/>
                  </a:cubicBezTo>
                  <a:lnTo>
                    <a:pt x="497324" y="637794"/>
                  </a:lnTo>
                  <a:cubicBezTo>
                    <a:pt x="460939" y="622649"/>
                    <a:pt x="426839" y="619506"/>
                    <a:pt x="395883" y="628459"/>
                  </a:cubicBezTo>
                  <a:close/>
                  <a:moveTo>
                    <a:pt x="541997" y="661416"/>
                  </a:moveTo>
                  <a:cubicBezTo>
                    <a:pt x="538949" y="659511"/>
                    <a:pt x="534758" y="656939"/>
                    <a:pt x="529804" y="653987"/>
                  </a:cubicBezTo>
                  <a:lnTo>
                    <a:pt x="546188" y="602742"/>
                  </a:lnTo>
                  <a:cubicBezTo>
                    <a:pt x="548854" y="603694"/>
                    <a:pt x="551617" y="604552"/>
                    <a:pt x="554474" y="605504"/>
                  </a:cubicBezTo>
                  <a:cubicBezTo>
                    <a:pt x="563713" y="608362"/>
                    <a:pt x="573144" y="610743"/>
                    <a:pt x="582763" y="612839"/>
                  </a:cubicBezTo>
                  <a:cubicBezTo>
                    <a:pt x="586193" y="636175"/>
                    <a:pt x="587145" y="660368"/>
                    <a:pt x="585811" y="685419"/>
                  </a:cubicBezTo>
                  <a:cubicBezTo>
                    <a:pt x="571238" y="678275"/>
                    <a:pt x="557142" y="670560"/>
                    <a:pt x="543520" y="662273"/>
                  </a:cubicBezTo>
                  <a:lnTo>
                    <a:pt x="541997" y="661416"/>
                  </a:lnTo>
                  <a:close/>
                  <a:moveTo>
                    <a:pt x="802124" y="904970"/>
                  </a:moveTo>
                  <a:cubicBezTo>
                    <a:pt x="808220" y="923925"/>
                    <a:pt x="814126" y="943070"/>
                    <a:pt x="820127" y="962120"/>
                  </a:cubicBezTo>
                  <a:cubicBezTo>
                    <a:pt x="827175" y="984885"/>
                    <a:pt x="834604" y="1007650"/>
                    <a:pt x="842034" y="1030510"/>
                  </a:cubicBezTo>
                  <a:cubicBezTo>
                    <a:pt x="862418" y="1093660"/>
                    <a:pt x="883468" y="1158812"/>
                    <a:pt x="898136" y="1223200"/>
                  </a:cubicBezTo>
                  <a:cubicBezTo>
                    <a:pt x="898136" y="1223391"/>
                    <a:pt x="898136" y="1223391"/>
                    <a:pt x="898136" y="1223391"/>
                  </a:cubicBezTo>
                  <a:cubicBezTo>
                    <a:pt x="902804" y="1243584"/>
                    <a:pt x="902518" y="1267111"/>
                    <a:pt x="894041" y="1269683"/>
                  </a:cubicBezTo>
                  <a:cubicBezTo>
                    <a:pt x="880134" y="1273969"/>
                    <a:pt x="866227" y="1238822"/>
                    <a:pt x="861084" y="1225582"/>
                  </a:cubicBezTo>
                  <a:lnTo>
                    <a:pt x="860322" y="1223963"/>
                  </a:lnTo>
                  <a:cubicBezTo>
                    <a:pt x="848226" y="1193006"/>
                    <a:pt x="833843" y="1162907"/>
                    <a:pt x="819936" y="1133761"/>
                  </a:cubicBezTo>
                  <a:cubicBezTo>
                    <a:pt x="815840" y="1125283"/>
                    <a:pt x="811745" y="1116901"/>
                    <a:pt x="807744" y="1108329"/>
                  </a:cubicBezTo>
                  <a:lnTo>
                    <a:pt x="675442" y="826960"/>
                  </a:lnTo>
                  <a:cubicBezTo>
                    <a:pt x="662774" y="800195"/>
                    <a:pt x="650105" y="773240"/>
                    <a:pt x="637437" y="746379"/>
                  </a:cubicBezTo>
                  <a:cubicBezTo>
                    <a:pt x="631436" y="733520"/>
                    <a:pt x="625340" y="720662"/>
                    <a:pt x="619244" y="707803"/>
                  </a:cubicBezTo>
                  <a:cubicBezTo>
                    <a:pt x="619435" y="705612"/>
                    <a:pt x="619626" y="703421"/>
                    <a:pt x="619816" y="701231"/>
                  </a:cubicBezTo>
                  <a:cubicBezTo>
                    <a:pt x="622292" y="672846"/>
                    <a:pt x="621911" y="645319"/>
                    <a:pt x="618863" y="618744"/>
                  </a:cubicBezTo>
                  <a:cubicBezTo>
                    <a:pt x="617530" y="606552"/>
                    <a:pt x="615529" y="594455"/>
                    <a:pt x="613053" y="582740"/>
                  </a:cubicBezTo>
                  <a:cubicBezTo>
                    <a:pt x="610958" y="572929"/>
                    <a:pt x="608576" y="563404"/>
                    <a:pt x="605719" y="553974"/>
                  </a:cubicBezTo>
                  <a:cubicBezTo>
                    <a:pt x="604767" y="551116"/>
                    <a:pt x="604004" y="548449"/>
                    <a:pt x="603052" y="545782"/>
                  </a:cubicBezTo>
                  <a:lnTo>
                    <a:pt x="654391" y="529304"/>
                  </a:lnTo>
                  <a:cubicBezTo>
                    <a:pt x="657154" y="534067"/>
                    <a:pt x="659630" y="538163"/>
                    <a:pt x="661631" y="541306"/>
                  </a:cubicBezTo>
                  <a:lnTo>
                    <a:pt x="662583" y="542830"/>
                  </a:lnTo>
                  <a:cubicBezTo>
                    <a:pt x="670965" y="556736"/>
                    <a:pt x="678775" y="571119"/>
                    <a:pt x="686015" y="585883"/>
                  </a:cubicBezTo>
                  <a:cubicBezTo>
                    <a:pt x="691539" y="597027"/>
                    <a:pt x="696683" y="608362"/>
                    <a:pt x="701636" y="619887"/>
                  </a:cubicBezTo>
                  <a:cubicBezTo>
                    <a:pt x="718495" y="658749"/>
                    <a:pt x="732592" y="699230"/>
                    <a:pt x="746498" y="738949"/>
                  </a:cubicBezTo>
                  <a:lnTo>
                    <a:pt x="750499" y="750284"/>
                  </a:lnTo>
                  <a:lnTo>
                    <a:pt x="754119" y="760571"/>
                  </a:lnTo>
                  <a:cubicBezTo>
                    <a:pt x="757738" y="770954"/>
                    <a:pt x="761452" y="781526"/>
                    <a:pt x="765072" y="792290"/>
                  </a:cubicBezTo>
                  <a:cubicBezTo>
                    <a:pt x="777074" y="827627"/>
                    <a:pt x="789266" y="864775"/>
                    <a:pt x="802124" y="904970"/>
                  </a:cubicBezTo>
                  <a:close/>
                  <a:moveTo>
                    <a:pt x="1269516" y="894016"/>
                  </a:moveTo>
                  <a:cubicBezTo>
                    <a:pt x="1266849" y="902589"/>
                    <a:pt x="1243322" y="902780"/>
                    <a:pt x="1223034" y="898112"/>
                  </a:cubicBezTo>
                  <a:cubicBezTo>
                    <a:pt x="1158645" y="883539"/>
                    <a:pt x="1093589" y="862489"/>
                    <a:pt x="1030629" y="842010"/>
                  </a:cubicBezTo>
                  <a:cubicBezTo>
                    <a:pt x="1007769" y="834581"/>
                    <a:pt x="985004" y="827151"/>
                    <a:pt x="962240" y="820102"/>
                  </a:cubicBezTo>
                  <a:cubicBezTo>
                    <a:pt x="943285" y="814197"/>
                    <a:pt x="924140" y="808196"/>
                    <a:pt x="905090" y="802005"/>
                  </a:cubicBezTo>
                  <a:cubicBezTo>
                    <a:pt x="864704" y="789146"/>
                    <a:pt x="827556" y="776859"/>
                    <a:pt x="792313" y="764762"/>
                  </a:cubicBezTo>
                  <a:cubicBezTo>
                    <a:pt x="790504" y="759428"/>
                    <a:pt x="788599" y="754094"/>
                    <a:pt x="786789" y="748760"/>
                  </a:cubicBezTo>
                  <a:lnTo>
                    <a:pt x="779169" y="727139"/>
                  </a:lnTo>
                  <a:cubicBezTo>
                    <a:pt x="768787" y="697325"/>
                    <a:pt x="758310" y="667131"/>
                    <a:pt x="746593" y="637413"/>
                  </a:cubicBezTo>
                  <a:cubicBezTo>
                    <a:pt x="773549" y="650081"/>
                    <a:pt x="800410" y="662749"/>
                    <a:pt x="827270" y="675418"/>
                  </a:cubicBezTo>
                  <a:lnTo>
                    <a:pt x="1108258" y="807815"/>
                  </a:lnTo>
                  <a:cubicBezTo>
                    <a:pt x="1116830" y="811911"/>
                    <a:pt x="1125212" y="815912"/>
                    <a:pt x="1133690" y="820007"/>
                  </a:cubicBezTo>
                  <a:cubicBezTo>
                    <a:pt x="1162741" y="833914"/>
                    <a:pt x="1192840" y="848297"/>
                    <a:pt x="1223701" y="860393"/>
                  </a:cubicBezTo>
                  <a:lnTo>
                    <a:pt x="1225415" y="861060"/>
                  </a:lnTo>
                  <a:cubicBezTo>
                    <a:pt x="1237988" y="865918"/>
                    <a:pt x="1269897" y="878586"/>
                    <a:pt x="1269897" y="891731"/>
                  </a:cubicBezTo>
                  <a:cubicBezTo>
                    <a:pt x="1269897" y="892492"/>
                    <a:pt x="1269707" y="893255"/>
                    <a:pt x="1269516" y="8940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8308181" y="4767928"/>
              <a:ext cx="169187" cy="168783"/>
            </a:xfrm>
            <a:custGeom>
              <a:avLst/>
              <a:gdLst/>
              <a:ahLst/>
              <a:cxnLst/>
              <a:rect l="l" t="t" r="r" b="b"/>
              <a:pathLst>
                <a:path w="169187" h="168783" extrusionOk="0">
                  <a:moveTo>
                    <a:pt x="84582" y="0"/>
                  </a:moveTo>
                  <a:cubicBezTo>
                    <a:pt x="62008" y="0"/>
                    <a:pt x="40767" y="8763"/>
                    <a:pt x="24765" y="24670"/>
                  </a:cubicBezTo>
                  <a:cubicBezTo>
                    <a:pt x="8763" y="40672"/>
                    <a:pt x="0" y="61817"/>
                    <a:pt x="0" y="84296"/>
                  </a:cubicBezTo>
                  <a:cubicBezTo>
                    <a:pt x="0" y="106871"/>
                    <a:pt x="8763" y="128111"/>
                    <a:pt x="24765" y="144113"/>
                  </a:cubicBezTo>
                  <a:cubicBezTo>
                    <a:pt x="40767" y="160115"/>
                    <a:pt x="61913" y="168783"/>
                    <a:pt x="84582" y="168783"/>
                  </a:cubicBezTo>
                  <a:cubicBezTo>
                    <a:pt x="107156" y="168783"/>
                    <a:pt x="128397" y="160020"/>
                    <a:pt x="144399" y="144113"/>
                  </a:cubicBezTo>
                  <a:cubicBezTo>
                    <a:pt x="177451" y="111157"/>
                    <a:pt x="177451" y="57531"/>
                    <a:pt x="144399" y="24670"/>
                  </a:cubicBezTo>
                  <a:cubicBezTo>
                    <a:pt x="128301" y="8668"/>
                    <a:pt x="107061" y="0"/>
                    <a:pt x="84582" y="0"/>
                  </a:cubicBezTo>
                  <a:close/>
                  <a:moveTo>
                    <a:pt x="119539" y="119253"/>
                  </a:moveTo>
                  <a:cubicBezTo>
                    <a:pt x="110204" y="128588"/>
                    <a:pt x="97727" y="133731"/>
                    <a:pt x="84487" y="133731"/>
                  </a:cubicBezTo>
                  <a:cubicBezTo>
                    <a:pt x="71247" y="133731"/>
                    <a:pt x="58769" y="128588"/>
                    <a:pt x="49435" y="119253"/>
                  </a:cubicBezTo>
                  <a:cubicBezTo>
                    <a:pt x="40100" y="109918"/>
                    <a:pt x="34957" y="97441"/>
                    <a:pt x="34957" y="84296"/>
                  </a:cubicBezTo>
                  <a:cubicBezTo>
                    <a:pt x="34957" y="71152"/>
                    <a:pt x="40100" y="58674"/>
                    <a:pt x="49435" y="49339"/>
                  </a:cubicBezTo>
                  <a:cubicBezTo>
                    <a:pt x="58769" y="40005"/>
                    <a:pt x="71247" y="34862"/>
                    <a:pt x="84487" y="34862"/>
                  </a:cubicBezTo>
                  <a:cubicBezTo>
                    <a:pt x="97727" y="34862"/>
                    <a:pt x="110204" y="40005"/>
                    <a:pt x="119539" y="49339"/>
                  </a:cubicBezTo>
                  <a:cubicBezTo>
                    <a:pt x="138970" y="68580"/>
                    <a:pt x="138970" y="99917"/>
                    <a:pt x="119539" y="119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8724613" y="4352353"/>
              <a:ext cx="168592" cy="169259"/>
            </a:xfrm>
            <a:custGeom>
              <a:avLst/>
              <a:gdLst/>
              <a:ahLst/>
              <a:cxnLst/>
              <a:rect l="l" t="t" r="r" b="b"/>
              <a:pathLst>
                <a:path w="168592" h="169259" extrusionOk="0">
                  <a:moveTo>
                    <a:pt x="143923" y="144399"/>
                  </a:moveTo>
                  <a:cubicBezTo>
                    <a:pt x="159925" y="128492"/>
                    <a:pt x="168593" y="107252"/>
                    <a:pt x="168593" y="84582"/>
                  </a:cubicBezTo>
                  <a:cubicBezTo>
                    <a:pt x="168593" y="62008"/>
                    <a:pt x="159830" y="40767"/>
                    <a:pt x="143923" y="24765"/>
                  </a:cubicBezTo>
                  <a:cubicBezTo>
                    <a:pt x="128016" y="8763"/>
                    <a:pt x="106775" y="0"/>
                    <a:pt x="84297" y="0"/>
                  </a:cubicBezTo>
                  <a:cubicBezTo>
                    <a:pt x="61818" y="0"/>
                    <a:pt x="40577" y="8763"/>
                    <a:pt x="24670" y="24765"/>
                  </a:cubicBezTo>
                  <a:cubicBezTo>
                    <a:pt x="8668" y="40767"/>
                    <a:pt x="0" y="62008"/>
                    <a:pt x="0" y="84582"/>
                  </a:cubicBezTo>
                  <a:cubicBezTo>
                    <a:pt x="0" y="107252"/>
                    <a:pt x="8763" y="128492"/>
                    <a:pt x="24670" y="144494"/>
                  </a:cubicBezTo>
                  <a:cubicBezTo>
                    <a:pt x="40672" y="160496"/>
                    <a:pt x="61722" y="169259"/>
                    <a:pt x="84297" y="169259"/>
                  </a:cubicBezTo>
                  <a:cubicBezTo>
                    <a:pt x="106871" y="169259"/>
                    <a:pt x="128111" y="160496"/>
                    <a:pt x="143923" y="144399"/>
                  </a:cubicBezTo>
                  <a:close/>
                  <a:moveTo>
                    <a:pt x="34862" y="84582"/>
                  </a:moveTo>
                  <a:cubicBezTo>
                    <a:pt x="34862" y="71342"/>
                    <a:pt x="40005" y="58864"/>
                    <a:pt x="49340" y="49530"/>
                  </a:cubicBezTo>
                  <a:cubicBezTo>
                    <a:pt x="58674" y="40196"/>
                    <a:pt x="71152" y="35052"/>
                    <a:pt x="84297" y="35052"/>
                  </a:cubicBezTo>
                  <a:cubicBezTo>
                    <a:pt x="97536" y="35052"/>
                    <a:pt x="109919" y="40196"/>
                    <a:pt x="119253" y="49530"/>
                  </a:cubicBezTo>
                  <a:cubicBezTo>
                    <a:pt x="128588" y="58864"/>
                    <a:pt x="133731" y="71342"/>
                    <a:pt x="133731" y="84582"/>
                  </a:cubicBezTo>
                  <a:cubicBezTo>
                    <a:pt x="133731" y="97822"/>
                    <a:pt x="128588" y="110299"/>
                    <a:pt x="119253" y="119634"/>
                  </a:cubicBezTo>
                  <a:cubicBezTo>
                    <a:pt x="109919" y="128969"/>
                    <a:pt x="97441" y="134112"/>
                    <a:pt x="84297" y="134112"/>
                  </a:cubicBezTo>
                  <a:cubicBezTo>
                    <a:pt x="71152" y="134112"/>
                    <a:pt x="58674" y="128969"/>
                    <a:pt x="49340" y="119634"/>
                  </a:cubicBezTo>
                  <a:cubicBezTo>
                    <a:pt x="40005" y="110299"/>
                    <a:pt x="34862" y="97727"/>
                    <a:pt x="34862" y="84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8836134" y="4873572"/>
              <a:ext cx="89094" cy="89047"/>
            </a:xfrm>
            <a:custGeom>
              <a:avLst/>
              <a:gdLst/>
              <a:ahLst/>
              <a:cxnLst/>
              <a:rect l="l" t="t" r="r" b="b"/>
              <a:pathLst>
                <a:path w="89094" h="89047" extrusionOk="0">
                  <a:moveTo>
                    <a:pt x="15353" y="10847"/>
                  </a:moveTo>
                  <a:cubicBezTo>
                    <a:pt x="-3220" y="26944"/>
                    <a:pt x="-5221" y="55233"/>
                    <a:pt x="10877" y="73712"/>
                  </a:cubicBezTo>
                  <a:cubicBezTo>
                    <a:pt x="11448" y="74379"/>
                    <a:pt x="12210" y="74950"/>
                    <a:pt x="12877" y="75521"/>
                  </a:cubicBezTo>
                  <a:cubicBezTo>
                    <a:pt x="12972" y="75617"/>
                    <a:pt x="13067" y="75807"/>
                    <a:pt x="13162" y="75903"/>
                  </a:cubicBezTo>
                  <a:cubicBezTo>
                    <a:pt x="13448" y="76188"/>
                    <a:pt x="13734" y="76284"/>
                    <a:pt x="13925" y="76569"/>
                  </a:cubicBezTo>
                  <a:cubicBezTo>
                    <a:pt x="22402" y="84761"/>
                    <a:pt x="33451" y="89047"/>
                    <a:pt x="44499" y="89047"/>
                  </a:cubicBezTo>
                  <a:cubicBezTo>
                    <a:pt x="54977" y="89047"/>
                    <a:pt x="65264" y="85428"/>
                    <a:pt x="73741" y="78093"/>
                  </a:cubicBezTo>
                  <a:cubicBezTo>
                    <a:pt x="92315" y="61996"/>
                    <a:pt x="94316" y="33707"/>
                    <a:pt x="78218" y="15228"/>
                  </a:cubicBezTo>
                  <a:cubicBezTo>
                    <a:pt x="62121" y="-3250"/>
                    <a:pt x="33927" y="-5155"/>
                    <a:pt x="15353" y="10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Subtitle 22">
            <a:extLst>
              <a:ext uri="{FF2B5EF4-FFF2-40B4-BE49-F238E27FC236}">
                <a16:creationId xmlns:a16="http://schemas.microsoft.com/office/drawing/2014/main" id="{B7841BE0-FB99-4ABE-90DB-1D43BA05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900" y="2453323"/>
            <a:ext cx="8983579" cy="3706846"/>
          </a:xfrm>
        </p:spPr>
        <p:txBody>
          <a:bodyPr/>
          <a:lstStyle/>
          <a:p>
            <a:r>
              <a:rPr lang="en-US" dirty="0"/>
              <a:t>	Banyak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beranggapan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mewariskan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US" dirty="0"/>
          </a:p>
          <a:p>
            <a:r>
              <a:rPr lang="en-US" dirty="0"/>
              <a:t>	Pendidikan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pada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hampa</a:t>
            </a:r>
            <a:r>
              <a:rPr lang="en-US" dirty="0"/>
              <a:t> dan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spirit. Pendidikan </a:t>
            </a:r>
            <a:r>
              <a:rPr lang="en-US" dirty="0" err="1"/>
              <a:t>senyatanya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dan </a:t>
            </a:r>
            <a:r>
              <a:rPr lang="en-US" dirty="0" err="1"/>
              <a:t>progresif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metodologis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,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, </a:t>
            </a:r>
            <a:r>
              <a:rPr lang="en-US" dirty="0" err="1"/>
              <a:t>cermat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, dan </a:t>
            </a:r>
            <a:r>
              <a:rPr lang="en-US" dirty="0" err="1"/>
              <a:t>gigih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kemakmuran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1461900" y="412950"/>
            <a:ext cx="9327000" cy="85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ESENSI PENDIDIKAN WIRAUSAHA</a:t>
            </a:r>
            <a:endParaRPr dirty="0"/>
          </a:p>
        </p:txBody>
      </p:sp>
      <p:grpSp>
        <p:nvGrpSpPr>
          <p:cNvPr id="304" name="Google Shape;304;p30"/>
          <p:cNvGrpSpPr/>
          <p:nvPr/>
        </p:nvGrpSpPr>
        <p:grpSpPr>
          <a:xfrm>
            <a:off x="613462" y="516783"/>
            <a:ext cx="648833" cy="648820"/>
            <a:chOff x="8213288" y="4257484"/>
            <a:chExt cx="1305236" cy="1305210"/>
          </a:xfrm>
        </p:grpSpPr>
        <p:sp>
          <p:nvSpPr>
            <p:cNvPr id="305" name="Google Shape;305;p30"/>
            <p:cNvSpPr/>
            <p:nvPr/>
          </p:nvSpPr>
          <p:spPr>
            <a:xfrm>
              <a:off x="8213288" y="4257484"/>
              <a:ext cx="1305236" cy="1305210"/>
            </a:xfrm>
            <a:custGeom>
              <a:avLst/>
              <a:gdLst/>
              <a:ahLst/>
              <a:cxnLst/>
              <a:rect l="l" t="t" r="r" b="b"/>
              <a:pathLst>
                <a:path w="1305236" h="1305210" extrusionOk="0">
                  <a:moveTo>
                    <a:pt x="1238369" y="828199"/>
                  </a:moveTo>
                  <a:lnTo>
                    <a:pt x="1236559" y="827532"/>
                  </a:lnTo>
                  <a:cubicBezTo>
                    <a:pt x="1206937" y="815816"/>
                    <a:pt x="1177504" y="801719"/>
                    <a:pt x="1149025" y="788099"/>
                  </a:cubicBezTo>
                  <a:cubicBezTo>
                    <a:pt x="1140453" y="784003"/>
                    <a:pt x="1131880" y="780002"/>
                    <a:pt x="1123307" y="775907"/>
                  </a:cubicBezTo>
                  <a:lnTo>
                    <a:pt x="842320" y="643604"/>
                  </a:lnTo>
                  <a:cubicBezTo>
                    <a:pt x="805268" y="626174"/>
                    <a:pt x="768215" y="608648"/>
                    <a:pt x="731068" y="591217"/>
                  </a:cubicBezTo>
                  <a:lnTo>
                    <a:pt x="726115" y="588931"/>
                  </a:lnTo>
                  <a:cubicBezTo>
                    <a:pt x="716019" y="566738"/>
                    <a:pt x="704874" y="545021"/>
                    <a:pt x="692111" y="524256"/>
                  </a:cubicBezTo>
                  <a:lnTo>
                    <a:pt x="691063" y="522637"/>
                  </a:lnTo>
                  <a:cubicBezTo>
                    <a:pt x="688300" y="518160"/>
                    <a:pt x="684300" y="511588"/>
                    <a:pt x="680014" y="503682"/>
                  </a:cubicBezTo>
                  <a:cubicBezTo>
                    <a:pt x="679728" y="502444"/>
                    <a:pt x="679252" y="501206"/>
                    <a:pt x="678680" y="499967"/>
                  </a:cubicBezTo>
                  <a:cubicBezTo>
                    <a:pt x="660392" y="464725"/>
                    <a:pt x="655154" y="432911"/>
                    <a:pt x="663060" y="405765"/>
                  </a:cubicBezTo>
                  <a:cubicBezTo>
                    <a:pt x="667631" y="390334"/>
                    <a:pt x="678299" y="377285"/>
                    <a:pt x="689634" y="363474"/>
                  </a:cubicBezTo>
                  <a:cubicBezTo>
                    <a:pt x="698302" y="352806"/>
                    <a:pt x="707255" y="341948"/>
                    <a:pt x="714304" y="328993"/>
                  </a:cubicBezTo>
                  <a:cubicBezTo>
                    <a:pt x="730020" y="300038"/>
                    <a:pt x="741545" y="269176"/>
                    <a:pt x="748689" y="237363"/>
                  </a:cubicBezTo>
                  <a:cubicBezTo>
                    <a:pt x="758595" y="192119"/>
                    <a:pt x="766120" y="107632"/>
                    <a:pt x="706970" y="48292"/>
                  </a:cubicBezTo>
                  <a:cubicBezTo>
                    <a:pt x="642676" y="-16097"/>
                    <a:pt x="538186" y="-16097"/>
                    <a:pt x="473988" y="48292"/>
                  </a:cubicBezTo>
                  <a:cubicBezTo>
                    <a:pt x="441698" y="80677"/>
                    <a:pt x="423982" y="128397"/>
                    <a:pt x="426554" y="176022"/>
                  </a:cubicBezTo>
                  <a:cubicBezTo>
                    <a:pt x="429602" y="229933"/>
                    <a:pt x="511516" y="426244"/>
                    <a:pt x="523042" y="452342"/>
                  </a:cubicBezTo>
                  <a:cubicBezTo>
                    <a:pt x="532091" y="472916"/>
                    <a:pt x="539711" y="488347"/>
                    <a:pt x="546473" y="501967"/>
                  </a:cubicBezTo>
                  <a:cubicBezTo>
                    <a:pt x="552760" y="514731"/>
                    <a:pt x="557903" y="525304"/>
                    <a:pt x="562570" y="536353"/>
                  </a:cubicBezTo>
                  <a:cubicBezTo>
                    <a:pt x="562761" y="537877"/>
                    <a:pt x="563047" y="539496"/>
                    <a:pt x="563619" y="540925"/>
                  </a:cubicBezTo>
                  <a:cubicBezTo>
                    <a:pt x="566476" y="547783"/>
                    <a:pt x="569143" y="555117"/>
                    <a:pt x="571810" y="563880"/>
                  </a:cubicBezTo>
                  <a:cubicBezTo>
                    <a:pt x="572953" y="567404"/>
                    <a:pt x="573905" y="571024"/>
                    <a:pt x="574953" y="574643"/>
                  </a:cubicBezTo>
                  <a:cubicBezTo>
                    <a:pt x="571619" y="573786"/>
                    <a:pt x="568286" y="572833"/>
                    <a:pt x="564952" y="571786"/>
                  </a:cubicBezTo>
                  <a:cubicBezTo>
                    <a:pt x="555998" y="569024"/>
                    <a:pt x="548760" y="566452"/>
                    <a:pt x="541997" y="563594"/>
                  </a:cubicBezTo>
                  <a:cubicBezTo>
                    <a:pt x="541616" y="563404"/>
                    <a:pt x="541234" y="563404"/>
                    <a:pt x="540758" y="563213"/>
                  </a:cubicBezTo>
                  <a:cubicBezTo>
                    <a:pt x="527804" y="558070"/>
                    <a:pt x="516279" y="552450"/>
                    <a:pt x="501801" y="545211"/>
                  </a:cubicBezTo>
                  <a:cubicBezTo>
                    <a:pt x="488180" y="538543"/>
                    <a:pt x="472750" y="530924"/>
                    <a:pt x="452176" y="521780"/>
                  </a:cubicBezTo>
                  <a:cubicBezTo>
                    <a:pt x="426173" y="510254"/>
                    <a:pt x="229862" y="428339"/>
                    <a:pt x="175951" y="425291"/>
                  </a:cubicBezTo>
                  <a:cubicBezTo>
                    <a:pt x="128421" y="422719"/>
                    <a:pt x="80606" y="440436"/>
                    <a:pt x="48220" y="472726"/>
                  </a:cubicBezTo>
                  <a:cubicBezTo>
                    <a:pt x="-16073" y="537019"/>
                    <a:pt x="-16073" y="641604"/>
                    <a:pt x="48220" y="705802"/>
                  </a:cubicBezTo>
                  <a:cubicBezTo>
                    <a:pt x="86320" y="743807"/>
                    <a:pt x="134898" y="754285"/>
                    <a:pt x="176808" y="754285"/>
                  </a:cubicBezTo>
                  <a:cubicBezTo>
                    <a:pt x="200049" y="754285"/>
                    <a:pt x="221290" y="751141"/>
                    <a:pt x="237673" y="747427"/>
                  </a:cubicBezTo>
                  <a:cubicBezTo>
                    <a:pt x="269391" y="740283"/>
                    <a:pt x="300252" y="728758"/>
                    <a:pt x="329303" y="713041"/>
                  </a:cubicBezTo>
                  <a:cubicBezTo>
                    <a:pt x="342162" y="705898"/>
                    <a:pt x="353116" y="696944"/>
                    <a:pt x="363594" y="688372"/>
                  </a:cubicBezTo>
                  <a:cubicBezTo>
                    <a:pt x="377404" y="677037"/>
                    <a:pt x="390454" y="666369"/>
                    <a:pt x="405885" y="661797"/>
                  </a:cubicBezTo>
                  <a:cubicBezTo>
                    <a:pt x="433031" y="653891"/>
                    <a:pt x="464844" y="659130"/>
                    <a:pt x="499992" y="677418"/>
                  </a:cubicBezTo>
                  <a:cubicBezTo>
                    <a:pt x="500277" y="677608"/>
                    <a:pt x="500658" y="677894"/>
                    <a:pt x="500944" y="677990"/>
                  </a:cubicBezTo>
                  <a:cubicBezTo>
                    <a:pt x="510754" y="683133"/>
                    <a:pt x="518565" y="687991"/>
                    <a:pt x="523804" y="691229"/>
                  </a:cubicBezTo>
                  <a:lnTo>
                    <a:pt x="525328" y="692182"/>
                  </a:lnTo>
                  <a:cubicBezTo>
                    <a:pt x="545711" y="704755"/>
                    <a:pt x="567047" y="715804"/>
                    <a:pt x="588955" y="725805"/>
                  </a:cubicBezTo>
                  <a:cubicBezTo>
                    <a:pt x="607148" y="764476"/>
                    <a:pt x="625436" y="803243"/>
                    <a:pt x="643628" y="841724"/>
                  </a:cubicBezTo>
                  <a:lnTo>
                    <a:pt x="775931" y="1123093"/>
                  </a:lnTo>
                  <a:cubicBezTo>
                    <a:pt x="779931" y="1131665"/>
                    <a:pt x="784027" y="1140238"/>
                    <a:pt x="788123" y="1148715"/>
                  </a:cubicBezTo>
                  <a:cubicBezTo>
                    <a:pt x="801744" y="1177290"/>
                    <a:pt x="815840" y="1206817"/>
                    <a:pt x="827461" y="1236535"/>
                  </a:cubicBezTo>
                  <a:lnTo>
                    <a:pt x="828223" y="1238345"/>
                  </a:lnTo>
                  <a:cubicBezTo>
                    <a:pt x="836509" y="1259205"/>
                    <a:pt x="854607" y="1305211"/>
                    <a:pt x="890231" y="1305211"/>
                  </a:cubicBezTo>
                  <a:cubicBezTo>
                    <a:pt x="894612" y="1305211"/>
                    <a:pt x="899184" y="1304544"/>
                    <a:pt x="903947" y="1303020"/>
                  </a:cubicBezTo>
                  <a:cubicBezTo>
                    <a:pt x="932141" y="1294352"/>
                    <a:pt x="942618" y="1261586"/>
                    <a:pt x="932045" y="1215295"/>
                  </a:cubicBezTo>
                  <a:cubicBezTo>
                    <a:pt x="917091" y="1149191"/>
                    <a:pt x="895755" y="1083374"/>
                    <a:pt x="875086" y="1019556"/>
                  </a:cubicBezTo>
                  <a:cubicBezTo>
                    <a:pt x="867752" y="996791"/>
                    <a:pt x="860322" y="974122"/>
                    <a:pt x="853369" y="951548"/>
                  </a:cubicBezTo>
                  <a:cubicBezTo>
                    <a:pt x="847368" y="932402"/>
                    <a:pt x="841367" y="913066"/>
                    <a:pt x="835176" y="894016"/>
                  </a:cubicBezTo>
                  <a:cubicBezTo>
                    <a:pt x="825365" y="863251"/>
                    <a:pt x="815936" y="834199"/>
                    <a:pt x="806506" y="806387"/>
                  </a:cubicBezTo>
                  <a:cubicBezTo>
                    <a:pt x="834319" y="815721"/>
                    <a:pt x="863465" y="825246"/>
                    <a:pt x="894517" y="835152"/>
                  </a:cubicBezTo>
                  <a:cubicBezTo>
                    <a:pt x="913472" y="841153"/>
                    <a:pt x="932712" y="847249"/>
                    <a:pt x="951857" y="853249"/>
                  </a:cubicBezTo>
                  <a:cubicBezTo>
                    <a:pt x="974432" y="860298"/>
                    <a:pt x="997006" y="867632"/>
                    <a:pt x="1019770" y="874966"/>
                  </a:cubicBezTo>
                  <a:cubicBezTo>
                    <a:pt x="1083493" y="895731"/>
                    <a:pt x="1149311" y="916972"/>
                    <a:pt x="1215224" y="931926"/>
                  </a:cubicBezTo>
                  <a:cubicBezTo>
                    <a:pt x="1227130" y="934783"/>
                    <a:pt x="1238084" y="936022"/>
                    <a:pt x="1247990" y="936022"/>
                  </a:cubicBezTo>
                  <a:cubicBezTo>
                    <a:pt x="1262372" y="936022"/>
                    <a:pt x="1274469" y="933259"/>
                    <a:pt x="1283804" y="927830"/>
                  </a:cubicBezTo>
                  <a:cubicBezTo>
                    <a:pt x="1293138" y="922496"/>
                    <a:pt x="1299806" y="914495"/>
                    <a:pt x="1303044" y="904018"/>
                  </a:cubicBezTo>
                  <a:cubicBezTo>
                    <a:pt x="1316855" y="859060"/>
                    <a:pt x="1261801" y="837438"/>
                    <a:pt x="1238369" y="828199"/>
                  </a:cubicBezTo>
                  <a:close/>
                  <a:moveTo>
                    <a:pt x="461225" y="174212"/>
                  </a:moveTo>
                  <a:cubicBezTo>
                    <a:pt x="459129" y="136398"/>
                    <a:pt x="473131" y="98584"/>
                    <a:pt x="498372" y="73152"/>
                  </a:cubicBezTo>
                  <a:cubicBezTo>
                    <a:pt x="523613" y="47815"/>
                    <a:pt x="556951" y="35052"/>
                    <a:pt x="590193" y="35052"/>
                  </a:cubicBezTo>
                  <a:cubicBezTo>
                    <a:pt x="623531" y="35052"/>
                    <a:pt x="656677" y="47625"/>
                    <a:pt x="681728" y="73152"/>
                  </a:cubicBezTo>
                  <a:cubicBezTo>
                    <a:pt x="729163" y="120682"/>
                    <a:pt x="722400" y="191929"/>
                    <a:pt x="714113" y="230029"/>
                  </a:cubicBezTo>
                  <a:cubicBezTo>
                    <a:pt x="707732" y="258604"/>
                    <a:pt x="697349" y="286322"/>
                    <a:pt x="683253" y="312515"/>
                  </a:cubicBezTo>
                  <a:cubicBezTo>
                    <a:pt x="677823" y="322421"/>
                    <a:pt x="670298" y="331660"/>
                    <a:pt x="662297" y="341376"/>
                  </a:cubicBezTo>
                  <a:cubicBezTo>
                    <a:pt x="649248" y="357283"/>
                    <a:pt x="635723" y="373761"/>
                    <a:pt x="629245" y="396145"/>
                  </a:cubicBezTo>
                  <a:cubicBezTo>
                    <a:pt x="620292" y="427006"/>
                    <a:pt x="623435" y="460819"/>
                    <a:pt x="638485" y="497205"/>
                  </a:cubicBezTo>
                  <a:lnTo>
                    <a:pt x="590193" y="512731"/>
                  </a:lnTo>
                  <a:cubicBezTo>
                    <a:pt x="586288" y="504254"/>
                    <a:pt x="582192" y="495872"/>
                    <a:pt x="577620" y="486537"/>
                  </a:cubicBezTo>
                  <a:cubicBezTo>
                    <a:pt x="571143" y="473202"/>
                    <a:pt x="563619" y="458152"/>
                    <a:pt x="554760" y="438340"/>
                  </a:cubicBezTo>
                  <a:cubicBezTo>
                    <a:pt x="528567" y="379285"/>
                    <a:pt x="463511" y="213741"/>
                    <a:pt x="461225" y="174212"/>
                  </a:cubicBezTo>
                  <a:close/>
                  <a:moveTo>
                    <a:pt x="395883" y="628459"/>
                  </a:moveTo>
                  <a:cubicBezTo>
                    <a:pt x="373499" y="635032"/>
                    <a:pt x="357021" y="648652"/>
                    <a:pt x="341114" y="661702"/>
                  </a:cubicBezTo>
                  <a:cubicBezTo>
                    <a:pt x="331304" y="669703"/>
                    <a:pt x="322159" y="677227"/>
                    <a:pt x="312254" y="682657"/>
                  </a:cubicBezTo>
                  <a:cubicBezTo>
                    <a:pt x="286060" y="696754"/>
                    <a:pt x="258342" y="707136"/>
                    <a:pt x="229862" y="713518"/>
                  </a:cubicBezTo>
                  <a:cubicBezTo>
                    <a:pt x="191667" y="721900"/>
                    <a:pt x="120420" y="728663"/>
                    <a:pt x="72986" y="681228"/>
                  </a:cubicBezTo>
                  <a:cubicBezTo>
                    <a:pt x="22313" y="630650"/>
                    <a:pt x="22313" y="548259"/>
                    <a:pt x="72986" y="497681"/>
                  </a:cubicBezTo>
                  <a:cubicBezTo>
                    <a:pt x="96798" y="474059"/>
                    <a:pt x="131374" y="460248"/>
                    <a:pt x="166617" y="460248"/>
                  </a:cubicBezTo>
                  <a:cubicBezTo>
                    <a:pt x="169093" y="460248"/>
                    <a:pt x="171474" y="460343"/>
                    <a:pt x="173950" y="460439"/>
                  </a:cubicBezTo>
                  <a:cubicBezTo>
                    <a:pt x="213575" y="462629"/>
                    <a:pt x="378929" y="527780"/>
                    <a:pt x="437888" y="553879"/>
                  </a:cubicBezTo>
                  <a:cubicBezTo>
                    <a:pt x="457701" y="562737"/>
                    <a:pt x="472845" y="570166"/>
                    <a:pt x="486085" y="576739"/>
                  </a:cubicBezTo>
                  <a:cubicBezTo>
                    <a:pt x="495515" y="581406"/>
                    <a:pt x="504182" y="585597"/>
                    <a:pt x="512850" y="589598"/>
                  </a:cubicBezTo>
                  <a:lnTo>
                    <a:pt x="497324" y="637794"/>
                  </a:lnTo>
                  <a:cubicBezTo>
                    <a:pt x="460939" y="622649"/>
                    <a:pt x="426839" y="619506"/>
                    <a:pt x="395883" y="628459"/>
                  </a:cubicBezTo>
                  <a:close/>
                  <a:moveTo>
                    <a:pt x="541997" y="661416"/>
                  </a:moveTo>
                  <a:cubicBezTo>
                    <a:pt x="538949" y="659511"/>
                    <a:pt x="534758" y="656939"/>
                    <a:pt x="529804" y="653987"/>
                  </a:cubicBezTo>
                  <a:lnTo>
                    <a:pt x="546188" y="602742"/>
                  </a:lnTo>
                  <a:cubicBezTo>
                    <a:pt x="548854" y="603694"/>
                    <a:pt x="551617" y="604552"/>
                    <a:pt x="554474" y="605504"/>
                  </a:cubicBezTo>
                  <a:cubicBezTo>
                    <a:pt x="563713" y="608362"/>
                    <a:pt x="573144" y="610743"/>
                    <a:pt x="582763" y="612839"/>
                  </a:cubicBezTo>
                  <a:cubicBezTo>
                    <a:pt x="586193" y="636175"/>
                    <a:pt x="587145" y="660368"/>
                    <a:pt x="585811" y="685419"/>
                  </a:cubicBezTo>
                  <a:cubicBezTo>
                    <a:pt x="571238" y="678275"/>
                    <a:pt x="557142" y="670560"/>
                    <a:pt x="543520" y="662273"/>
                  </a:cubicBezTo>
                  <a:lnTo>
                    <a:pt x="541997" y="661416"/>
                  </a:lnTo>
                  <a:close/>
                  <a:moveTo>
                    <a:pt x="802124" y="904970"/>
                  </a:moveTo>
                  <a:cubicBezTo>
                    <a:pt x="808220" y="923925"/>
                    <a:pt x="814126" y="943070"/>
                    <a:pt x="820127" y="962120"/>
                  </a:cubicBezTo>
                  <a:cubicBezTo>
                    <a:pt x="827175" y="984885"/>
                    <a:pt x="834604" y="1007650"/>
                    <a:pt x="842034" y="1030510"/>
                  </a:cubicBezTo>
                  <a:cubicBezTo>
                    <a:pt x="862418" y="1093660"/>
                    <a:pt x="883468" y="1158812"/>
                    <a:pt x="898136" y="1223200"/>
                  </a:cubicBezTo>
                  <a:cubicBezTo>
                    <a:pt x="898136" y="1223391"/>
                    <a:pt x="898136" y="1223391"/>
                    <a:pt x="898136" y="1223391"/>
                  </a:cubicBezTo>
                  <a:cubicBezTo>
                    <a:pt x="902804" y="1243584"/>
                    <a:pt x="902518" y="1267111"/>
                    <a:pt x="894041" y="1269683"/>
                  </a:cubicBezTo>
                  <a:cubicBezTo>
                    <a:pt x="880134" y="1273969"/>
                    <a:pt x="866227" y="1238822"/>
                    <a:pt x="861084" y="1225582"/>
                  </a:cubicBezTo>
                  <a:lnTo>
                    <a:pt x="860322" y="1223963"/>
                  </a:lnTo>
                  <a:cubicBezTo>
                    <a:pt x="848226" y="1193006"/>
                    <a:pt x="833843" y="1162907"/>
                    <a:pt x="819936" y="1133761"/>
                  </a:cubicBezTo>
                  <a:cubicBezTo>
                    <a:pt x="815840" y="1125283"/>
                    <a:pt x="811745" y="1116901"/>
                    <a:pt x="807744" y="1108329"/>
                  </a:cubicBezTo>
                  <a:lnTo>
                    <a:pt x="675442" y="826960"/>
                  </a:lnTo>
                  <a:cubicBezTo>
                    <a:pt x="662774" y="800195"/>
                    <a:pt x="650105" y="773240"/>
                    <a:pt x="637437" y="746379"/>
                  </a:cubicBezTo>
                  <a:cubicBezTo>
                    <a:pt x="631436" y="733520"/>
                    <a:pt x="625340" y="720662"/>
                    <a:pt x="619244" y="707803"/>
                  </a:cubicBezTo>
                  <a:cubicBezTo>
                    <a:pt x="619435" y="705612"/>
                    <a:pt x="619626" y="703421"/>
                    <a:pt x="619816" y="701231"/>
                  </a:cubicBezTo>
                  <a:cubicBezTo>
                    <a:pt x="622292" y="672846"/>
                    <a:pt x="621911" y="645319"/>
                    <a:pt x="618863" y="618744"/>
                  </a:cubicBezTo>
                  <a:cubicBezTo>
                    <a:pt x="617530" y="606552"/>
                    <a:pt x="615529" y="594455"/>
                    <a:pt x="613053" y="582740"/>
                  </a:cubicBezTo>
                  <a:cubicBezTo>
                    <a:pt x="610958" y="572929"/>
                    <a:pt x="608576" y="563404"/>
                    <a:pt x="605719" y="553974"/>
                  </a:cubicBezTo>
                  <a:cubicBezTo>
                    <a:pt x="604767" y="551116"/>
                    <a:pt x="604004" y="548449"/>
                    <a:pt x="603052" y="545782"/>
                  </a:cubicBezTo>
                  <a:lnTo>
                    <a:pt x="654391" y="529304"/>
                  </a:lnTo>
                  <a:cubicBezTo>
                    <a:pt x="657154" y="534067"/>
                    <a:pt x="659630" y="538163"/>
                    <a:pt x="661631" y="541306"/>
                  </a:cubicBezTo>
                  <a:lnTo>
                    <a:pt x="662583" y="542830"/>
                  </a:lnTo>
                  <a:cubicBezTo>
                    <a:pt x="670965" y="556736"/>
                    <a:pt x="678775" y="571119"/>
                    <a:pt x="686015" y="585883"/>
                  </a:cubicBezTo>
                  <a:cubicBezTo>
                    <a:pt x="691539" y="597027"/>
                    <a:pt x="696683" y="608362"/>
                    <a:pt x="701636" y="619887"/>
                  </a:cubicBezTo>
                  <a:cubicBezTo>
                    <a:pt x="718495" y="658749"/>
                    <a:pt x="732592" y="699230"/>
                    <a:pt x="746498" y="738949"/>
                  </a:cubicBezTo>
                  <a:lnTo>
                    <a:pt x="750499" y="750284"/>
                  </a:lnTo>
                  <a:lnTo>
                    <a:pt x="754119" y="760571"/>
                  </a:lnTo>
                  <a:cubicBezTo>
                    <a:pt x="757738" y="770954"/>
                    <a:pt x="761452" y="781526"/>
                    <a:pt x="765072" y="792290"/>
                  </a:cubicBezTo>
                  <a:cubicBezTo>
                    <a:pt x="777074" y="827627"/>
                    <a:pt x="789266" y="864775"/>
                    <a:pt x="802124" y="904970"/>
                  </a:cubicBezTo>
                  <a:close/>
                  <a:moveTo>
                    <a:pt x="1269516" y="894016"/>
                  </a:moveTo>
                  <a:cubicBezTo>
                    <a:pt x="1266849" y="902589"/>
                    <a:pt x="1243322" y="902780"/>
                    <a:pt x="1223034" y="898112"/>
                  </a:cubicBezTo>
                  <a:cubicBezTo>
                    <a:pt x="1158645" y="883539"/>
                    <a:pt x="1093589" y="862489"/>
                    <a:pt x="1030629" y="842010"/>
                  </a:cubicBezTo>
                  <a:cubicBezTo>
                    <a:pt x="1007769" y="834581"/>
                    <a:pt x="985004" y="827151"/>
                    <a:pt x="962240" y="820102"/>
                  </a:cubicBezTo>
                  <a:cubicBezTo>
                    <a:pt x="943285" y="814197"/>
                    <a:pt x="924140" y="808196"/>
                    <a:pt x="905090" y="802005"/>
                  </a:cubicBezTo>
                  <a:cubicBezTo>
                    <a:pt x="864704" y="789146"/>
                    <a:pt x="827556" y="776859"/>
                    <a:pt x="792313" y="764762"/>
                  </a:cubicBezTo>
                  <a:cubicBezTo>
                    <a:pt x="790504" y="759428"/>
                    <a:pt x="788599" y="754094"/>
                    <a:pt x="786789" y="748760"/>
                  </a:cubicBezTo>
                  <a:lnTo>
                    <a:pt x="779169" y="727139"/>
                  </a:lnTo>
                  <a:cubicBezTo>
                    <a:pt x="768787" y="697325"/>
                    <a:pt x="758310" y="667131"/>
                    <a:pt x="746593" y="637413"/>
                  </a:cubicBezTo>
                  <a:cubicBezTo>
                    <a:pt x="773549" y="650081"/>
                    <a:pt x="800410" y="662749"/>
                    <a:pt x="827270" y="675418"/>
                  </a:cubicBezTo>
                  <a:lnTo>
                    <a:pt x="1108258" y="807815"/>
                  </a:lnTo>
                  <a:cubicBezTo>
                    <a:pt x="1116830" y="811911"/>
                    <a:pt x="1125212" y="815912"/>
                    <a:pt x="1133690" y="820007"/>
                  </a:cubicBezTo>
                  <a:cubicBezTo>
                    <a:pt x="1162741" y="833914"/>
                    <a:pt x="1192840" y="848297"/>
                    <a:pt x="1223701" y="860393"/>
                  </a:cubicBezTo>
                  <a:lnTo>
                    <a:pt x="1225415" y="861060"/>
                  </a:lnTo>
                  <a:cubicBezTo>
                    <a:pt x="1237988" y="865918"/>
                    <a:pt x="1269897" y="878586"/>
                    <a:pt x="1269897" y="891731"/>
                  </a:cubicBezTo>
                  <a:cubicBezTo>
                    <a:pt x="1269897" y="892492"/>
                    <a:pt x="1269707" y="893255"/>
                    <a:pt x="1269516" y="8940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8308181" y="4767928"/>
              <a:ext cx="169187" cy="168783"/>
            </a:xfrm>
            <a:custGeom>
              <a:avLst/>
              <a:gdLst/>
              <a:ahLst/>
              <a:cxnLst/>
              <a:rect l="l" t="t" r="r" b="b"/>
              <a:pathLst>
                <a:path w="169187" h="168783" extrusionOk="0">
                  <a:moveTo>
                    <a:pt x="84582" y="0"/>
                  </a:moveTo>
                  <a:cubicBezTo>
                    <a:pt x="62008" y="0"/>
                    <a:pt x="40767" y="8763"/>
                    <a:pt x="24765" y="24670"/>
                  </a:cubicBezTo>
                  <a:cubicBezTo>
                    <a:pt x="8763" y="40672"/>
                    <a:pt x="0" y="61817"/>
                    <a:pt x="0" y="84296"/>
                  </a:cubicBezTo>
                  <a:cubicBezTo>
                    <a:pt x="0" y="106871"/>
                    <a:pt x="8763" y="128111"/>
                    <a:pt x="24765" y="144113"/>
                  </a:cubicBezTo>
                  <a:cubicBezTo>
                    <a:pt x="40767" y="160115"/>
                    <a:pt x="61913" y="168783"/>
                    <a:pt x="84582" y="168783"/>
                  </a:cubicBezTo>
                  <a:cubicBezTo>
                    <a:pt x="107156" y="168783"/>
                    <a:pt x="128397" y="160020"/>
                    <a:pt x="144399" y="144113"/>
                  </a:cubicBezTo>
                  <a:cubicBezTo>
                    <a:pt x="177451" y="111157"/>
                    <a:pt x="177451" y="57531"/>
                    <a:pt x="144399" y="24670"/>
                  </a:cubicBezTo>
                  <a:cubicBezTo>
                    <a:pt x="128301" y="8668"/>
                    <a:pt x="107061" y="0"/>
                    <a:pt x="84582" y="0"/>
                  </a:cubicBezTo>
                  <a:close/>
                  <a:moveTo>
                    <a:pt x="119539" y="119253"/>
                  </a:moveTo>
                  <a:cubicBezTo>
                    <a:pt x="110204" y="128588"/>
                    <a:pt x="97727" y="133731"/>
                    <a:pt x="84487" y="133731"/>
                  </a:cubicBezTo>
                  <a:cubicBezTo>
                    <a:pt x="71247" y="133731"/>
                    <a:pt x="58769" y="128588"/>
                    <a:pt x="49435" y="119253"/>
                  </a:cubicBezTo>
                  <a:cubicBezTo>
                    <a:pt x="40100" y="109918"/>
                    <a:pt x="34957" y="97441"/>
                    <a:pt x="34957" y="84296"/>
                  </a:cubicBezTo>
                  <a:cubicBezTo>
                    <a:pt x="34957" y="71152"/>
                    <a:pt x="40100" y="58674"/>
                    <a:pt x="49435" y="49339"/>
                  </a:cubicBezTo>
                  <a:cubicBezTo>
                    <a:pt x="58769" y="40005"/>
                    <a:pt x="71247" y="34862"/>
                    <a:pt x="84487" y="34862"/>
                  </a:cubicBezTo>
                  <a:cubicBezTo>
                    <a:pt x="97727" y="34862"/>
                    <a:pt x="110204" y="40005"/>
                    <a:pt x="119539" y="49339"/>
                  </a:cubicBezTo>
                  <a:cubicBezTo>
                    <a:pt x="138970" y="68580"/>
                    <a:pt x="138970" y="99917"/>
                    <a:pt x="119539" y="119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8724613" y="4352353"/>
              <a:ext cx="168592" cy="169259"/>
            </a:xfrm>
            <a:custGeom>
              <a:avLst/>
              <a:gdLst/>
              <a:ahLst/>
              <a:cxnLst/>
              <a:rect l="l" t="t" r="r" b="b"/>
              <a:pathLst>
                <a:path w="168592" h="169259" extrusionOk="0">
                  <a:moveTo>
                    <a:pt x="143923" y="144399"/>
                  </a:moveTo>
                  <a:cubicBezTo>
                    <a:pt x="159925" y="128492"/>
                    <a:pt x="168593" y="107252"/>
                    <a:pt x="168593" y="84582"/>
                  </a:cubicBezTo>
                  <a:cubicBezTo>
                    <a:pt x="168593" y="62008"/>
                    <a:pt x="159830" y="40767"/>
                    <a:pt x="143923" y="24765"/>
                  </a:cubicBezTo>
                  <a:cubicBezTo>
                    <a:pt x="128016" y="8763"/>
                    <a:pt x="106775" y="0"/>
                    <a:pt x="84297" y="0"/>
                  </a:cubicBezTo>
                  <a:cubicBezTo>
                    <a:pt x="61818" y="0"/>
                    <a:pt x="40577" y="8763"/>
                    <a:pt x="24670" y="24765"/>
                  </a:cubicBezTo>
                  <a:cubicBezTo>
                    <a:pt x="8668" y="40767"/>
                    <a:pt x="0" y="62008"/>
                    <a:pt x="0" y="84582"/>
                  </a:cubicBezTo>
                  <a:cubicBezTo>
                    <a:pt x="0" y="107252"/>
                    <a:pt x="8763" y="128492"/>
                    <a:pt x="24670" y="144494"/>
                  </a:cubicBezTo>
                  <a:cubicBezTo>
                    <a:pt x="40672" y="160496"/>
                    <a:pt x="61722" y="169259"/>
                    <a:pt x="84297" y="169259"/>
                  </a:cubicBezTo>
                  <a:cubicBezTo>
                    <a:pt x="106871" y="169259"/>
                    <a:pt x="128111" y="160496"/>
                    <a:pt x="143923" y="144399"/>
                  </a:cubicBezTo>
                  <a:close/>
                  <a:moveTo>
                    <a:pt x="34862" y="84582"/>
                  </a:moveTo>
                  <a:cubicBezTo>
                    <a:pt x="34862" y="71342"/>
                    <a:pt x="40005" y="58864"/>
                    <a:pt x="49340" y="49530"/>
                  </a:cubicBezTo>
                  <a:cubicBezTo>
                    <a:pt x="58674" y="40196"/>
                    <a:pt x="71152" y="35052"/>
                    <a:pt x="84297" y="35052"/>
                  </a:cubicBezTo>
                  <a:cubicBezTo>
                    <a:pt x="97536" y="35052"/>
                    <a:pt x="109919" y="40196"/>
                    <a:pt x="119253" y="49530"/>
                  </a:cubicBezTo>
                  <a:cubicBezTo>
                    <a:pt x="128588" y="58864"/>
                    <a:pt x="133731" y="71342"/>
                    <a:pt x="133731" y="84582"/>
                  </a:cubicBezTo>
                  <a:cubicBezTo>
                    <a:pt x="133731" y="97822"/>
                    <a:pt x="128588" y="110299"/>
                    <a:pt x="119253" y="119634"/>
                  </a:cubicBezTo>
                  <a:cubicBezTo>
                    <a:pt x="109919" y="128969"/>
                    <a:pt x="97441" y="134112"/>
                    <a:pt x="84297" y="134112"/>
                  </a:cubicBezTo>
                  <a:cubicBezTo>
                    <a:pt x="71152" y="134112"/>
                    <a:pt x="58674" y="128969"/>
                    <a:pt x="49340" y="119634"/>
                  </a:cubicBezTo>
                  <a:cubicBezTo>
                    <a:pt x="40005" y="110299"/>
                    <a:pt x="34862" y="97727"/>
                    <a:pt x="34862" y="84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8836134" y="4873572"/>
              <a:ext cx="89094" cy="89047"/>
            </a:xfrm>
            <a:custGeom>
              <a:avLst/>
              <a:gdLst/>
              <a:ahLst/>
              <a:cxnLst/>
              <a:rect l="l" t="t" r="r" b="b"/>
              <a:pathLst>
                <a:path w="89094" h="89047" extrusionOk="0">
                  <a:moveTo>
                    <a:pt x="15353" y="10847"/>
                  </a:moveTo>
                  <a:cubicBezTo>
                    <a:pt x="-3220" y="26944"/>
                    <a:pt x="-5221" y="55233"/>
                    <a:pt x="10877" y="73712"/>
                  </a:cubicBezTo>
                  <a:cubicBezTo>
                    <a:pt x="11448" y="74379"/>
                    <a:pt x="12210" y="74950"/>
                    <a:pt x="12877" y="75521"/>
                  </a:cubicBezTo>
                  <a:cubicBezTo>
                    <a:pt x="12972" y="75617"/>
                    <a:pt x="13067" y="75807"/>
                    <a:pt x="13162" y="75903"/>
                  </a:cubicBezTo>
                  <a:cubicBezTo>
                    <a:pt x="13448" y="76188"/>
                    <a:pt x="13734" y="76284"/>
                    <a:pt x="13925" y="76569"/>
                  </a:cubicBezTo>
                  <a:cubicBezTo>
                    <a:pt x="22402" y="84761"/>
                    <a:pt x="33451" y="89047"/>
                    <a:pt x="44499" y="89047"/>
                  </a:cubicBezTo>
                  <a:cubicBezTo>
                    <a:pt x="54977" y="89047"/>
                    <a:pt x="65264" y="85428"/>
                    <a:pt x="73741" y="78093"/>
                  </a:cubicBezTo>
                  <a:cubicBezTo>
                    <a:pt x="92315" y="61996"/>
                    <a:pt x="94316" y="33707"/>
                    <a:pt x="78218" y="15228"/>
                  </a:cubicBezTo>
                  <a:cubicBezTo>
                    <a:pt x="62121" y="-3250"/>
                    <a:pt x="33927" y="-5155"/>
                    <a:pt x="15353" y="10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Subtitle 22">
            <a:extLst>
              <a:ext uri="{FF2B5EF4-FFF2-40B4-BE49-F238E27FC236}">
                <a16:creationId xmlns:a16="http://schemas.microsoft.com/office/drawing/2014/main" id="{B7841BE0-FB99-4ABE-90DB-1D43BA05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900" y="2437283"/>
            <a:ext cx="8983579" cy="3626634"/>
          </a:xfrm>
        </p:spPr>
        <p:txBody>
          <a:bodyPr/>
          <a:lstStyle/>
          <a:p>
            <a:r>
              <a:rPr lang="en-US" dirty="0"/>
              <a:t>	Pendidikan </a:t>
            </a:r>
            <a:r>
              <a:rPr lang="en-US" dirty="0" err="1"/>
              <a:t>selayaknya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 Jadi,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mengantarkan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pujian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pasar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mengobral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(6, 7, 8, 9, dan </a:t>
            </a:r>
            <a:r>
              <a:rPr lang="en-US" dirty="0" err="1"/>
              <a:t>seterusnya</a:t>
            </a:r>
            <a:r>
              <a:rPr lang="en-US" dirty="0"/>
              <a:t>),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mewariskan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.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berkewajiban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agar </a:t>
            </a:r>
            <a:r>
              <a:rPr lang="en-US" dirty="0" err="1"/>
              <a:t>menjadi</a:t>
            </a:r>
            <a:r>
              <a:rPr lang="en-US" dirty="0"/>
              <a:t> orang yang </a:t>
            </a:r>
            <a:r>
              <a:rPr lang="en-US" dirty="0" err="1"/>
              <a:t>terpelajar</a:t>
            </a:r>
            <a:r>
              <a:rPr lang="en-US" dirty="0"/>
              <a:t> dan </a:t>
            </a:r>
            <a:r>
              <a:rPr lang="en-US" dirty="0" err="1"/>
              <a:t>terdidik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orang yang </a:t>
            </a:r>
            <a:r>
              <a:rPr lang="en-US" dirty="0" err="1"/>
              <a:t>cerdas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dan </a:t>
            </a:r>
            <a:r>
              <a:rPr lang="en-US" dirty="0" err="1"/>
              <a:t>bangsanya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4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1461900" y="412950"/>
            <a:ext cx="9327000" cy="85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ESENSI PENDIDIKAN WIRAUSAHA</a:t>
            </a:r>
            <a:endParaRPr dirty="0"/>
          </a:p>
        </p:txBody>
      </p:sp>
      <p:grpSp>
        <p:nvGrpSpPr>
          <p:cNvPr id="304" name="Google Shape;304;p30"/>
          <p:cNvGrpSpPr/>
          <p:nvPr/>
        </p:nvGrpSpPr>
        <p:grpSpPr>
          <a:xfrm>
            <a:off x="613462" y="516783"/>
            <a:ext cx="648833" cy="648820"/>
            <a:chOff x="8213288" y="4257484"/>
            <a:chExt cx="1305236" cy="1305210"/>
          </a:xfrm>
        </p:grpSpPr>
        <p:sp>
          <p:nvSpPr>
            <p:cNvPr id="305" name="Google Shape;305;p30"/>
            <p:cNvSpPr/>
            <p:nvPr/>
          </p:nvSpPr>
          <p:spPr>
            <a:xfrm>
              <a:off x="8213288" y="4257484"/>
              <a:ext cx="1305236" cy="1305210"/>
            </a:xfrm>
            <a:custGeom>
              <a:avLst/>
              <a:gdLst/>
              <a:ahLst/>
              <a:cxnLst/>
              <a:rect l="l" t="t" r="r" b="b"/>
              <a:pathLst>
                <a:path w="1305236" h="1305210" extrusionOk="0">
                  <a:moveTo>
                    <a:pt x="1238369" y="828199"/>
                  </a:moveTo>
                  <a:lnTo>
                    <a:pt x="1236559" y="827532"/>
                  </a:lnTo>
                  <a:cubicBezTo>
                    <a:pt x="1206937" y="815816"/>
                    <a:pt x="1177504" y="801719"/>
                    <a:pt x="1149025" y="788099"/>
                  </a:cubicBezTo>
                  <a:cubicBezTo>
                    <a:pt x="1140453" y="784003"/>
                    <a:pt x="1131880" y="780002"/>
                    <a:pt x="1123307" y="775907"/>
                  </a:cubicBezTo>
                  <a:lnTo>
                    <a:pt x="842320" y="643604"/>
                  </a:lnTo>
                  <a:cubicBezTo>
                    <a:pt x="805268" y="626174"/>
                    <a:pt x="768215" y="608648"/>
                    <a:pt x="731068" y="591217"/>
                  </a:cubicBezTo>
                  <a:lnTo>
                    <a:pt x="726115" y="588931"/>
                  </a:lnTo>
                  <a:cubicBezTo>
                    <a:pt x="716019" y="566738"/>
                    <a:pt x="704874" y="545021"/>
                    <a:pt x="692111" y="524256"/>
                  </a:cubicBezTo>
                  <a:lnTo>
                    <a:pt x="691063" y="522637"/>
                  </a:lnTo>
                  <a:cubicBezTo>
                    <a:pt x="688300" y="518160"/>
                    <a:pt x="684300" y="511588"/>
                    <a:pt x="680014" y="503682"/>
                  </a:cubicBezTo>
                  <a:cubicBezTo>
                    <a:pt x="679728" y="502444"/>
                    <a:pt x="679252" y="501206"/>
                    <a:pt x="678680" y="499967"/>
                  </a:cubicBezTo>
                  <a:cubicBezTo>
                    <a:pt x="660392" y="464725"/>
                    <a:pt x="655154" y="432911"/>
                    <a:pt x="663060" y="405765"/>
                  </a:cubicBezTo>
                  <a:cubicBezTo>
                    <a:pt x="667631" y="390334"/>
                    <a:pt x="678299" y="377285"/>
                    <a:pt x="689634" y="363474"/>
                  </a:cubicBezTo>
                  <a:cubicBezTo>
                    <a:pt x="698302" y="352806"/>
                    <a:pt x="707255" y="341948"/>
                    <a:pt x="714304" y="328993"/>
                  </a:cubicBezTo>
                  <a:cubicBezTo>
                    <a:pt x="730020" y="300038"/>
                    <a:pt x="741545" y="269176"/>
                    <a:pt x="748689" y="237363"/>
                  </a:cubicBezTo>
                  <a:cubicBezTo>
                    <a:pt x="758595" y="192119"/>
                    <a:pt x="766120" y="107632"/>
                    <a:pt x="706970" y="48292"/>
                  </a:cubicBezTo>
                  <a:cubicBezTo>
                    <a:pt x="642676" y="-16097"/>
                    <a:pt x="538186" y="-16097"/>
                    <a:pt x="473988" y="48292"/>
                  </a:cubicBezTo>
                  <a:cubicBezTo>
                    <a:pt x="441698" y="80677"/>
                    <a:pt x="423982" y="128397"/>
                    <a:pt x="426554" y="176022"/>
                  </a:cubicBezTo>
                  <a:cubicBezTo>
                    <a:pt x="429602" y="229933"/>
                    <a:pt x="511516" y="426244"/>
                    <a:pt x="523042" y="452342"/>
                  </a:cubicBezTo>
                  <a:cubicBezTo>
                    <a:pt x="532091" y="472916"/>
                    <a:pt x="539711" y="488347"/>
                    <a:pt x="546473" y="501967"/>
                  </a:cubicBezTo>
                  <a:cubicBezTo>
                    <a:pt x="552760" y="514731"/>
                    <a:pt x="557903" y="525304"/>
                    <a:pt x="562570" y="536353"/>
                  </a:cubicBezTo>
                  <a:cubicBezTo>
                    <a:pt x="562761" y="537877"/>
                    <a:pt x="563047" y="539496"/>
                    <a:pt x="563619" y="540925"/>
                  </a:cubicBezTo>
                  <a:cubicBezTo>
                    <a:pt x="566476" y="547783"/>
                    <a:pt x="569143" y="555117"/>
                    <a:pt x="571810" y="563880"/>
                  </a:cubicBezTo>
                  <a:cubicBezTo>
                    <a:pt x="572953" y="567404"/>
                    <a:pt x="573905" y="571024"/>
                    <a:pt x="574953" y="574643"/>
                  </a:cubicBezTo>
                  <a:cubicBezTo>
                    <a:pt x="571619" y="573786"/>
                    <a:pt x="568286" y="572833"/>
                    <a:pt x="564952" y="571786"/>
                  </a:cubicBezTo>
                  <a:cubicBezTo>
                    <a:pt x="555998" y="569024"/>
                    <a:pt x="548760" y="566452"/>
                    <a:pt x="541997" y="563594"/>
                  </a:cubicBezTo>
                  <a:cubicBezTo>
                    <a:pt x="541616" y="563404"/>
                    <a:pt x="541234" y="563404"/>
                    <a:pt x="540758" y="563213"/>
                  </a:cubicBezTo>
                  <a:cubicBezTo>
                    <a:pt x="527804" y="558070"/>
                    <a:pt x="516279" y="552450"/>
                    <a:pt x="501801" y="545211"/>
                  </a:cubicBezTo>
                  <a:cubicBezTo>
                    <a:pt x="488180" y="538543"/>
                    <a:pt x="472750" y="530924"/>
                    <a:pt x="452176" y="521780"/>
                  </a:cubicBezTo>
                  <a:cubicBezTo>
                    <a:pt x="426173" y="510254"/>
                    <a:pt x="229862" y="428339"/>
                    <a:pt x="175951" y="425291"/>
                  </a:cubicBezTo>
                  <a:cubicBezTo>
                    <a:pt x="128421" y="422719"/>
                    <a:pt x="80606" y="440436"/>
                    <a:pt x="48220" y="472726"/>
                  </a:cubicBezTo>
                  <a:cubicBezTo>
                    <a:pt x="-16073" y="537019"/>
                    <a:pt x="-16073" y="641604"/>
                    <a:pt x="48220" y="705802"/>
                  </a:cubicBezTo>
                  <a:cubicBezTo>
                    <a:pt x="86320" y="743807"/>
                    <a:pt x="134898" y="754285"/>
                    <a:pt x="176808" y="754285"/>
                  </a:cubicBezTo>
                  <a:cubicBezTo>
                    <a:pt x="200049" y="754285"/>
                    <a:pt x="221290" y="751141"/>
                    <a:pt x="237673" y="747427"/>
                  </a:cubicBezTo>
                  <a:cubicBezTo>
                    <a:pt x="269391" y="740283"/>
                    <a:pt x="300252" y="728758"/>
                    <a:pt x="329303" y="713041"/>
                  </a:cubicBezTo>
                  <a:cubicBezTo>
                    <a:pt x="342162" y="705898"/>
                    <a:pt x="353116" y="696944"/>
                    <a:pt x="363594" y="688372"/>
                  </a:cubicBezTo>
                  <a:cubicBezTo>
                    <a:pt x="377404" y="677037"/>
                    <a:pt x="390454" y="666369"/>
                    <a:pt x="405885" y="661797"/>
                  </a:cubicBezTo>
                  <a:cubicBezTo>
                    <a:pt x="433031" y="653891"/>
                    <a:pt x="464844" y="659130"/>
                    <a:pt x="499992" y="677418"/>
                  </a:cubicBezTo>
                  <a:cubicBezTo>
                    <a:pt x="500277" y="677608"/>
                    <a:pt x="500658" y="677894"/>
                    <a:pt x="500944" y="677990"/>
                  </a:cubicBezTo>
                  <a:cubicBezTo>
                    <a:pt x="510754" y="683133"/>
                    <a:pt x="518565" y="687991"/>
                    <a:pt x="523804" y="691229"/>
                  </a:cubicBezTo>
                  <a:lnTo>
                    <a:pt x="525328" y="692182"/>
                  </a:lnTo>
                  <a:cubicBezTo>
                    <a:pt x="545711" y="704755"/>
                    <a:pt x="567047" y="715804"/>
                    <a:pt x="588955" y="725805"/>
                  </a:cubicBezTo>
                  <a:cubicBezTo>
                    <a:pt x="607148" y="764476"/>
                    <a:pt x="625436" y="803243"/>
                    <a:pt x="643628" y="841724"/>
                  </a:cubicBezTo>
                  <a:lnTo>
                    <a:pt x="775931" y="1123093"/>
                  </a:lnTo>
                  <a:cubicBezTo>
                    <a:pt x="779931" y="1131665"/>
                    <a:pt x="784027" y="1140238"/>
                    <a:pt x="788123" y="1148715"/>
                  </a:cubicBezTo>
                  <a:cubicBezTo>
                    <a:pt x="801744" y="1177290"/>
                    <a:pt x="815840" y="1206817"/>
                    <a:pt x="827461" y="1236535"/>
                  </a:cubicBezTo>
                  <a:lnTo>
                    <a:pt x="828223" y="1238345"/>
                  </a:lnTo>
                  <a:cubicBezTo>
                    <a:pt x="836509" y="1259205"/>
                    <a:pt x="854607" y="1305211"/>
                    <a:pt x="890231" y="1305211"/>
                  </a:cubicBezTo>
                  <a:cubicBezTo>
                    <a:pt x="894612" y="1305211"/>
                    <a:pt x="899184" y="1304544"/>
                    <a:pt x="903947" y="1303020"/>
                  </a:cubicBezTo>
                  <a:cubicBezTo>
                    <a:pt x="932141" y="1294352"/>
                    <a:pt x="942618" y="1261586"/>
                    <a:pt x="932045" y="1215295"/>
                  </a:cubicBezTo>
                  <a:cubicBezTo>
                    <a:pt x="917091" y="1149191"/>
                    <a:pt x="895755" y="1083374"/>
                    <a:pt x="875086" y="1019556"/>
                  </a:cubicBezTo>
                  <a:cubicBezTo>
                    <a:pt x="867752" y="996791"/>
                    <a:pt x="860322" y="974122"/>
                    <a:pt x="853369" y="951548"/>
                  </a:cubicBezTo>
                  <a:cubicBezTo>
                    <a:pt x="847368" y="932402"/>
                    <a:pt x="841367" y="913066"/>
                    <a:pt x="835176" y="894016"/>
                  </a:cubicBezTo>
                  <a:cubicBezTo>
                    <a:pt x="825365" y="863251"/>
                    <a:pt x="815936" y="834199"/>
                    <a:pt x="806506" y="806387"/>
                  </a:cubicBezTo>
                  <a:cubicBezTo>
                    <a:pt x="834319" y="815721"/>
                    <a:pt x="863465" y="825246"/>
                    <a:pt x="894517" y="835152"/>
                  </a:cubicBezTo>
                  <a:cubicBezTo>
                    <a:pt x="913472" y="841153"/>
                    <a:pt x="932712" y="847249"/>
                    <a:pt x="951857" y="853249"/>
                  </a:cubicBezTo>
                  <a:cubicBezTo>
                    <a:pt x="974432" y="860298"/>
                    <a:pt x="997006" y="867632"/>
                    <a:pt x="1019770" y="874966"/>
                  </a:cubicBezTo>
                  <a:cubicBezTo>
                    <a:pt x="1083493" y="895731"/>
                    <a:pt x="1149311" y="916972"/>
                    <a:pt x="1215224" y="931926"/>
                  </a:cubicBezTo>
                  <a:cubicBezTo>
                    <a:pt x="1227130" y="934783"/>
                    <a:pt x="1238084" y="936022"/>
                    <a:pt x="1247990" y="936022"/>
                  </a:cubicBezTo>
                  <a:cubicBezTo>
                    <a:pt x="1262372" y="936022"/>
                    <a:pt x="1274469" y="933259"/>
                    <a:pt x="1283804" y="927830"/>
                  </a:cubicBezTo>
                  <a:cubicBezTo>
                    <a:pt x="1293138" y="922496"/>
                    <a:pt x="1299806" y="914495"/>
                    <a:pt x="1303044" y="904018"/>
                  </a:cubicBezTo>
                  <a:cubicBezTo>
                    <a:pt x="1316855" y="859060"/>
                    <a:pt x="1261801" y="837438"/>
                    <a:pt x="1238369" y="828199"/>
                  </a:cubicBezTo>
                  <a:close/>
                  <a:moveTo>
                    <a:pt x="461225" y="174212"/>
                  </a:moveTo>
                  <a:cubicBezTo>
                    <a:pt x="459129" y="136398"/>
                    <a:pt x="473131" y="98584"/>
                    <a:pt x="498372" y="73152"/>
                  </a:cubicBezTo>
                  <a:cubicBezTo>
                    <a:pt x="523613" y="47815"/>
                    <a:pt x="556951" y="35052"/>
                    <a:pt x="590193" y="35052"/>
                  </a:cubicBezTo>
                  <a:cubicBezTo>
                    <a:pt x="623531" y="35052"/>
                    <a:pt x="656677" y="47625"/>
                    <a:pt x="681728" y="73152"/>
                  </a:cubicBezTo>
                  <a:cubicBezTo>
                    <a:pt x="729163" y="120682"/>
                    <a:pt x="722400" y="191929"/>
                    <a:pt x="714113" y="230029"/>
                  </a:cubicBezTo>
                  <a:cubicBezTo>
                    <a:pt x="707732" y="258604"/>
                    <a:pt x="697349" y="286322"/>
                    <a:pt x="683253" y="312515"/>
                  </a:cubicBezTo>
                  <a:cubicBezTo>
                    <a:pt x="677823" y="322421"/>
                    <a:pt x="670298" y="331660"/>
                    <a:pt x="662297" y="341376"/>
                  </a:cubicBezTo>
                  <a:cubicBezTo>
                    <a:pt x="649248" y="357283"/>
                    <a:pt x="635723" y="373761"/>
                    <a:pt x="629245" y="396145"/>
                  </a:cubicBezTo>
                  <a:cubicBezTo>
                    <a:pt x="620292" y="427006"/>
                    <a:pt x="623435" y="460819"/>
                    <a:pt x="638485" y="497205"/>
                  </a:cubicBezTo>
                  <a:lnTo>
                    <a:pt x="590193" y="512731"/>
                  </a:lnTo>
                  <a:cubicBezTo>
                    <a:pt x="586288" y="504254"/>
                    <a:pt x="582192" y="495872"/>
                    <a:pt x="577620" y="486537"/>
                  </a:cubicBezTo>
                  <a:cubicBezTo>
                    <a:pt x="571143" y="473202"/>
                    <a:pt x="563619" y="458152"/>
                    <a:pt x="554760" y="438340"/>
                  </a:cubicBezTo>
                  <a:cubicBezTo>
                    <a:pt x="528567" y="379285"/>
                    <a:pt x="463511" y="213741"/>
                    <a:pt x="461225" y="174212"/>
                  </a:cubicBezTo>
                  <a:close/>
                  <a:moveTo>
                    <a:pt x="395883" y="628459"/>
                  </a:moveTo>
                  <a:cubicBezTo>
                    <a:pt x="373499" y="635032"/>
                    <a:pt x="357021" y="648652"/>
                    <a:pt x="341114" y="661702"/>
                  </a:cubicBezTo>
                  <a:cubicBezTo>
                    <a:pt x="331304" y="669703"/>
                    <a:pt x="322159" y="677227"/>
                    <a:pt x="312254" y="682657"/>
                  </a:cubicBezTo>
                  <a:cubicBezTo>
                    <a:pt x="286060" y="696754"/>
                    <a:pt x="258342" y="707136"/>
                    <a:pt x="229862" y="713518"/>
                  </a:cubicBezTo>
                  <a:cubicBezTo>
                    <a:pt x="191667" y="721900"/>
                    <a:pt x="120420" y="728663"/>
                    <a:pt x="72986" y="681228"/>
                  </a:cubicBezTo>
                  <a:cubicBezTo>
                    <a:pt x="22313" y="630650"/>
                    <a:pt x="22313" y="548259"/>
                    <a:pt x="72986" y="497681"/>
                  </a:cubicBezTo>
                  <a:cubicBezTo>
                    <a:pt x="96798" y="474059"/>
                    <a:pt x="131374" y="460248"/>
                    <a:pt x="166617" y="460248"/>
                  </a:cubicBezTo>
                  <a:cubicBezTo>
                    <a:pt x="169093" y="460248"/>
                    <a:pt x="171474" y="460343"/>
                    <a:pt x="173950" y="460439"/>
                  </a:cubicBezTo>
                  <a:cubicBezTo>
                    <a:pt x="213575" y="462629"/>
                    <a:pt x="378929" y="527780"/>
                    <a:pt x="437888" y="553879"/>
                  </a:cubicBezTo>
                  <a:cubicBezTo>
                    <a:pt x="457701" y="562737"/>
                    <a:pt x="472845" y="570166"/>
                    <a:pt x="486085" y="576739"/>
                  </a:cubicBezTo>
                  <a:cubicBezTo>
                    <a:pt x="495515" y="581406"/>
                    <a:pt x="504182" y="585597"/>
                    <a:pt x="512850" y="589598"/>
                  </a:cubicBezTo>
                  <a:lnTo>
                    <a:pt x="497324" y="637794"/>
                  </a:lnTo>
                  <a:cubicBezTo>
                    <a:pt x="460939" y="622649"/>
                    <a:pt x="426839" y="619506"/>
                    <a:pt x="395883" y="628459"/>
                  </a:cubicBezTo>
                  <a:close/>
                  <a:moveTo>
                    <a:pt x="541997" y="661416"/>
                  </a:moveTo>
                  <a:cubicBezTo>
                    <a:pt x="538949" y="659511"/>
                    <a:pt x="534758" y="656939"/>
                    <a:pt x="529804" y="653987"/>
                  </a:cubicBezTo>
                  <a:lnTo>
                    <a:pt x="546188" y="602742"/>
                  </a:lnTo>
                  <a:cubicBezTo>
                    <a:pt x="548854" y="603694"/>
                    <a:pt x="551617" y="604552"/>
                    <a:pt x="554474" y="605504"/>
                  </a:cubicBezTo>
                  <a:cubicBezTo>
                    <a:pt x="563713" y="608362"/>
                    <a:pt x="573144" y="610743"/>
                    <a:pt x="582763" y="612839"/>
                  </a:cubicBezTo>
                  <a:cubicBezTo>
                    <a:pt x="586193" y="636175"/>
                    <a:pt x="587145" y="660368"/>
                    <a:pt x="585811" y="685419"/>
                  </a:cubicBezTo>
                  <a:cubicBezTo>
                    <a:pt x="571238" y="678275"/>
                    <a:pt x="557142" y="670560"/>
                    <a:pt x="543520" y="662273"/>
                  </a:cubicBezTo>
                  <a:lnTo>
                    <a:pt x="541997" y="661416"/>
                  </a:lnTo>
                  <a:close/>
                  <a:moveTo>
                    <a:pt x="802124" y="904970"/>
                  </a:moveTo>
                  <a:cubicBezTo>
                    <a:pt x="808220" y="923925"/>
                    <a:pt x="814126" y="943070"/>
                    <a:pt x="820127" y="962120"/>
                  </a:cubicBezTo>
                  <a:cubicBezTo>
                    <a:pt x="827175" y="984885"/>
                    <a:pt x="834604" y="1007650"/>
                    <a:pt x="842034" y="1030510"/>
                  </a:cubicBezTo>
                  <a:cubicBezTo>
                    <a:pt x="862418" y="1093660"/>
                    <a:pt x="883468" y="1158812"/>
                    <a:pt x="898136" y="1223200"/>
                  </a:cubicBezTo>
                  <a:cubicBezTo>
                    <a:pt x="898136" y="1223391"/>
                    <a:pt x="898136" y="1223391"/>
                    <a:pt x="898136" y="1223391"/>
                  </a:cubicBezTo>
                  <a:cubicBezTo>
                    <a:pt x="902804" y="1243584"/>
                    <a:pt x="902518" y="1267111"/>
                    <a:pt x="894041" y="1269683"/>
                  </a:cubicBezTo>
                  <a:cubicBezTo>
                    <a:pt x="880134" y="1273969"/>
                    <a:pt x="866227" y="1238822"/>
                    <a:pt x="861084" y="1225582"/>
                  </a:cubicBezTo>
                  <a:lnTo>
                    <a:pt x="860322" y="1223963"/>
                  </a:lnTo>
                  <a:cubicBezTo>
                    <a:pt x="848226" y="1193006"/>
                    <a:pt x="833843" y="1162907"/>
                    <a:pt x="819936" y="1133761"/>
                  </a:cubicBezTo>
                  <a:cubicBezTo>
                    <a:pt x="815840" y="1125283"/>
                    <a:pt x="811745" y="1116901"/>
                    <a:pt x="807744" y="1108329"/>
                  </a:cubicBezTo>
                  <a:lnTo>
                    <a:pt x="675442" y="826960"/>
                  </a:lnTo>
                  <a:cubicBezTo>
                    <a:pt x="662774" y="800195"/>
                    <a:pt x="650105" y="773240"/>
                    <a:pt x="637437" y="746379"/>
                  </a:cubicBezTo>
                  <a:cubicBezTo>
                    <a:pt x="631436" y="733520"/>
                    <a:pt x="625340" y="720662"/>
                    <a:pt x="619244" y="707803"/>
                  </a:cubicBezTo>
                  <a:cubicBezTo>
                    <a:pt x="619435" y="705612"/>
                    <a:pt x="619626" y="703421"/>
                    <a:pt x="619816" y="701231"/>
                  </a:cubicBezTo>
                  <a:cubicBezTo>
                    <a:pt x="622292" y="672846"/>
                    <a:pt x="621911" y="645319"/>
                    <a:pt x="618863" y="618744"/>
                  </a:cubicBezTo>
                  <a:cubicBezTo>
                    <a:pt x="617530" y="606552"/>
                    <a:pt x="615529" y="594455"/>
                    <a:pt x="613053" y="582740"/>
                  </a:cubicBezTo>
                  <a:cubicBezTo>
                    <a:pt x="610958" y="572929"/>
                    <a:pt x="608576" y="563404"/>
                    <a:pt x="605719" y="553974"/>
                  </a:cubicBezTo>
                  <a:cubicBezTo>
                    <a:pt x="604767" y="551116"/>
                    <a:pt x="604004" y="548449"/>
                    <a:pt x="603052" y="545782"/>
                  </a:cubicBezTo>
                  <a:lnTo>
                    <a:pt x="654391" y="529304"/>
                  </a:lnTo>
                  <a:cubicBezTo>
                    <a:pt x="657154" y="534067"/>
                    <a:pt x="659630" y="538163"/>
                    <a:pt x="661631" y="541306"/>
                  </a:cubicBezTo>
                  <a:lnTo>
                    <a:pt x="662583" y="542830"/>
                  </a:lnTo>
                  <a:cubicBezTo>
                    <a:pt x="670965" y="556736"/>
                    <a:pt x="678775" y="571119"/>
                    <a:pt x="686015" y="585883"/>
                  </a:cubicBezTo>
                  <a:cubicBezTo>
                    <a:pt x="691539" y="597027"/>
                    <a:pt x="696683" y="608362"/>
                    <a:pt x="701636" y="619887"/>
                  </a:cubicBezTo>
                  <a:cubicBezTo>
                    <a:pt x="718495" y="658749"/>
                    <a:pt x="732592" y="699230"/>
                    <a:pt x="746498" y="738949"/>
                  </a:cubicBezTo>
                  <a:lnTo>
                    <a:pt x="750499" y="750284"/>
                  </a:lnTo>
                  <a:lnTo>
                    <a:pt x="754119" y="760571"/>
                  </a:lnTo>
                  <a:cubicBezTo>
                    <a:pt x="757738" y="770954"/>
                    <a:pt x="761452" y="781526"/>
                    <a:pt x="765072" y="792290"/>
                  </a:cubicBezTo>
                  <a:cubicBezTo>
                    <a:pt x="777074" y="827627"/>
                    <a:pt x="789266" y="864775"/>
                    <a:pt x="802124" y="904970"/>
                  </a:cubicBezTo>
                  <a:close/>
                  <a:moveTo>
                    <a:pt x="1269516" y="894016"/>
                  </a:moveTo>
                  <a:cubicBezTo>
                    <a:pt x="1266849" y="902589"/>
                    <a:pt x="1243322" y="902780"/>
                    <a:pt x="1223034" y="898112"/>
                  </a:cubicBezTo>
                  <a:cubicBezTo>
                    <a:pt x="1158645" y="883539"/>
                    <a:pt x="1093589" y="862489"/>
                    <a:pt x="1030629" y="842010"/>
                  </a:cubicBezTo>
                  <a:cubicBezTo>
                    <a:pt x="1007769" y="834581"/>
                    <a:pt x="985004" y="827151"/>
                    <a:pt x="962240" y="820102"/>
                  </a:cubicBezTo>
                  <a:cubicBezTo>
                    <a:pt x="943285" y="814197"/>
                    <a:pt x="924140" y="808196"/>
                    <a:pt x="905090" y="802005"/>
                  </a:cubicBezTo>
                  <a:cubicBezTo>
                    <a:pt x="864704" y="789146"/>
                    <a:pt x="827556" y="776859"/>
                    <a:pt x="792313" y="764762"/>
                  </a:cubicBezTo>
                  <a:cubicBezTo>
                    <a:pt x="790504" y="759428"/>
                    <a:pt x="788599" y="754094"/>
                    <a:pt x="786789" y="748760"/>
                  </a:cubicBezTo>
                  <a:lnTo>
                    <a:pt x="779169" y="727139"/>
                  </a:lnTo>
                  <a:cubicBezTo>
                    <a:pt x="768787" y="697325"/>
                    <a:pt x="758310" y="667131"/>
                    <a:pt x="746593" y="637413"/>
                  </a:cubicBezTo>
                  <a:cubicBezTo>
                    <a:pt x="773549" y="650081"/>
                    <a:pt x="800410" y="662749"/>
                    <a:pt x="827270" y="675418"/>
                  </a:cubicBezTo>
                  <a:lnTo>
                    <a:pt x="1108258" y="807815"/>
                  </a:lnTo>
                  <a:cubicBezTo>
                    <a:pt x="1116830" y="811911"/>
                    <a:pt x="1125212" y="815912"/>
                    <a:pt x="1133690" y="820007"/>
                  </a:cubicBezTo>
                  <a:cubicBezTo>
                    <a:pt x="1162741" y="833914"/>
                    <a:pt x="1192840" y="848297"/>
                    <a:pt x="1223701" y="860393"/>
                  </a:cubicBezTo>
                  <a:lnTo>
                    <a:pt x="1225415" y="861060"/>
                  </a:lnTo>
                  <a:cubicBezTo>
                    <a:pt x="1237988" y="865918"/>
                    <a:pt x="1269897" y="878586"/>
                    <a:pt x="1269897" y="891731"/>
                  </a:cubicBezTo>
                  <a:cubicBezTo>
                    <a:pt x="1269897" y="892492"/>
                    <a:pt x="1269707" y="893255"/>
                    <a:pt x="1269516" y="8940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8308181" y="4767928"/>
              <a:ext cx="169187" cy="168783"/>
            </a:xfrm>
            <a:custGeom>
              <a:avLst/>
              <a:gdLst/>
              <a:ahLst/>
              <a:cxnLst/>
              <a:rect l="l" t="t" r="r" b="b"/>
              <a:pathLst>
                <a:path w="169187" h="168783" extrusionOk="0">
                  <a:moveTo>
                    <a:pt x="84582" y="0"/>
                  </a:moveTo>
                  <a:cubicBezTo>
                    <a:pt x="62008" y="0"/>
                    <a:pt x="40767" y="8763"/>
                    <a:pt x="24765" y="24670"/>
                  </a:cubicBezTo>
                  <a:cubicBezTo>
                    <a:pt x="8763" y="40672"/>
                    <a:pt x="0" y="61817"/>
                    <a:pt x="0" y="84296"/>
                  </a:cubicBezTo>
                  <a:cubicBezTo>
                    <a:pt x="0" y="106871"/>
                    <a:pt x="8763" y="128111"/>
                    <a:pt x="24765" y="144113"/>
                  </a:cubicBezTo>
                  <a:cubicBezTo>
                    <a:pt x="40767" y="160115"/>
                    <a:pt x="61913" y="168783"/>
                    <a:pt x="84582" y="168783"/>
                  </a:cubicBezTo>
                  <a:cubicBezTo>
                    <a:pt x="107156" y="168783"/>
                    <a:pt x="128397" y="160020"/>
                    <a:pt x="144399" y="144113"/>
                  </a:cubicBezTo>
                  <a:cubicBezTo>
                    <a:pt x="177451" y="111157"/>
                    <a:pt x="177451" y="57531"/>
                    <a:pt x="144399" y="24670"/>
                  </a:cubicBezTo>
                  <a:cubicBezTo>
                    <a:pt x="128301" y="8668"/>
                    <a:pt x="107061" y="0"/>
                    <a:pt x="84582" y="0"/>
                  </a:cubicBezTo>
                  <a:close/>
                  <a:moveTo>
                    <a:pt x="119539" y="119253"/>
                  </a:moveTo>
                  <a:cubicBezTo>
                    <a:pt x="110204" y="128588"/>
                    <a:pt x="97727" y="133731"/>
                    <a:pt x="84487" y="133731"/>
                  </a:cubicBezTo>
                  <a:cubicBezTo>
                    <a:pt x="71247" y="133731"/>
                    <a:pt x="58769" y="128588"/>
                    <a:pt x="49435" y="119253"/>
                  </a:cubicBezTo>
                  <a:cubicBezTo>
                    <a:pt x="40100" y="109918"/>
                    <a:pt x="34957" y="97441"/>
                    <a:pt x="34957" y="84296"/>
                  </a:cubicBezTo>
                  <a:cubicBezTo>
                    <a:pt x="34957" y="71152"/>
                    <a:pt x="40100" y="58674"/>
                    <a:pt x="49435" y="49339"/>
                  </a:cubicBezTo>
                  <a:cubicBezTo>
                    <a:pt x="58769" y="40005"/>
                    <a:pt x="71247" y="34862"/>
                    <a:pt x="84487" y="34862"/>
                  </a:cubicBezTo>
                  <a:cubicBezTo>
                    <a:pt x="97727" y="34862"/>
                    <a:pt x="110204" y="40005"/>
                    <a:pt x="119539" y="49339"/>
                  </a:cubicBezTo>
                  <a:cubicBezTo>
                    <a:pt x="138970" y="68580"/>
                    <a:pt x="138970" y="99917"/>
                    <a:pt x="119539" y="119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8724613" y="4352353"/>
              <a:ext cx="168592" cy="169259"/>
            </a:xfrm>
            <a:custGeom>
              <a:avLst/>
              <a:gdLst/>
              <a:ahLst/>
              <a:cxnLst/>
              <a:rect l="l" t="t" r="r" b="b"/>
              <a:pathLst>
                <a:path w="168592" h="169259" extrusionOk="0">
                  <a:moveTo>
                    <a:pt x="143923" y="144399"/>
                  </a:moveTo>
                  <a:cubicBezTo>
                    <a:pt x="159925" y="128492"/>
                    <a:pt x="168593" y="107252"/>
                    <a:pt x="168593" y="84582"/>
                  </a:cubicBezTo>
                  <a:cubicBezTo>
                    <a:pt x="168593" y="62008"/>
                    <a:pt x="159830" y="40767"/>
                    <a:pt x="143923" y="24765"/>
                  </a:cubicBezTo>
                  <a:cubicBezTo>
                    <a:pt x="128016" y="8763"/>
                    <a:pt x="106775" y="0"/>
                    <a:pt x="84297" y="0"/>
                  </a:cubicBezTo>
                  <a:cubicBezTo>
                    <a:pt x="61818" y="0"/>
                    <a:pt x="40577" y="8763"/>
                    <a:pt x="24670" y="24765"/>
                  </a:cubicBezTo>
                  <a:cubicBezTo>
                    <a:pt x="8668" y="40767"/>
                    <a:pt x="0" y="62008"/>
                    <a:pt x="0" y="84582"/>
                  </a:cubicBezTo>
                  <a:cubicBezTo>
                    <a:pt x="0" y="107252"/>
                    <a:pt x="8763" y="128492"/>
                    <a:pt x="24670" y="144494"/>
                  </a:cubicBezTo>
                  <a:cubicBezTo>
                    <a:pt x="40672" y="160496"/>
                    <a:pt x="61722" y="169259"/>
                    <a:pt x="84297" y="169259"/>
                  </a:cubicBezTo>
                  <a:cubicBezTo>
                    <a:pt x="106871" y="169259"/>
                    <a:pt x="128111" y="160496"/>
                    <a:pt x="143923" y="144399"/>
                  </a:cubicBezTo>
                  <a:close/>
                  <a:moveTo>
                    <a:pt x="34862" y="84582"/>
                  </a:moveTo>
                  <a:cubicBezTo>
                    <a:pt x="34862" y="71342"/>
                    <a:pt x="40005" y="58864"/>
                    <a:pt x="49340" y="49530"/>
                  </a:cubicBezTo>
                  <a:cubicBezTo>
                    <a:pt x="58674" y="40196"/>
                    <a:pt x="71152" y="35052"/>
                    <a:pt x="84297" y="35052"/>
                  </a:cubicBezTo>
                  <a:cubicBezTo>
                    <a:pt x="97536" y="35052"/>
                    <a:pt x="109919" y="40196"/>
                    <a:pt x="119253" y="49530"/>
                  </a:cubicBezTo>
                  <a:cubicBezTo>
                    <a:pt x="128588" y="58864"/>
                    <a:pt x="133731" y="71342"/>
                    <a:pt x="133731" y="84582"/>
                  </a:cubicBezTo>
                  <a:cubicBezTo>
                    <a:pt x="133731" y="97822"/>
                    <a:pt x="128588" y="110299"/>
                    <a:pt x="119253" y="119634"/>
                  </a:cubicBezTo>
                  <a:cubicBezTo>
                    <a:pt x="109919" y="128969"/>
                    <a:pt x="97441" y="134112"/>
                    <a:pt x="84297" y="134112"/>
                  </a:cubicBezTo>
                  <a:cubicBezTo>
                    <a:pt x="71152" y="134112"/>
                    <a:pt x="58674" y="128969"/>
                    <a:pt x="49340" y="119634"/>
                  </a:cubicBezTo>
                  <a:cubicBezTo>
                    <a:pt x="40005" y="110299"/>
                    <a:pt x="34862" y="97727"/>
                    <a:pt x="34862" y="84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8836134" y="4873572"/>
              <a:ext cx="89094" cy="89047"/>
            </a:xfrm>
            <a:custGeom>
              <a:avLst/>
              <a:gdLst/>
              <a:ahLst/>
              <a:cxnLst/>
              <a:rect l="l" t="t" r="r" b="b"/>
              <a:pathLst>
                <a:path w="89094" h="89047" extrusionOk="0">
                  <a:moveTo>
                    <a:pt x="15353" y="10847"/>
                  </a:moveTo>
                  <a:cubicBezTo>
                    <a:pt x="-3220" y="26944"/>
                    <a:pt x="-5221" y="55233"/>
                    <a:pt x="10877" y="73712"/>
                  </a:cubicBezTo>
                  <a:cubicBezTo>
                    <a:pt x="11448" y="74379"/>
                    <a:pt x="12210" y="74950"/>
                    <a:pt x="12877" y="75521"/>
                  </a:cubicBezTo>
                  <a:cubicBezTo>
                    <a:pt x="12972" y="75617"/>
                    <a:pt x="13067" y="75807"/>
                    <a:pt x="13162" y="75903"/>
                  </a:cubicBezTo>
                  <a:cubicBezTo>
                    <a:pt x="13448" y="76188"/>
                    <a:pt x="13734" y="76284"/>
                    <a:pt x="13925" y="76569"/>
                  </a:cubicBezTo>
                  <a:cubicBezTo>
                    <a:pt x="22402" y="84761"/>
                    <a:pt x="33451" y="89047"/>
                    <a:pt x="44499" y="89047"/>
                  </a:cubicBezTo>
                  <a:cubicBezTo>
                    <a:pt x="54977" y="89047"/>
                    <a:pt x="65264" y="85428"/>
                    <a:pt x="73741" y="78093"/>
                  </a:cubicBezTo>
                  <a:cubicBezTo>
                    <a:pt x="92315" y="61996"/>
                    <a:pt x="94316" y="33707"/>
                    <a:pt x="78218" y="15228"/>
                  </a:cubicBezTo>
                  <a:cubicBezTo>
                    <a:pt x="62121" y="-3250"/>
                    <a:pt x="33927" y="-5155"/>
                    <a:pt x="15353" y="10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Subtitle 22">
            <a:extLst>
              <a:ext uri="{FF2B5EF4-FFF2-40B4-BE49-F238E27FC236}">
                <a16:creationId xmlns:a16="http://schemas.microsoft.com/office/drawing/2014/main" id="{B7841BE0-FB99-4ABE-90DB-1D43BA05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900" y="2176733"/>
            <a:ext cx="8983579" cy="4188107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Sayling</a:t>
            </a:r>
            <a:r>
              <a:rPr lang="en-US" dirty="0">
                <a:solidFill>
                  <a:srgbClr val="FF0000"/>
                </a:solidFill>
              </a:rPr>
              <a:t> Wen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mendampingi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Robert T. Kiyosaki</a:t>
            </a:r>
            <a:r>
              <a:rPr lang="en-US" dirty="0"/>
              <a:t>,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terlaris</a:t>
            </a:r>
            <a:r>
              <a:rPr lang="en-US" dirty="0"/>
              <a:t> Rich Dad Poor Dad,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kata-kata, </a:t>
            </a:r>
            <a:r>
              <a:rPr lang="en-US" dirty="0">
                <a:highlight>
                  <a:srgbClr val="C0C0C0"/>
                </a:highlight>
              </a:rPr>
              <a:t>"Kita </a:t>
            </a:r>
            <a:r>
              <a:rPr lang="en-US" dirty="0" err="1">
                <a:highlight>
                  <a:srgbClr val="C0C0C0"/>
                </a:highlight>
              </a:rPr>
              <a:t>bersekolah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untuk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belajar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kerja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keras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untuk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mendapatkan</a:t>
            </a:r>
            <a:r>
              <a:rPr lang="en-US" dirty="0">
                <a:highlight>
                  <a:srgbClr val="C0C0C0"/>
                </a:highlight>
              </a:rPr>
              <a:t> uang”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	Pendidikan </a:t>
            </a:r>
            <a:r>
              <a:rPr lang="en-US" dirty="0" err="1"/>
              <a:t>bukan</a:t>
            </a:r>
            <a:r>
              <a:rPr lang="en-US" dirty="0"/>
              <a:t> pasar uang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mengantarkan</a:t>
            </a:r>
            <a:r>
              <a:rPr lang="en-US" dirty="0"/>
              <a:t> para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sejahtera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, spirit, </a:t>
            </a:r>
            <a:r>
              <a:rPr lang="en-US" dirty="0" err="1"/>
              <a:t>ruh</a:t>
            </a:r>
            <a:r>
              <a:rPr lang="en-US" dirty="0"/>
              <a:t>, dan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 yang </a:t>
            </a:r>
            <a:r>
              <a:rPr lang="en-US" dirty="0" err="1"/>
              <a:t>disampaikannya</a:t>
            </a:r>
            <a:r>
              <a:rPr lang="en-US" dirty="0"/>
              <a:t>.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ajar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hajar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ajar,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harusnya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bayar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99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1349400" y="1627913"/>
            <a:ext cx="7924200" cy="89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B. MODALITAS PENDIDIKAN WIRAUSAHA</a:t>
            </a:r>
            <a:endParaRPr dirty="0"/>
          </a:p>
        </p:txBody>
      </p:sp>
      <p:sp>
        <p:nvSpPr>
          <p:cNvPr id="270" name="Google Shape;270;p27"/>
          <p:cNvSpPr/>
          <p:nvPr/>
        </p:nvSpPr>
        <p:spPr>
          <a:xfrm>
            <a:off x="532046" y="530169"/>
            <a:ext cx="717210" cy="717209"/>
          </a:xfrm>
          <a:custGeom>
            <a:avLst/>
            <a:gdLst/>
            <a:ahLst/>
            <a:cxnLst/>
            <a:rect l="l" t="t" r="r" b="b"/>
            <a:pathLst>
              <a:path w="1152144" h="1152143" extrusionOk="0">
                <a:moveTo>
                  <a:pt x="1120426" y="823150"/>
                </a:moveTo>
                <a:lnTo>
                  <a:pt x="852107" y="554831"/>
                </a:lnTo>
                <a:lnTo>
                  <a:pt x="1019080" y="387858"/>
                </a:lnTo>
                <a:cubicBezTo>
                  <a:pt x="1019937" y="387191"/>
                  <a:pt x="1020890" y="386429"/>
                  <a:pt x="1021651" y="385667"/>
                </a:cubicBezTo>
                <a:lnTo>
                  <a:pt x="1088708" y="318325"/>
                </a:lnTo>
                <a:cubicBezTo>
                  <a:pt x="1121664" y="285274"/>
                  <a:pt x="1121664" y="231553"/>
                  <a:pt x="1088708" y="198501"/>
                </a:cubicBezTo>
                <a:lnTo>
                  <a:pt x="983933" y="93345"/>
                </a:lnTo>
                <a:cubicBezTo>
                  <a:pt x="951071" y="60293"/>
                  <a:pt x="897541" y="60293"/>
                  <a:pt x="864584" y="93345"/>
                </a:cubicBezTo>
                <a:lnTo>
                  <a:pt x="806482" y="151638"/>
                </a:lnTo>
                <a:cubicBezTo>
                  <a:pt x="804958" y="152495"/>
                  <a:pt x="803434" y="153638"/>
                  <a:pt x="802100" y="154972"/>
                </a:cubicBezTo>
                <a:lnTo>
                  <a:pt x="627126" y="329946"/>
                </a:lnTo>
                <a:lnTo>
                  <a:pt x="605885" y="308705"/>
                </a:lnTo>
                <a:lnTo>
                  <a:pt x="328898" y="31718"/>
                </a:lnTo>
                <a:cubicBezTo>
                  <a:pt x="308420" y="11239"/>
                  <a:pt x="281178" y="0"/>
                  <a:pt x="252032" y="0"/>
                </a:cubicBezTo>
                <a:cubicBezTo>
                  <a:pt x="222885" y="0"/>
                  <a:pt x="195644" y="11239"/>
                  <a:pt x="175165" y="31718"/>
                </a:cubicBezTo>
                <a:lnTo>
                  <a:pt x="31718" y="175070"/>
                </a:lnTo>
                <a:cubicBezTo>
                  <a:pt x="11240" y="195548"/>
                  <a:pt x="0" y="222885"/>
                  <a:pt x="0" y="252031"/>
                </a:cubicBezTo>
                <a:cubicBezTo>
                  <a:pt x="0" y="281178"/>
                  <a:pt x="11240" y="308420"/>
                  <a:pt x="31718" y="328898"/>
                </a:cubicBezTo>
                <a:lnTo>
                  <a:pt x="329946" y="627126"/>
                </a:lnTo>
                <a:lnTo>
                  <a:pt x="322612" y="634460"/>
                </a:lnTo>
                <a:lnTo>
                  <a:pt x="216884" y="740188"/>
                </a:lnTo>
                <a:cubicBezTo>
                  <a:pt x="215837" y="741140"/>
                  <a:pt x="214979" y="742283"/>
                  <a:pt x="214217" y="743331"/>
                </a:cubicBezTo>
                <a:cubicBezTo>
                  <a:pt x="214122" y="743426"/>
                  <a:pt x="214122" y="743522"/>
                  <a:pt x="214122" y="743522"/>
                </a:cubicBezTo>
                <a:cubicBezTo>
                  <a:pt x="210788" y="745807"/>
                  <a:pt x="208121" y="749046"/>
                  <a:pt x="206502" y="752856"/>
                </a:cubicBezTo>
                <a:lnTo>
                  <a:pt x="124206" y="950500"/>
                </a:lnTo>
                <a:cubicBezTo>
                  <a:pt x="123825" y="951357"/>
                  <a:pt x="123539" y="952309"/>
                  <a:pt x="123254" y="953167"/>
                </a:cubicBezTo>
                <a:lnTo>
                  <a:pt x="68199" y="1085564"/>
                </a:lnTo>
                <a:cubicBezTo>
                  <a:pt x="64675" y="1093661"/>
                  <a:pt x="66580" y="1102995"/>
                  <a:pt x="72771" y="1109186"/>
                </a:cubicBezTo>
                <a:cubicBezTo>
                  <a:pt x="76962" y="1113377"/>
                  <a:pt x="82487" y="1115568"/>
                  <a:pt x="88106" y="1115568"/>
                </a:cubicBezTo>
                <a:cubicBezTo>
                  <a:pt x="90964" y="1115568"/>
                  <a:pt x="93821" y="1114901"/>
                  <a:pt x="96107" y="1113473"/>
                </a:cubicBezTo>
                <a:lnTo>
                  <a:pt x="226790" y="1059275"/>
                </a:lnTo>
                <a:cubicBezTo>
                  <a:pt x="228410" y="1058989"/>
                  <a:pt x="229934" y="1058513"/>
                  <a:pt x="231458" y="1057751"/>
                </a:cubicBezTo>
                <a:lnTo>
                  <a:pt x="429101" y="975455"/>
                </a:lnTo>
                <a:cubicBezTo>
                  <a:pt x="433102" y="973836"/>
                  <a:pt x="436340" y="971169"/>
                  <a:pt x="438626" y="967740"/>
                </a:cubicBezTo>
                <a:cubicBezTo>
                  <a:pt x="439769" y="966978"/>
                  <a:pt x="440817" y="966121"/>
                  <a:pt x="441770" y="965168"/>
                </a:cubicBezTo>
                <a:lnTo>
                  <a:pt x="547592" y="859441"/>
                </a:lnTo>
                <a:lnTo>
                  <a:pt x="554927" y="852106"/>
                </a:lnTo>
                <a:lnTo>
                  <a:pt x="823151" y="1120331"/>
                </a:lnTo>
                <a:cubicBezTo>
                  <a:pt x="843629" y="1140809"/>
                  <a:pt x="870966" y="1152144"/>
                  <a:pt x="900113" y="1152144"/>
                </a:cubicBezTo>
                <a:cubicBezTo>
                  <a:pt x="929259" y="1152144"/>
                  <a:pt x="956501" y="1140809"/>
                  <a:pt x="976979" y="1120331"/>
                </a:cubicBezTo>
                <a:lnTo>
                  <a:pt x="1120426" y="976979"/>
                </a:lnTo>
                <a:cubicBezTo>
                  <a:pt x="1140905" y="956500"/>
                  <a:pt x="1152144" y="929164"/>
                  <a:pt x="1152144" y="900017"/>
                </a:cubicBezTo>
                <a:cubicBezTo>
                  <a:pt x="1152144" y="870871"/>
                  <a:pt x="1140905" y="843629"/>
                  <a:pt x="1120426" y="823150"/>
                </a:cubicBezTo>
                <a:close/>
                <a:moveTo>
                  <a:pt x="821531" y="524256"/>
                </a:moveTo>
                <a:lnTo>
                  <a:pt x="800291" y="503015"/>
                </a:lnTo>
                <a:lnTo>
                  <a:pt x="752951" y="455676"/>
                </a:lnTo>
                <a:lnTo>
                  <a:pt x="752951" y="455581"/>
                </a:lnTo>
                <a:lnTo>
                  <a:pt x="735425" y="438150"/>
                </a:lnTo>
                <a:lnTo>
                  <a:pt x="657892" y="360521"/>
                </a:lnTo>
                <a:lnTo>
                  <a:pt x="812387" y="206026"/>
                </a:lnTo>
                <a:lnTo>
                  <a:pt x="812387" y="206026"/>
                </a:lnTo>
                <a:lnTo>
                  <a:pt x="904494" y="298513"/>
                </a:lnTo>
                <a:lnTo>
                  <a:pt x="780479" y="422529"/>
                </a:lnTo>
                <a:cubicBezTo>
                  <a:pt x="772001" y="430911"/>
                  <a:pt x="772001" y="444627"/>
                  <a:pt x="780479" y="453104"/>
                </a:cubicBezTo>
                <a:cubicBezTo>
                  <a:pt x="784669" y="457295"/>
                  <a:pt x="790289" y="459486"/>
                  <a:pt x="795814" y="459486"/>
                </a:cubicBezTo>
                <a:cubicBezTo>
                  <a:pt x="801434" y="459486"/>
                  <a:pt x="806958" y="457295"/>
                  <a:pt x="811149" y="453104"/>
                </a:cubicBezTo>
                <a:lnTo>
                  <a:pt x="935069" y="329184"/>
                </a:lnTo>
                <a:lnTo>
                  <a:pt x="935069" y="329184"/>
                </a:lnTo>
                <a:lnTo>
                  <a:pt x="975836" y="370046"/>
                </a:lnTo>
                <a:lnTo>
                  <a:pt x="821531" y="524256"/>
                </a:lnTo>
                <a:close/>
                <a:moveTo>
                  <a:pt x="894874" y="124111"/>
                </a:moveTo>
                <a:cubicBezTo>
                  <a:pt x="911066" y="107918"/>
                  <a:pt x="937165" y="107918"/>
                  <a:pt x="953357" y="124111"/>
                </a:cubicBezTo>
                <a:lnTo>
                  <a:pt x="1058132" y="229267"/>
                </a:lnTo>
                <a:cubicBezTo>
                  <a:pt x="1065752" y="237077"/>
                  <a:pt x="1070039" y="247459"/>
                  <a:pt x="1070039" y="258604"/>
                </a:cubicBezTo>
                <a:cubicBezTo>
                  <a:pt x="1070039" y="269653"/>
                  <a:pt x="1065848" y="280035"/>
                  <a:pt x="1058132" y="287846"/>
                </a:cubicBezTo>
                <a:lnTo>
                  <a:pt x="1012031" y="334232"/>
                </a:lnTo>
                <a:lnTo>
                  <a:pt x="848582" y="170783"/>
                </a:lnTo>
                <a:lnTo>
                  <a:pt x="894874" y="124111"/>
                </a:lnTo>
                <a:close/>
                <a:moveTo>
                  <a:pt x="128302" y="1053941"/>
                </a:moveTo>
                <a:lnTo>
                  <a:pt x="151829" y="997172"/>
                </a:lnTo>
                <a:lnTo>
                  <a:pt x="185071" y="1030414"/>
                </a:lnTo>
                <a:lnTo>
                  <a:pt x="128302" y="1053941"/>
                </a:lnTo>
                <a:close/>
                <a:moveTo>
                  <a:pt x="228410" y="1012222"/>
                </a:moveTo>
                <a:lnTo>
                  <a:pt x="169736" y="953643"/>
                </a:lnTo>
                <a:lnTo>
                  <a:pt x="233934" y="799433"/>
                </a:lnTo>
                <a:lnTo>
                  <a:pt x="382619" y="948023"/>
                </a:lnTo>
                <a:lnTo>
                  <a:pt x="228410" y="1012222"/>
                </a:lnTo>
                <a:close/>
                <a:moveTo>
                  <a:pt x="426530" y="919258"/>
                </a:moveTo>
                <a:lnTo>
                  <a:pt x="262795" y="755523"/>
                </a:lnTo>
                <a:lnTo>
                  <a:pt x="353282" y="665131"/>
                </a:lnTo>
                <a:lnTo>
                  <a:pt x="360617" y="657797"/>
                </a:lnTo>
                <a:lnTo>
                  <a:pt x="503015" y="800195"/>
                </a:lnTo>
                <a:lnTo>
                  <a:pt x="524256" y="821436"/>
                </a:lnTo>
                <a:lnTo>
                  <a:pt x="516922" y="828770"/>
                </a:lnTo>
                <a:lnTo>
                  <a:pt x="426530" y="919258"/>
                </a:lnTo>
                <a:close/>
                <a:moveTo>
                  <a:pt x="1089755" y="946213"/>
                </a:moveTo>
                <a:lnTo>
                  <a:pt x="946404" y="1089660"/>
                </a:lnTo>
                <a:cubicBezTo>
                  <a:pt x="934117" y="1101852"/>
                  <a:pt x="917639" y="1108710"/>
                  <a:pt x="900113" y="1108710"/>
                </a:cubicBezTo>
                <a:cubicBezTo>
                  <a:pt x="882491" y="1108710"/>
                  <a:pt x="866013" y="1101852"/>
                  <a:pt x="853726" y="1089660"/>
                </a:cubicBezTo>
                <a:lnTo>
                  <a:pt x="564261" y="800195"/>
                </a:lnTo>
                <a:lnTo>
                  <a:pt x="533686" y="769620"/>
                </a:lnTo>
                <a:lnTo>
                  <a:pt x="369951" y="605885"/>
                </a:lnTo>
                <a:lnTo>
                  <a:pt x="339376" y="575215"/>
                </a:lnTo>
                <a:lnTo>
                  <a:pt x="62294" y="298132"/>
                </a:lnTo>
                <a:cubicBezTo>
                  <a:pt x="50006" y="285940"/>
                  <a:pt x="43244" y="269462"/>
                  <a:pt x="43244" y="251841"/>
                </a:cubicBezTo>
                <a:cubicBezTo>
                  <a:pt x="43244" y="234220"/>
                  <a:pt x="50006" y="217837"/>
                  <a:pt x="62294" y="205549"/>
                </a:cubicBezTo>
                <a:lnTo>
                  <a:pt x="205740" y="62103"/>
                </a:lnTo>
                <a:cubicBezTo>
                  <a:pt x="217932" y="49911"/>
                  <a:pt x="234410" y="43053"/>
                  <a:pt x="252032" y="43053"/>
                </a:cubicBezTo>
                <a:cubicBezTo>
                  <a:pt x="269653" y="43053"/>
                  <a:pt x="286036" y="49911"/>
                  <a:pt x="298323" y="62103"/>
                </a:cubicBezTo>
                <a:lnTo>
                  <a:pt x="304610" y="68389"/>
                </a:lnTo>
                <a:lnTo>
                  <a:pt x="326041" y="89821"/>
                </a:lnTo>
                <a:cubicBezTo>
                  <a:pt x="325088" y="90488"/>
                  <a:pt x="324231" y="91154"/>
                  <a:pt x="323374" y="92012"/>
                </a:cubicBezTo>
                <a:lnTo>
                  <a:pt x="279654" y="135731"/>
                </a:lnTo>
                <a:cubicBezTo>
                  <a:pt x="271177" y="144113"/>
                  <a:pt x="271177" y="157734"/>
                  <a:pt x="279654" y="166211"/>
                </a:cubicBezTo>
                <a:cubicBezTo>
                  <a:pt x="283845" y="170402"/>
                  <a:pt x="289465" y="172498"/>
                  <a:pt x="294894" y="172498"/>
                </a:cubicBezTo>
                <a:cubicBezTo>
                  <a:pt x="300514" y="172498"/>
                  <a:pt x="305943" y="170307"/>
                  <a:pt x="310134" y="166211"/>
                </a:cubicBezTo>
                <a:lnTo>
                  <a:pt x="353854" y="122491"/>
                </a:lnTo>
                <a:cubicBezTo>
                  <a:pt x="354711" y="121634"/>
                  <a:pt x="355378" y="120777"/>
                  <a:pt x="356045" y="119824"/>
                </a:cubicBezTo>
                <a:lnTo>
                  <a:pt x="397478" y="161258"/>
                </a:lnTo>
                <a:lnTo>
                  <a:pt x="418910" y="182689"/>
                </a:lnTo>
                <a:cubicBezTo>
                  <a:pt x="418243" y="183261"/>
                  <a:pt x="417481" y="183737"/>
                  <a:pt x="416814" y="184309"/>
                </a:cubicBezTo>
                <a:lnTo>
                  <a:pt x="329946" y="268986"/>
                </a:lnTo>
                <a:cubicBezTo>
                  <a:pt x="321374" y="277368"/>
                  <a:pt x="321278" y="291084"/>
                  <a:pt x="329660" y="299656"/>
                </a:cubicBezTo>
                <a:cubicBezTo>
                  <a:pt x="333851" y="304038"/>
                  <a:pt x="339471" y="306133"/>
                  <a:pt x="345186" y="306133"/>
                </a:cubicBezTo>
                <a:cubicBezTo>
                  <a:pt x="350711" y="306133"/>
                  <a:pt x="356235" y="304133"/>
                  <a:pt x="360426" y="299942"/>
                </a:cubicBezTo>
                <a:lnTo>
                  <a:pt x="447294" y="215265"/>
                </a:lnTo>
                <a:cubicBezTo>
                  <a:pt x="448056" y="214598"/>
                  <a:pt x="448532" y="213741"/>
                  <a:pt x="449199" y="212979"/>
                </a:cubicBezTo>
                <a:lnTo>
                  <a:pt x="489585" y="253365"/>
                </a:lnTo>
                <a:lnTo>
                  <a:pt x="511112" y="274891"/>
                </a:lnTo>
                <a:cubicBezTo>
                  <a:pt x="510159" y="275558"/>
                  <a:pt x="509302" y="276225"/>
                  <a:pt x="508445" y="277082"/>
                </a:cubicBezTo>
                <a:lnTo>
                  <a:pt x="464725" y="320802"/>
                </a:lnTo>
                <a:cubicBezTo>
                  <a:pt x="456248" y="329184"/>
                  <a:pt x="456248" y="342805"/>
                  <a:pt x="464725" y="351282"/>
                </a:cubicBezTo>
                <a:cubicBezTo>
                  <a:pt x="468916" y="355473"/>
                  <a:pt x="474536" y="357568"/>
                  <a:pt x="479965" y="357568"/>
                </a:cubicBezTo>
                <a:cubicBezTo>
                  <a:pt x="485394" y="357568"/>
                  <a:pt x="490919" y="355378"/>
                  <a:pt x="495205" y="351282"/>
                </a:cubicBezTo>
                <a:lnTo>
                  <a:pt x="538925" y="307562"/>
                </a:lnTo>
                <a:cubicBezTo>
                  <a:pt x="539782" y="306705"/>
                  <a:pt x="540449" y="305848"/>
                  <a:pt x="541115" y="304895"/>
                </a:cubicBezTo>
                <a:lnTo>
                  <a:pt x="575310" y="338995"/>
                </a:lnTo>
                <a:lnTo>
                  <a:pt x="582644" y="346329"/>
                </a:lnTo>
                <a:lnTo>
                  <a:pt x="604076" y="367855"/>
                </a:lnTo>
                <a:cubicBezTo>
                  <a:pt x="603409" y="368332"/>
                  <a:pt x="602647" y="368808"/>
                  <a:pt x="602075" y="369475"/>
                </a:cubicBezTo>
                <a:lnTo>
                  <a:pt x="596551" y="374904"/>
                </a:lnTo>
                <a:lnTo>
                  <a:pt x="515207" y="454152"/>
                </a:lnTo>
                <a:cubicBezTo>
                  <a:pt x="506635" y="462534"/>
                  <a:pt x="506540" y="476250"/>
                  <a:pt x="514921" y="484727"/>
                </a:cubicBezTo>
                <a:cubicBezTo>
                  <a:pt x="518255" y="488251"/>
                  <a:pt x="522637" y="490252"/>
                  <a:pt x="527114" y="490918"/>
                </a:cubicBezTo>
                <a:cubicBezTo>
                  <a:pt x="528161" y="491109"/>
                  <a:pt x="529304" y="491204"/>
                  <a:pt x="530447" y="491204"/>
                </a:cubicBezTo>
                <a:cubicBezTo>
                  <a:pt x="535972" y="491204"/>
                  <a:pt x="541306" y="489109"/>
                  <a:pt x="545687" y="485013"/>
                </a:cubicBezTo>
                <a:lnTo>
                  <a:pt x="627126" y="405574"/>
                </a:lnTo>
                <a:lnTo>
                  <a:pt x="632460" y="400336"/>
                </a:lnTo>
                <a:cubicBezTo>
                  <a:pt x="633222" y="399669"/>
                  <a:pt x="633698" y="398812"/>
                  <a:pt x="634270" y="398050"/>
                </a:cubicBezTo>
                <a:lnTo>
                  <a:pt x="696277" y="460057"/>
                </a:lnTo>
                <a:cubicBezTo>
                  <a:pt x="695420" y="460724"/>
                  <a:pt x="694468" y="461391"/>
                  <a:pt x="693706" y="462153"/>
                </a:cubicBezTo>
                <a:lnTo>
                  <a:pt x="649986" y="505873"/>
                </a:lnTo>
                <a:cubicBezTo>
                  <a:pt x="641509" y="514255"/>
                  <a:pt x="641509" y="527875"/>
                  <a:pt x="649986" y="536353"/>
                </a:cubicBezTo>
                <a:cubicBezTo>
                  <a:pt x="654177" y="540544"/>
                  <a:pt x="659797" y="542639"/>
                  <a:pt x="665226" y="542639"/>
                </a:cubicBezTo>
                <a:cubicBezTo>
                  <a:pt x="670655" y="542639"/>
                  <a:pt x="676275" y="540448"/>
                  <a:pt x="680466" y="536353"/>
                </a:cubicBezTo>
                <a:lnTo>
                  <a:pt x="724186" y="492633"/>
                </a:lnTo>
                <a:cubicBezTo>
                  <a:pt x="725043" y="491871"/>
                  <a:pt x="725710" y="490918"/>
                  <a:pt x="726376" y="490061"/>
                </a:cubicBezTo>
                <a:lnTo>
                  <a:pt x="728377" y="492062"/>
                </a:lnTo>
                <a:lnTo>
                  <a:pt x="767429" y="531114"/>
                </a:lnTo>
                <a:lnTo>
                  <a:pt x="769715" y="533305"/>
                </a:lnTo>
                <a:lnTo>
                  <a:pt x="789051" y="552736"/>
                </a:lnTo>
                <a:cubicBezTo>
                  <a:pt x="788194" y="553403"/>
                  <a:pt x="787241" y="553879"/>
                  <a:pt x="786479" y="554641"/>
                </a:cubicBezTo>
                <a:lnTo>
                  <a:pt x="781336" y="559689"/>
                </a:lnTo>
                <a:lnTo>
                  <a:pt x="700373" y="639223"/>
                </a:lnTo>
                <a:cubicBezTo>
                  <a:pt x="696944" y="642652"/>
                  <a:pt x="694849" y="646938"/>
                  <a:pt x="694182" y="651415"/>
                </a:cubicBezTo>
                <a:cubicBezTo>
                  <a:pt x="693230" y="657892"/>
                  <a:pt x="695134" y="664845"/>
                  <a:pt x="700088" y="669893"/>
                </a:cubicBezTo>
                <a:cubicBezTo>
                  <a:pt x="704279" y="674275"/>
                  <a:pt x="709898" y="676465"/>
                  <a:pt x="715518" y="676465"/>
                </a:cubicBezTo>
                <a:cubicBezTo>
                  <a:pt x="720947" y="676465"/>
                  <a:pt x="726472" y="674370"/>
                  <a:pt x="730568" y="670179"/>
                </a:cubicBezTo>
                <a:lnTo>
                  <a:pt x="811911" y="590264"/>
                </a:lnTo>
                <a:lnTo>
                  <a:pt x="816674" y="585597"/>
                </a:lnTo>
                <a:cubicBezTo>
                  <a:pt x="817531" y="584740"/>
                  <a:pt x="818293" y="583692"/>
                  <a:pt x="819055" y="582739"/>
                </a:cubicBezTo>
                <a:lnTo>
                  <a:pt x="859536" y="623221"/>
                </a:lnTo>
                <a:lnTo>
                  <a:pt x="880967" y="644652"/>
                </a:lnTo>
                <a:cubicBezTo>
                  <a:pt x="880301" y="645223"/>
                  <a:pt x="879539" y="645700"/>
                  <a:pt x="878967" y="646366"/>
                </a:cubicBezTo>
                <a:lnTo>
                  <a:pt x="835247" y="690658"/>
                </a:lnTo>
                <a:cubicBezTo>
                  <a:pt x="826770" y="699135"/>
                  <a:pt x="826770" y="712946"/>
                  <a:pt x="835247" y="721519"/>
                </a:cubicBezTo>
                <a:cubicBezTo>
                  <a:pt x="839438" y="725710"/>
                  <a:pt x="845058" y="727900"/>
                  <a:pt x="850487" y="727900"/>
                </a:cubicBezTo>
                <a:cubicBezTo>
                  <a:pt x="856107" y="727900"/>
                  <a:pt x="861536" y="725710"/>
                  <a:pt x="865727" y="721519"/>
                </a:cubicBezTo>
                <a:lnTo>
                  <a:pt x="909447" y="677228"/>
                </a:lnTo>
                <a:cubicBezTo>
                  <a:pt x="910114" y="676561"/>
                  <a:pt x="910685" y="675704"/>
                  <a:pt x="911257" y="674941"/>
                </a:cubicBezTo>
                <a:lnTo>
                  <a:pt x="974122" y="737806"/>
                </a:lnTo>
                <a:cubicBezTo>
                  <a:pt x="973265" y="738378"/>
                  <a:pt x="972407" y="739045"/>
                  <a:pt x="971741" y="739712"/>
                </a:cubicBezTo>
                <a:lnTo>
                  <a:pt x="885634" y="823627"/>
                </a:lnTo>
                <a:cubicBezTo>
                  <a:pt x="877157" y="831913"/>
                  <a:pt x="876967" y="845534"/>
                  <a:pt x="885349" y="854012"/>
                </a:cubicBezTo>
                <a:cubicBezTo>
                  <a:pt x="889540" y="858298"/>
                  <a:pt x="895159" y="860488"/>
                  <a:pt x="900684" y="860488"/>
                </a:cubicBezTo>
                <a:cubicBezTo>
                  <a:pt x="906018" y="860488"/>
                  <a:pt x="911447" y="858488"/>
                  <a:pt x="915734" y="854297"/>
                </a:cubicBezTo>
                <a:lnTo>
                  <a:pt x="1001840" y="770382"/>
                </a:lnTo>
                <a:cubicBezTo>
                  <a:pt x="1002697" y="769525"/>
                  <a:pt x="1003364" y="768667"/>
                  <a:pt x="1004030" y="767715"/>
                </a:cubicBezTo>
                <a:lnTo>
                  <a:pt x="1044702" y="808387"/>
                </a:lnTo>
                <a:lnTo>
                  <a:pt x="1066133" y="829818"/>
                </a:lnTo>
                <a:cubicBezTo>
                  <a:pt x="1065467" y="830389"/>
                  <a:pt x="1064705" y="830866"/>
                  <a:pt x="1064133" y="831532"/>
                </a:cubicBezTo>
                <a:lnTo>
                  <a:pt x="1020413" y="875824"/>
                </a:lnTo>
                <a:cubicBezTo>
                  <a:pt x="1011936" y="884301"/>
                  <a:pt x="1011936" y="898112"/>
                  <a:pt x="1020413" y="906685"/>
                </a:cubicBezTo>
                <a:cubicBezTo>
                  <a:pt x="1024604" y="910876"/>
                  <a:pt x="1030224" y="913066"/>
                  <a:pt x="1035653" y="913066"/>
                </a:cubicBezTo>
                <a:cubicBezTo>
                  <a:pt x="1041083" y="913066"/>
                  <a:pt x="1046702" y="911066"/>
                  <a:pt x="1050893" y="906685"/>
                </a:cubicBezTo>
                <a:lnTo>
                  <a:pt x="1094613" y="862393"/>
                </a:lnTo>
                <a:cubicBezTo>
                  <a:pt x="1095089" y="861917"/>
                  <a:pt x="1095566" y="861250"/>
                  <a:pt x="1095947" y="860679"/>
                </a:cubicBezTo>
                <a:cubicBezTo>
                  <a:pt x="1104233" y="871823"/>
                  <a:pt x="1108805" y="885349"/>
                  <a:pt x="1108805" y="899731"/>
                </a:cubicBezTo>
                <a:cubicBezTo>
                  <a:pt x="1108805" y="917543"/>
                  <a:pt x="1102043" y="933926"/>
                  <a:pt x="1089755" y="946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250" y="3081525"/>
            <a:ext cx="4544100" cy="30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/>
          <p:nvPr/>
        </p:nvSpPr>
        <p:spPr>
          <a:xfrm>
            <a:off x="6743375" y="2858100"/>
            <a:ext cx="4544100" cy="3030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F42E2-DD1E-46E2-9623-B7B551E5F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400" y="2858100"/>
            <a:ext cx="4907400" cy="2967401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, UNESCO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4 pilar, 4 </a:t>
            </a:r>
            <a:r>
              <a:rPr lang="en-US" dirty="0" err="1"/>
              <a:t>landasan</a:t>
            </a:r>
            <a:r>
              <a:rPr lang="en-US" dirty="0"/>
              <a:t>, 4 </a:t>
            </a:r>
            <a:r>
              <a:rPr lang="en-US" dirty="0" err="1"/>
              <a:t>kekuatan</a:t>
            </a:r>
            <a:r>
              <a:rPr lang="en-US" dirty="0"/>
              <a:t>, 4 </a:t>
            </a:r>
            <a:r>
              <a:rPr lang="en-US" dirty="0" err="1"/>
              <a:t>keutamaan</a:t>
            </a:r>
            <a:r>
              <a:rPr lang="en-US" dirty="0"/>
              <a:t>, dan 4 </a:t>
            </a:r>
            <a:r>
              <a:rPr lang="en-US" dirty="0" err="1"/>
              <a:t>keniscayaan</a:t>
            </a:r>
            <a:r>
              <a:rPr lang="en-US" dirty="0"/>
              <a:t> yang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dunia </a:t>
            </a:r>
            <a:r>
              <a:rPr lang="en-US" dirty="0" err="1"/>
              <a:t>pendidikan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/>
          <p:nvPr/>
        </p:nvSpPr>
        <p:spPr>
          <a:xfrm rot="356245">
            <a:off x="5833496" y="4058809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 rot="356245">
            <a:off x="1871096" y="4058809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 rot="356245">
            <a:off x="5827946" y="1989634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 rot="356245">
            <a:off x="1871096" y="1989634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1266824" y="3082806"/>
            <a:ext cx="2314177" cy="9010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Learning to know</a:t>
            </a:r>
            <a:endParaRPr dirty="0"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2"/>
          </p:nvPr>
        </p:nvSpPr>
        <p:spPr>
          <a:xfrm>
            <a:off x="5359038" y="3239445"/>
            <a:ext cx="1931022" cy="7576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Learning to Do</a:t>
            </a:r>
            <a:endParaRPr dirty="0"/>
          </a:p>
        </p:txBody>
      </p:sp>
      <p:sp>
        <p:nvSpPr>
          <p:cNvPr id="230" name="Google Shape;230;p25"/>
          <p:cNvSpPr txBox="1">
            <a:spLocks noGrp="1"/>
          </p:cNvSpPr>
          <p:nvPr>
            <p:ph type="body" idx="3"/>
          </p:nvPr>
        </p:nvSpPr>
        <p:spPr>
          <a:xfrm>
            <a:off x="824877" y="5238028"/>
            <a:ext cx="3294600" cy="81848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Learning to Live Together</a:t>
            </a:r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4"/>
          </p:nvPr>
        </p:nvSpPr>
        <p:spPr>
          <a:xfrm>
            <a:off x="4978315" y="5238028"/>
            <a:ext cx="2733128" cy="9452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Learning to Be Morally</a:t>
            </a:r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1349400" y="412950"/>
            <a:ext cx="10426800" cy="89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B. MODALITAS PENDIDIKAN WIRAUSAHA</a:t>
            </a:r>
            <a:endParaRPr dirty="0"/>
          </a:p>
        </p:txBody>
      </p:sp>
      <p:grpSp>
        <p:nvGrpSpPr>
          <p:cNvPr id="233" name="Google Shape;233;p25"/>
          <p:cNvGrpSpPr/>
          <p:nvPr/>
        </p:nvGrpSpPr>
        <p:grpSpPr>
          <a:xfrm>
            <a:off x="610682" y="497592"/>
            <a:ext cx="582021" cy="725311"/>
            <a:chOff x="4716970" y="4385880"/>
            <a:chExt cx="900683" cy="1122425"/>
          </a:xfrm>
        </p:grpSpPr>
        <p:sp>
          <p:nvSpPr>
            <p:cNvPr id="234" name="Google Shape;234;p25"/>
            <p:cNvSpPr/>
            <p:nvPr/>
          </p:nvSpPr>
          <p:spPr>
            <a:xfrm>
              <a:off x="4716970" y="4385880"/>
              <a:ext cx="900683" cy="1122425"/>
            </a:xfrm>
            <a:custGeom>
              <a:avLst/>
              <a:gdLst/>
              <a:ahLst/>
              <a:cxnLst/>
              <a:rect l="l" t="t" r="r" b="b"/>
              <a:pathLst>
                <a:path w="900683" h="1122425" extrusionOk="0">
                  <a:moveTo>
                    <a:pt x="733520" y="114300"/>
                  </a:moveTo>
                  <a:lnTo>
                    <a:pt x="691705" y="114300"/>
                  </a:lnTo>
                  <a:cubicBezTo>
                    <a:pt x="685133" y="91059"/>
                    <a:pt x="662178" y="73819"/>
                    <a:pt x="634841" y="73819"/>
                  </a:cubicBezTo>
                  <a:lnTo>
                    <a:pt x="540068" y="73819"/>
                  </a:lnTo>
                  <a:cubicBezTo>
                    <a:pt x="532257" y="32004"/>
                    <a:pt x="492442" y="0"/>
                    <a:pt x="444532" y="0"/>
                  </a:cubicBezTo>
                  <a:cubicBezTo>
                    <a:pt x="396621" y="0"/>
                    <a:pt x="356711" y="31909"/>
                    <a:pt x="348996" y="73819"/>
                  </a:cubicBezTo>
                  <a:lnTo>
                    <a:pt x="265652" y="73819"/>
                  </a:lnTo>
                  <a:cubicBezTo>
                    <a:pt x="238411" y="73819"/>
                    <a:pt x="215455" y="91059"/>
                    <a:pt x="208883" y="114300"/>
                  </a:cubicBezTo>
                  <a:lnTo>
                    <a:pt x="167164" y="114300"/>
                  </a:lnTo>
                  <a:cubicBezTo>
                    <a:pt x="74962" y="114300"/>
                    <a:pt x="0" y="189357"/>
                    <a:pt x="0" y="281464"/>
                  </a:cubicBezTo>
                  <a:lnTo>
                    <a:pt x="0" y="955262"/>
                  </a:lnTo>
                  <a:cubicBezTo>
                    <a:pt x="0" y="1047464"/>
                    <a:pt x="74962" y="1122426"/>
                    <a:pt x="167164" y="1122426"/>
                  </a:cubicBezTo>
                  <a:lnTo>
                    <a:pt x="733520" y="1122426"/>
                  </a:lnTo>
                  <a:cubicBezTo>
                    <a:pt x="825722" y="1122426"/>
                    <a:pt x="900684" y="1047464"/>
                    <a:pt x="900684" y="955262"/>
                  </a:cubicBezTo>
                  <a:lnTo>
                    <a:pt x="900684" y="281464"/>
                  </a:lnTo>
                  <a:cubicBezTo>
                    <a:pt x="900684" y="189357"/>
                    <a:pt x="825722" y="114300"/>
                    <a:pt x="733520" y="114300"/>
                  </a:cubicBezTo>
                  <a:close/>
                  <a:moveTo>
                    <a:pt x="265557" y="103442"/>
                  </a:moveTo>
                  <a:lnTo>
                    <a:pt x="265557" y="103537"/>
                  </a:lnTo>
                  <a:lnTo>
                    <a:pt x="362331" y="103537"/>
                  </a:lnTo>
                  <a:cubicBezTo>
                    <a:pt x="370522" y="103537"/>
                    <a:pt x="377095" y="96965"/>
                    <a:pt x="377095" y="88773"/>
                  </a:cubicBezTo>
                  <a:cubicBezTo>
                    <a:pt x="377095" y="56197"/>
                    <a:pt x="407289" y="29813"/>
                    <a:pt x="444341" y="29813"/>
                  </a:cubicBezTo>
                  <a:cubicBezTo>
                    <a:pt x="481393" y="29813"/>
                    <a:pt x="511588" y="56197"/>
                    <a:pt x="511588" y="88773"/>
                  </a:cubicBezTo>
                  <a:cubicBezTo>
                    <a:pt x="511588" y="96965"/>
                    <a:pt x="518160" y="103537"/>
                    <a:pt x="526351" y="103537"/>
                  </a:cubicBezTo>
                  <a:lnTo>
                    <a:pt x="634651" y="103537"/>
                  </a:lnTo>
                  <a:cubicBezTo>
                    <a:pt x="644652" y="103537"/>
                    <a:pt x="653510" y="107823"/>
                    <a:pt x="658749" y="114300"/>
                  </a:cubicBezTo>
                  <a:cubicBezTo>
                    <a:pt x="662083" y="118301"/>
                    <a:pt x="663988" y="123158"/>
                    <a:pt x="663988" y="128397"/>
                  </a:cubicBezTo>
                  <a:lnTo>
                    <a:pt x="663988" y="144113"/>
                  </a:lnTo>
                  <a:lnTo>
                    <a:pt x="663988" y="214884"/>
                  </a:lnTo>
                  <a:lnTo>
                    <a:pt x="663988" y="220980"/>
                  </a:lnTo>
                  <a:cubicBezTo>
                    <a:pt x="663988" y="230886"/>
                    <a:pt x="657987" y="239554"/>
                    <a:pt x="649033" y="244602"/>
                  </a:cubicBezTo>
                  <a:cubicBezTo>
                    <a:pt x="643795" y="247555"/>
                    <a:pt x="637604" y="249269"/>
                    <a:pt x="630936" y="249269"/>
                  </a:cubicBezTo>
                  <a:lnTo>
                    <a:pt x="269462" y="249269"/>
                  </a:lnTo>
                  <a:cubicBezTo>
                    <a:pt x="262890" y="249269"/>
                    <a:pt x="256699" y="247555"/>
                    <a:pt x="251460" y="244602"/>
                  </a:cubicBezTo>
                  <a:cubicBezTo>
                    <a:pt x="242411" y="239649"/>
                    <a:pt x="236410" y="230886"/>
                    <a:pt x="236410" y="220980"/>
                  </a:cubicBezTo>
                  <a:lnTo>
                    <a:pt x="236410" y="214884"/>
                  </a:lnTo>
                  <a:lnTo>
                    <a:pt x="236410" y="144113"/>
                  </a:lnTo>
                  <a:lnTo>
                    <a:pt x="236410" y="128111"/>
                  </a:lnTo>
                  <a:cubicBezTo>
                    <a:pt x="236410" y="123063"/>
                    <a:pt x="238220" y="118301"/>
                    <a:pt x="241363" y="114300"/>
                  </a:cubicBezTo>
                  <a:cubicBezTo>
                    <a:pt x="246602" y="107728"/>
                    <a:pt x="255460" y="103442"/>
                    <a:pt x="265557" y="103442"/>
                  </a:cubicBezTo>
                  <a:close/>
                  <a:moveTo>
                    <a:pt x="212408" y="244602"/>
                  </a:moveTo>
                  <a:cubicBezTo>
                    <a:pt x="222123" y="264795"/>
                    <a:pt x="244126" y="278892"/>
                    <a:pt x="269653" y="278892"/>
                  </a:cubicBezTo>
                  <a:lnTo>
                    <a:pt x="631031" y="278892"/>
                  </a:lnTo>
                  <a:cubicBezTo>
                    <a:pt x="656463" y="278892"/>
                    <a:pt x="678466" y="264795"/>
                    <a:pt x="688277" y="244602"/>
                  </a:cubicBezTo>
                  <a:lnTo>
                    <a:pt x="703897" y="244602"/>
                  </a:lnTo>
                  <a:cubicBezTo>
                    <a:pt x="736854" y="244602"/>
                    <a:pt x="763714" y="271463"/>
                    <a:pt x="763714" y="304419"/>
                  </a:cubicBezTo>
                  <a:lnTo>
                    <a:pt x="763714" y="932307"/>
                  </a:lnTo>
                  <a:cubicBezTo>
                    <a:pt x="763714" y="965263"/>
                    <a:pt x="736854" y="992124"/>
                    <a:pt x="703897" y="992124"/>
                  </a:cubicBezTo>
                  <a:lnTo>
                    <a:pt x="196977" y="992124"/>
                  </a:lnTo>
                  <a:cubicBezTo>
                    <a:pt x="164021" y="992124"/>
                    <a:pt x="137160" y="965263"/>
                    <a:pt x="137160" y="932307"/>
                  </a:cubicBezTo>
                  <a:lnTo>
                    <a:pt x="137160" y="304324"/>
                  </a:lnTo>
                  <a:cubicBezTo>
                    <a:pt x="137160" y="271367"/>
                    <a:pt x="164021" y="244507"/>
                    <a:pt x="196977" y="244507"/>
                  </a:cubicBezTo>
                  <a:lnTo>
                    <a:pt x="196977" y="244602"/>
                  </a:lnTo>
                  <a:lnTo>
                    <a:pt x="212408" y="244602"/>
                  </a:lnTo>
                  <a:close/>
                  <a:moveTo>
                    <a:pt x="871061" y="955358"/>
                  </a:moveTo>
                  <a:cubicBezTo>
                    <a:pt x="871061" y="1031272"/>
                    <a:pt x="809339" y="1092899"/>
                    <a:pt x="733520" y="1092899"/>
                  </a:cubicBezTo>
                  <a:lnTo>
                    <a:pt x="167164" y="1092899"/>
                  </a:lnTo>
                  <a:cubicBezTo>
                    <a:pt x="91250" y="1092899"/>
                    <a:pt x="29623" y="1031177"/>
                    <a:pt x="29623" y="955358"/>
                  </a:cubicBezTo>
                  <a:lnTo>
                    <a:pt x="29623" y="281559"/>
                  </a:lnTo>
                  <a:cubicBezTo>
                    <a:pt x="29623" y="205740"/>
                    <a:pt x="91345" y="144113"/>
                    <a:pt x="167164" y="144113"/>
                  </a:cubicBezTo>
                  <a:lnTo>
                    <a:pt x="206883" y="144113"/>
                  </a:lnTo>
                  <a:lnTo>
                    <a:pt x="206883" y="214884"/>
                  </a:lnTo>
                  <a:lnTo>
                    <a:pt x="196882" y="214884"/>
                  </a:lnTo>
                  <a:cubicBezTo>
                    <a:pt x="147638" y="214884"/>
                    <a:pt x="107442" y="255079"/>
                    <a:pt x="107442" y="304419"/>
                  </a:cubicBezTo>
                  <a:lnTo>
                    <a:pt x="107442" y="932402"/>
                  </a:lnTo>
                  <a:cubicBezTo>
                    <a:pt x="107442" y="981647"/>
                    <a:pt x="147542" y="1021842"/>
                    <a:pt x="196882" y="1021842"/>
                  </a:cubicBezTo>
                  <a:lnTo>
                    <a:pt x="703802" y="1021842"/>
                  </a:lnTo>
                  <a:cubicBezTo>
                    <a:pt x="753142" y="1021842"/>
                    <a:pt x="793337" y="981647"/>
                    <a:pt x="793242" y="932402"/>
                  </a:cubicBezTo>
                  <a:lnTo>
                    <a:pt x="793242" y="304419"/>
                  </a:lnTo>
                  <a:cubicBezTo>
                    <a:pt x="793242" y="255175"/>
                    <a:pt x="753142" y="214884"/>
                    <a:pt x="703802" y="214884"/>
                  </a:cubicBezTo>
                  <a:lnTo>
                    <a:pt x="693801" y="214884"/>
                  </a:lnTo>
                  <a:lnTo>
                    <a:pt x="693801" y="144113"/>
                  </a:lnTo>
                  <a:lnTo>
                    <a:pt x="733520" y="144113"/>
                  </a:lnTo>
                  <a:cubicBezTo>
                    <a:pt x="809435" y="144113"/>
                    <a:pt x="871061" y="205835"/>
                    <a:pt x="871061" y="281559"/>
                  </a:cubicBezTo>
                  <a:lnTo>
                    <a:pt x="871061" y="955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5135307" y="4431601"/>
              <a:ext cx="64008" cy="64008"/>
            </a:xfrm>
            <a:custGeom>
              <a:avLst/>
              <a:gdLst/>
              <a:ahLst/>
              <a:cxnLst/>
              <a:rect l="l" t="t" r="r" b="b"/>
              <a:pathLst>
                <a:path w="64008" h="64008" extrusionOk="0">
                  <a:moveTo>
                    <a:pt x="32004" y="64008"/>
                  </a:moveTo>
                  <a:cubicBezTo>
                    <a:pt x="49625" y="64008"/>
                    <a:pt x="64008" y="49625"/>
                    <a:pt x="64008" y="32004"/>
                  </a:cubicBezTo>
                  <a:cubicBezTo>
                    <a:pt x="64008" y="14383"/>
                    <a:pt x="49625" y="0"/>
                    <a:pt x="32004" y="0"/>
                  </a:cubicBezTo>
                  <a:cubicBezTo>
                    <a:pt x="14383" y="0"/>
                    <a:pt x="0" y="14383"/>
                    <a:pt x="0" y="32004"/>
                  </a:cubicBezTo>
                  <a:cubicBezTo>
                    <a:pt x="0" y="49625"/>
                    <a:pt x="14383" y="64008"/>
                    <a:pt x="32004" y="640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5314708" y="4822465"/>
              <a:ext cx="107533" cy="77765"/>
            </a:xfrm>
            <a:custGeom>
              <a:avLst/>
              <a:gdLst/>
              <a:ahLst/>
              <a:cxnLst/>
              <a:rect l="l" t="t" r="r" b="b"/>
              <a:pathLst>
                <a:path w="107533" h="77765" extrusionOk="0">
                  <a:moveTo>
                    <a:pt x="32245" y="74146"/>
                  </a:moveTo>
                  <a:cubicBezTo>
                    <a:pt x="35007" y="76623"/>
                    <a:pt x="38436" y="77766"/>
                    <a:pt x="41960" y="77766"/>
                  </a:cubicBezTo>
                  <a:cubicBezTo>
                    <a:pt x="45580" y="77766"/>
                    <a:pt x="49295" y="76337"/>
                    <a:pt x="52247" y="73575"/>
                  </a:cubicBezTo>
                  <a:lnTo>
                    <a:pt x="102920" y="25569"/>
                  </a:lnTo>
                  <a:cubicBezTo>
                    <a:pt x="108826" y="19949"/>
                    <a:pt x="109111" y="10519"/>
                    <a:pt x="103492" y="4614"/>
                  </a:cubicBezTo>
                  <a:cubicBezTo>
                    <a:pt x="97872" y="-1292"/>
                    <a:pt x="88537" y="-1578"/>
                    <a:pt x="82537" y="4042"/>
                  </a:cubicBezTo>
                  <a:lnTo>
                    <a:pt x="41484" y="42809"/>
                  </a:lnTo>
                  <a:lnTo>
                    <a:pt x="24625" y="28140"/>
                  </a:lnTo>
                  <a:cubicBezTo>
                    <a:pt x="18434" y="22711"/>
                    <a:pt x="9004" y="23378"/>
                    <a:pt x="3670" y="29664"/>
                  </a:cubicBezTo>
                  <a:cubicBezTo>
                    <a:pt x="-1759" y="35856"/>
                    <a:pt x="-1093" y="45285"/>
                    <a:pt x="5194" y="50619"/>
                  </a:cubicBezTo>
                  <a:lnTo>
                    <a:pt x="32245" y="74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5314708" y="4920763"/>
              <a:ext cx="107533" cy="77765"/>
            </a:xfrm>
            <a:custGeom>
              <a:avLst/>
              <a:gdLst/>
              <a:ahLst/>
              <a:cxnLst/>
              <a:rect l="l" t="t" r="r" b="b"/>
              <a:pathLst>
                <a:path w="107533" h="77765" extrusionOk="0">
                  <a:moveTo>
                    <a:pt x="32245" y="74146"/>
                  </a:moveTo>
                  <a:cubicBezTo>
                    <a:pt x="35007" y="76623"/>
                    <a:pt x="38436" y="77766"/>
                    <a:pt x="41960" y="77766"/>
                  </a:cubicBezTo>
                  <a:cubicBezTo>
                    <a:pt x="45580" y="77766"/>
                    <a:pt x="49295" y="76337"/>
                    <a:pt x="52247" y="73575"/>
                  </a:cubicBezTo>
                  <a:lnTo>
                    <a:pt x="102920" y="25568"/>
                  </a:lnTo>
                  <a:cubicBezTo>
                    <a:pt x="108826" y="19949"/>
                    <a:pt x="109111" y="10519"/>
                    <a:pt x="103492" y="4614"/>
                  </a:cubicBezTo>
                  <a:cubicBezTo>
                    <a:pt x="97872" y="-1292"/>
                    <a:pt x="88537" y="-1578"/>
                    <a:pt x="82537" y="4042"/>
                  </a:cubicBezTo>
                  <a:lnTo>
                    <a:pt x="41484" y="42809"/>
                  </a:lnTo>
                  <a:lnTo>
                    <a:pt x="24625" y="28140"/>
                  </a:lnTo>
                  <a:cubicBezTo>
                    <a:pt x="18434" y="22711"/>
                    <a:pt x="9004" y="23378"/>
                    <a:pt x="3670" y="29664"/>
                  </a:cubicBezTo>
                  <a:cubicBezTo>
                    <a:pt x="-1759" y="35856"/>
                    <a:pt x="-1093" y="45285"/>
                    <a:pt x="5194" y="50619"/>
                  </a:cubicBezTo>
                  <a:lnTo>
                    <a:pt x="32245" y="74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5314708" y="5019061"/>
              <a:ext cx="107533" cy="77765"/>
            </a:xfrm>
            <a:custGeom>
              <a:avLst/>
              <a:gdLst/>
              <a:ahLst/>
              <a:cxnLst/>
              <a:rect l="l" t="t" r="r" b="b"/>
              <a:pathLst>
                <a:path w="107533" h="77765" extrusionOk="0">
                  <a:moveTo>
                    <a:pt x="32245" y="74146"/>
                  </a:moveTo>
                  <a:cubicBezTo>
                    <a:pt x="35007" y="76623"/>
                    <a:pt x="38436" y="77766"/>
                    <a:pt x="41960" y="77766"/>
                  </a:cubicBezTo>
                  <a:cubicBezTo>
                    <a:pt x="45580" y="77766"/>
                    <a:pt x="49295" y="76337"/>
                    <a:pt x="52247" y="73575"/>
                  </a:cubicBezTo>
                  <a:lnTo>
                    <a:pt x="102920" y="25569"/>
                  </a:lnTo>
                  <a:cubicBezTo>
                    <a:pt x="108826" y="19949"/>
                    <a:pt x="109111" y="10519"/>
                    <a:pt x="103492" y="4614"/>
                  </a:cubicBezTo>
                  <a:cubicBezTo>
                    <a:pt x="97872" y="-1292"/>
                    <a:pt x="88537" y="-1578"/>
                    <a:pt x="82537" y="4042"/>
                  </a:cubicBezTo>
                  <a:lnTo>
                    <a:pt x="41484" y="42809"/>
                  </a:lnTo>
                  <a:lnTo>
                    <a:pt x="24625" y="28141"/>
                  </a:lnTo>
                  <a:cubicBezTo>
                    <a:pt x="18434" y="22711"/>
                    <a:pt x="9004" y="23378"/>
                    <a:pt x="3670" y="29664"/>
                  </a:cubicBezTo>
                  <a:cubicBezTo>
                    <a:pt x="-1759" y="35856"/>
                    <a:pt x="-1093" y="45286"/>
                    <a:pt x="5194" y="50620"/>
                  </a:cubicBezTo>
                  <a:lnTo>
                    <a:pt x="32245" y="74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5314708" y="5117359"/>
              <a:ext cx="107533" cy="77765"/>
            </a:xfrm>
            <a:custGeom>
              <a:avLst/>
              <a:gdLst/>
              <a:ahLst/>
              <a:cxnLst/>
              <a:rect l="l" t="t" r="r" b="b"/>
              <a:pathLst>
                <a:path w="107533" h="77765" extrusionOk="0">
                  <a:moveTo>
                    <a:pt x="32245" y="74146"/>
                  </a:moveTo>
                  <a:cubicBezTo>
                    <a:pt x="35007" y="76623"/>
                    <a:pt x="38436" y="77766"/>
                    <a:pt x="41960" y="77766"/>
                  </a:cubicBezTo>
                  <a:cubicBezTo>
                    <a:pt x="45580" y="77766"/>
                    <a:pt x="49295" y="76432"/>
                    <a:pt x="52247" y="73575"/>
                  </a:cubicBezTo>
                  <a:lnTo>
                    <a:pt x="102920" y="25569"/>
                  </a:lnTo>
                  <a:cubicBezTo>
                    <a:pt x="108826" y="19949"/>
                    <a:pt x="109111" y="10519"/>
                    <a:pt x="103492" y="4614"/>
                  </a:cubicBezTo>
                  <a:cubicBezTo>
                    <a:pt x="97872" y="-1292"/>
                    <a:pt x="88537" y="-1578"/>
                    <a:pt x="82537" y="4042"/>
                  </a:cubicBezTo>
                  <a:lnTo>
                    <a:pt x="41484" y="42809"/>
                  </a:lnTo>
                  <a:lnTo>
                    <a:pt x="24625" y="28140"/>
                  </a:lnTo>
                  <a:cubicBezTo>
                    <a:pt x="18434" y="22711"/>
                    <a:pt x="9004" y="23378"/>
                    <a:pt x="3670" y="29664"/>
                  </a:cubicBezTo>
                  <a:cubicBezTo>
                    <a:pt x="-1759" y="35856"/>
                    <a:pt x="-1093" y="45286"/>
                    <a:pt x="5194" y="50620"/>
                  </a:cubicBezTo>
                  <a:lnTo>
                    <a:pt x="32245" y="74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939949" y="4847748"/>
              <a:ext cx="317660" cy="30765"/>
            </a:xfrm>
            <a:custGeom>
              <a:avLst/>
              <a:gdLst/>
              <a:ahLst/>
              <a:cxnLst/>
              <a:rect l="l" t="t" r="r" b="b"/>
              <a:pathLst>
                <a:path w="317660" h="30765" extrusionOk="0">
                  <a:moveTo>
                    <a:pt x="14765" y="29908"/>
                  </a:moveTo>
                  <a:lnTo>
                    <a:pt x="302991" y="30766"/>
                  </a:lnTo>
                  <a:cubicBezTo>
                    <a:pt x="311183" y="30766"/>
                    <a:pt x="317755" y="24098"/>
                    <a:pt x="317660" y="15811"/>
                  </a:cubicBezTo>
                  <a:cubicBezTo>
                    <a:pt x="317660" y="7620"/>
                    <a:pt x="311087" y="857"/>
                    <a:pt x="302896" y="857"/>
                  </a:cubicBezTo>
                  <a:lnTo>
                    <a:pt x="14765" y="0"/>
                  </a:lnTo>
                  <a:cubicBezTo>
                    <a:pt x="6573" y="0"/>
                    <a:pt x="1" y="6667"/>
                    <a:pt x="1" y="14954"/>
                  </a:cubicBezTo>
                  <a:cubicBezTo>
                    <a:pt x="-94" y="23050"/>
                    <a:pt x="6573" y="29908"/>
                    <a:pt x="14765" y="299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939949" y="4950618"/>
              <a:ext cx="317660" cy="29622"/>
            </a:xfrm>
            <a:custGeom>
              <a:avLst/>
              <a:gdLst/>
              <a:ahLst/>
              <a:cxnLst/>
              <a:rect l="l" t="t" r="r" b="b"/>
              <a:pathLst>
                <a:path w="317660" h="29622" extrusionOk="0">
                  <a:moveTo>
                    <a:pt x="14765" y="28765"/>
                  </a:moveTo>
                  <a:lnTo>
                    <a:pt x="302991" y="29623"/>
                  </a:lnTo>
                  <a:cubicBezTo>
                    <a:pt x="311183" y="29623"/>
                    <a:pt x="317755" y="23146"/>
                    <a:pt x="317660" y="15240"/>
                  </a:cubicBezTo>
                  <a:cubicBezTo>
                    <a:pt x="317660" y="7334"/>
                    <a:pt x="311087" y="857"/>
                    <a:pt x="302896" y="857"/>
                  </a:cubicBezTo>
                  <a:lnTo>
                    <a:pt x="14765" y="0"/>
                  </a:lnTo>
                  <a:cubicBezTo>
                    <a:pt x="6573" y="0"/>
                    <a:pt x="1" y="6477"/>
                    <a:pt x="1" y="14383"/>
                  </a:cubicBezTo>
                  <a:cubicBezTo>
                    <a:pt x="-94" y="22193"/>
                    <a:pt x="6573" y="28765"/>
                    <a:pt x="14765" y="287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939949" y="5052345"/>
              <a:ext cx="317660" cy="30765"/>
            </a:xfrm>
            <a:custGeom>
              <a:avLst/>
              <a:gdLst/>
              <a:ahLst/>
              <a:cxnLst/>
              <a:rect l="l" t="t" r="r" b="b"/>
              <a:pathLst>
                <a:path w="317660" h="30765" extrusionOk="0">
                  <a:moveTo>
                    <a:pt x="14765" y="29909"/>
                  </a:moveTo>
                  <a:lnTo>
                    <a:pt x="302991" y="30766"/>
                  </a:lnTo>
                  <a:cubicBezTo>
                    <a:pt x="311183" y="30766"/>
                    <a:pt x="317755" y="24098"/>
                    <a:pt x="317660" y="15812"/>
                  </a:cubicBezTo>
                  <a:cubicBezTo>
                    <a:pt x="317660" y="7620"/>
                    <a:pt x="311087" y="857"/>
                    <a:pt x="302896" y="857"/>
                  </a:cubicBezTo>
                  <a:lnTo>
                    <a:pt x="14765" y="0"/>
                  </a:lnTo>
                  <a:cubicBezTo>
                    <a:pt x="6573" y="0"/>
                    <a:pt x="1" y="6668"/>
                    <a:pt x="1" y="14954"/>
                  </a:cubicBezTo>
                  <a:cubicBezTo>
                    <a:pt x="-94" y="23051"/>
                    <a:pt x="6573" y="29909"/>
                    <a:pt x="14765" y="299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939949" y="5155215"/>
              <a:ext cx="317660" cy="30765"/>
            </a:xfrm>
            <a:custGeom>
              <a:avLst/>
              <a:gdLst/>
              <a:ahLst/>
              <a:cxnLst/>
              <a:rect l="l" t="t" r="r" b="b"/>
              <a:pathLst>
                <a:path w="317660" h="30765" extrusionOk="0">
                  <a:moveTo>
                    <a:pt x="14765" y="29908"/>
                  </a:moveTo>
                  <a:lnTo>
                    <a:pt x="302991" y="30766"/>
                  </a:lnTo>
                  <a:cubicBezTo>
                    <a:pt x="311183" y="30766"/>
                    <a:pt x="317755" y="24098"/>
                    <a:pt x="317660" y="15812"/>
                  </a:cubicBezTo>
                  <a:cubicBezTo>
                    <a:pt x="317660" y="7620"/>
                    <a:pt x="311087" y="857"/>
                    <a:pt x="302896" y="857"/>
                  </a:cubicBezTo>
                  <a:lnTo>
                    <a:pt x="14765" y="0"/>
                  </a:lnTo>
                  <a:cubicBezTo>
                    <a:pt x="6573" y="0"/>
                    <a:pt x="1" y="6667"/>
                    <a:pt x="1" y="14954"/>
                  </a:cubicBezTo>
                  <a:cubicBezTo>
                    <a:pt x="-94" y="23050"/>
                    <a:pt x="6573" y="29908"/>
                    <a:pt x="14765" y="299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5048439" y="4532280"/>
              <a:ext cx="236602" cy="29622"/>
            </a:xfrm>
            <a:custGeom>
              <a:avLst/>
              <a:gdLst/>
              <a:ahLst/>
              <a:cxnLst/>
              <a:rect l="l" t="t" r="r" b="b"/>
              <a:pathLst>
                <a:path w="236602" h="29622" extrusionOk="0">
                  <a:moveTo>
                    <a:pt x="14765" y="28766"/>
                  </a:moveTo>
                  <a:lnTo>
                    <a:pt x="221743" y="29623"/>
                  </a:lnTo>
                  <a:cubicBezTo>
                    <a:pt x="229935" y="29623"/>
                    <a:pt x="236602" y="23241"/>
                    <a:pt x="236602" y="15335"/>
                  </a:cubicBezTo>
                  <a:cubicBezTo>
                    <a:pt x="236697" y="7334"/>
                    <a:pt x="230030" y="858"/>
                    <a:pt x="221838" y="858"/>
                  </a:cubicBezTo>
                  <a:lnTo>
                    <a:pt x="14955" y="0"/>
                  </a:lnTo>
                  <a:cubicBezTo>
                    <a:pt x="14860" y="0"/>
                    <a:pt x="14860" y="0"/>
                    <a:pt x="14860" y="0"/>
                  </a:cubicBezTo>
                  <a:cubicBezTo>
                    <a:pt x="6668" y="0"/>
                    <a:pt x="1" y="6382"/>
                    <a:pt x="1" y="14288"/>
                  </a:cubicBezTo>
                  <a:cubicBezTo>
                    <a:pt x="-94" y="22193"/>
                    <a:pt x="6573" y="28766"/>
                    <a:pt x="14765" y="287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5"/>
          <p:cNvSpPr/>
          <p:nvPr/>
        </p:nvSpPr>
        <p:spPr>
          <a:xfrm>
            <a:off x="2276260" y="2290279"/>
            <a:ext cx="182880" cy="374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cs typeface="Arial"/>
                <a:sym typeface="Arial"/>
              </a:rPr>
              <a:t>1</a:t>
            </a:r>
          </a:p>
        </p:txBody>
      </p:sp>
      <p:sp>
        <p:nvSpPr>
          <p:cNvPr id="246" name="Google Shape;246;p25"/>
          <p:cNvSpPr/>
          <p:nvPr/>
        </p:nvSpPr>
        <p:spPr>
          <a:xfrm>
            <a:off x="6204097" y="2290279"/>
            <a:ext cx="240904" cy="374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cs typeface="Arial"/>
                <a:sym typeface="Arial"/>
              </a:rPr>
              <a:t>2</a:t>
            </a:r>
          </a:p>
        </p:txBody>
      </p:sp>
      <p:sp>
        <p:nvSpPr>
          <p:cNvPr id="247" name="Google Shape;247;p25"/>
          <p:cNvSpPr/>
          <p:nvPr/>
        </p:nvSpPr>
        <p:spPr>
          <a:xfrm>
            <a:off x="2247247" y="4353779"/>
            <a:ext cx="245566" cy="374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Lexend Deca"/>
                <a:cs typeface="Arial"/>
                <a:sym typeface="Arial"/>
              </a:rPr>
              <a:t>4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/>
              <a:uLnTx/>
              <a:uFillTx/>
              <a:latin typeface="Lexend Deca"/>
              <a:cs typeface="Arial"/>
              <a:sym typeface="Arial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6204096" y="4353779"/>
            <a:ext cx="281567" cy="4142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Lexend Deca"/>
                <a:cs typeface="Arial"/>
                <a:sym typeface="Arial"/>
              </a:rPr>
              <a:t>5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/>
              <a:uLnTx/>
              <a:uFillTx/>
              <a:latin typeface="Lexend Deca"/>
              <a:cs typeface="Arial"/>
              <a:sym typeface="Arial"/>
            </a:endParaRPr>
          </a:p>
        </p:txBody>
      </p:sp>
      <p:sp>
        <p:nvSpPr>
          <p:cNvPr id="28" name="Google Shape;224;p25">
            <a:extLst>
              <a:ext uri="{FF2B5EF4-FFF2-40B4-BE49-F238E27FC236}">
                <a16:creationId xmlns:a16="http://schemas.microsoft.com/office/drawing/2014/main" id="{0E576979-3852-4538-AF73-F5E6BFD28FAD}"/>
              </a:ext>
            </a:extLst>
          </p:cNvPr>
          <p:cNvSpPr/>
          <p:nvPr/>
        </p:nvSpPr>
        <p:spPr>
          <a:xfrm rot="356245">
            <a:off x="9354197" y="1986981"/>
            <a:ext cx="993207" cy="1104230"/>
          </a:xfrm>
          <a:custGeom>
            <a:avLst/>
            <a:gdLst/>
            <a:ahLst/>
            <a:cxnLst/>
            <a:rect l="l" t="t" r="r" b="b"/>
            <a:pathLst>
              <a:path w="1053738" h="1171527" extrusionOk="0">
                <a:moveTo>
                  <a:pt x="526869" y="0"/>
                </a:moveTo>
                <a:cubicBezTo>
                  <a:pt x="817851" y="0"/>
                  <a:pt x="1053738" y="235887"/>
                  <a:pt x="1053738" y="526869"/>
                </a:cubicBezTo>
                <a:cubicBezTo>
                  <a:pt x="1053738" y="817851"/>
                  <a:pt x="817851" y="1053738"/>
                  <a:pt x="526869" y="1053738"/>
                </a:cubicBezTo>
                <a:cubicBezTo>
                  <a:pt x="490496" y="1053738"/>
                  <a:pt x="454985" y="1050052"/>
                  <a:pt x="420687" y="1043034"/>
                </a:cubicBezTo>
                <a:lnTo>
                  <a:pt x="388563" y="1033062"/>
                </a:lnTo>
                <a:lnTo>
                  <a:pt x="147609" y="1171527"/>
                </a:lnTo>
                <a:lnTo>
                  <a:pt x="147063" y="890630"/>
                </a:lnTo>
                <a:lnTo>
                  <a:pt x="89981" y="821447"/>
                </a:lnTo>
                <a:cubicBezTo>
                  <a:pt x="33172" y="737358"/>
                  <a:pt x="0" y="635987"/>
                  <a:pt x="0" y="526869"/>
                </a:cubicBezTo>
                <a:cubicBezTo>
                  <a:pt x="0" y="235887"/>
                  <a:pt x="235887" y="0"/>
                  <a:pt x="526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46;p25">
            <a:extLst>
              <a:ext uri="{FF2B5EF4-FFF2-40B4-BE49-F238E27FC236}">
                <a16:creationId xmlns:a16="http://schemas.microsoft.com/office/drawing/2014/main" id="{3A32E3C9-29CE-44D7-937B-DE8C09DE9539}"/>
              </a:ext>
            </a:extLst>
          </p:cNvPr>
          <p:cNvSpPr/>
          <p:nvPr/>
        </p:nvSpPr>
        <p:spPr>
          <a:xfrm>
            <a:off x="9730348" y="2290279"/>
            <a:ext cx="240904" cy="374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cs typeface="Arial"/>
                <a:sym typeface="Arial"/>
              </a:rPr>
              <a:t>3</a:t>
            </a:r>
            <a:endParaRPr kumimoji="0" sz="1400" b="0" i="0" u="none" strike="noStrike" kern="0" cap="none" spc="0" normalizeH="0" baseline="0" noProof="0" dirty="0"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/>
              <a:uLnTx/>
              <a:uFillTx/>
              <a:latin typeface="Lexend Deca"/>
              <a:cs typeface="Arial"/>
              <a:sym typeface="Arial"/>
            </a:endParaRPr>
          </a:p>
        </p:txBody>
      </p:sp>
      <p:sp>
        <p:nvSpPr>
          <p:cNvPr id="29" name="Google Shape;231;p25">
            <a:extLst>
              <a:ext uri="{FF2B5EF4-FFF2-40B4-BE49-F238E27FC236}">
                <a16:creationId xmlns:a16="http://schemas.microsoft.com/office/drawing/2014/main" id="{C5A611F0-EDC5-4D33-A02C-4CB660FA4CEE}"/>
              </a:ext>
            </a:extLst>
          </p:cNvPr>
          <p:cNvSpPr txBox="1">
            <a:spLocks/>
          </p:cNvSpPr>
          <p:nvPr/>
        </p:nvSpPr>
        <p:spPr>
          <a:xfrm>
            <a:off x="9005741" y="3242072"/>
            <a:ext cx="1931022" cy="84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  <a:buFont typeface="DM Sans"/>
              <a:buNone/>
            </a:pPr>
            <a:r>
              <a:rPr lang="en-US" kern="0"/>
              <a:t>Learning to Be</a:t>
            </a:r>
            <a:endParaRPr lang="en-US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title"/>
          </p:nvPr>
        </p:nvSpPr>
        <p:spPr>
          <a:xfrm>
            <a:off x="1629250" y="836300"/>
            <a:ext cx="979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B. MODALITAS PENDIDIKAN WIRAUSAHA</a:t>
            </a:r>
            <a:endParaRPr dirty="0"/>
          </a:p>
        </p:txBody>
      </p:sp>
      <p:sp>
        <p:nvSpPr>
          <p:cNvPr id="278" name="Google Shape;278;p28"/>
          <p:cNvSpPr txBox="1">
            <a:spLocks noGrp="1"/>
          </p:cNvSpPr>
          <p:nvPr>
            <p:ph type="body" idx="4"/>
          </p:nvPr>
        </p:nvSpPr>
        <p:spPr>
          <a:xfrm>
            <a:off x="6464146" y="2531675"/>
            <a:ext cx="4961100" cy="3337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sejuta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, dan </a:t>
            </a:r>
            <a:r>
              <a:rPr lang="en-US" dirty="0" err="1"/>
              <a:t>sebongkah</a:t>
            </a:r>
            <a:r>
              <a:rPr lang="en-US" dirty="0"/>
              <a:t> mental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berkarya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lapak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terhampar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demografis</a:t>
            </a:r>
            <a:r>
              <a:rPr lang="en-US" dirty="0"/>
              <a:t>, </a:t>
            </a:r>
            <a:r>
              <a:rPr lang="en-US" dirty="0" err="1"/>
              <a:t>geografis</a:t>
            </a:r>
            <a:r>
              <a:rPr lang="en-US" dirty="0"/>
              <a:t>, </a:t>
            </a:r>
            <a:r>
              <a:rPr lang="en-US" dirty="0" err="1"/>
              <a:t>sosiologis</a:t>
            </a:r>
            <a:r>
              <a:rPr lang="en-US" dirty="0"/>
              <a:t>, </a:t>
            </a:r>
            <a:r>
              <a:rPr lang="en-US" dirty="0" err="1"/>
              <a:t>psikologis</a:t>
            </a:r>
            <a:r>
              <a:rPr lang="en-US" dirty="0"/>
              <a:t>, dan </a:t>
            </a:r>
            <a:r>
              <a:rPr lang="en-US" dirty="0" err="1"/>
              <a:t>religius</a:t>
            </a:r>
            <a:r>
              <a:rPr lang="en-US" dirty="0"/>
              <a:t>.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tumbuhnya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dan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79" name="Google Shape;279;p28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lulusannya</a:t>
            </a:r>
            <a:r>
              <a:rPr lang="en-US" dirty="0"/>
              <a:t> </a:t>
            </a:r>
            <a:r>
              <a:rPr lang="en-US" dirty="0" err="1"/>
              <a:t>berpengetahun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agar </a:t>
            </a:r>
            <a:r>
              <a:rPr lang="en-US" dirty="0" err="1"/>
              <a:t>menjadi</a:t>
            </a:r>
            <a:r>
              <a:rPr lang="en-US" dirty="0"/>
              <a:t> orang yang </a:t>
            </a:r>
            <a:r>
              <a:rPr lang="en-US" dirty="0" err="1"/>
              <a:t>matang</a:t>
            </a:r>
            <a:r>
              <a:rPr lang="en-US" dirty="0"/>
              <a:t> dan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terus-menerus</a:t>
            </a:r>
            <a:r>
              <a:rPr lang="en-US" dirty="0"/>
              <a:t> </a:t>
            </a:r>
            <a:r>
              <a:rPr lang="en-US" dirty="0" err="1"/>
              <a:t>digempur</a:t>
            </a:r>
            <a:r>
              <a:rPr lang="en-US" dirty="0"/>
              <a:t> oleh </a:t>
            </a:r>
            <a:r>
              <a:rPr lang="en-US" dirty="0" err="1"/>
              <a:t>ledakan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dahsyatnya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.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meniscayakan</a:t>
            </a:r>
            <a:r>
              <a:rPr lang="en-US" dirty="0"/>
              <a:t> </a:t>
            </a:r>
            <a:r>
              <a:rPr lang="en-US" dirty="0" err="1"/>
              <a:t>lahirnya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1. Learning to know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2. Learning to Do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82" name="Google Shape;282;p28"/>
          <p:cNvGrpSpPr/>
          <p:nvPr/>
        </p:nvGrpSpPr>
        <p:grpSpPr>
          <a:xfrm>
            <a:off x="657416" y="501291"/>
            <a:ext cx="489377" cy="717917"/>
            <a:chOff x="2870930" y="2845974"/>
            <a:chExt cx="851534" cy="1249203"/>
          </a:xfrm>
        </p:grpSpPr>
        <p:sp>
          <p:nvSpPr>
            <p:cNvPr id="283" name="Google Shape;283;p28"/>
            <p:cNvSpPr/>
            <p:nvPr/>
          </p:nvSpPr>
          <p:spPr>
            <a:xfrm>
              <a:off x="2870930" y="2845974"/>
              <a:ext cx="851534" cy="1249203"/>
            </a:xfrm>
            <a:custGeom>
              <a:avLst/>
              <a:gdLst/>
              <a:ahLst/>
              <a:cxnLst/>
              <a:rect l="l" t="t" r="r" b="b"/>
              <a:pathLst>
                <a:path w="851534" h="1249203" extrusionOk="0">
                  <a:moveTo>
                    <a:pt x="834009" y="395478"/>
                  </a:moveTo>
                  <a:cubicBezTo>
                    <a:pt x="843725" y="395478"/>
                    <a:pt x="851535" y="387668"/>
                    <a:pt x="851535" y="377952"/>
                  </a:cubicBezTo>
                  <a:lnTo>
                    <a:pt x="851535" y="95822"/>
                  </a:lnTo>
                  <a:cubicBezTo>
                    <a:pt x="851535" y="42958"/>
                    <a:pt x="808577" y="0"/>
                    <a:pt x="755809" y="0"/>
                  </a:cubicBezTo>
                  <a:lnTo>
                    <a:pt x="95726" y="0"/>
                  </a:lnTo>
                  <a:cubicBezTo>
                    <a:pt x="42863" y="0"/>
                    <a:pt x="0" y="42958"/>
                    <a:pt x="0" y="95822"/>
                  </a:cubicBezTo>
                  <a:lnTo>
                    <a:pt x="0" y="1153382"/>
                  </a:lnTo>
                  <a:cubicBezTo>
                    <a:pt x="0" y="1206246"/>
                    <a:pt x="42958" y="1249204"/>
                    <a:pt x="95726" y="1249204"/>
                  </a:cubicBezTo>
                  <a:lnTo>
                    <a:pt x="755714" y="1249204"/>
                  </a:lnTo>
                  <a:cubicBezTo>
                    <a:pt x="808577" y="1249204"/>
                    <a:pt x="851440" y="1206246"/>
                    <a:pt x="851440" y="1153382"/>
                  </a:cubicBezTo>
                  <a:lnTo>
                    <a:pt x="851440" y="500729"/>
                  </a:lnTo>
                  <a:cubicBezTo>
                    <a:pt x="851440" y="491014"/>
                    <a:pt x="843629" y="483203"/>
                    <a:pt x="833914" y="483203"/>
                  </a:cubicBezTo>
                  <a:cubicBezTo>
                    <a:pt x="824198" y="483203"/>
                    <a:pt x="816388" y="491014"/>
                    <a:pt x="816388" y="500729"/>
                  </a:cubicBezTo>
                  <a:lnTo>
                    <a:pt x="816388" y="1153382"/>
                  </a:lnTo>
                  <a:cubicBezTo>
                    <a:pt x="816388" y="1186910"/>
                    <a:pt x="789051" y="1214247"/>
                    <a:pt x="755618" y="1214247"/>
                  </a:cubicBezTo>
                  <a:lnTo>
                    <a:pt x="95726" y="1214247"/>
                  </a:lnTo>
                  <a:cubicBezTo>
                    <a:pt x="62294" y="1214247"/>
                    <a:pt x="34957" y="1186910"/>
                    <a:pt x="34957" y="1153382"/>
                  </a:cubicBezTo>
                  <a:lnTo>
                    <a:pt x="34957" y="95822"/>
                  </a:lnTo>
                  <a:cubicBezTo>
                    <a:pt x="34957" y="62294"/>
                    <a:pt x="62294" y="34957"/>
                    <a:pt x="95726" y="34957"/>
                  </a:cubicBezTo>
                  <a:lnTo>
                    <a:pt x="755714" y="34957"/>
                  </a:lnTo>
                  <a:cubicBezTo>
                    <a:pt x="789146" y="34957"/>
                    <a:pt x="816483" y="62294"/>
                    <a:pt x="816483" y="95822"/>
                  </a:cubicBezTo>
                  <a:lnTo>
                    <a:pt x="816483" y="377952"/>
                  </a:lnTo>
                  <a:cubicBezTo>
                    <a:pt x="816483" y="387572"/>
                    <a:pt x="824294" y="395478"/>
                    <a:pt x="834009" y="39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971418" y="2943129"/>
              <a:ext cx="650462" cy="224027"/>
            </a:xfrm>
            <a:custGeom>
              <a:avLst/>
              <a:gdLst/>
              <a:ahLst/>
              <a:cxnLst/>
              <a:rect l="l" t="t" r="r" b="b"/>
              <a:pathLst>
                <a:path w="650462" h="224027" extrusionOk="0">
                  <a:moveTo>
                    <a:pt x="650367" y="17526"/>
                  </a:moveTo>
                  <a:cubicBezTo>
                    <a:pt x="650367" y="7810"/>
                    <a:pt x="642557" y="0"/>
                    <a:pt x="632841" y="0"/>
                  </a:cubicBezTo>
                  <a:lnTo>
                    <a:pt x="17526" y="0"/>
                  </a:lnTo>
                  <a:cubicBezTo>
                    <a:pt x="7811" y="0"/>
                    <a:pt x="0" y="7810"/>
                    <a:pt x="0" y="17526"/>
                  </a:cubicBezTo>
                  <a:lnTo>
                    <a:pt x="0" y="206502"/>
                  </a:lnTo>
                  <a:cubicBezTo>
                    <a:pt x="0" y="216217"/>
                    <a:pt x="7811" y="224028"/>
                    <a:pt x="17526" y="224028"/>
                  </a:cubicBezTo>
                  <a:lnTo>
                    <a:pt x="632936" y="224028"/>
                  </a:lnTo>
                  <a:cubicBezTo>
                    <a:pt x="642652" y="224028"/>
                    <a:pt x="650462" y="216217"/>
                    <a:pt x="650462" y="206502"/>
                  </a:cubicBezTo>
                  <a:lnTo>
                    <a:pt x="650462" y="17526"/>
                  </a:lnTo>
                  <a:close/>
                  <a:moveTo>
                    <a:pt x="615410" y="188881"/>
                  </a:moveTo>
                  <a:lnTo>
                    <a:pt x="35052" y="188881"/>
                  </a:lnTo>
                  <a:lnTo>
                    <a:pt x="35052" y="35052"/>
                  </a:lnTo>
                  <a:lnTo>
                    <a:pt x="615410" y="35052"/>
                  </a:lnTo>
                  <a:lnTo>
                    <a:pt x="615410" y="1888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974847" y="3205924"/>
              <a:ext cx="643414" cy="790955"/>
            </a:xfrm>
            <a:custGeom>
              <a:avLst/>
              <a:gdLst/>
              <a:ahLst/>
              <a:cxnLst/>
              <a:rect l="l" t="t" r="r" b="b"/>
              <a:pathLst>
                <a:path w="643414" h="790955" extrusionOk="0">
                  <a:moveTo>
                    <a:pt x="626174" y="0"/>
                  </a:moveTo>
                  <a:lnTo>
                    <a:pt x="474726" y="0"/>
                  </a:lnTo>
                  <a:cubicBezTo>
                    <a:pt x="474631" y="0"/>
                    <a:pt x="474536" y="0"/>
                    <a:pt x="474440" y="0"/>
                  </a:cubicBezTo>
                  <a:cubicBezTo>
                    <a:pt x="474345" y="0"/>
                    <a:pt x="474250" y="0"/>
                    <a:pt x="474155" y="0"/>
                  </a:cubicBezTo>
                  <a:lnTo>
                    <a:pt x="321945" y="0"/>
                  </a:lnTo>
                  <a:lnTo>
                    <a:pt x="321564" y="0"/>
                  </a:lnTo>
                  <a:lnTo>
                    <a:pt x="169926" y="0"/>
                  </a:lnTo>
                  <a:lnTo>
                    <a:pt x="169545" y="0"/>
                  </a:lnTo>
                  <a:lnTo>
                    <a:pt x="17526" y="0"/>
                  </a:lnTo>
                  <a:cubicBezTo>
                    <a:pt x="7810" y="0"/>
                    <a:pt x="0" y="7810"/>
                    <a:pt x="0" y="17526"/>
                  </a:cubicBezTo>
                  <a:lnTo>
                    <a:pt x="0" y="168402"/>
                  </a:lnTo>
                  <a:lnTo>
                    <a:pt x="0" y="169926"/>
                  </a:lnTo>
                  <a:lnTo>
                    <a:pt x="0" y="319278"/>
                  </a:lnTo>
                  <a:lnTo>
                    <a:pt x="0" y="320802"/>
                  </a:lnTo>
                  <a:lnTo>
                    <a:pt x="0" y="470154"/>
                  </a:lnTo>
                  <a:lnTo>
                    <a:pt x="0" y="471678"/>
                  </a:lnTo>
                  <a:lnTo>
                    <a:pt x="0" y="621030"/>
                  </a:lnTo>
                  <a:lnTo>
                    <a:pt x="0" y="622554"/>
                  </a:lnTo>
                  <a:lnTo>
                    <a:pt x="0" y="773430"/>
                  </a:lnTo>
                  <a:cubicBezTo>
                    <a:pt x="0" y="783145"/>
                    <a:pt x="7810" y="790956"/>
                    <a:pt x="17526" y="790956"/>
                  </a:cubicBezTo>
                  <a:lnTo>
                    <a:pt x="169545" y="790956"/>
                  </a:lnTo>
                  <a:lnTo>
                    <a:pt x="169926" y="790956"/>
                  </a:lnTo>
                  <a:lnTo>
                    <a:pt x="321564" y="790956"/>
                  </a:lnTo>
                  <a:lnTo>
                    <a:pt x="321945" y="790956"/>
                  </a:lnTo>
                  <a:lnTo>
                    <a:pt x="473964" y="790956"/>
                  </a:lnTo>
                  <a:cubicBezTo>
                    <a:pt x="474059" y="790956"/>
                    <a:pt x="474155" y="790956"/>
                    <a:pt x="474250" y="790956"/>
                  </a:cubicBezTo>
                  <a:cubicBezTo>
                    <a:pt x="474345" y="790956"/>
                    <a:pt x="474440" y="790956"/>
                    <a:pt x="474536" y="790956"/>
                  </a:cubicBezTo>
                  <a:lnTo>
                    <a:pt x="625983" y="790956"/>
                  </a:lnTo>
                  <a:cubicBezTo>
                    <a:pt x="635603" y="790956"/>
                    <a:pt x="643414" y="783145"/>
                    <a:pt x="643414" y="773430"/>
                  </a:cubicBezTo>
                  <a:lnTo>
                    <a:pt x="643414" y="622554"/>
                  </a:lnTo>
                  <a:lnTo>
                    <a:pt x="643414" y="621030"/>
                  </a:lnTo>
                  <a:lnTo>
                    <a:pt x="643414" y="471678"/>
                  </a:lnTo>
                  <a:lnTo>
                    <a:pt x="643414" y="470154"/>
                  </a:lnTo>
                  <a:lnTo>
                    <a:pt x="643414" y="320802"/>
                  </a:lnTo>
                  <a:lnTo>
                    <a:pt x="643414" y="319278"/>
                  </a:lnTo>
                  <a:lnTo>
                    <a:pt x="643414" y="169926"/>
                  </a:lnTo>
                  <a:lnTo>
                    <a:pt x="643414" y="168402"/>
                  </a:lnTo>
                  <a:lnTo>
                    <a:pt x="643414" y="17526"/>
                  </a:lnTo>
                  <a:cubicBezTo>
                    <a:pt x="643509" y="7906"/>
                    <a:pt x="635794" y="0"/>
                    <a:pt x="626174" y="0"/>
                  </a:cubicBezTo>
                  <a:close/>
                  <a:moveTo>
                    <a:pt x="304038" y="338328"/>
                  </a:moveTo>
                  <a:lnTo>
                    <a:pt x="304038" y="452628"/>
                  </a:lnTo>
                  <a:lnTo>
                    <a:pt x="187452" y="452628"/>
                  </a:lnTo>
                  <a:lnTo>
                    <a:pt x="187452" y="338328"/>
                  </a:lnTo>
                  <a:lnTo>
                    <a:pt x="304038" y="338328"/>
                  </a:lnTo>
                  <a:close/>
                  <a:moveTo>
                    <a:pt x="304038" y="187452"/>
                  </a:moveTo>
                  <a:lnTo>
                    <a:pt x="304038" y="301752"/>
                  </a:lnTo>
                  <a:lnTo>
                    <a:pt x="187452" y="301752"/>
                  </a:lnTo>
                  <a:lnTo>
                    <a:pt x="187452" y="187452"/>
                  </a:lnTo>
                  <a:lnTo>
                    <a:pt x="304038" y="187452"/>
                  </a:lnTo>
                  <a:close/>
                  <a:moveTo>
                    <a:pt x="187452" y="603504"/>
                  </a:moveTo>
                  <a:lnTo>
                    <a:pt x="187452" y="489204"/>
                  </a:lnTo>
                  <a:lnTo>
                    <a:pt x="304038" y="489204"/>
                  </a:lnTo>
                  <a:lnTo>
                    <a:pt x="304038" y="603504"/>
                  </a:lnTo>
                  <a:lnTo>
                    <a:pt x="187452" y="603504"/>
                  </a:lnTo>
                  <a:close/>
                  <a:moveTo>
                    <a:pt x="456343" y="452628"/>
                  </a:moveTo>
                  <a:lnTo>
                    <a:pt x="339471" y="452628"/>
                  </a:lnTo>
                  <a:lnTo>
                    <a:pt x="339471" y="338328"/>
                  </a:lnTo>
                  <a:lnTo>
                    <a:pt x="456343" y="338328"/>
                  </a:lnTo>
                  <a:lnTo>
                    <a:pt x="456343" y="452628"/>
                  </a:lnTo>
                  <a:close/>
                  <a:moveTo>
                    <a:pt x="152019" y="338328"/>
                  </a:moveTo>
                  <a:lnTo>
                    <a:pt x="152019" y="452628"/>
                  </a:lnTo>
                  <a:lnTo>
                    <a:pt x="35052" y="452628"/>
                  </a:lnTo>
                  <a:lnTo>
                    <a:pt x="35052" y="338328"/>
                  </a:lnTo>
                  <a:lnTo>
                    <a:pt x="152019" y="338328"/>
                  </a:lnTo>
                  <a:close/>
                  <a:moveTo>
                    <a:pt x="339471" y="603504"/>
                  </a:moveTo>
                  <a:lnTo>
                    <a:pt x="339471" y="489204"/>
                  </a:lnTo>
                  <a:lnTo>
                    <a:pt x="456343" y="489204"/>
                  </a:lnTo>
                  <a:lnTo>
                    <a:pt x="456343" y="603504"/>
                  </a:lnTo>
                  <a:lnTo>
                    <a:pt x="339471" y="603504"/>
                  </a:lnTo>
                  <a:close/>
                  <a:moveTo>
                    <a:pt x="492062" y="452628"/>
                  </a:moveTo>
                  <a:lnTo>
                    <a:pt x="492062" y="338328"/>
                  </a:lnTo>
                  <a:lnTo>
                    <a:pt x="608743" y="338328"/>
                  </a:lnTo>
                  <a:lnTo>
                    <a:pt x="608743" y="452628"/>
                  </a:lnTo>
                  <a:lnTo>
                    <a:pt x="492062" y="452628"/>
                  </a:lnTo>
                  <a:close/>
                  <a:moveTo>
                    <a:pt x="492062" y="301752"/>
                  </a:moveTo>
                  <a:lnTo>
                    <a:pt x="492062" y="187452"/>
                  </a:lnTo>
                  <a:lnTo>
                    <a:pt x="608743" y="187452"/>
                  </a:lnTo>
                  <a:lnTo>
                    <a:pt x="608743" y="301752"/>
                  </a:lnTo>
                  <a:lnTo>
                    <a:pt x="492062" y="301752"/>
                  </a:lnTo>
                  <a:close/>
                  <a:moveTo>
                    <a:pt x="456343" y="301752"/>
                  </a:moveTo>
                  <a:lnTo>
                    <a:pt x="339471" y="301752"/>
                  </a:lnTo>
                  <a:lnTo>
                    <a:pt x="339471" y="187452"/>
                  </a:lnTo>
                  <a:lnTo>
                    <a:pt x="456343" y="187452"/>
                  </a:lnTo>
                  <a:lnTo>
                    <a:pt x="456343" y="301752"/>
                  </a:lnTo>
                  <a:close/>
                  <a:moveTo>
                    <a:pt x="304038" y="150876"/>
                  </a:moveTo>
                  <a:lnTo>
                    <a:pt x="187452" y="150876"/>
                  </a:lnTo>
                  <a:lnTo>
                    <a:pt x="187452" y="35052"/>
                  </a:lnTo>
                  <a:lnTo>
                    <a:pt x="304038" y="35052"/>
                  </a:lnTo>
                  <a:lnTo>
                    <a:pt x="304038" y="150876"/>
                  </a:lnTo>
                  <a:close/>
                  <a:moveTo>
                    <a:pt x="152019" y="187452"/>
                  </a:moveTo>
                  <a:lnTo>
                    <a:pt x="152019" y="301752"/>
                  </a:lnTo>
                  <a:lnTo>
                    <a:pt x="35052" y="301752"/>
                  </a:lnTo>
                  <a:lnTo>
                    <a:pt x="35052" y="187452"/>
                  </a:lnTo>
                  <a:lnTo>
                    <a:pt x="152019" y="187452"/>
                  </a:lnTo>
                  <a:close/>
                  <a:moveTo>
                    <a:pt x="35052" y="489204"/>
                  </a:moveTo>
                  <a:lnTo>
                    <a:pt x="152019" y="489204"/>
                  </a:lnTo>
                  <a:lnTo>
                    <a:pt x="152019" y="603504"/>
                  </a:lnTo>
                  <a:lnTo>
                    <a:pt x="35052" y="603504"/>
                  </a:lnTo>
                  <a:lnTo>
                    <a:pt x="35052" y="489204"/>
                  </a:lnTo>
                  <a:close/>
                  <a:moveTo>
                    <a:pt x="187452" y="640080"/>
                  </a:moveTo>
                  <a:lnTo>
                    <a:pt x="304038" y="640080"/>
                  </a:lnTo>
                  <a:lnTo>
                    <a:pt x="304038" y="755904"/>
                  </a:lnTo>
                  <a:lnTo>
                    <a:pt x="187452" y="755904"/>
                  </a:lnTo>
                  <a:lnTo>
                    <a:pt x="187452" y="640080"/>
                  </a:lnTo>
                  <a:close/>
                  <a:moveTo>
                    <a:pt x="492062" y="603504"/>
                  </a:moveTo>
                  <a:lnTo>
                    <a:pt x="492062" y="489204"/>
                  </a:lnTo>
                  <a:lnTo>
                    <a:pt x="608743" y="489204"/>
                  </a:lnTo>
                  <a:lnTo>
                    <a:pt x="608743" y="603504"/>
                  </a:lnTo>
                  <a:lnTo>
                    <a:pt x="492062" y="603504"/>
                  </a:lnTo>
                  <a:close/>
                  <a:moveTo>
                    <a:pt x="608743" y="35052"/>
                  </a:moveTo>
                  <a:lnTo>
                    <a:pt x="608743" y="150876"/>
                  </a:lnTo>
                  <a:lnTo>
                    <a:pt x="492062" y="150876"/>
                  </a:lnTo>
                  <a:lnTo>
                    <a:pt x="492062" y="35052"/>
                  </a:lnTo>
                  <a:lnTo>
                    <a:pt x="608743" y="35052"/>
                  </a:lnTo>
                  <a:close/>
                  <a:moveTo>
                    <a:pt x="456343" y="150876"/>
                  </a:moveTo>
                  <a:lnTo>
                    <a:pt x="339471" y="150876"/>
                  </a:lnTo>
                  <a:lnTo>
                    <a:pt x="339471" y="35052"/>
                  </a:lnTo>
                  <a:lnTo>
                    <a:pt x="456343" y="35052"/>
                  </a:lnTo>
                  <a:lnTo>
                    <a:pt x="456343" y="150876"/>
                  </a:lnTo>
                  <a:close/>
                  <a:moveTo>
                    <a:pt x="152019" y="35052"/>
                  </a:moveTo>
                  <a:lnTo>
                    <a:pt x="152019" y="150876"/>
                  </a:lnTo>
                  <a:lnTo>
                    <a:pt x="35052" y="150876"/>
                  </a:lnTo>
                  <a:lnTo>
                    <a:pt x="35052" y="35052"/>
                  </a:lnTo>
                  <a:lnTo>
                    <a:pt x="152019" y="35052"/>
                  </a:lnTo>
                  <a:close/>
                  <a:moveTo>
                    <a:pt x="35052" y="640080"/>
                  </a:moveTo>
                  <a:lnTo>
                    <a:pt x="152019" y="640080"/>
                  </a:lnTo>
                  <a:lnTo>
                    <a:pt x="152019" y="755904"/>
                  </a:lnTo>
                  <a:lnTo>
                    <a:pt x="35052" y="755904"/>
                  </a:lnTo>
                  <a:lnTo>
                    <a:pt x="35052" y="640080"/>
                  </a:lnTo>
                  <a:close/>
                  <a:moveTo>
                    <a:pt x="339471" y="755999"/>
                  </a:moveTo>
                  <a:lnTo>
                    <a:pt x="339471" y="640175"/>
                  </a:lnTo>
                  <a:lnTo>
                    <a:pt x="456343" y="640175"/>
                  </a:lnTo>
                  <a:lnTo>
                    <a:pt x="456343" y="755999"/>
                  </a:lnTo>
                  <a:lnTo>
                    <a:pt x="339471" y="755999"/>
                  </a:lnTo>
                  <a:close/>
                  <a:moveTo>
                    <a:pt x="492062" y="755999"/>
                  </a:moveTo>
                  <a:lnTo>
                    <a:pt x="492062" y="640175"/>
                  </a:lnTo>
                  <a:lnTo>
                    <a:pt x="608743" y="640175"/>
                  </a:lnTo>
                  <a:lnTo>
                    <a:pt x="608743" y="755999"/>
                  </a:lnTo>
                  <a:lnTo>
                    <a:pt x="492062" y="7559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7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title"/>
          </p:nvPr>
        </p:nvSpPr>
        <p:spPr>
          <a:xfrm>
            <a:off x="1629250" y="836300"/>
            <a:ext cx="979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B. MODALITAS PENDIDIKAN WIRAUSAHA</a:t>
            </a:r>
            <a:endParaRPr dirty="0"/>
          </a:p>
        </p:txBody>
      </p:sp>
      <p:sp>
        <p:nvSpPr>
          <p:cNvPr id="278" name="Google Shape;278;p28"/>
          <p:cNvSpPr txBox="1">
            <a:spLocks noGrp="1"/>
          </p:cNvSpPr>
          <p:nvPr>
            <p:ph type="body" idx="4"/>
          </p:nvPr>
        </p:nvSpPr>
        <p:spPr>
          <a:xfrm>
            <a:off x="6463845" y="2394038"/>
            <a:ext cx="4961100" cy="349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taral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yang </a:t>
            </a:r>
            <a:r>
              <a:rPr lang="en-US" dirty="0" err="1"/>
              <a:t>bergengsi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dan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harmoni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terbukti</a:t>
            </a:r>
            <a:r>
              <a:rPr lang="en-US" dirty="0"/>
              <a:t>, dan </a:t>
            </a:r>
            <a:r>
              <a:rPr lang="en-US" dirty="0" err="1"/>
              <a:t>terealisasi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dan </a:t>
            </a:r>
            <a:r>
              <a:rPr lang="en-US" dirty="0" err="1"/>
              <a:t>mendatang</a:t>
            </a:r>
            <a:r>
              <a:rPr lang="en-US" dirty="0"/>
              <a:t>.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interindependen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mutualistik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harmoni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dan </a:t>
            </a:r>
            <a:r>
              <a:rPr lang="en-US" dirty="0" err="1"/>
              <a:t>mengisi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79" name="Google Shape;279;p28"/>
          <p:cNvSpPr txBox="1">
            <a:spLocks noGrp="1"/>
          </p:cNvSpPr>
          <p:nvPr>
            <p:ph type="body" idx="3"/>
          </p:nvPr>
        </p:nvSpPr>
        <p:spPr>
          <a:xfrm>
            <a:off x="767055" y="2579801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Terinspirasi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berkreasi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, </a:t>
            </a:r>
            <a:r>
              <a:rPr lang="en-US" dirty="0" err="1"/>
              <a:t>modifikasi</a:t>
            </a:r>
            <a:r>
              <a:rPr lang="en-US" dirty="0"/>
              <a:t>, dan </a:t>
            </a:r>
            <a:r>
              <a:rPr lang="en-US" dirty="0" err="1"/>
              <a:t>berinovasi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i="1" dirty="0"/>
              <a:t>full money</a:t>
            </a:r>
            <a:r>
              <a:rPr lang="en-US" dirty="0"/>
              <a:t>, dan </a:t>
            </a:r>
            <a:r>
              <a:rPr lang="en-US" dirty="0" err="1"/>
              <a:t>harmoni</a:t>
            </a:r>
            <a:r>
              <a:rPr lang="en-US" dirty="0"/>
              <a:t> yang </a:t>
            </a:r>
            <a:r>
              <a:rPr lang="en-US" dirty="0" err="1"/>
              <a:t>sejati</a:t>
            </a:r>
            <a:r>
              <a:rPr lang="en-US" dirty="0"/>
              <a:t>. </a:t>
            </a:r>
            <a:r>
              <a:rPr lang="en-US" dirty="0" err="1"/>
              <a:t>Kebiasaan</a:t>
            </a:r>
            <a:r>
              <a:rPr lang="en-US" dirty="0"/>
              <a:t> ATM (Amati, </a:t>
            </a:r>
            <a:r>
              <a:rPr lang="en-US" dirty="0" err="1"/>
              <a:t>Tiru</a:t>
            </a:r>
            <a:r>
              <a:rPr lang="en-US" dirty="0"/>
              <a:t>, dan </a:t>
            </a:r>
            <a:r>
              <a:rPr lang="en-US" dirty="0" err="1"/>
              <a:t>Modifikasi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hadirnya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dan </a:t>
            </a:r>
            <a:r>
              <a:rPr lang="en-US" dirty="0" err="1"/>
              <a:t>inovatif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motto "</a:t>
            </a:r>
            <a:r>
              <a:rPr lang="en-US" dirty="0" err="1"/>
              <a:t>Tiada</a:t>
            </a:r>
            <a:r>
              <a:rPr lang="en-US" dirty="0"/>
              <a:t> Hari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".</a:t>
            </a:r>
            <a:endParaRPr dirty="0"/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3. Learning to Be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4. Learning to Live Together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82" name="Google Shape;282;p28"/>
          <p:cNvGrpSpPr/>
          <p:nvPr/>
        </p:nvGrpSpPr>
        <p:grpSpPr>
          <a:xfrm>
            <a:off x="657416" y="501291"/>
            <a:ext cx="489377" cy="717917"/>
            <a:chOff x="2870930" y="2845974"/>
            <a:chExt cx="851534" cy="1249203"/>
          </a:xfrm>
        </p:grpSpPr>
        <p:sp>
          <p:nvSpPr>
            <p:cNvPr id="283" name="Google Shape;283;p28"/>
            <p:cNvSpPr/>
            <p:nvPr/>
          </p:nvSpPr>
          <p:spPr>
            <a:xfrm>
              <a:off x="2870930" y="2845974"/>
              <a:ext cx="851534" cy="1249203"/>
            </a:xfrm>
            <a:custGeom>
              <a:avLst/>
              <a:gdLst/>
              <a:ahLst/>
              <a:cxnLst/>
              <a:rect l="l" t="t" r="r" b="b"/>
              <a:pathLst>
                <a:path w="851534" h="1249203" extrusionOk="0">
                  <a:moveTo>
                    <a:pt x="834009" y="395478"/>
                  </a:moveTo>
                  <a:cubicBezTo>
                    <a:pt x="843725" y="395478"/>
                    <a:pt x="851535" y="387668"/>
                    <a:pt x="851535" y="377952"/>
                  </a:cubicBezTo>
                  <a:lnTo>
                    <a:pt x="851535" y="95822"/>
                  </a:lnTo>
                  <a:cubicBezTo>
                    <a:pt x="851535" y="42958"/>
                    <a:pt x="808577" y="0"/>
                    <a:pt x="755809" y="0"/>
                  </a:cubicBezTo>
                  <a:lnTo>
                    <a:pt x="95726" y="0"/>
                  </a:lnTo>
                  <a:cubicBezTo>
                    <a:pt x="42863" y="0"/>
                    <a:pt x="0" y="42958"/>
                    <a:pt x="0" y="95822"/>
                  </a:cubicBezTo>
                  <a:lnTo>
                    <a:pt x="0" y="1153382"/>
                  </a:lnTo>
                  <a:cubicBezTo>
                    <a:pt x="0" y="1206246"/>
                    <a:pt x="42958" y="1249204"/>
                    <a:pt x="95726" y="1249204"/>
                  </a:cubicBezTo>
                  <a:lnTo>
                    <a:pt x="755714" y="1249204"/>
                  </a:lnTo>
                  <a:cubicBezTo>
                    <a:pt x="808577" y="1249204"/>
                    <a:pt x="851440" y="1206246"/>
                    <a:pt x="851440" y="1153382"/>
                  </a:cubicBezTo>
                  <a:lnTo>
                    <a:pt x="851440" y="500729"/>
                  </a:lnTo>
                  <a:cubicBezTo>
                    <a:pt x="851440" y="491014"/>
                    <a:pt x="843629" y="483203"/>
                    <a:pt x="833914" y="483203"/>
                  </a:cubicBezTo>
                  <a:cubicBezTo>
                    <a:pt x="824198" y="483203"/>
                    <a:pt x="816388" y="491014"/>
                    <a:pt x="816388" y="500729"/>
                  </a:cubicBezTo>
                  <a:lnTo>
                    <a:pt x="816388" y="1153382"/>
                  </a:lnTo>
                  <a:cubicBezTo>
                    <a:pt x="816388" y="1186910"/>
                    <a:pt x="789051" y="1214247"/>
                    <a:pt x="755618" y="1214247"/>
                  </a:cubicBezTo>
                  <a:lnTo>
                    <a:pt x="95726" y="1214247"/>
                  </a:lnTo>
                  <a:cubicBezTo>
                    <a:pt x="62294" y="1214247"/>
                    <a:pt x="34957" y="1186910"/>
                    <a:pt x="34957" y="1153382"/>
                  </a:cubicBezTo>
                  <a:lnTo>
                    <a:pt x="34957" y="95822"/>
                  </a:lnTo>
                  <a:cubicBezTo>
                    <a:pt x="34957" y="62294"/>
                    <a:pt x="62294" y="34957"/>
                    <a:pt x="95726" y="34957"/>
                  </a:cubicBezTo>
                  <a:lnTo>
                    <a:pt x="755714" y="34957"/>
                  </a:lnTo>
                  <a:cubicBezTo>
                    <a:pt x="789146" y="34957"/>
                    <a:pt x="816483" y="62294"/>
                    <a:pt x="816483" y="95822"/>
                  </a:cubicBezTo>
                  <a:lnTo>
                    <a:pt x="816483" y="377952"/>
                  </a:lnTo>
                  <a:cubicBezTo>
                    <a:pt x="816483" y="387572"/>
                    <a:pt x="824294" y="395478"/>
                    <a:pt x="834009" y="39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971418" y="2943129"/>
              <a:ext cx="650462" cy="224027"/>
            </a:xfrm>
            <a:custGeom>
              <a:avLst/>
              <a:gdLst/>
              <a:ahLst/>
              <a:cxnLst/>
              <a:rect l="l" t="t" r="r" b="b"/>
              <a:pathLst>
                <a:path w="650462" h="224027" extrusionOk="0">
                  <a:moveTo>
                    <a:pt x="650367" y="17526"/>
                  </a:moveTo>
                  <a:cubicBezTo>
                    <a:pt x="650367" y="7810"/>
                    <a:pt x="642557" y="0"/>
                    <a:pt x="632841" y="0"/>
                  </a:cubicBezTo>
                  <a:lnTo>
                    <a:pt x="17526" y="0"/>
                  </a:lnTo>
                  <a:cubicBezTo>
                    <a:pt x="7811" y="0"/>
                    <a:pt x="0" y="7810"/>
                    <a:pt x="0" y="17526"/>
                  </a:cubicBezTo>
                  <a:lnTo>
                    <a:pt x="0" y="206502"/>
                  </a:lnTo>
                  <a:cubicBezTo>
                    <a:pt x="0" y="216217"/>
                    <a:pt x="7811" y="224028"/>
                    <a:pt x="17526" y="224028"/>
                  </a:cubicBezTo>
                  <a:lnTo>
                    <a:pt x="632936" y="224028"/>
                  </a:lnTo>
                  <a:cubicBezTo>
                    <a:pt x="642652" y="224028"/>
                    <a:pt x="650462" y="216217"/>
                    <a:pt x="650462" y="206502"/>
                  </a:cubicBezTo>
                  <a:lnTo>
                    <a:pt x="650462" y="17526"/>
                  </a:lnTo>
                  <a:close/>
                  <a:moveTo>
                    <a:pt x="615410" y="188881"/>
                  </a:moveTo>
                  <a:lnTo>
                    <a:pt x="35052" y="188881"/>
                  </a:lnTo>
                  <a:lnTo>
                    <a:pt x="35052" y="35052"/>
                  </a:lnTo>
                  <a:lnTo>
                    <a:pt x="615410" y="35052"/>
                  </a:lnTo>
                  <a:lnTo>
                    <a:pt x="615410" y="1888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974847" y="3205924"/>
              <a:ext cx="643414" cy="790955"/>
            </a:xfrm>
            <a:custGeom>
              <a:avLst/>
              <a:gdLst/>
              <a:ahLst/>
              <a:cxnLst/>
              <a:rect l="l" t="t" r="r" b="b"/>
              <a:pathLst>
                <a:path w="643414" h="790955" extrusionOk="0">
                  <a:moveTo>
                    <a:pt x="626174" y="0"/>
                  </a:moveTo>
                  <a:lnTo>
                    <a:pt x="474726" y="0"/>
                  </a:lnTo>
                  <a:cubicBezTo>
                    <a:pt x="474631" y="0"/>
                    <a:pt x="474536" y="0"/>
                    <a:pt x="474440" y="0"/>
                  </a:cubicBezTo>
                  <a:cubicBezTo>
                    <a:pt x="474345" y="0"/>
                    <a:pt x="474250" y="0"/>
                    <a:pt x="474155" y="0"/>
                  </a:cubicBezTo>
                  <a:lnTo>
                    <a:pt x="321945" y="0"/>
                  </a:lnTo>
                  <a:lnTo>
                    <a:pt x="321564" y="0"/>
                  </a:lnTo>
                  <a:lnTo>
                    <a:pt x="169926" y="0"/>
                  </a:lnTo>
                  <a:lnTo>
                    <a:pt x="169545" y="0"/>
                  </a:lnTo>
                  <a:lnTo>
                    <a:pt x="17526" y="0"/>
                  </a:lnTo>
                  <a:cubicBezTo>
                    <a:pt x="7810" y="0"/>
                    <a:pt x="0" y="7810"/>
                    <a:pt x="0" y="17526"/>
                  </a:cubicBezTo>
                  <a:lnTo>
                    <a:pt x="0" y="168402"/>
                  </a:lnTo>
                  <a:lnTo>
                    <a:pt x="0" y="169926"/>
                  </a:lnTo>
                  <a:lnTo>
                    <a:pt x="0" y="319278"/>
                  </a:lnTo>
                  <a:lnTo>
                    <a:pt x="0" y="320802"/>
                  </a:lnTo>
                  <a:lnTo>
                    <a:pt x="0" y="470154"/>
                  </a:lnTo>
                  <a:lnTo>
                    <a:pt x="0" y="471678"/>
                  </a:lnTo>
                  <a:lnTo>
                    <a:pt x="0" y="621030"/>
                  </a:lnTo>
                  <a:lnTo>
                    <a:pt x="0" y="622554"/>
                  </a:lnTo>
                  <a:lnTo>
                    <a:pt x="0" y="773430"/>
                  </a:lnTo>
                  <a:cubicBezTo>
                    <a:pt x="0" y="783145"/>
                    <a:pt x="7810" y="790956"/>
                    <a:pt x="17526" y="790956"/>
                  </a:cubicBezTo>
                  <a:lnTo>
                    <a:pt x="169545" y="790956"/>
                  </a:lnTo>
                  <a:lnTo>
                    <a:pt x="169926" y="790956"/>
                  </a:lnTo>
                  <a:lnTo>
                    <a:pt x="321564" y="790956"/>
                  </a:lnTo>
                  <a:lnTo>
                    <a:pt x="321945" y="790956"/>
                  </a:lnTo>
                  <a:lnTo>
                    <a:pt x="473964" y="790956"/>
                  </a:lnTo>
                  <a:cubicBezTo>
                    <a:pt x="474059" y="790956"/>
                    <a:pt x="474155" y="790956"/>
                    <a:pt x="474250" y="790956"/>
                  </a:cubicBezTo>
                  <a:cubicBezTo>
                    <a:pt x="474345" y="790956"/>
                    <a:pt x="474440" y="790956"/>
                    <a:pt x="474536" y="790956"/>
                  </a:cubicBezTo>
                  <a:lnTo>
                    <a:pt x="625983" y="790956"/>
                  </a:lnTo>
                  <a:cubicBezTo>
                    <a:pt x="635603" y="790956"/>
                    <a:pt x="643414" y="783145"/>
                    <a:pt x="643414" y="773430"/>
                  </a:cubicBezTo>
                  <a:lnTo>
                    <a:pt x="643414" y="622554"/>
                  </a:lnTo>
                  <a:lnTo>
                    <a:pt x="643414" y="621030"/>
                  </a:lnTo>
                  <a:lnTo>
                    <a:pt x="643414" y="471678"/>
                  </a:lnTo>
                  <a:lnTo>
                    <a:pt x="643414" y="470154"/>
                  </a:lnTo>
                  <a:lnTo>
                    <a:pt x="643414" y="320802"/>
                  </a:lnTo>
                  <a:lnTo>
                    <a:pt x="643414" y="319278"/>
                  </a:lnTo>
                  <a:lnTo>
                    <a:pt x="643414" y="169926"/>
                  </a:lnTo>
                  <a:lnTo>
                    <a:pt x="643414" y="168402"/>
                  </a:lnTo>
                  <a:lnTo>
                    <a:pt x="643414" y="17526"/>
                  </a:lnTo>
                  <a:cubicBezTo>
                    <a:pt x="643509" y="7906"/>
                    <a:pt x="635794" y="0"/>
                    <a:pt x="626174" y="0"/>
                  </a:cubicBezTo>
                  <a:close/>
                  <a:moveTo>
                    <a:pt x="304038" y="338328"/>
                  </a:moveTo>
                  <a:lnTo>
                    <a:pt x="304038" y="452628"/>
                  </a:lnTo>
                  <a:lnTo>
                    <a:pt x="187452" y="452628"/>
                  </a:lnTo>
                  <a:lnTo>
                    <a:pt x="187452" y="338328"/>
                  </a:lnTo>
                  <a:lnTo>
                    <a:pt x="304038" y="338328"/>
                  </a:lnTo>
                  <a:close/>
                  <a:moveTo>
                    <a:pt x="304038" y="187452"/>
                  </a:moveTo>
                  <a:lnTo>
                    <a:pt x="304038" y="301752"/>
                  </a:lnTo>
                  <a:lnTo>
                    <a:pt x="187452" y="301752"/>
                  </a:lnTo>
                  <a:lnTo>
                    <a:pt x="187452" y="187452"/>
                  </a:lnTo>
                  <a:lnTo>
                    <a:pt x="304038" y="187452"/>
                  </a:lnTo>
                  <a:close/>
                  <a:moveTo>
                    <a:pt x="187452" y="603504"/>
                  </a:moveTo>
                  <a:lnTo>
                    <a:pt x="187452" y="489204"/>
                  </a:lnTo>
                  <a:lnTo>
                    <a:pt x="304038" y="489204"/>
                  </a:lnTo>
                  <a:lnTo>
                    <a:pt x="304038" y="603504"/>
                  </a:lnTo>
                  <a:lnTo>
                    <a:pt x="187452" y="603504"/>
                  </a:lnTo>
                  <a:close/>
                  <a:moveTo>
                    <a:pt x="456343" y="452628"/>
                  </a:moveTo>
                  <a:lnTo>
                    <a:pt x="339471" y="452628"/>
                  </a:lnTo>
                  <a:lnTo>
                    <a:pt x="339471" y="338328"/>
                  </a:lnTo>
                  <a:lnTo>
                    <a:pt x="456343" y="338328"/>
                  </a:lnTo>
                  <a:lnTo>
                    <a:pt x="456343" y="452628"/>
                  </a:lnTo>
                  <a:close/>
                  <a:moveTo>
                    <a:pt x="152019" y="338328"/>
                  </a:moveTo>
                  <a:lnTo>
                    <a:pt x="152019" y="452628"/>
                  </a:lnTo>
                  <a:lnTo>
                    <a:pt x="35052" y="452628"/>
                  </a:lnTo>
                  <a:lnTo>
                    <a:pt x="35052" y="338328"/>
                  </a:lnTo>
                  <a:lnTo>
                    <a:pt x="152019" y="338328"/>
                  </a:lnTo>
                  <a:close/>
                  <a:moveTo>
                    <a:pt x="339471" y="603504"/>
                  </a:moveTo>
                  <a:lnTo>
                    <a:pt x="339471" y="489204"/>
                  </a:lnTo>
                  <a:lnTo>
                    <a:pt x="456343" y="489204"/>
                  </a:lnTo>
                  <a:lnTo>
                    <a:pt x="456343" y="603504"/>
                  </a:lnTo>
                  <a:lnTo>
                    <a:pt x="339471" y="603504"/>
                  </a:lnTo>
                  <a:close/>
                  <a:moveTo>
                    <a:pt x="492062" y="452628"/>
                  </a:moveTo>
                  <a:lnTo>
                    <a:pt x="492062" y="338328"/>
                  </a:lnTo>
                  <a:lnTo>
                    <a:pt x="608743" y="338328"/>
                  </a:lnTo>
                  <a:lnTo>
                    <a:pt x="608743" y="452628"/>
                  </a:lnTo>
                  <a:lnTo>
                    <a:pt x="492062" y="452628"/>
                  </a:lnTo>
                  <a:close/>
                  <a:moveTo>
                    <a:pt x="492062" y="301752"/>
                  </a:moveTo>
                  <a:lnTo>
                    <a:pt x="492062" y="187452"/>
                  </a:lnTo>
                  <a:lnTo>
                    <a:pt x="608743" y="187452"/>
                  </a:lnTo>
                  <a:lnTo>
                    <a:pt x="608743" y="301752"/>
                  </a:lnTo>
                  <a:lnTo>
                    <a:pt x="492062" y="301752"/>
                  </a:lnTo>
                  <a:close/>
                  <a:moveTo>
                    <a:pt x="456343" y="301752"/>
                  </a:moveTo>
                  <a:lnTo>
                    <a:pt x="339471" y="301752"/>
                  </a:lnTo>
                  <a:lnTo>
                    <a:pt x="339471" y="187452"/>
                  </a:lnTo>
                  <a:lnTo>
                    <a:pt x="456343" y="187452"/>
                  </a:lnTo>
                  <a:lnTo>
                    <a:pt x="456343" y="301752"/>
                  </a:lnTo>
                  <a:close/>
                  <a:moveTo>
                    <a:pt x="304038" y="150876"/>
                  </a:moveTo>
                  <a:lnTo>
                    <a:pt x="187452" y="150876"/>
                  </a:lnTo>
                  <a:lnTo>
                    <a:pt x="187452" y="35052"/>
                  </a:lnTo>
                  <a:lnTo>
                    <a:pt x="304038" y="35052"/>
                  </a:lnTo>
                  <a:lnTo>
                    <a:pt x="304038" y="150876"/>
                  </a:lnTo>
                  <a:close/>
                  <a:moveTo>
                    <a:pt x="152019" y="187452"/>
                  </a:moveTo>
                  <a:lnTo>
                    <a:pt x="152019" y="301752"/>
                  </a:lnTo>
                  <a:lnTo>
                    <a:pt x="35052" y="301752"/>
                  </a:lnTo>
                  <a:lnTo>
                    <a:pt x="35052" y="187452"/>
                  </a:lnTo>
                  <a:lnTo>
                    <a:pt x="152019" y="187452"/>
                  </a:lnTo>
                  <a:close/>
                  <a:moveTo>
                    <a:pt x="35052" y="489204"/>
                  </a:moveTo>
                  <a:lnTo>
                    <a:pt x="152019" y="489204"/>
                  </a:lnTo>
                  <a:lnTo>
                    <a:pt x="152019" y="603504"/>
                  </a:lnTo>
                  <a:lnTo>
                    <a:pt x="35052" y="603504"/>
                  </a:lnTo>
                  <a:lnTo>
                    <a:pt x="35052" y="489204"/>
                  </a:lnTo>
                  <a:close/>
                  <a:moveTo>
                    <a:pt x="187452" y="640080"/>
                  </a:moveTo>
                  <a:lnTo>
                    <a:pt x="304038" y="640080"/>
                  </a:lnTo>
                  <a:lnTo>
                    <a:pt x="304038" y="755904"/>
                  </a:lnTo>
                  <a:lnTo>
                    <a:pt x="187452" y="755904"/>
                  </a:lnTo>
                  <a:lnTo>
                    <a:pt x="187452" y="640080"/>
                  </a:lnTo>
                  <a:close/>
                  <a:moveTo>
                    <a:pt x="492062" y="603504"/>
                  </a:moveTo>
                  <a:lnTo>
                    <a:pt x="492062" y="489204"/>
                  </a:lnTo>
                  <a:lnTo>
                    <a:pt x="608743" y="489204"/>
                  </a:lnTo>
                  <a:lnTo>
                    <a:pt x="608743" y="603504"/>
                  </a:lnTo>
                  <a:lnTo>
                    <a:pt x="492062" y="603504"/>
                  </a:lnTo>
                  <a:close/>
                  <a:moveTo>
                    <a:pt x="608743" y="35052"/>
                  </a:moveTo>
                  <a:lnTo>
                    <a:pt x="608743" y="150876"/>
                  </a:lnTo>
                  <a:lnTo>
                    <a:pt x="492062" y="150876"/>
                  </a:lnTo>
                  <a:lnTo>
                    <a:pt x="492062" y="35052"/>
                  </a:lnTo>
                  <a:lnTo>
                    <a:pt x="608743" y="35052"/>
                  </a:lnTo>
                  <a:close/>
                  <a:moveTo>
                    <a:pt x="456343" y="150876"/>
                  </a:moveTo>
                  <a:lnTo>
                    <a:pt x="339471" y="150876"/>
                  </a:lnTo>
                  <a:lnTo>
                    <a:pt x="339471" y="35052"/>
                  </a:lnTo>
                  <a:lnTo>
                    <a:pt x="456343" y="35052"/>
                  </a:lnTo>
                  <a:lnTo>
                    <a:pt x="456343" y="150876"/>
                  </a:lnTo>
                  <a:close/>
                  <a:moveTo>
                    <a:pt x="152019" y="35052"/>
                  </a:moveTo>
                  <a:lnTo>
                    <a:pt x="152019" y="150876"/>
                  </a:lnTo>
                  <a:lnTo>
                    <a:pt x="35052" y="150876"/>
                  </a:lnTo>
                  <a:lnTo>
                    <a:pt x="35052" y="35052"/>
                  </a:lnTo>
                  <a:lnTo>
                    <a:pt x="152019" y="35052"/>
                  </a:lnTo>
                  <a:close/>
                  <a:moveTo>
                    <a:pt x="35052" y="640080"/>
                  </a:moveTo>
                  <a:lnTo>
                    <a:pt x="152019" y="640080"/>
                  </a:lnTo>
                  <a:lnTo>
                    <a:pt x="152019" y="755904"/>
                  </a:lnTo>
                  <a:lnTo>
                    <a:pt x="35052" y="755904"/>
                  </a:lnTo>
                  <a:lnTo>
                    <a:pt x="35052" y="640080"/>
                  </a:lnTo>
                  <a:close/>
                  <a:moveTo>
                    <a:pt x="339471" y="755999"/>
                  </a:moveTo>
                  <a:lnTo>
                    <a:pt x="339471" y="640175"/>
                  </a:lnTo>
                  <a:lnTo>
                    <a:pt x="456343" y="640175"/>
                  </a:lnTo>
                  <a:lnTo>
                    <a:pt x="456343" y="755999"/>
                  </a:lnTo>
                  <a:lnTo>
                    <a:pt x="339471" y="755999"/>
                  </a:lnTo>
                  <a:close/>
                  <a:moveTo>
                    <a:pt x="492062" y="755999"/>
                  </a:moveTo>
                  <a:lnTo>
                    <a:pt x="492062" y="640175"/>
                  </a:lnTo>
                  <a:lnTo>
                    <a:pt x="608743" y="640175"/>
                  </a:lnTo>
                  <a:lnTo>
                    <a:pt x="608743" y="755999"/>
                  </a:lnTo>
                  <a:lnTo>
                    <a:pt x="492062" y="7559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25764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F5454"/>
      </a:accent1>
      <a:accent2>
        <a:srgbClr val="FFFFFF"/>
      </a:accent2>
      <a:accent3>
        <a:srgbClr val="000000"/>
      </a:accent3>
      <a:accent4>
        <a:srgbClr val="F3ECEF"/>
      </a:accent4>
      <a:accent5>
        <a:srgbClr val="660000"/>
      </a:accent5>
      <a:accent6>
        <a:srgbClr val="660000"/>
      </a:accent6>
      <a:hlink>
        <a:srgbClr val="66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1260</Words>
  <Application>Microsoft Macintosh PowerPoint</Application>
  <PresentationFormat>Widescreen</PresentationFormat>
  <Paragraphs>62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Abril Fatface</vt:lpstr>
      <vt:lpstr>Aldrich</vt:lpstr>
      <vt:lpstr>Arial</vt:lpstr>
      <vt:lpstr>Barlow Condensed</vt:lpstr>
      <vt:lpstr>Calibri</vt:lpstr>
      <vt:lpstr>DM Sans</vt:lpstr>
      <vt:lpstr>Homemade Apple</vt:lpstr>
      <vt:lpstr>Lexend Deca</vt:lpstr>
      <vt:lpstr>Lexend Deca SemiBold</vt:lpstr>
      <vt:lpstr>Poppins</vt:lpstr>
      <vt:lpstr>SlidesMania</vt:lpstr>
      <vt:lpstr>PowerPoint Presentation</vt:lpstr>
      <vt:lpstr>A. ESENSI PENDIDIKAN WIRAUSAHA</vt:lpstr>
      <vt:lpstr>A. ESENSI PENDIDIKAN WIRAUSAHA</vt:lpstr>
      <vt:lpstr>A. ESENSI PENDIDIKAN WIRAUSAHA</vt:lpstr>
      <vt:lpstr>A. ESENSI PENDIDIKAN WIRAUSAHA</vt:lpstr>
      <vt:lpstr>B. MODALITAS PENDIDIKAN WIRAUSAHA</vt:lpstr>
      <vt:lpstr>B. MODALITAS PENDIDIKAN WIRAUSAHA</vt:lpstr>
      <vt:lpstr>B. MODALITAS PENDIDIKAN WIRAUSAHA</vt:lpstr>
      <vt:lpstr>B. MODALITAS PENDIDIKAN WIRAUSAHA</vt:lpstr>
      <vt:lpstr>5. Learning to Be Morally</vt:lpstr>
      <vt:lpstr>BAB 4</vt:lpstr>
      <vt:lpstr>A. PENGANTAR TEOLOGI KEWIRAUSAHAAN</vt:lpstr>
      <vt:lpstr>B. ESENSI TEOLOGI KEWIRAUSAHAAN</vt:lpstr>
      <vt:lpstr>1. TAKDIR</vt:lpstr>
      <vt:lpstr>2. ALAMIAH</vt:lpstr>
      <vt:lpstr>3. KUALITAS</vt:lpstr>
      <vt:lpstr>PowerPoint Presentation</vt:lpstr>
      <vt:lpstr>6. LATIHAN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</dc:title>
  <dc:creator>Dhia Kamila</dc:creator>
  <cp:lastModifiedBy>Sepriyadi Adhan S</cp:lastModifiedBy>
  <cp:revision>2</cp:revision>
  <dcterms:created xsi:type="dcterms:W3CDTF">2022-04-18T04:48:06Z</dcterms:created>
  <dcterms:modified xsi:type="dcterms:W3CDTF">2022-06-08T13:26:27Z</dcterms:modified>
</cp:coreProperties>
</file>