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8/14/2021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65979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2656"/>
            <a:ext cx="1301512" cy="3218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91000" y="2362200"/>
            <a:ext cx="46150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3600" dirty="0" smtClean="0"/>
              <a:t>Bagaimana Pancasila Menjadi Sistem Etika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 smtClean="0"/>
              <a:t>B. </a:t>
            </a:r>
            <a:r>
              <a:rPr lang="en-US" sz="1600" dirty="0" err="1" smtClean="0"/>
              <a:t>Menanya</a:t>
            </a:r>
            <a:r>
              <a:rPr lang="en-US" sz="1600" dirty="0" smtClean="0"/>
              <a:t> </a:t>
            </a:r>
            <a:r>
              <a:rPr lang="en-US" sz="1600" dirty="0" err="1" smtClean="0"/>
              <a:t>Alasan</a:t>
            </a:r>
            <a:r>
              <a:rPr lang="en-US" sz="1600" dirty="0" smtClean="0"/>
              <a:t> </a:t>
            </a:r>
            <a:r>
              <a:rPr lang="en-US" sz="1600" dirty="0" err="1" smtClean="0"/>
              <a:t>Diperlukannya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Sistem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endParaRPr lang="en-US" sz="1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524000" y="1219200"/>
            <a:ext cx="7391400" cy="4773489"/>
          </a:xfrm>
        </p:spPr>
        <p:txBody>
          <a:bodyPr/>
          <a:lstStyle/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 sebagai sistem etika terkait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pemahaman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good)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(bad). Archie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Bahm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Axiology of Science,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terpisah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eksis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maksudnya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godaan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muncul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pejabat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peluang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 buruk (korupsi), maka hal tersebut dapat terjadi pada siapa saja. Oleh</a:t>
            </a:r>
          </a:p>
          <a:p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 itu, simpulan Archie Bahm, ”Maksimalkan kebaikan, minimalkan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keburukan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1998: 58).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381000"/>
            <a:ext cx="6563072" cy="1143000"/>
          </a:xfrm>
        </p:spPr>
        <p:txBody>
          <a:bodyPr/>
          <a:lstStyle/>
          <a:p>
            <a:r>
              <a:rPr lang="en-US" sz="1600" b="1" dirty="0" smtClean="0">
                <a:solidFill>
                  <a:schemeClr val="tx1"/>
                </a:solidFill>
              </a:rPr>
              <a:t>C. </a:t>
            </a:r>
            <a:r>
              <a:rPr lang="en-US" sz="1600" b="1" dirty="0" err="1" smtClean="0">
                <a:solidFill>
                  <a:schemeClr val="tx1"/>
                </a:solidFill>
              </a:rPr>
              <a:t>Menggali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Sumber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Historis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Sosiologis</a:t>
            </a:r>
            <a:r>
              <a:rPr lang="en-US" sz="1600" b="1" dirty="0" smtClean="0">
                <a:solidFill>
                  <a:schemeClr val="tx1"/>
                </a:solidFill>
              </a:rPr>
              <a:t>, </a:t>
            </a:r>
            <a:r>
              <a:rPr lang="en-US" sz="1600" b="1" dirty="0" err="1" smtClean="0">
                <a:solidFill>
                  <a:schemeClr val="tx1"/>
                </a:solidFill>
              </a:rPr>
              <a:t>Politis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tentang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Pancasila</a:t>
            </a:r>
            <a:endParaRPr lang="en-US" sz="1600" b="1" dirty="0" smtClean="0">
              <a:solidFill>
                <a:schemeClr val="tx1"/>
              </a:solidFill>
            </a:endParaRPr>
          </a:p>
          <a:p>
            <a:r>
              <a:rPr lang="en-US" sz="1600" b="1" dirty="0" err="1" smtClean="0">
                <a:solidFill>
                  <a:schemeClr val="tx1"/>
                </a:solidFill>
              </a:rPr>
              <a:t>sebagai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Sistem</a:t>
            </a:r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</a:rPr>
              <a:t>Etika</a:t>
            </a: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00200" y="1524000"/>
            <a:ext cx="7391400" cy="4800600"/>
          </a:xfrm>
        </p:spPr>
        <p:txBody>
          <a:bodyPr/>
          <a:lstStyle/>
          <a:p>
            <a:pPr algn="just"/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historis</a:t>
            </a:r>
            <a:endParaRPr lang="en-US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Orde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Lama,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berbentuk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Philosofische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Grondslag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Weltanschauung.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ditegaskan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orde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lama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mengenal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nilai-nilai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kemandirian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Presiden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Soekarno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berdikari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kaki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endParaRPr lang="pt-BR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pt-B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 </a:t>
            </a:r>
            <a:r>
              <a:rPr lang="pt-B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zaman Orde Baru, Pancasila sebagai sistem </a:t>
            </a:r>
            <a:r>
              <a:rPr lang="pt-BR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disosialisasikan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penataran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P-4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diinstitusionalkan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wadah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BP-7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butir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dijabarkan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temuan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peneliti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BP-7.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memudahkan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pemahaman </a:t>
            </a:r>
            <a:r>
              <a:rPr lang="it-IT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 butir-butir sila Pancasila dapat dilihat pada tabel </a:t>
            </a:r>
            <a:r>
              <a:rPr lang="it-IT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Soeprapto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1993: 53--55).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752600" y="1844824"/>
            <a:ext cx="6944544" cy="4147865"/>
          </a:xfrm>
        </p:spPr>
        <p:txBody>
          <a:bodyPr/>
          <a:lstStyle/>
          <a:p>
            <a:pPr algn="just"/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Sosiologis</a:t>
            </a:r>
            <a:endParaRPr lang="en-U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sosiologis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ditemukan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etnik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Minangkabau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bermusyawarah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memakai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pembuluh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mufakat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”.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mutiara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kearifan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lokal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bertebaran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bumi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penelitian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mendalam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28600"/>
            <a:ext cx="6563072" cy="460648"/>
          </a:xfrm>
        </p:spPr>
        <p:txBody>
          <a:bodyPr/>
          <a:lstStyle/>
          <a:p>
            <a:r>
              <a:rPr lang="en-US" b="1" dirty="0" smtClean="0"/>
              <a:t>3. </a:t>
            </a:r>
            <a:r>
              <a:rPr lang="en-US" b="1" dirty="0" err="1" smtClean="0"/>
              <a:t>Sumber</a:t>
            </a:r>
            <a:r>
              <a:rPr lang="en-US" b="1" dirty="0" smtClean="0"/>
              <a:t> </a:t>
            </a:r>
            <a:r>
              <a:rPr lang="en-US" b="1" dirty="0" err="1" smtClean="0"/>
              <a:t>politis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524000" y="990600"/>
            <a:ext cx="7391400" cy="5002089"/>
          </a:xfrm>
        </p:spPr>
        <p:txBody>
          <a:bodyPr/>
          <a:lstStyle/>
          <a:p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politis</a:t>
            </a:r>
            <a:r>
              <a:rPr lang="en-US" dirty="0" smtClean="0"/>
              <a:t> </a:t>
            </a:r>
            <a:r>
              <a:rPr lang="en-US" dirty="0" err="1" smtClean="0"/>
              <a:t>Pancasila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norma-norma</a:t>
            </a:r>
            <a:endParaRPr lang="en-US" dirty="0" smtClean="0"/>
          </a:p>
          <a:p>
            <a:r>
              <a:rPr lang="en-US" dirty="0" err="1" smtClean="0"/>
              <a:t>dasar</a:t>
            </a:r>
            <a:r>
              <a:rPr lang="en-US" dirty="0" smtClean="0"/>
              <a:t> (</a:t>
            </a:r>
            <a:r>
              <a:rPr lang="en-US" i="1" dirty="0" err="1" smtClean="0"/>
              <a:t>Grundnorm</a:t>
            </a:r>
            <a:r>
              <a:rPr lang="en-US" i="1" dirty="0" smtClean="0"/>
              <a:t>) </a:t>
            </a:r>
            <a:r>
              <a:rPr lang="en-US" i="1" dirty="0" err="1" smtClean="0"/>
              <a:t>sebagai</a:t>
            </a:r>
            <a:r>
              <a:rPr lang="en-US" i="1" dirty="0" smtClean="0"/>
              <a:t> </a:t>
            </a:r>
            <a:r>
              <a:rPr lang="en-US" i="1" dirty="0" err="1" smtClean="0"/>
              <a:t>sumber</a:t>
            </a:r>
            <a:r>
              <a:rPr lang="en-US" i="1" dirty="0" smtClean="0"/>
              <a:t> </a:t>
            </a:r>
            <a:r>
              <a:rPr lang="en-US" i="1" dirty="0" err="1" smtClean="0"/>
              <a:t>penyusunan</a:t>
            </a:r>
            <a:r>
              <a:rPr lang="en-US" i="1" dirty="0" smtClean="0"/>
              <a:t> </a:t>
            </a:r>
            <a:r>
              <a:rPr lang="en-US" i="1" dirty="0" err="1" smtClean="0"/>
              <a:t>berbagai</a:t>
            </a:r>
            <a:r>
              <a:rPr lang="en-US" i="1" dirty="0" smtClean="0"/>
              <a:t> </a:t>
            </a:r>
            <a:r>
              <a:rPr lang="en-US" i="1" dirty="0" err="1" smtClean="0"/>
              <a:t>peraturan</a:t>
            </a:r>
            <a:r>
              <a:rPr lang="en-US" i="1" dirty="0" smtClean="0"/>
              <a:t> </a:t>
            </a:r>
            <a:r>
              <a:rPr lang="en-US" i="1" dirty="0" err="1" smtClean="0"/>
              <a:t>perundanganundangan</a:t>
            </a:r>
            <a:endParaRPr lang="en-US" i="1" dirty="0" smtClean="0"/>
          </a:p>
          <a:p>
            <a:r>
              <a:rPr lang="en-US" dirty="0" err="1" smtClean="0"/>
              <a:t>di</a:t>
            </a:r>
            <a:r>
              <a:rPr lang="en-US" dirty="0" smtClean="0"/>
              <a:t> Indonesia. Hans </a:t>
            </a:r>
            <a:r>
              <a:rPr lang="en-US" dirty="0" err="1" smtClean="0"/>
              <a:t>Kelsen</a:t>
            </a:r>
            <a:r>
              <a:rPr lang="en-US" dirty="0" smtClean="0"/>
              <a:t> </a:t>
            </a:r>
            <a:r>
              <a:rPr lang="en-US" dirty="0" err="1" smtClean="0"/>
              <a:t>mengatakan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endParaRPr lang="en-US" dirty="0" smtClean="0"/>
          </a:p>
          <a:p>
            <a:r>
              <a:rPr lang="en-US" dirty="0" err="1" smtClean="0"/>
              <a:t>norma</a:t>
            </a:r>
            <a:r>
              <a:rPr lang="en-US" dirty="0" smtClean="0"/>
              <a:t> yang </a:t>
            </a:r>
            <a:r>
              <a:rPr lang="en-US" dirty="0" err="1" smtClean="0"/>
              <a:t>berbentuk</a:t>
            </a:r>
            <a:r>
              <a:rPr lang="en-US" dirty="0" smtClean="0"/>
              <a:t> </a:t>
            </a:r>
            <a:r>
              <a:rPr lang="en-US" dirty="0" err="1" smtClean="0"/>
              <a:t>piramida</a:t>
            </a:r>
            <a:r>
              <a:rPr lang="en-US" dirty="0" smtClean="0"/>
              <a:t>. Norma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endParaRPr lang="en-US" dirty="0" smtClean="0"/>
          </a:p>
          <a:p>
            <a:r>
              <a:rPr lang="en-US" dirty="0" err="1" smtClean="0"/>
              <a:t>kekuatannya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.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abstrak</a:t>
            </a:r>
            <a:r>
              <a:rPr lang="en-US" dirty="0" smtClean="0"/>
              <a:t> </a:t>
            </a:r>
            <a:r>
              <a:rPr lang="en-US" dirty="0" err="1" smtClean="0"/>
              <a:t>sifatnya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sebaliknya</a:t>
            </a:r>
            <a:r>
              <a:rPr lang="en-US" dirty="0" smtClean="0"/>
              <a:t>, </a:t>
            </a:r>
            <a:r>
              <a:rPr lang="en-US" dirty="0" err="1" smtClean="0"/>
              <a:t>semakin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r>
              <a:rPr lang="en-US" dirty="0" smtClean="0"/>
              <a:t> </a:t>
            </a:r>
            <a:r>
              <a:rPr lang="en-US" dirty="0" err="1" smtClean="0"/>
              <a:t>kedudukannya</a:t>
            </a:r>
            <a:r>
              <a:rPr lang="en-US" dirty="0" smtClean="0"/>
              <a:t>,</a:t>
            </a:r>
          </a:p>
          <a:p>
            <a:r>
              <a:rPr lang="fi-FI" dirty="0" smtClean="0"/>
              <a:t>akan semakin konkrit norma tersebut (Kaelan, 2011: 487). Pancasila sebagai</a:t>
            </a:r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</a:t>
            </a:r>
            <a:r>
              <a:rPr lang="en-US" dirty="0" err="1" smtClean="0"/>
              <a:t>tertinggi</a:t>
            </a:r>
            <a:r>
              <a:rPr lang="en-US" dirty="0" smtClean="0"/>
              <a:t> (</a:t>
            </a:r>
            <a:r>
              <a:rPr lang="en-US" i="1" dirty="0" err="1" smtClean="0"/>
              <a:t>Grundnorm</a:t>
            </a:r>
            <a:r>
              <a:rPr lang="en-US" i="1" dirty="0" smtClean="0"/>
              <a:t>) yang </a:t>
            </a:r>
            <a:r>
              <a:rPr lang="en-US" i="1" dirty="0" err="1" smtClean="0"/>
              <a:t>sifatnya</a:t>
            </a:r>
            <a:r>
              <a:rPr lang="en-US" i="1" dirty="0" smtClean="0"/>
              <a:t> </a:t>
            </a:r>
            <a:r>
              <a:rPr lang="en-US" i="1" dirty="0" err="1" smtClean="0"/>
              <a:t>abstrak</a:t>
            </a:r>
            <a:r>
              <a:rPr lang="en-US" i="1" dirty="0" smtClean="0"/>
              <a:t>,</a:t>
            </a:r>
          </a:p>
          <a:p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yang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bawahnya</a:t>
            </a:r>
            <a:endParaRPr lang="en-US" dirty="0" smtClean="0"/>
          </a:p>
          <a:p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konkrit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467544" y="1066800"/>
            <a:ext cx="8229600" cy="4810472"/>
          </a:xfrm>
        </p:spPr>
        <p:txBody>
          <a:bodyPr/>
          <a:lstStyle/>
          <a:p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samping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way of life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struktur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disusun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tuntunan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panduan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Indonesia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bersikap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v-S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bertingkah </a:t>
            </a:r>
            <a:r>
              <a:rPr lang="sv-S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laku. Pancasila sebagai sistem etika, dimaksudkan </a:t>
            </a:r>
            <a:r>
              <a:rPr lang="sv-SE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mengembangkan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moralitas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kemampuan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menampilkan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spiritualitas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Mahasiswa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peserta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didik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ilmiah-akademik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orisinal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komprehensif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agar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mewarnai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diambilnya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profesi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sz="1600" dirty="0" smtClean="0"/>
              <a:t>A. </a:t>
            </a:r>
            <a:r>
              <a:rPr lang="en-US" sz="1600" dirty="0" err="1" smtClean="0"/>
              <a:t>Menelusuri</a:t>
            </a:r>
            <a:r>
              <a:rPr lang="en-US" sz="1600" dirty="0" smtClean="0"/>
              <a:t> </a:t>
            </a:r>
            <a:r>
              <a:rPr lang="en-US" sz="1600" dirty="0" err="1" smtClean="0"/>
              <a:t>Konsep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Urgensi</a:t>
            </a:r>
            <a:r>
              <a:rPr lang="en-US" sz="1600" dirty="0" smtClean="0"/>
              <a:t> </a:t>
            </a:r>
            <a:r>
              <a:rPr lang="en-US" sz="1600" dirty="0" err="1" smtClean="0"/>
              <a:t>Pancasila</a:t>
            </a:r>
            <a:r>
              <a:rPr lang="en-US" sz="1600" dirty="0" smtClean="0"/>
              <a:t> </a:t>
            </a:r>
            <a:r>
              <a:rPr lang="en-US" sz="1600" dirty="0" err="1" smtClean="0"/>
              <a:t>sebagai</a:t>
            </a:r>
            <a:r>
              <a:rPr lang="en-US" sz="1600" dirty="0" smtClean="0"/>
              <a:t> </a:t>
            </a:r>
            <a:r>
              <a:rPr lang="en-US" sz="1600" dirty="0" err="1" smtClean="0"/>
              <a:t>Sistem</a:t>
            </a:r>
            <a:r>
              <a:rPr lang="en-US" sz="1600" dirty="0" smtClean="0"/>
              <a:t> </a:t>
            </a:r>
            <a:r>
              <a:rPr lang="en-US" sz="1600" dirty="0" err="1" smtClean="0"/>
              <a:t>Etika</a:t>
            </a:r>
            <a:endParaRPr lang="ko-KR" altLang="en-US" sz="1600" dirty="0"/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447800" y="1066801"/>
            <a:ext cx="7249344" cy="3581400"/>
          </a:xfrm>
        </p:spPr>
        <p:txBody>
          <a:bodyPr/>
          <a:lstStyle/>
          <a:p>
            <a:r>
              <a:rPr lang="sv-SE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Konsep Pancasila sebagai Sistem Etika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Pernahkah Anda mendengar istilah “etika”? Kalaupun Anda pernah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mendengar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tahukah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Yunani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“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Ethos” 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tinggal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biasa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padang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rumput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kandang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kebiasaan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berpikir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etimologis, etika berarti ilmu tentang segala sesuatu yang biasa dilakukan atau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kebiasaan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o-KR" alt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96743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2134072" y="838200"/>
            <a:ext cx="7009928" cy="5154489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perbincangan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umumnya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membicarakan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ketahui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Frondizi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menerangkan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dirinya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membutuhkan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pengemban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(2001:7).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kejujuran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kepribadian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Istilah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kompleks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bervariasi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Lacey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menjelaskan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 paling tidak ada enam pengertian nilai dalam penggunaan secara umum,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fundamental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dicari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sepanjang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nb-NO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pemenuhan karakter untuk kehidupan seseorang.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pengevaluasian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penginterpretasian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pembentukan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Suatu kriteria fundamental bagi seseorang untuk memilih sesuatu yang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kemungkinan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752600" y="838200"/>
            <a:ext cx="6944544" cy="5154489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fundamental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dipegang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bertingkah laku bagi dirinya dan orang lain.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”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berharga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identitas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kepribadian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ilmiah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objek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disucikan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budaya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tradisi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(Lacey, 1999: 23).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(5),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fundamental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pegangan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bertindak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kriteria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mengukur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karakter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standar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fundamental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pula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diterapkan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pergaulannya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perbuatannya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dikategorikan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143000" y="1371600"/>
            <a:ext cx="7554144" cy="4621089"/>
          </a:xfrm>
        </p:spPr>
        <p:txBody>
          <a:bodyPr/>
          <a:lstStyle/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Aliran-aliran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aliran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meliputi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i-FI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 keutamaan, teleologis, deontologis. Etika keutamaan atau etika kebajikan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keutamaan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virtue),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mempelajari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perbuatan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buruk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kebajikan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mengarahkan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perhatiannya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keberadaan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menekankan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What should I be?,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saya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16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?”.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watak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terkandung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keutamaan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ksatriya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belas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kasih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terus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terang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bersahabat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murah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hati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bernalar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percaya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penguasaan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sadar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suka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bekerja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berani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santun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jujur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terampil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setia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ugahari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bersahaja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disiplin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mandiri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bijaksana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peduli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nl-NL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 toleran (Mudhofir, 2009: 216--219).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524000" y="228600"/>
            <a:ext cx="7173144" cy="5764089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menyatakan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menentukan </a:t>
            </a:r>
            <a:endParaRPr lang="sv-S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 atau kebenaran tindakan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dilawankan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Seseorang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mungkin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berniat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mengikuti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asas-asas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tertinggi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berbahaya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jelek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menganggap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efektivitas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tujuannya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menganggap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kebenaran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kesalahan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akhir </a:t>
            </a:r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diinginkan (Mudhofir, 2009: 214). Aliran-aliran etika </a:t>
            </a:r>
            <a:endParaRPr lang="sv-SE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teleologis,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meliputi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eudaemonisme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hedonisme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utilitarianisme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deontologis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bersangkutan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bukannya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membicarakan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tujuan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bertalian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seharusnya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kebenaran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v-S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atau kelayakan, kepatutan. Kewajiban moral mengandung kemestian</a:t>
            </a: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melakukan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Pertimbangan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diutamakan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pertimbangan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Konsep-konsep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(yang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didefinisikan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kewajiban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kelayakan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rasional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diturunkan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dianalisis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Mudhofir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2009: 141).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28600"/>
            <a:ext cx="6563072" cy="460648"/>
          </a:xfrm>
        </p:spPr>
        <p:txBody>
          <a:bodyPr/>
          <a:lstStyle/>
          <a:p>
            <a:r>
              <a:rPr lang="en-US" b="1" dirty="0" smtClean="0"/>
              <a:t>c. </a:t>
            </a:r>
            <a:r>
              <a:rPr lang="en-US" b="1" dirty="0" err="1" smtClean="0"/>
              <a:t>Etika</a:t>
            </a:r>
            <a:r>
              <a:rPr lang="en-US" b="1" dirty="0" smtClean="0"/>
              <a:t> </a:t>
            </a:r>
            <a:r>
              <a:rPr lang="en-US" b="1" dirty="0" err="1" smtClean="0"/>
              <a:t>Pancasila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676400" y="1066800"/>
            <a:ext cx="7315200" cy="4925889"/>
          </a:xfrm>
        </p:spPr>
        <p:txBody>
          <a:bodyPr/>
          <a:lstStyle/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cabang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dijabarkan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sila-sila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 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 terkandung nilai-nilai ketuhanan, kemanusiaan, persatuan</a:t>
            </a:r>
            <a:r>
              <a:rPr lang="fi-FI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kerakyatan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membentuk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ketuhanan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moral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spiritualitas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mendekatkan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Pencipta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agama 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dianutnya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humanus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menjadikan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manusiawi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kualitas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pergaulan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antarsesama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solidaritas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rasa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kebersamaan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mitsein</a:t>
            </a:r>
            <a:r>
              <a:rPr lang="en-US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cinta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air.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kerakyatan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menghargai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mendengar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memaksakankehendak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lain.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nilai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peduli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nasib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kesediaan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membantu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kesulitan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lain.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152400"/>
            <a:ext cx="6563072" cy="460648"/>
          </a:xfrm>
        </p:spPr>
        <p:txBody>
          <a:bodyPr/>
          <a:lstStyle/>
          <a:p>
            <a:r>
              <a:rPr lang="it-IT" b="1" dirty="0" smtClean="0"/>
              <a:t>2. Urgensi Pancasila sebagai Sistem Etika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371600" y="990600"/>
            <a:ext cx="7772400" cy="5002089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etika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terkait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problem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dihadapi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berikut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Pertama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banyaknya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korupsi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melanda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melemahkan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sendi-sendi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aksi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Terorisme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mengatasnamakan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merusak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toleransi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umat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beragama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meluluhlantakkan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semangat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mengancam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disintegrasi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Ketiga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pelanggaran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asasi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manusia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(HAM)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kasus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penyerbuan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Lembaga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Pemasyarakatan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Cebongan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Yogyakarta,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2013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lalu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Keempat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kesenjangan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kaya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miskin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menandai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Kelima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ketidakadilan</a:t>
            </a:r>
            <a:r>
              <a:rPr lang="en-US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hukum</a:t>
            </a:r>
            <a:endParaRPr lang="en-US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yang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mewarnai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putusan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bebas</a:t>
            </a:r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bersyarat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pengedar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narkoba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asal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Australia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Schapell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Corby.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1553</Words>
  <Application>Microsoft Office PowerPoint</Application>
  <PresentationFormat>On-screen Show (4:3)</PresentationFormat>
  <Paragraphs>131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Custom Design</vt:lpstr>
      <vt:lpstr>Slide 1</vt:lpstr>
      <vt:lpstr>Slide 2</vt:lpstr>
      <vt:lpstr> A. Menelusuri Konsep dan Urgensi Pancasila sebagai Sistem Etika</vt:lpstr>
      <vt:lpstr>Slide 4</vt:lpstr>
      <vt:lpstr>Slide 5</vt:lpstr>
      <vt:lpstr>Slide 6</vt:lpstr>
      <vt:lpstr>Slide 7</vt:lpstr>
      <vt:lpstr>Slide 8</vt:lpstr>
      <vt:lpstr>Slide 9</vt:lpstr>
      <vt:lpstr>B. Menanya Alasan Diperlukannya Pancasila sebagai Sistem Etika</vt:lpstr>
      <vt:lpstr>Slide 11</vt:lpstr>
      <vt:lpstr>Slide 12</vt:lpstr>
      <vt:lpstr>Slide 13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HP</cp:lastModifiedBy>
  <cp:revision>32</cp:revision>
  <dcterms:created xsi:type="dcterms:W3CDTF">2014-04-01T16:35:38Z</dcterms:created>
  <dcterms:modified xsi:type="dcterms:W3CDTF">2021-08-14T04:37:04Z</dcterms:modified>
</cp:coreProperties>
</file>