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8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79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6472" y="-457200"/>
            <a:ext cx="21336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0288" y="6096000"/>
            <a:ext cx="1319783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204215" y="2667000"/>
            <a:ext cx="5586983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118616" y="2895600"/>
            <a:ext cx="3148584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0689" y="2616259"/>
            <a:ext cx="4031729" cy="104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5"/>
              </a:lnSpc>
              <a:spcBef>
                <a:spcPts val="409"/>
              </a:spcBef>
            </a:pPr>
            <a:r>
              <a:rPr sz="8000" spc="0" dirty="0">
                <a:solidFill>
                  <a:srgbClr val="EBEBEB"/>
                </a:solidFill>
                <a:latin typeface="Century Gothic"/>
                <a:cs typeface="Century Gothic"/>
              </a:rPr>
              <a:t>“AKIB</a:t>
            </a:r>
            <a:r>
              <a:rPr sz="8000" spc="-25" dirty="0">
                <a:solidFill>
                  <a:srgbClr val="EBEBEB"/>
                </a:solidFill>
                <a:latin typeface="Century Gothic"/>
                <a:cs typeface="Century Gothic"/>
              </a:rPr>
              <a:t>A</a:t>
            </a:r>
            <a:r>
              <a:rPr sz="8000" spc="0" dirty="0">
                <a:solidFill>
                  <a:srgbClr val="EBEBEB"/>
                </a:solidFill>
                <a:latin typeface="Century Gothic"/>
                <a:cs typeface="Century Gothic"/>
              </a:rPr>
              <a:t>T</a:t>
            </a:r>
            <a:endParaRPr sz="8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51037" y="2616259"/>
            <a:ext cx="4225649" cy="104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195"/>
              </a:lnSpc>
              <a:spcBef>
                <a:spcPts val="409"/>
              </a:spcBef>
            </a:pPr>
            <a:r>
              <a:rPr sz="8000" spc="0" dirty="0">
                <a:solidFill>
                  <a:srgbClr val="EBEBEB"/>
                </a:solidFill>
                <a:latin typeface="Century Gothic"/>
                <a:cs typeface="Century Gothic"/>
              </a:rPr>
              <a:t>HUKUM”</a:t>
            </a:r>
            <a:endParaRPr sz="8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674620"/>
            <a:ext cx="12192000" cy="12207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2936" y="2401824"/>
            <a:ext cx="8830056" cy="1377695"/>
          </a:xfrm>
          <a:custGeom>
            <a:avLst/>
            <a:gdLst/>
            <a:ahLst/>
            <a:cxnLst/>
            <a:rect l="l" t="t" r="r" b="b"/>
            <a:pathLst>
              <a:path w="8830056" h="1377696">
                <a:moveTo>
                  <a:pt x="0" y="1377695"/>
                </a:moveTo>
                <a:lnTo>
                  <a:pt x="8830056" y="1377695"/>
                </a:lnTo>
                <a:lnTo>
                  <a:pt x="8830056" y="0"/>
                </a:lnTo>
                <a:lnTo>
                  <a:pt x="0" y="0"/>
                </a:lnTo>
                <a:lnTo>
                  <a:pt x="0" y="1377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2936" y="2401824"/>
            <a:ext cx="8830056" cy="1377695"/>
          </a:xfrm>
          <a:custGeom>
            <a:avLst/>
            <a:gdLst/>
            <a:ahLst/>
            <a:cxnLst/>
            <a:rect l="l" t="t" r="r" b="b"/>
            <a:pathLst>
              <a:path w="8830056" h="1377696">
                <a:moveTo>
                  <a:pt x="0" y="1377695"/>
                </a:moveTo>
                <a:lnTo>
                  <a:pt x="8830056" y="1377695"/>
                </a:lnTo>
                <a:lnTo>
                  <a:pt x="8830056" y="0"/>
                </a:lnTo>
                <a:lnTo>
                  <a:pt x="0" y="0"/>
                </a:lnTo>
                <a:lnTo>
                  <a:pt x="0" y="13776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392936" y="2401824"/>
            <a:ext cx="8830056" cy="1377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59"/>
              </a:spcBef>
            </a:pPr>
            <a:endParaRPr sz="1300"/>
          </a:p>
          <a:p>
            <a:pPr marL="1173226">
              <a:lnSpc>
                <a:spcPct val="95825"/>
              </a:lnSpc>
            </a:pPr>
            <a:r>
              <a:rPr sz="7200" spc="0" dirty="0">
                <a:solidFill>
                  <a:srgbClr val="FFFFFF"/>
                </a:solidFill>
                <a:latin typeface="Times New Roman"/>
                <a:cs typeface="Times New Roman"/>
              </a:rPr>
              <a:t>TERIMA</a:t>
            </a:r>
            <a:r>
              <a:rPr sz="7200" spc="-4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200" spc="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7200" spc="1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7200" spc="0" dirty="0">
                <a:solidFill>
                  <a:srgbClr val="FFFFFF"/>
                </a:solidFill>
                <a:latin typeface="Times New Roman"/>
                <a:cs typeface="Times New Roman"/>
              </a:rPr>
              <a:t>SIH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86472" y="-457200"/>
            <a:ext cx="21336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0288" y="6096000"/>
            <a:ext cx="1319783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204215" y="2667000"/>
            <a:ext cx="5586983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18616" y="2895600"/>
            <a:ext cx="3148584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3404" y="908125"/>
            <a:ext cx="7293501" cy="1016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722">
              <a:lnSpc>
                <a:spcPts val="2160"/>
              </a:lnSpc>
              <a:spcBef>
                <a:spcPts val="108"/>
              </a:spcBef>
            </a:pP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enge</a:t>
            </a:r>
            <a:r>
              <a:rPr sz="3000" spc="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rt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ian</a:t>
            </a:r>
            <a:r>
              <a:rPr sz="3000" spc="-94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000" spc="-14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3000" spc="-1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hu</a:t>
            </a:r>
            <a:r>
              <a:rPr sz="3000" spc="-14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000" spc="-16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c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000" spc="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000" spc="-63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ct val="97819"/>
              </a:lnSpc>
              <a:spcBef>
                <a:spcPts val="952"/>
              </a:spcBef>
            </a:pP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Ak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2000" spc="-3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uku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000" spc="-1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al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2000" spc="-3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2000" spc="-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yang</a:t>
            </a:r>
            <a:r>
              <a:rPr sz="2000" spc="-5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nc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r>
              <a:rPr sz="2000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arena</a:t>
            </a:r>
            <a:r>
              <a:rPr sz="2000" spc="-37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anya</a:t>
            </a:r>
            <a:endParaRPr sz="2000" dirty="0">
              <a:latin typeface="Bookman Old Style"/>
              <a:cs typeface="Bookman Old Style"/>
            </a:endParaRPr>
          </a:p>
          <a:p>
            <a:pPr marL="12700" marR="44722">
              <a:lnSpc>
                <a:spcPct val="97819"/>
              </a:lnSpc>
              <a:spcBef>
                <a:spcPts val="55"/>
              </a:spcBef>
            </a:pP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is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w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88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an,</a:t>
            </a:r>
            <a:r>
              <a:rPr sz="2000" spc="-4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</a:t>
            </a:r>
            <a:r>
              <a:rPr sz="2000" spc="-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hu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g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</a:t>
            </a:r>
            <a:r>
              <a:rPr sz="2000" spc="-4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hu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m.</a:t>
            </a:r>
            <a:endParaRPr sz="20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8726" y="944737"/>
            <a:ext cx="23553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endParaRPr sz="1600">
              <a:latin typeface="Wingdings 3"/>
              <a:cs typeface="Wingdings 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3404" y="2508715"/>
            <a:ext cx="6848526" cy="1016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722">
              <a:lnSpc>
                <a:spcPts val="2160"/>
              </a:lnSpc>
              <a:spcBef>
                <a:spcPts val="108"/>
              </a:spcBef>
            </a:pP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en</a:t>
            </a:r>
            <a:r>
              <a:rPr sz="3000" spc="-14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000" spc="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3000" spc="-45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er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so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ct val="97819"/>
              </a:lnSpc>
              <a:spcBef>
                <a:spcPts val="954"/>
              </a:spcBef>
            </a:pP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Ak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2000" spc="-3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hu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000" spc="-1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yai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-4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-1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</a:t>
            </a:r>
            <a:r>
              <a:rPr sz="2000" spc="-5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ya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g</a:t>
            </a:r>
            <a:r>
              <a:rPr sz="2000" spc="-3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ehen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endParaRPr sz="2000" dirty="0">
              <a:latin typeface="Bookman Old Style"/>
              <a:cs typeface="Bookman Old Style"/>
            </a:endParaRPr>
          </a:p>
          <a:p>
            <a:pPr marL="12700" marR="44722">
              <a:lnSpc>
                <a:spcPct val="97819"/>
              </a:lnSpc>
              <a:spcBef>
                <a:spcPts val="50"/>
              </a:spcBef>
            </a:pP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el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ak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-2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</a:t>
            </a:r>
            <a:r>
              <a:rPr sz="2000" spc="-7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yang</a:t>
            </a:r>
            <a:r>
              <a:rPr sz="2000" spc="-3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ia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000" spc="-44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leh</a:t>
            </a:r>
            <a:r>
              <a:rPr sz="2000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uku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m.</a:t>
            </a:r>
            <a:endParaRPr sz="2000" dirty="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8726" y="2545324"/>
            <a:ext cx="235851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endParaRPr sz="1600">
              <a:latin typeface="Wingdings 3"/>
              <a:cs typeface="Wingdings 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3437" y="2942030"/>
            <a:ext cx="577912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08"/>
              </a:spcBef>
            </a:pP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leh</a:t>
            </a:r>
            <a:endParaRPr sz="20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43404" y="4110049"/>
            <a:ext cx="7639429" cy="1626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022">
              <a:lnSpc>
                <a:spcPts val="2160"/>
              </a:lnSpc>
              <a:spcBef>
                <a:spcPts val="108"/>
              </a:spcBef>
            </a:pP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en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000" spc="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3000" spc="-45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3000" spc="-4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000" spc="4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3000" spc="4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w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an</a:t>
            </a:r>
            <a:r>
              <a:rPr sz="3000" spc="-38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000" spc="-9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3000" spc="0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alim</a:t>
            </a:r>
            <a:endParaRPr sz="2000" dirty="0">
              <a:latin typeface="Bookman Old Style"/>
              <a:cs typeface="Bookman Old Style"/>
            </a:endParaRPr>
          </a:p>
          <a:p>
            <a:pPr marL="12700">
              <a:lnSpc>
                <a:spcPct val="100068"/>
              </a:lnSpc>
              <a:spcBef>
                <a:spcPts val="952"/>
              </a:spcBef>
            </a:pP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Ak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2000" spc="-3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uku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000" spc="-1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al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2000" spc="-3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gala</a:t>
            </a:r>
            <a:r>
              <a:rPr sz="2000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2000" spc="-2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yang</a:t>
            </a:r>
            <a:r>
              <a:rPr sz="2000" spc="-3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er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j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000" spc="-5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ari</a:t>
            </a:r>
            <a:r>
              <a:rPr sz="2000" spc="-23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gala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</a:t>
            </a:r>
            <a:r>
              <a:rPr sz="2000" spc="-4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hu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000" spc="-1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ya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g</a:t>
            </a:r>
            <a:r>
              <a:rPr sz="2000" spc="-3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ila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kuk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</a:t>
            </a:r>
            <a:r>
              <a:rPr sz="20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leh</a:t>
            </a:r>
            <a:r>
              <a:rPr sz="2000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jek</a:t>
            </a:r>
            <a:r>
              <a:rPr sz="2000" spc="-2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hu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 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er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ap</a:t>
            </a:r>
            <a:r>
              <a:rPr sz="2000" spc="-7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ob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jek</a:t>
            </a:r>
            <a:r>
              <a:rPr sz="2000" spc="-1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uku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000" spc="-1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ata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upu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2000" spc="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2000" spc="-2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lain</a:t>
            </a:r>
            <a:r>
              <a:rPr sz="2000" spc="-2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yang</a:t>
            </a:r>
            <a:r>
              <a:rPr sz="2000" spc="-3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is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eb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ena</a:t>
            </a:r>
            <a:r>
              <a:rPr sz="2000" spc="-37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eja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ian</a:t>
            </a:r>
            <a:r>
              <a:rPr sz="2000" spc="-23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en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-7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leh</a:t>
            </a:r>
            <a:r>
              <a:rPr sz="2000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hu</a:t>
            </a:r>
            <a:r>
              <a:rPr sz="20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000" spc="-1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ya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g</a:t>
            </a:r>
            <a:r>
              <a:rPr sz="2000" spc="-56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000" spc="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g</a:t>
            </a:r>
            <a:r>
              <a:rPr sz="20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ku</a:t>
            </a:r>
            <a:r>
              <a:rPr sz="2000" spc="9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an.</a:t>
            </a:r>
            <a:endParaRPr sz="2000" dirty="0">
              <a:latin typeface="Bookman Old Style"/>
              <a:cs typeface="Bookman Old Styl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98726" y="4146661"/>
            <a:ext cx="235538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endParaRPr sz="1600">
              <a:latin typeface="Wingdings 3"/>
              <a:cs typeface="Wingdings 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6472" y="-457200"/>
            <a:ext cx="21336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00288" y="6096000"/>
            <a:ext cx="1319783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204215" y="2667000"/>
            <a:ext cx="5586983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18616" y="2895600"/>
            <a:ext cx="3148584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0575" y="1619475"/>
            <a:ext cx="7533803" cy="919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825" spc="0" baseline="1147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3825" spc="-184" baseline="1136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Su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200" spc="4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-63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32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3200" spc="-38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hu</a:t>
            </a:r>
            <a:r>
              <a:rPr sz="3200" spc="-25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200" spc="-34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3200" spc="-28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nc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endParaRPr sz="3200">
              <a:latin typeface="Bookman Old Style"/>
              <a:cs typeface="Bookman Old Style"/>
            </a:endParaRPr>
          </a:p>
          <a:p>
            <a:pPr marL="357124" marR="60853">
              <a:lnSpc>
                <a:spcPts val="3750"/>
              </a:lnSpc>
              <a:spcBef>
                <a:spcPts val="102"/>
              </a:spcBef>
            </a:pPr>
            <a:r>
              <a:rPr sz="32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ar</a:t>
            </a:r>
            <a:r>
              <a:rPr sz="3200" spc="50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na</a:t>
            </a:r>
            <a:r>
              <a:rPr sz="3200" spc="-108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anya</a:t>
            </a:r>
            <a:r>
              <a:rPr sz="3200" spc="-58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32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200" spc="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2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bu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atan</a:t>
            </a:r>
            <a:r>
              <a:rPr sz="3200" spc="-12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atau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999" y="2595216"/>
            <a:ext cx="2997491" cy="1406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856">
              <a:lnSpc>
                <a:spcPts val="3400"/>
              </a:lnSpc>
              <a:spcBef>
                <a:spcPts val="170"/>
              </a:spcBef>
            </a:pPr>
            <a:r>
              <a:rPr sz="3200" spc="4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ind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ak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</a:t>
            </a:r>
            <a:r>
              <a:rPr sz="3200" spc="-73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yang</a:t>
            </a:r>
            <a:endParaRPr sz="3200">
              <a:latin typeface="Bookman Old Style"/>
              <a:cs typeface="Bookman Old Style"/>
            </a:endParaRPr>
          </a:p>
          <a:p>
            <a:pPr marL="12700">
              <a:lnSpc>
                <a:spcPct val="100068"/>
              </a:lnSpc>
            </a:pP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nc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r>
              <a:rPr sz="3200" spc="-5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32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 s</a:t>
            </a:r>
            <a:r>
              <a:rPr sz="3200" spc="34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ai</a:t>
            </a:r>
            <a:r>
              <a:rPr sz="3200" spc="-9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3200" spc="34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ngan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9651" y="2595216"/>
            <a:ext cx="3735519" cy="1406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002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200" spc="34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ngaja</a:t>
            </a:r>
            <a:r>
              <a:rPr sz="3200" spc="-118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dila</a:t>
            </a:r>
            <a:r>
              <a:rPr sz="32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uk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</a:t>
            </a:r>
            <a:endParaRPr sz="3200">
              <a:latin typeface="Bookman Old Style"/>
              <a:cs typeface="Bookman Old Style"/>
            </a:endParaRPr>
          </a:p>
          <a:p>
            <a:pPr marL="12700" marR="65864" indent="66127">
              <a:lnSpc>
                <a:spcPct val="100068"/>
              </a:lnSpc>
            </a:pP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yang</a:t>
            </a:r>
            <a:r>
              <a:rPr sz="3200" spc="-5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32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2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3200" spc="44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nd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ak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 </a:t>
            </a:r>
            <a:r>
              <a:rPr sz="3200" spc="-25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32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200" spc="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aturan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1624" y="2595216"/>
            <a:ext cx="954482" cy="4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95"/>
              </a:lnSpc>
              <a:spcBef>
                <a:spcPts val="169"/>
              </a:spcBef>
            </a:pP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agar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04999" y="4059389"/>
            <a:ext cx="6545646" cy="1406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856">
              <a:lnSpc>
                <a:spcPts val="3400"/>
              </a:lnSpc>
              <a:spcBef>
                <a:spcPts val="170"/>
              </a:spcBef>
            </a:pP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hu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2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200" spc="4" dirty="0">
                <a:solidFill>
                  <a:srgbClr val="FFFFFF"/>
                </a:solidFill>
                <a:latin typeface="Bookman Old Style"/>
                <a:cs typeface="Bookman Old Style"/>
              </a:rPr>
              <a:t>,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misal</a:t>
            </a:r>
            <a:r>
              <a:rPr sz="3200" spc="-10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2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32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3200" spc="-134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endParaRPr sz="3200">
              <a:latin typeface="Bookman Old Style"/>
              <a:cs typeface="Bookman Old Style"/>
            </a:endParaRPr>
          </a:p>
          <a:p>
            <a:pPr marL="12700">
              <a:lnSpc>
                <a:spcPct val="100068"/>
              </a:lnSpc>
            </a:pP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32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nga</a:t>
            </a:r>
            <a:r>
              <a:rPr sz="32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an</a:t>
            </a:r>
            <a:r>
              <a:rPr sz="3200" spc="-144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atau</a:t>
            </a:r>
            <a:r>
              <a:rPr sz="3200" spc="-5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2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bu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3200" spc="-114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2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200" spc="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2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 wasiat.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6472" y="-457200"/>
            <a:ext cx="21336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0288" y="6096000"/>
            <a:ext cx="1319783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204215" y="2667000"/>
            <a:ext cx="5586983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18616" y="2895600"/>
            <a:ext cx="3148584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2725" y="2043553"/>
            <a:ext cx="1648163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3300" spc="-9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Kata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1927" y="2043553"/>
            <a:ext cx="1061205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la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4223" y="2043553"/>
            <a:ext cx="1113173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da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0756" y="2043553"/>
            <a:ext cx="1707841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ak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bat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684" y="2043553"/>
            <a:ext cx="1968526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huk</a:t>
            </a:r>
            <a:r>
              <a:rPr sz="41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7175" y="2543679"/>
            <a:ext cx="3600932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ad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r>
              <a:rPr sz="41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 ak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bat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1323" y="2543679"/>
            <a:ext cx="2756593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da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4100" spc="-1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su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tu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7175" y="3044050"/>
            <a:ext cx="4593470" cy="546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tindak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 hukum.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2725" y="4296914"/>
            <a:ext cx="2324074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3300" spc="-9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C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ontoh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1459" y="4296914"/>
            <a:ext cx="1113173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da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4862" y="4296914"/>
            <a:ext cx="1707841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ak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bat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15920" y="4296914"/>
            <a:ext cx="2134797" cy="546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5"/>
              </a:lnSpc>
              <a:spcBef>
                <a:spcPts val="215"/>
              </a:spcBef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huk</a:t>
            </a:r>
            <a:r>
              <a:rPr sz="4100" spc="-25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m:</a:t>
            </a:r>
            <a:endParaRPr sz="4100">
              <a:latin typeface="Bookman Old Style"/>
              <a:cs typeface="Bookman Old Styl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7175" y="4797040"/>
            <a:ext cx="7402218" cy="104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12"/>
              </a:lnSpc>
              <a:spcBef>
                <a:spcPts val="434"/>
              </a:spcBef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4100" spc="25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mbuat</a:t>
            </a:r>
            <a:r>
              <a:rPr sz="4100" spc="-4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w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si</a:t>
            </a:r>
            <a:r>
              <a:rPr sz="41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t,p</a:t>
            </a:r>
            <a:r>
              <a:rPr sz="4100" spc="25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rn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y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ata</a:t>
            </a:r>
            <a:r>
              <a:rPr sz="41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 </a:t>
            </a:r>
            <a:endParaRPr sz="4100">
              <a:latin typeface="Bookman Old Style"/>
              <a:cs typeface="Bookman Old Style"/>
            </a:endParaRPr>
          </a:p>
          <a:p>
            <a:pPr marL="12700">
              <a:lnSpc>
                <a:spcPts val="4812"/>
              </a:lnSpc>
            </a:pP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4100" spc="1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rh</a:t>
            </a:r>
            <a:r>
              <a:rPr sz="4100" spc="14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nti</a:t>
            </a:r>
            <a:r>
              <a:rPr sz="4100" spc="-3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4100" spc="25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ny</a:t>
            </a:r>
            <a:r>
              <a:rPr sz="4100" spc="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4100" spc="0" dirty="0">
                <a:solidFill>
                  <a:srgbClr val="FFFFFF"/>
                </a:solidFill>
                <a:latin typeface="Bookman Old Style"/>
                <a:cs typeface="Bookman Old Style"/>
              </a:rPr>
              <a:t>w</a:t>
            </a:r>
            <a:r>
              <a:rPr sz="4100" spc="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4100" spc="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4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6472" y="-457200"/>
            <a:ext cx="21336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0288" y="6096000"/>
            <a:ext cx="1319783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204215" y="2667000"/>
            <a:ext cx="5586983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18616" y="2895600"/>
            <a:ext cx="3148584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26512" y="262777"/>
            <a:ext cx="4892273" cy="1086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50"/>
              </a:lnSpc>
              <a:spcBef>
                <a:spcPts val="202"/>
              </a:spcBef>
            </a:pPr>
            <a:r>
              <a:rPr sz="3800" spc="-9" dirty="0">
                <a:solidFill>
                  <a:srgbClr val="FF0000"/>
                </a:solidFill>
                <a:latin typeface="Century Gothic"/>
                <a:cs typeface="Century Gothic"/>
              </a:rPr>
              <a:t>“C</a:t>
            </a:r>
            <a:r>
              <a:rPr sz="3800" spc="0" dirty="0">
                <a:solidFill>
                  <a:srgbClr val="FF0000"/>
                </a:solidFill>
                <a:latin typeface="Century Gothic"/>
                <a:cs typeface="Century Gothic"/>
              </a:rPr>
              <a:t>ON</a:t>
            </a:r>
            <a:r>
              <a:rPr sz="3800" spc="-39" dirty="0">
                <a:solidFill>
                  <a:srgbClr val="FF0000"/>
                </a:solidFill>
                <a:latin typeface="Century Gothic"/>
                <a:cs typeface="Century Gothic"/>
              </a:rPr>
              <a:t>T</a:t>
            </a:r>
            <a:r>
              <a:rPr sz="3800" spc="0" dirty="0">
                <a:solidFill>
                  <a:srgbClr val="FF0000"/>
                </a:solidFill>
                <a:latin typeface="Century Gothic"/>
                <a:cs typeface="Century Gothic"/>
              </a:rPr>
              <a:t>OH</a:t>
            </a:r>
            <a:r>
              <a:rPr sz="3800" spc="-77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3800" spc="0" dirty="0">
                <a:solidFill>
                  <a:srgbClr val="FF0000"/>
                </a:solidFill>
                <a:latin typeface="Century Gothic"/>
                <a:cs typeface="Century Gothic"/>
              </a:rPr>
              <a:t>LA</a:t>
            </a:r>
            <a:r>
              <a:rPr sz="3800" spc="-19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sz="3800" spc="0" dirty="0">
                <a:solidFill>
                  <a:srgbClr val="FF0000"/>
                </a:solidFill>
                <a:latin typeface="Century Gothic"/>
                <a:cs typeface="Century Gothic"/>
              </a:rPr>
              <a:t>N</a:t>
            </a:r>
            <a:r>
              <a:rPr sz="3800" spc="-52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3800" spc="0" dirty="0">
                <a:solidFill>
                  <a:srgbClr val="FF0000"/>
                </a:solidFill>
                <a:latin typeface="Century Gothic"/>
                <a:cs typeface="Century Gothic"/>
              </a:rPr>
              <a:t>DARI</a:t>
            </a:r>
            <a:endParaRPr sz="3800">
              <a:latin typeface="Century Gothic"/>
              <a:cs typeface="Century Gothic"/>
            </a:endParaRPr>
          </a:p>
          <a:p>
            <a:pPr marL="2317241" marR="72283">
              <a:lnSpc>
                <a:spcPts val="4510"/>
              </a:lnSpc>
              <a:spcBef>
                <a:spcPts val="23"/>
              </a:spcBef>
            </a:pPr>
            <a:r>
              <a:rPr sz="5700" spc="0" baseline="-1430" dirty="0">
                <a:solidFill>
                  <a:srgbClr val="FF0000"/>
                </a:solidFill>
                <a:latin typeface="Century Gothic"/>
                <a:cs typeface="Century Gothic"/>
              </a:rPr>
              <a:t>H</a:t>
            </a:r>
            <a:r>
              <a:rPr sz="5700" spc="-29" baseline="-143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sz="5700" spc="0" baseline="-1430" dirty="0">
                <a:solidFill>
                  <a:srgbClr val="FF0000"/>
                </a:solidFill>
                <a:latin typeface="Century Gothic"/>
                <a:cs typeface="Century Gothic"/>
              </a:rPr>
              <a:t>K</a:t>
            </a:r>
            <a:r>
              <a:rPr sz="5700" spc="-39" baseline="-1430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sz="5700" spc="-14" baseline="-1430" dirty="0">
                <a:solidFill>
                  <a:srgbClr val="FF0000"/>
                </a:solidFill>
                <a:latin typeface="Century Gothic"/>
                <a:cs typeface="Century Gothic"/>
              </a:rPr>
              <a:t>M</a:t>
            </a:r>
            <a:r>
              <a:rPr sz="5700" spc="0" baseline="-1430" dirty="0">
                <a:solidFill>
                  <a:srgbClr val="FF0000"/>
                </a:solidFill>
                <a:latin typeface="Century Gothic"/>
                <a:cs typeface="Century Gothic"/>
              </a:rPr>
              <a:t>”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57045" y="262777"/>
            <a:ext cx="1682975" cy="507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95"/>
              </a:lnSpc>
              <a:spcBef>
                <a:spcPts val="199"/>
              </a:spcBef>
            </a:pPr>
            <a:r>
              <a:rPr sz="3800" spc="0" dirty="0">
                <a:solidFill>
                  <a:srgbClr val="FF0000"/>
                </a:solidFill>
                <a:latin typeface="Century Gothic"/>
                <a:cs typeface="Century Gothic"/>
              </a:rPr>
              <a:t>AK</a:t>
            </a:r>
            <a:r>
              <a:rPr sz="3800" spc="-25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sz="3800" spc="0" dirty="0">
                <a:solidFill>
                  <a:srgbClr val="FF0000"/>
                </a:solidFill>
                <a:latin typeface="Century Gothic"/>
                <a:cs typeface="Century Gothic"/>
              </a:rPr>
              <a:t>BAT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2725" y="2554750"/>
            <a:ext cx="384191" cy="354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0"/>
              </a:lnSpc>
              <a:spcBef>
                <a:spcPts val="139"/>
              </a:spcBef>
            </a:pP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1.</a:t>
            </a:r>
            <a:endParaRPr sz="26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7863" y="2554750"/>
            <a:ext cx="7928055" cy="7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0"/>
              </a:lnSpc>
              <a:spcBef>
                <a:spcPts val="139"/>
              </a:spcBef>
            </a:pPr>
            <a:r>
              <a:rPr sz="3900" spc="-25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3900" spc="3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900" spc="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3900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tn</a:t>
            </a:r>
            <a:r>
              <a:rPr sz="3900" spc="-1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y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-86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900" spc="-1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900" spc="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tu</a:t>
            </a:r>
            <a:r>
              <a:rPr sz="3900" spc="-53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hak</a:t>
            </a:r>
            <a:r>
              <a:rPr sz="3900" spc="-38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3900" spc="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3900" spc="-23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900" spc="3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waj</a:t>
            </a:r>
            <a:r>
              <a:rPr sz="3900" spc="-1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3900" spc="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3900" spc="-128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3900" spc="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gi</a:t>
            </a:r>
            <a:r>
              <a:rPr sz="3900" spc="-62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3900" spc="3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3900" spc="-1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j</a:t>
            </a:r>
            <a:r>
              <a:rPr sz="3900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900" spc="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endParaRPr sz="2600">
              <a:latin typeface="Bookman Old Style"/>
              <a:cs typeface="Bookman Old Style"/>
            </a:endParaRPr>
          </a:p>
          <a:p>
            <a:pPr marL="12700" marR="49377">
              <a:lnSpc>
                <a:spcPct val="97819"/>
              </a:lnSpc>
            </a:pP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dan</a:t>
            </a:r>
            <a:r>
              <a:rPr sz="2600" spc="-48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26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6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6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600" spc="-133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akibat</a:t>
            </a:r>
            <a:r>
              <a:rPr sz="2600" spc="-4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da</a:t>
            </a:r>
            <a:r>
              <a:rPr sz="2600" spc="14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600" spc="-4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26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6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2600" spc="-15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26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6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600" spc="1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i="1" spc="-54" dirty="0">
                <a:solidFill>
                  <a:srgbClr val="FFFFFF"/>
                </a:solidFill>
                <a:latin typeface="Bookman Old Style"/>
                <a:cs typeface="Bookman Old Style"/>
              </a:rPr>
              <a:t>j</a:t>
            </a:r>
            <a:r>
              <a:rPr sz="2600" i="1" spc="0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600" i="1" spc="-5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i="1" spc="0" dirty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endParaRPr sz="26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7863" y="3347484"/>
            <a:ext cx="5363682" cy="750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5"/>
              </a:lnSpc>
              <a:spcBef>
                <a:spcPts val="139"/>
              </a:spcBef>
            </a:pPr>
            <a:r>
              <a:rPr sz="3900" i="1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be</a:t>
            </a:r>
            <a:r>
              <a:rPr sz="3900" i="1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r>
              <a:rPr sz="3900" i="1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3900" i="1" spc="-3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nta</a:t>
            </a:r>
            <a:r>
              <a:rPr sz="3900" spc="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-48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3900" spc="3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900" spc="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900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ili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900" spc="-108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900" spc="3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3900" spc="3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da</a:t>
            </a:r>
            <a:r>
              <a:rPr sz="3900" spc="-142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900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3900" spc="-1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endParaRPr sz="2600">
              <a:latin typeface="Bookman Old Style"/>
              <a:cs typeface="Bookman Old Style"/>
            </a:endParaRPr>
          </a:p>
          <a:p>
            <a:pPr marL="12700" marR="49377">
              <a:lnSpc>
                <a:spcPct val="97819"/>
              </a:lnSpc>
            </a:pP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2600" spc="34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26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da</a:t>
            </a:r>
            <a:r>
              <a:rPr sz="2600" spc="-14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6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6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26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3390" y="3347484"/>
            <a:ext cx="2061667" cy="354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0"/>
              </a:lnSpc>
              <a:spcBef>
                <a:spcPts val="139"/>
              </a:spcBef>
            </a:pP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3900" spc="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3900" spc="-48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3900" spc="4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900" spc="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3900" spc="3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900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endParaRPr sz="2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725" y="4789823"/>
            <a:ext cx="384191" cy="354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0"/>
              </a:lnSpc>
              <a:spcBef>
                <a:spcPts val="139"/>
              </a:spcBef>
            </a:pP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2.</a:t>
            </a:r>
            <a:endParaRPr sz="2600">
              <a:latin typeface="Bookman Old Style"/>
              <a:cs typeface="Bookman Old Styl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97863" y="4789823"/>
            <a:ext cx="8312671" cy="1147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0"/>
              </a:lnSpc>
              <a:spcBef>
                <a:spcPts val="139"/>
              </a:spcBef>
            </a:pPr>
            <a:r>
              <a:rPr sz="3900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Dij</a:t>
            </a:r>
            <a:r>
              <a:rPr sz="3900" spc="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3900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hkan</a:t>
            </a:r>
            <a:r>
              <a:rPr sz="3900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ya</a:t>
            </a:r>
            <a:r>
              <a:rPr sz="3900" spc="-11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3900" spc="-1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3900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3900" spc="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900" spc="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3900" spc="-75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3900" spc="3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900" spc="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had</a:t>
            </a:r>
            <a:r>
              <a:rPr sz="3900" spc="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3900" spc="-12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3900" spc="3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3900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3900" spc="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3900" spc="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ng</a:t>
            </a:r>
            <a:r>
              <a:rPr sz="3900" spc="-12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900" spc="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3900" spc="4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3900" spc="-9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li</a:t>
            </a:r>
            <a:r>
              <a:rPr sz="3900" spc="0" baseline="1092" dirty="0">
                <a:solidFill>
                  <a:srgbClr val="FFFFFF"/>
                </a:solidFill>
                <a:latin typeface="Bookman Old Style"/>
                <a:cs typeface="Bookman Old Style"/>
              </a:rPr>
              <a:t>ng</a:t>
            </a:r>
            <a:endParaRPr sz="2600">
              <a:latin typeface="Bookman Old Style"/>
              <a:cs typeface="Bookman Old Style"/>
            </a:endParaRPr>
          </a:p>
          <a:p>
            <a:pPr marL="12700" marR="49377">
              <a:lnSpc>
                <a:spcPct val="97819"/>
              </a:lnSpc>
            </a:pPr>
            <a:r>
              <a:rPr sz="2600" spc="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k</a:t>
            </a:r>
            <a:r>
              <a:rPr sz="26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600" spc="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260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600" spc="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600" spc="-5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6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26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cu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600" spc="-10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sz="2600" spc="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600" spc="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ng</a:t>
            </a:r>
            <a:r>
              <a:rPr sz="2600" spc="-88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600" spc="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600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6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u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2600" spc="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2600" spc="-8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26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2600" spc="39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6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2600" spc="9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2600" spc="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ng</a:t>
            </a:r>
            <a:endParaRPr sz="2600">
              <a:latin typeface="Bookman Old Style"/>
              <a:cs typeface="Bookman Old Style"/>
            </a:endParaRPr>
          </a:p>
          <a:p>
            <a:pPr marL="12700" marR="49377">
              <a:lnSpc>
                <a:spcPct val="97819"/>
              </a:lnSpc>
              <a:spcBef>
                <a:spcPts val="65"/>
              </a:spcBef>
            </a:pP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2600" spc="34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bagaim</a:t>
            </a:r>
            <a:r>
              <a:rPr sz="2600" spc="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-15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</a:t>
            </a:r>
            <a:r>
              <a:rPr sz="2600" spc="-9" dirty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atur</a:t>
            </a:r>
            <a:r>
              <a:rPr sz="2600" spc="-42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dalam</a:t>
            </a:r>
            <a:r>
              <a:rPr sz="2600" spc="-58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pas</a:t>
            </a:r>
            <a:r>
              <a:rPr sz="2600" spc="4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r>
              <a:rPr sz="2600" spc="-39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362</a:t>
            </a:r>
            <a:r>
              <a:rPr sz="2600" spc="-48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KU</a:t>
            </a:r>
            <a:r>
              <a:rPr sz="2600" spc="-14" dirty="0">
                <a:solidFill>
                  <a:srgbClr val="FFFFFF"/>
                </a:solidFill>
                <a:latin typeface="Bookman Old Style"/>
                <a:cs typeface="Bookman Old Style"/>
              </a:rPr>
              <a:t>H</a:t>
            </a:r>
            <a:r>
              <a:rPr sz="2600" spc="0" dirty="0">
                <a:solidFill>
                  <a:srgbClr val="FFFFFF"/>
                </a:solidFill>
                <a:latin typeface="Bookman Old Style"/>
                <a:cs typeface="Bookman Old Style"/>
              </a:rPr>
              <a:t>P.</a:t>
            </a:r>
            <a:endParaRPr sz="26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6472" y="-457200"/>
            <a:ext cx="21336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0288" y="6096000"/>
            <a:ext cx="1319783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204215" y="2667000"/>
            <a:ext cx="5586983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18616" y="2895600"/>
            <a:ext cx="3148584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4946" y="269035"/>
            <a:ext cx="2223730" cy="55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00"/>
              </a:lnSpc>
              <a:spcBef>
                <a:spcPts val="220"/>
              </a:spcBef>
            </a:pP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“</a:t>
            </a:r>
            <a:r>
              <a:rPr sz="4200" spc="-94" dirty="0">
                <a:solidFill>
                  <a:srgbClr val="FF0000"/>
                </a:solidFill>
                <a:latin typeface="Century Gothic"/>
                <a:cs typeface="Century Gothic"/>
              </a:rPr>
              <a:t>W</a:t>
            </a:r>
            <a:r>
              <a:rPr sz="4200" spc="-14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sz="4200" spc="9" dirty="0">
                <a:solidFill>
                  <a:srgbClr val="FF0000"/>
                </a:solidFill>
                <a:latin typeface="Century Gothic"/>
                <a:cs typeface="Century Gothic"/>
              </a:rPr>
              <a:t>J</a:t>
            </a:r>
            <a:r>
              <a:rPr sz="4200" spc="-14" dirty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D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31" y="269035"/>
            <a:ext cx="1336178" cy="55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00"/>
              </a:lnSpc>
              <a:spcBef>
                <a:spcPts val="220"/>
              </a:spcBef>
            </a:pP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D</a:t>
            </a:r>
            <a:r>
              <a:rPr sz="4200" spc="-44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RI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9363" y="269035"/>
            <a:ext cx="1856007" cy="55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00"/>
              </a:lnSpc>
              <a:spcBef>
                <a:spcPts val="220"/>
              </a:spcBef>
            </a:pPr>
            <a:r>
              <a:rPr sz="4200" spc="-39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K</a:t>
            </a:r>
            <a:r>
              <a:rPr sz="4200" spc="14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B</a:t>
            </a:r>
            <a:r>
              <a:rPr sz="4200" spc="-5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T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6290" y="269035"/>
            <a:ext cx="2229067" cy="55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00"/>
              </a:lnSpc>
              <a:spcBef>
                <a:spcPts val="220"/>
              </a:spcBef>
            </a:pP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HU</a:t>
            </a:r>
            <a:r>
              <a:rPr sz="4200" spc="-14" dirty="0">
                <a:solidFill>
                  <a:srgbClr val="FF0000"/>
                </a:solidFill>
                <a:latin typeface="Century Gothic"/>
                <a:cs typeface="Century Gothic"/>
              </a:rPr>
              <a:t>KU</a:t>
            </a: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M”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7016" y="1416534"/>
            <a:ext cx="5803190" cy="1013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6713">
              <a:lnSpc>
                <a:spcPts val="2175"/>
              </a:lnSpc>
              <a:spcBef>
                <a:spcPts val="108"/>
              </a:spcBef>
            </a:pP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ap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000" spc="-8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2000" spc="-1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a: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826"/>
              </a:spcBef>
            </a:pP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ah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ahn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15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1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-8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7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spc="-1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1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endParaRPr sz="2000">
              <a:latin typeface="Century Gothic"/>
              <a:cs typeface="Century Gothic"/>
            </a:endParaRPr>
          </a:p>
          <a:p>
            <a:pPr marL="527811" marR="46713">
              <a:lnSpc>
                <a:spcPts val="2400"/>
              </a:lnSpc>
              <a:spcBef>
                <a:spcPts val="120"/>
              </a:spcBef>
            </a:pP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3000" spc="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113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m.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87016" y="3018000"/>
            <a:ext cx="6168546" cy="1927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75"/>
              </a:lnSpc>
              <a:spcBef>
                <a:spcPts val="108"/>
              </a:spcBef>
            </a:pP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Co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1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000" spc="-4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: 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000" spc="-2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sia</a:t>
            </a:r>
            <a:r>
              <a:rPr sz="2000" spc="-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2000" spc="-6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21</a:t>
            </a:r>
            <a:r>
              <a:rPr sz="2000" spc="-2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ah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ak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ib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-1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endParaRPr sz="2000">
              <a:latin typeface="Century Gothic"/>
              <a:cs typeface="Century Gothic"/>
            </a:endParaRPr>
          </a:p>
          <a:p>
            <a:pPr marL="527811" marR="18973">
              <a:lnSpc>
                <a:spcPts val="2400"/>
              </a:lnSpc>
              <a:spcBef>
                <a:spcPts val="11"/>
              </a:spcBef>
            </a:pP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3000" spc="-1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ah</a:t>
            </a:r>
            <a:r>
              <a:rPr sz="3000" spc="-7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ri</a:t>
            </a:r>
            <a:r>
              <a:rPr sz="3000" spc="-32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1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92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3000" spc="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ap</a:t>
            </a:r>
            <a:r>
              <a:rPr sz="3000" spc="-73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3000" spc="-6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3000" spc="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ap</a:t>
            </a:r>
            <a:endParaRPr sz="2000">
              <a:latin typeface="Century Gothic"/>
              <a:cs typeface="Century Gothic"/>
            </a:endParaRPr>
          </a:p>
          <a:p>
            <a:pPr marL="527811" marR="18973">
              <a:lnSpc>
                <a:spcPts val="2400"/>
              </a:lnSpc>
            </a:pP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4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9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0" baseline="-1359" dirty="0">
                <a:solidFill>
                  <a:srgbClr val="FFFFFF"/>
                </a:solidFill>
                <a:latin typeface="Century Gothic"/>
                <a:cs typeface="Century Gothic"/>
              </a:rPr>
              <a:t>m.</a:t>
            </a:r>
            <a:endParaRPr sz="2000">
              <a:latin typeface="Century Gothic"/>
              <a:cs typeface="Century Gothic"/>
            </a:endParaRPr>
          </a:p>
          <a:p>
            <a:pPr marL="527811" marR="903732" indent="673862">
              <a:lnSpc>
                <a:spcPct val="100027"/>
              </a:lnSpc>
              <a:spcBef>
                <a:spcPts val="854"/>
              </a:spcBef>
            </a:pP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000" spc="-2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-7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-14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nan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pl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000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caka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n me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000" spc="-11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ak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000" spc="-9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0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0" dirty="0">
                <a:solidFill>
                  <a:srgbClr val="FFFFFF"/>
                </a:solidFill>
                <a:latin typeface="Century Gothic"/>
                <a:cs typeface="Century Gothic"/>
              </a:rPr>
              <a:t>m.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6472" y="-457200"/>
            <a:ext cx="21336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0288" y="6096000"/>
            <a:ext cx="1319783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204215" y="2667000"/>
            <a:ext cx="5586983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118616" y="2895600"/>
            <a:ext cx="3148584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5280" y="1214062"/>
            <a:ext cx="8778234" cy="1543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423">
              <a:lnSpc>
                <a:spcPts val="2800"/>
              </a:lnSpc>
              <a:spcBef>
                <a:spcPts val="140"/>
              </a:spcBef>
            </a:pP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600" spc="-1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600" spc="3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a,</a:t>
            </a:r>
            <a:r>
              <a:rPr sz="2600" spc="-5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ub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-10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au</a:t>
            </a:r>
            <a:r>
              <a:rPr sz="2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2600" spc="-2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-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endParaRPr sz="2600">
              <a:latin typeface="Century Gothic"/>
              <a:cs typeface="Century Gothic"/>
            </a:endParaRPr>
          </a:p>
          <a:p>
            <a:pPr marL="357073" marR="49423">
              <a:lnSpc>
                <a:spcPts val="3120"/>
              </a:lnSpc>
              <a:spcBef>
                <a:spcPts val="15"/>
              </a:spcBef>
            </a:pP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spc="-13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ku</a:t>
            </a:r>
            <a:r>
              <a:rPr sz="3900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3900" spc="-8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900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-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-3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dua</a:t>
            </a:r>
            <a:r>
              <a:rPr sz="3900" spc="-4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au</a:t>
            </a:r>
            <a:r>
              <a:rPr sz="3900" spc="-5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eb</a:t>
            </a:r>
            <a:r>
              <a:rPr sz="3900" spc="2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-8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900" spc="2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ek</a:t>
            </a:r>
            <a:endParaRPr sz="2600">
              <a:latin typeface="Century Gothic"/>
              <a:cs typeface="Century Gothic"/>
            </a:endParaRPr>
          </a:p>
          <a:p>
            <a:pPr marL="357073" marR="3936">
              <a:lnSpc>
                <a:spcPts val="3125"/>
              </a:lnSpc>
              <a:spcBef>
                <a:spcPts val="0"/>
              </a:spcBef>
            </a:pP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kum</a:t>
            </a:r>
            <a:r>
              <a:rPr sz="3900" spc="-25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3900" spc="-8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mana</a:t>
            </a:r>
            <a:r>
              <a:rPr sz="3900" spc="-45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900" spc="-26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sz="3900" spc="-5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900" spc="-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900" spc="-3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2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900" spc="-10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900" spc="2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900" spc="-9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-1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900" spc="-3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-1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endParaRPr sz="2600">
              <a:latin typeface="Century Gothic"/>
              <a:cs typeface="Century Gothic"/>
            </a:endParaRPr>
          </a:p>
          <a:p>
            <a:pPr marL="357073">
              <a:lnSpc>
                <a:spcPts val="3115"/>
              </a:lnSpc>
            </a:pP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3900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had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spc="-137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dengan</a:t>
            </a:r>
            <a:r>
              <a:rPr sz="3900" spc="-7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hak</a:t>
            </a:r>
            <a:r>
              <a:rPr sz="3900" spc="-26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sz="3900" spc="-5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ke</a:t>
            </a:r>
            <a:r>
              <a:rPr sz="3900" spc="-5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25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3900" spc="2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spc="-13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900" spc="2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hak</a:t>
            </a:r>
            <a:r>
              <a:rPr sz="3900" spc="-6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3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5280" y="3449262"/>
            <a:ext cx="8517958" cy="1543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0"/>
              </a:lnSpc>
              <a:spcBef>
                <a:spcPts val="140"/>
              </a:spcBef>
            </a:pP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oh</a:t>
            </a:r>
            <a:r>
              <a:rPr sz="2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: A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ad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kan</a:t>
            </a:r>
            <a:r>
              <a:rPr sz="2600" spc="-1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spc="2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2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600" spc="2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600" spc="-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6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-b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eli</a:t>
            </a:r>
            <a:r>
              <a:rPr sz="2600" spc="-1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deng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600">
              <a:latin typeface="Century Gothic"/>
              <a:cs typeface="Century Gothic"/>
            </a:endParaRPr>
          </a:p>
          <a:p>
            <a:pPr marL="357073" marR="49377">
              <a:lnSpc>
                <a:spcPts val="3120"/>
              </a:lnSpc>
              <a:spcBef>
                <a:spcPts val="15"/>
              </a:spcBef>
            </a:pP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900" spc="-1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maka</a:t>
            </a:r>
            <a:r>
              <a:rPr sz="3900" spc="-5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2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900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ah</a:t>
            </a:r>
            <a:r>
              <a:rPr sz="3900" spc="-9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bu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900" spc="-13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kum</a:t>
            </a:r>
            <a:r>
              <a:rPr sz="3900" spc="-8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900" spc="-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ara</a:t>
            </a:r>
            <a:endParaRPr sz="2600">
              <a:latin typeface="Century Gothic"/>
              <a:cs typeface="Century Gothic"/>
            </a:endParaRPr>
          </a:p>
          <a:p>
            <a:pPr marL="357073" marR="49377">
              <a:lnSpc>
                <a:spcPts val="3120"/>
              </a:lnSpc>
            </a:pP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-1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sz="3900" spc="-26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B.</a:t>
            </a:r>
            <a:r>
              <a:rPr sz="3900" spc="-22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Sesud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-82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900" spc="2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-25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ar</a:t>
            </a:r>
            <a:r>
              <a:rPr sz="3900" spc="-83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as,</a:t>
            </a:r>
            <a:r>
              <a:rPr sz="3900" spc="-7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600">
              <a:latin typeface="Century Gothic"/>
              <a:cs typeface="Century Gothic"/>
            </a:endParaRPr>
          </a:p>
          <a:p>
            <a:pPr marL="357073" marR="49377">
              <a:lnSpc>
                <a:spcPts val="3115"/>
              </a:lnSpc>
            </a:pP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kum</a:t>
            </a:r>
            <a:r>
              <a:rPr sz="3900" spc="-8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-1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900" spc="-1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seb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900" spc="-42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900" spc="-1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spc="25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adi</a:t>
            </a:r>
            <a:r>
              <a:rPr sz="3900" spc="-88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3900" spc="-25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900" spc="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6472" y="-457200"/>
            <a:ext cx="21336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0288" y="6096000"/>
            <a:ext cx="1319783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204215" y="2667000"/>
            <a:ext cx="5586983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118616" y="2895600"/>
            <a:ext cx="3148584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391" y="1535539"/>
            <a:ext cx="8444198" cy="818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c.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La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rnya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nksi</a:t>
            </a:r>
            <a:r>
              <a:rPr sz="30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1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19" dirty="0">
                <a:solidFill>
                  <a:srgbClr val="FFFFFF"/>
                </a:solidFill>
                <a:latin typeface="Century Gothic"/>
                <a:cs typeface="Century Gothic"/>
              </a:rPr>
              <a:t>il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kukan</a:t>
            </a:r>
            <a:r>
              <a:rPr sz="3000" spc="-6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kan</a:t>
            </a:r>
            <a:endParaRPr sz="3000">
              <a:latin typeface="Century Gothic"/>
              <a:cs typeface="Century Gothic"/>
            </a:endParaRPr>
          </a:p>
          <a:p>
            <a:pPr marL="357174" marR="57195">
              <a:lnSpc>
                <a:spcPts val="3220"/>
              </a:lnSpc>
            </a:pP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ng me</a:t>
            </a:r>
            <a:r>
              <a:rPr sz="3000" spc="1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wan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hukum.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50391" y="3027277"/>
            <a:ext cx="7619166" cy="2464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95">
              <a:lnSpc>
                <a:spcPts val="3220"/>
              </a:lnSpc>
              <a:spcBef>
                <a:spcPts val="161"/>
              </a:spcBef>
            </a:pP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Seorang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ncuri</a:t>
            </a:r>
            <a:r>
              <a:rPr sz="30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2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ri</a:t>
            </a:r>
            <a:r>
              <a:rPr sz="30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nk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endParaRPr sz="3000">
              <a:latin typeface="Century Gothic"/>
              <a:cs typeface="Century Gothic"/>
            </a:endParaRPr>
          </a:p>
          <a:p>
            <a:pPr marL="357174" marR="57195">
              <a:lnSpc>
                <a:spcPts val="3240"/>
              </a:lnSpc>
              <a:spcBef>
                <a:spcPts val="0"/>
              </a:spcBef>
            </a:pP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huku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 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da</a:t>
            </a:r>
            <a:r>
              <a:rPr sz="3000" spc="1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3000">
              <a:latin typeface="Century Gothic"/>
              <a:cs typeface="Century Gothic"/>
            </a:endParaRPr>
          </a:p>
          <a:p>
            <a:pPr marL="357174" marR="57195">
              <a:lnSpc>
                <a:spcPts val="3240"/>
              </a:lnSpc>
            </a:pP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hukum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da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rbua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 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ncuri</a:t>
            </a:r>
            <a:endParaRPr sz="3000">
              <a:latin typeface="Century Gothic"/>
              <a:cs typeface="Century Gothic"/>
            </a:endParaRPr>
          </a:p>
          <a:p>
            <a:pPr marL="357174">
              <a:lnSpc>
                <a:spcPts val="3240"/>
              </a:lnSpc>
            </a:pP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ut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spc="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1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3000">
              <a:latin typeface="Century Gothic"/>
              <a:cs typeface="Century Gothic"/>
            </a:endParaRPr>
          </a:p>
          <a:p>
            <a:pPr marL="357174" marR="57195">
              <a:lnSpc>
                <a:spcPts val="3240"/>
              </a:lnSpc>
            </a:pP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ada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ec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endParaRPr sz="3000">
              <a:latin typeface="Century Gothic"/>
              <a:cs typeface="Century Gothic"/>
            </a:endParaRPr>
          </a:p>
          <a:p>
            <a:pPr marL="357174" marR="57195">
              <a:lnSpc>
                <a:spcPts val="3220"/>
              </a:lnSpc>
            </a:pP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1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wan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Century Gothic"/>
                <a:cs typeface="Century Gothic"/>
              </a:rPr>
              <a:t>hukum.</a:t>
            </a:r>
            <a:endParaRPr sz="3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00288" y="1676400"/>
            <a:ext cx="375818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6472" y="-457200"/>
            <a:ext cx="21336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0288" y="6096000"/>
            <a:ext cx="1319783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204215" y="2667000"/>
            <a:ext cx="5586983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118616" y="2895600"/>
            <a:ext cx="3148584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3952" y="-18338"/>
            <a:ext cx="994981" cy="118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26624" y="0"/>
            <a:ext cx="914400" cy="1100327"/>
          </a:xfrm>
          <a:custGeom>
            <a:avLst/>
            <a:gdLst/>
            <a:ahLst/>
            <a:cxnLst/>
            <a:rect l="l" t="t" r="r" b="b"/>
            <a:pathLst>
              <a:path w="914400" h="1100327">
                <a:moveTo>
                  <a:pt x="0" y="1100327"/>
                </a:moveTo>
                <a:lnTo>
                  <a:pt x="914400" y="1100327"/>
                </a:lnTo>
                <a:lnTo>
                  <a:pt x="914400" y="0"/>
                </a:lnTo>
                <a:lnTo>
                  <a:pt x="0" y="0"/>
                </a:lnTo>
                <a:lnTo>
                  <a:pt x="0" y="110032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31894" y="269035"/>
            <a:ext cx="3807765" cy="559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00"/>
              </a:lnSpc>
              <a:spcBef>
                <a:spcPts val="220"/>
              </a:spcBef>
            </a:pP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“KES</a:t>
            </a:r>
            <a:r>
              <a:rPr sz="4200" spc="19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MPUL</a:t>
            </a:r>
            <a:r>
              <a:rPr sz="4200" spc="-39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sz="4200" spc="-14" dirty="0">
                <a:solidFill>
                  <a:srgbClr val="FF0000"/>
                </a:solidFill>
                <a:latin typeface="Century Gothic"/>
                <a:cs typeface="Century Gothic"/>
              </a:rPr>
              <a:t>N</a:t>
            </a:r>
            <a:r>
              <a:rPr sz="4200" spc="0" dirty="0">
                <a:solidFill>
                  <a:srgbClr val="FF0000"/>
                </a:solidFill>
                <a:latin typeface="Century Gothic"/>
                <a:cs typeface="Century Gothic"/>
              </a:rPr>
              <a:t>”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2725" y="2141775"/>
            <a:ext cx="8808742" cy="3370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698">
              <a:lnSpc>
                <a:spcPts val="3020"/>
              </a:lnSpc>
              <a:spcBef>
                <a:spcPts val="151"/>
              </a:spcBef>
            </a:pPr>
            <a:r>
              <a:rPr sz="2200" spc="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200" spc="219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800" spc="2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aka</a:t>
            </a:r>
            <a:r>
              <a:rPr sz="2800" spc="-6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Ke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mpu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nn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r>
              <a:rPr sz="2800" spc="-6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ada</a:t>
            </a:r>
            <a:r>
              <a:rPr sz="2800" spc="2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ah</a:t>
            </a:r>
            <a:r>
              <a:rPr sz="2800" spc="-6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ak</a:t>
            </a:r>
            <a:r>
              <a:rPr sz="2800" spc="3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bat</a:t>
            </a:r>
            <a:endParaRPr sz="2800">
              <a:latin typeface="Century Gothic"/>
              <a:cs typeface="Century Gothic"/>
            </a:endParaRPr>
          </a:p>
          <a:p>
            <a:pPr marL="357149" marR="111710">
              <a:lnSpc>
                <a:spcPts val="3360"/>
              </a:lnSpc>
              <a:spcBef>
                <a:spcPts val="72"/>
              </a:spcBef>
            </a:pP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ukum</a:t>
            </a:r>
            <a:r>
              <a:rPr sz="28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ah</a:t>
            </a:r>
            <a:r>
              <a:rPr sz="2800" spc="2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-7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dari</a:t>
            </a:r>
            <a:r>
              <a:rPr sz="2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ukum</a:t>
            </a:r>
            <a:r>
              <a:rPr sz="28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g d</a:t>
            </a:r>
            <a:r>
              <a:rPr sz="2800" spc="2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ebab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-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3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eh</a:t>
            </a:r>
            <a:r>
              <a:rPr sz="28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perbua</a:t>
            </a:r>
            <a:r>
              <a:rPr sz="2800" spc="-1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ukum,</a:t>
            </a:r>
            <a:r>
              <a:rPr sz="28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eda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ua</a:t>
            </a:r>
            <a:r>
              <a:rPr sz="2800" spc="-1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perbua</a:t>
            </a:r>
            <a:r>
              <a:rPr sz="2800" spc="-1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ukum</a:t>
            </a:r>
            <a:r>
              <a:rPr sz="28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juga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apat</a:t>
            </a:r>
            <a:r>
              <a:rPr sz="28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endParaRPr sz="2800">
              <a:latin typeface="Century Gothic"/>
              <a:cs typeface="Century Gothic"/>
            </a:endParaRPr>
          </a:p>
          <a:p>
            <a:pPr marL="357149">
              <a:lnSpc>
                <a:spcPts val="3360"/>
              </a:lnSpc>
            </a:pP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ua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ubu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gan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ukum,</a:t>
            </a:r>
            <a:r>
              <a:rPr sz="28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4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bat</a:t>
            </a:r>
            <a:r>
              <a:rPr sz="2800" spc="-6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ukum juga</a:t>
            </a:r>
            <a:r>
              <a:rPr sz="28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dapat</a:t>
            </a:r>
            <a:r>
              <a:rPr sz="28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2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6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ebagai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 s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ua</a:t>
            </a:r>
            <a:r>
              <a:rPr sz="2800" spc="-1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ak</a:t>
            </a:r>
            <a:r>
              <a:rPr sz="2800" spc="3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bat</a:t>
            </a:r>
            <a:r>
              <a:rPr sz="2800" spc="-8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yang d</a:t>
            </a:r>
            <a:r>
              <a:rPr sz="2800" spc="2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800" spc="-2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-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eh</a:t>
            </a:r>
            <a:r>
              <a:rPr sz="28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adanya</a:t>
            </a:r>
            <a:r>
              <a:rPr sz="28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ua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perbua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endParaRPr sz="2800">
              <a:latin typeface="Century Gothic"/>
              <a:cs typeface="Century Gothic"/>
            </a:endParaRPr>
          </a:p>
          <a:p>
            <a:pPr marL="357149" marR="52698">
              <a:lnSpc>
                <a:spcPts val="3295"/>
              </a:lnSpc>
            </a:pP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ukum</a:t>
            </a:r>
            <a:r>
              <a:rPr sz="28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ubu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gan 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ukum.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399</Words>
  <Application>Microsoft Macintosh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Century Gothic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Sepriyadi Adhan S</cp:lastModifiedBy>
  <cp:revision>3</cp:revision>
  <dcterms:modified xsi:type="dcterms:W3CDTF">2021-10-17T16:21:32Z</dcterms:modified>
</cp:coreProperties>
</file>