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7" r:id="rId17"/>
    <p:sldId id="278" r:id="rId18"/>
    <p:sldId id="279" r:id="rId19"/>
    <p:sldId id="280" r:id="rId20"/>
    <p:sldId id="281" r:id="rId21"/>
    <p:sldId id="282" r:id="rId22"/>
    <p:sldId id="271" r:id="rId23"/>
    <p:sldId id="272" r:id="rId24"/>
    <p:sldId id="273" r:id="rId25"/>
    <p:sldId id="274" r:id="rId26"/>
    <p:sldId id="275" r:id="rId27"/>
    <p:sldId id="276" r:id="rId28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74" d="100"/>
          <a:sy n="74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31830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4229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2756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03215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29306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119435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44701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631678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55416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57914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9820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7959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1249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4241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5850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02143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323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988FA33-9006-49A9-BCFB-C7AFFD47AE13}" type="datetimeFigureOut">
              <a:rPr lang="id-ID" smtClean="0"/>
              <a:t>07/10/2020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181BD-4E8E-4EA2-A7DD-40E8EB00164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673918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Alel  Ganda</a:t>
            </a:r>
            <a:endParaRPr lang="id-ID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0507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19" y="450761"/>
            <a:ext cx="11372044" cy="619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251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00" y="347729"/>
            <a:ext cx="10740981" cy="6297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3995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550" y="399245"/>
            <a:ext cx="10831132" cy="622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9408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610" y="425003"/>
            <a:ext cx="10547797" cy="6078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221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28" y="412124"/>
            <a:ext cx="10856890" cy="613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293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85" y="450761"/>
            <a:ext cx="10419008" cy="604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640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338" y="296213"/>
            <a:ext cx="10097037" cy="615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505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735" y="476518"/>
            <a:ext cx="9813702" cy="5756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7861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369" y="296213"/>
            <a:ext cx="10328856" cy="614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2654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431" y="425003"/>
            <a:ext cx="10032642" cy="609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37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7254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73" y="399245"/>
            <a:ext cx="10264462" cy="61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241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826" y="309093"/>
            <a:ext cx="10187188" cy="622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2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76" y="115909"/>
            <a:ext cx="10985679" cy="627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182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154" y="309094"/>
            <a:ext cx="10985679" cy="61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0641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493" y="437882"/>
            <a:ext cx="9646276" cy="616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2629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4704" y="399245"/>
            <a:ext cx="9530366" cy="606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36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858" y="373487"/>
            <a:ext cx="9040969" cy="628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60574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8662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65" y="502276"/>
            <a:ext cx="10947042" cy="600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51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736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50254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97" y="0"/>
            <a:ext cx="11702603" cy="6426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600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099" y="373488"/>
            <a:ext cx="10097036" cy="618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346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735" y="231820"/>
            <a:ext cx="9955369" cy="610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11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68" y="386366"/>
            <a:ext cx="9762186" cy="602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387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78</TotalTime>
  <Words>2</Words>
  <Application>Microsoft Office PowerPoint</Application>
  <PresentationFormat>Widescreen</PresentationFormat>
  <Paragraphs>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Wingdings 3</vt:lpstr>
      <vt:lpstr>Ion</vt:lpstr>
      <vt:lpstr>Alel  Ganda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Alel  Ganda</dc:title>
  <dc:creator>user</dc:creator>
  <cp:lastModifiedBy>user</cp:lastModifiedBy>
  <cp:revision>8</cp:revision>
  <dcterms:created xsi:type="dcterms:W3CDTF">2019-12-02T15:44:51Z</dcterms:created>
  <dcterms:modified xsi:type="dcterms:W3CDTF">2020-10-07T05:12:30Z</dcterms:modified>
</cp:coreProperties>
</file>