
<file path=[Content_Types].xml><?xml version="1.0" encoding="utf-8"?>
<Types xmlns="http://schemas.openxmlformats.org/package/2006/content-types">
  <Default Extension="emf" ContentType="image/x-emf"/>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21"/>
  </p:notesMasterIdLst>
  <p:sldIdLst>
    <p:sldId id="256" r:id="rId2"/>
    <p:sldId id="272" r:id="rId3"/>
    <p:sldId id="271" r:id="rId4"/>
    <p:sldId id="274" r:id="rId5"/>
    <p:sldId id="273" r:id="rId6"/>
    <p:sldId id="275" r:id="rId7"/>
    <p:sldId id="276" r:id="rId8"/>
    <p:sldId id="277" r:id="rId9"/>
    <p:sldId id="257" r:id="rId10"/>
    <p:sldId id="259" r:id="rId11"/>
    <p:sldId id="260" r:id="rId12"/>
    <p:sldId id="261" r:id="rId13"/>
    <p:sldId id="262" r:id="rId14"/>
    <p:sldId id="263" r:id="rId15"/>
    <p:sldId id="264" r:id="rId16"/>
    <p:sldId id="265" r:id="rId17"/>
    <p:sldId id="266" r:id="rId18"/>
    <p:sldId id="267" r:id="rId19"/>
    <p:sldId id="270" r:id="rId20"/>
  </p:sldIdLst>
  <p:sldSz cx="9144000" cy="5143500" type="screen16x9"/>
  <p:notesSz cx="6858000" cy="9144000"/>
  <p:embeddedFontLst>
    <p:embeddedFont>
      <p:font typeface="Catamaran" panose="020B0604020202020204" charset="0"/>
      <p:regular r:id="rId22"/>
      <p:bold r:id="rId23"/>
    </p:embeddedFont>
    <p:embeddedFont>
      <p:font typeface="Fredoka One" panose="020B0604020202020204" charset="0"/>
      <p:regular r:id="rId24"/>
    </p:embeddedFont>
    <p:embeddedFont>
      <p:font typeface="Londrina Solid" panose="020B0604020202020204" charset="0"/>
      <p:regular r:id="rId25"/>
    </p:embeddedFont>
    <p:embeddedFont>
      <p:font typeface="Lucida Fax" panose="02060602050505020204" pitchFamily="18" charset="0"/>
      <p:regular r:id="rId26"/>
      <p:bold r:id="rId27"/>
      <p:italic r:id="rId28"/>
      <p:boldItalic r:id="rId29"/>
    </p:embeddedFont>
    <p:embeddedFont>
      <p:font typeface="Palanquin Dark" panose="020B0604020202020204" charset="0"/>
      <p:regular r:id="rId30"/>
      <p:bold r:id="rId31"/>
    </p:embeddedFont>
    <p:embeddedFont>
      <p:font typeface="Roboto Condensed Light" panose="02000000000000000000" pitchFamily="2" charset="0"/>
      <p:regular r:id="rId32"/>
      <p:italic r:id="rId3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000000"/>
          </p15:clr>
        </p15:guide>
        <p15:guide id="2" pos="2880">
          <p15:clr>
            <a:srgbClr val="000000"/>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4" roundtripDataSignature="AMtx7mghFvFbaG9u2V5/lJ026+y9MrCuE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68" y="4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5.fntdata"/><Relationship Id="rId21" Type="http://schemas.openxmlformats.org/officeDocument/2006/relationships/notesMaster" Target="notesMasters/notesMaster1.xml"/><Relationship Id="rId34" Type="http://customschemas.google.com/relationships/presentationmetadata" Target="meta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33" Type="http://schemas.openxmlformats.org/officeDocument/2006/relationships/font" Target="fonts/font12.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8.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32" Type="http://schemas.openxmlformats.org/officeDocument/2006/relationships/font" Target="fonts/font11.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font" Target="fonts/font7.fntdata"/><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font" Target="fonts/font6.fntdata"/><Relationship Id="rId30" Type="http://schemas.openxmlformats.org/officeDocument/2006/relationships/font" Target="fonts/font9.fntdata"/><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4"/>
        <p:cNvGrpSpPr/>
        <p:nvPr/>
      </p:nvGrpSpPr>
      <p:grpSpPr>
        <a:xfrm>
          <a:off x="0" y="0"/>
          <a:ext cx="0" cy="0"/>
          <a:chOff x="0" y="0"/>
          <a:chExt cx="0" cy="0"/>
        </a:xfrm>
      </p:grpSpPr>
      <p:sp>
        <p:nvSpPr>
          <p:cNvPr id="835" name="Google Shape;83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36" name="Google Shape;83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9"/>
        <p:cNvGrpSpPr/>
        <p:nvPr/>
      </p:nvGrpSpPr>
      <p:grpSpPr>
        <a:xfrm>
          <a:off x="0" y="0"/>
          <a:ext cx="0" cy="0"/>
          <a:chOff x="0" y="0"/>
          <a:chExt cx="0" cy="0"/>
        </a:xfrm>
      </p:grpSpPr>
      <p:sp>
        <p:nvSpPr>
          <p:cNvPr id="890" name="Google Shape;89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1" name="Google Shape;891;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4"/>
        <p:cNvGrpSpPr/>
        <p:nvPr/>
      </p:nvGrpSpPr>
      <p:grpSpPr>
        <a:xfrm>
          <a:off x="0" y="0"/>
          <a:ext cx="0" cy="0"/>
          <a:chOff x="0" y="0"/>
          <a:chExt cx="0" cy="0"/>
        </a:xfrm>
      </p:grpSpPr>
      <p:sp>
        <p:nvSpPr>
          <p:cNvPr id="905" name="Google Shape;905;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6" name="Google Shape;906;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9"/>
        <p:cNvGrpSpPr/>
        <p:nvPr/>
      </p:nvGrpSpPr>
      <p:grpSpPr>
        <a:xfrm>
          <a:off x="0" y="0"/>
          <a:ext cx="0" cy="0"/>
          <a:chOff x="0" y="0"/>
          <a:chExt cx="0" cy="0"/>
        </a:xfrm>
      </p:grpSpPr>
      <p:sp>
        <p:nvSpPr>
          <p:cNvPr id="920" name="Google Shape;92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1" name="Google Shape;921;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5"/>
        <p:cNvGrpSpPr/>
        <p:nvPr/>
      </p:nvGrpSpPr>
      <p:grpSpPr>
        <a:xfrm>
          <a:off x="0" y="0"/>
          <a:ext cx="0" cy="0"/>
          <a:chOff x="0" y="0"/>
          <a:chExt cx="0" cy="0"/>
        </a:xfrm>
      </p:grpSpPr>
      <p:sp>
        <p:nvSpPr>
          <p:cNvPr id="926" name="Google Shape;926;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7" name="Google Shape;927;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4"/>
        <p:cNvGrpSpPr/>
        <p:nvPr/>
      </p:nvGrpSpPr>
      <p:grpSpPr>
        <a:xfrm>
          <a:off x="0" y="0"/>
          <a:ext cx="0" cy="0"/>
          <a:chOff x="0" y="0"/>
          <a:chExt cx="0" cy="0"/>
        </a:xfrm>
      </p:grpSpPr>
      <p:sp>
        <p:nvSpPr>
          <p:cNvPr id="955" name="Google Shape;955;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56" name="Google Shape;956;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0"/>
        <p:cNvGrpSpPr/>
        <p:nvPr/>
      </p:nvGrpSpPr>
      <p:grpSpPr>
        <a:xfrm>
          <a:off x="0" y="0"/>
          <a:ext cx="0" cy="0"/>
          <a:chOff x="0" y="0"/>
          <a:chExt cx="0" cy="0"/>
        </a:xfrm>
      </p:grpSpPr>
      <p:sp>
        <p:nvSpPr>
          <p:cNvPr id="961" name="Google Shape;961;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62" name="Google Shape;962;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6"/>
        <p:cNvGrpSpPr/>
        <p:nvPr/>
      </p:nvGrpSpPr>
      <p:grpSpPr>
        <a:xfrm>
          <a:off x="0" y="0"/>
          <a:ext cx="0" cy="0"/>
          <a:chOff x="0" y="0"/>
          <a:chExt cx="0" cy="0"/>
        </a:xfrm>
      </p:grpSpPr>
      <p:sp>
        <p:nvSpPr>
          <p:cNvPr id="967" name="Google Shape;967;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68" name="Google Shape;968;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2"/>
        <p:cNvGrpSpPr/>
        <p:nvPr/>
      </p:nvGrpSpPr>
      <p:grpSpPr>
        <a:xfrm>
          <a:off x="0" y="0"/>
          <a:ext cx="0" cy="0"/>
          <a:chOff x="0" y="0"/>
          <a:chExt cx="0" cy="0"/>
        </a:xfrm>
      </p:grpSpPr>
      <p:sp>
        <p:nvSpPr>
          <p:cNvPr id="973" name="Google Shape;973;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74" name="Google Shape;974;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8"/>
        <p:cNvGrpSpPr/>
        <p:nvPr/>
      </p:nvGrpSpPr>
      <p:grpSpPr>
        <a:xfrm>
          <a:off x="0" y="0"/>
          <a:ext cx="0" cy="0"/>
          <a:chOff x="0" y="0"/>
          <a:chExt cx="0" cy="0"/>
        </a:xfrm>
      </p:grpSpPr>
      <p:sp>
        <p:nvSpPr>
          <p:cNvPr id="979" name="Google Shape;979;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80" name="Google Shape;980;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2"/>
        <p:cNvGrpSpPr/>
        <p:nvPr/>
      </p:nvGrpSpPr>
      <p:grpSpPr>
        <a:xfrm>
          <a:off x="0" y="0"/>
          <a:ext cx="0" cy="0"/>
          <a:chOff x="0" y="0"/>
          <a:chExt cx="0" cy="0"/>
        </a:xfrm>
      </p:grpSpPr>
      <p:sp>
        <p:nvSpPr>
          <p:cNvPr id="883" name="Google Shape;88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4" name="Google Shape;88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4019846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2"/>
        <p:cNvGrpSpPr/>
        <p:nvPr/>
      </p:nvGrpSpPr>
      <p:grpSpPr>
        <a:xfrm>
          <a:off x="0" y="0"/>
          <a:ext cx="0" cy="0"/>
          <a:chOff x="0" y="0"/>
          <a:chExt cx="0" cy="0"/>
        </a:xfrm>
      </p:grpSpPr>
      <p:sp>
        <p:nvSpPr>
          <p:cNvPr id="883" name="Google Shape;88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4" name="Google Shape;88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964149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2"/>
        <p:cNvGrpSpPr/>
        <p:nvPr/>
      </p:nvGrpSpPr>
      <p:grpSpPr>
        <a:xfrm>
          <a:off x="0" y="0"/>
          <a:ext cx="0" cy="0"/>
          <a:chOff x="0" y="0"/>
          <a:chExt cx="0" cy="0"/>
        </a:xfrm>
      </p:grpSpPr>
      <p:sp>
        <p:nvSpPr>
          <p:cNvPr id="883" name="Google Shape;88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4" name="Google Shape;88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262684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2"/>
        <p:cNvGrpSpPr/>
        <p:nvPr/>
      </p:nvGrpSpPr>
      <p:grpSpPr>
        <a:xfrm>
          <a:off x="0" y="0"/>
          <a:ext cx="0" cy="0"/>
          <a:chOff x="0" y="0"/>
          <a:chExt cx="0" cy="0"/>
        </a:xfrm>
      </p:grpSpPr>
      <p:sp>
        <p:nvSpPr>
          <p:cNvPr id="883" name="Google Shape;88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4" name="Google Shape;88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24340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2"/>
        <p:cNvGrpSpPr/>
        <p:nvPr/>
      </p:nvGrpSpPr>
      <p:grpSpPr>
        <a:xfrm>
          <a:off x="0" y="0"/>
          <a:ext cx="0" cy="0"/>
          <a:chOff x="0" y="0"/>
          <a:chExt cx="0" cy="0"/>
        </a:xfrm>
      </p:grpSpPr>
      <p:sp>
        <p:nvSpPr>
          <p:cNvPr id="883" name="Google Shape;88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4" name="Google Shape;88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41633365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2"/>
        <p:cNvGrpSpPr/>
        <p:nvPr/>
      </p:nvGrpSpPr>
      <p:grpSpPr>
        <a:xfrm>
          <a:off x="0" y="0"/>
          <a:ext cx="0" cy="0"/>
          <a:chOff x="0" y="0"/>
          <a:chExt cx="0" cy="0"/>
        </a:xfrm>
      </p:grpSpPr>
      <p:sp>
        <p:nvSpPr>
          <p:cNvPr id="883" name="Google Shape;88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4" name="Google Shape;88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6471644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2"/>
        <p:cNvGrpSpPr/>
        <p:nvPr/>
      </p:nvGrpSpPr>
      <p:grpSpPr>
        <a:xfrm>
          <a:off x="0" y="0"/>
          <a:ext cx="0" cy="0"/>
          <a:chOff x="0" y="0"/>
          <a:chExt cx="0" cy="0"/>
        </a:xfrm>
      </p:grpSpPr>
      <p:sp>
        <p:nvSpPr>
          <p:cNvPr id="883" name="Google Shape;88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4" name="Google Shape;88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627727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7"/>
        <p:cNvGrpSpPr/>
        <p:nvPr/>
      </p:nvGrpSpPr>
      <p:grpSpPr>
        <a:xfrm>
          <a:off x="0" y="0"/>
          <a:ext cx="0" cy="0"/>
          <a:chOff x="0" y="0"/>
          <a:chExt cx="0" cy="0"/>
        </a:xfrm>
      </p:grpSpPr>
      <p:sp>
        <p:nvSpPr>
          <p:cNvPr id="848" name="Google Shape;84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49" name="Google Shape;84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17"/>
          <p:cNvSpPr/>
          <p:nvPr/>
        </p:nvSpPr>
        <p:spPr>
          <a:xfrm flipH="1">
            <a:off x="838950" y="828900"/>
            <a:ext cx="7466100" cy="3485700"/>
          </a:xfrm>
          <a:prstGeom prst="roundRect">
            <a:avLst>
              <a:gd name="adj" fmla="val 5869"/>
            </a:avLst>
          </a:prstGeom>
          <a:solidFill>
            <a:schemeClr val="accent5"/>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10" name="Google Shape;10;p17"/>
          <p:cNvGrpSpPr/>
          <p:nvPr/>
        </p:nvGrpSpPr>
        <p:grpSpPr>
          <a:xfrm>
            <a:off x="-391650" y="-225250"/>
            <a:ext cx="9927300" cy="5346586"/>
            <a:chOff x="-391650" y="-225250"/>
            <a:chExt cx="9927300" cy="5346586"/>
          </a:xfrm>
        </p:grpSpPr>
        <p:sp>
          <p:nvSpPr>
            <p:cNvPr id="11" name="Google Shape;11;p17"/>
            <p:cNvSpPr/>
            <p:nvPr/>
          </p:nvSpPr>
          <p:spPr>
            <a:xfrm flipH="1">
              <a:off x="349132" y="1455684"/>
              <a:ext cx="179822" cy="173780"/>
            </a:xfrm>
            <a:custGeom>
              <a:avLst/>
              <a:gdLst/>
              <a:ahLst/>
              <a:cxnLst/>
              <a:rect l="l" t="t" r="r" b="b"/>
              <a:pathLst>
                <a:path w="8303" h="8024" extrusionOk="0">
                  <a:moveTo>
                    <a:pt x="6826" y="0"/>
                  </a:moveTo>
                  <a:cubicBezTo>
                    <a:pt x="6745" y="0"/>
                    <a:pt x="6665" y="22"/>
                    <a:pt x="6593" y="70"/>
                  </a:cubicBezTo>
                  <a:cubicBezTo>
                    <a:pt x="6268" y="314"/>
                    <a:pt x="6064" y="639"/>
                    <a:pt x="4721" y="2104"/>
                  </a:cubicBezTo>
                  <a:cubicBezTo>
                    <a:pt x="4619" y="2225"/>
                    <a:pt x="4538" y="2278"/>
                    <a:pt x="4471" y="2278"/>
                  </a:cubicBezTo>
                  <a:cubicBezTo>
                    <a:pt x="4244" y="2278"/>
                    <a:pt x="4177" y="1674"/>
                    <a:pt x="3988" y="1046"/>
                  </a:cubicBezTo>
                  <a:cubicBezTo>
                    <a:pt x="3884" y="663"/>
                    <a:pt x="3600" y="190"/>
                    <a:pt x="3265" y="190"/>
                  </a:cubicBezTo>
                  <a:cubicBezTo>
                    <a:pt x="3209" y="190"/>
                    <a:pt x="3152" y="203"/>
                    <a:pt x="3093" y="232"/>
                  </a:cubicBezTo>
                  <a:cubicBezTo>
                    <a:pt x="2645" y="436"/>
                    <a:pt x="2808" y="761"/>
                    <a:pt x="2890" y="1168"/>
                  </a:cubicBezTo>
                  <a:cubicBezTo>
                    <a:pt x="3173" y="2260"/>
                    <a:pt x="3375" y="2696"/>
                    <a:pt x="3144" y="2696"/>
                  </a:cubicBezTo>
                  <a:cubicBezTo>
                    <a:pt x="2943" y="2696"/>
                    <a:pt x="2419" y="2370"/>
                    <a:pt x="1343" y="1860"/>
                  </a:cubicBezTo>
                  <a:cubicBezTo>
                    <a:pt x="1116" y="1747"/>
                    <a:pt x="837" y="1633"/>
                    <a:pt x="608" y="1633"/>
                  </a:cubicBezTo>
                  <a:cubicBezTo>
                    <a:pt x="426" y="1633"/>
                    <a:pt x="275" y="1704"/>
                    <a:pt x="204" y="1901"/>
                  </a:cubicBezTo>
                  <a:cubicBezTo>
                    <a:pt x="0" y="2349"/>
                    <a:pt x="570" y="2593"/>
                    <a:pt x="1506" y="3081"/>
                  </a:cubicBezTo>
                  <a:cubicBezTo>
                    <a:pt x="1628" y="3163"/>
                    <a:pt x="1791" y="3163"/>
                    <a:pt x="1913" y="3244"/>
                  </a:cubicBezTo>
                  <a:cubicBezTo>
                    <a:pt x="2198" y="3366"/>
                    <a:pt x="2483" y="3570"/>
                    <a:pt x="2727" y="3773"/>
                  </a:cubicBezTo>
                  <a:cubicBezTo>
                    <a:pt x="2483" y="4099"/>
                    <a:pt x="2116" y="4017"/>
                    <a:pt x="1832" y="4180"/>
                  </a:cubicBezTo>
                  <a:cubicBezTo>
                    <a:pt x="1343" y="4384"/>
                    <a:pt x="896" y="4302"/>
                    <a:pt x="611" y="4791"/>
                  </a:cubicBezTo>
                  <a:cubicBezTo>
                    <a:pt x="489" y="4953"/>
                    <a:pt x="570" y="5197"/>
                    <a:pt x="773" y="5279"/>
                  </a:cubicBezTo>
                  <a:cubicBezTo>
                    <a:pt x="913" y="5325"/>
                    <a:pt x="1057" y="5344"/>
                    <a:pt x="1201" y="5344"/>
                  </a:cubicBezTo>
                  <a:cubicBezTo>
                    <a:pt x="1741" y="5344"/>
                    <a:pt x="2282" y="5086"/>
                    <a:pt x="2562" y="5086"/>
                  </a:cubicBezTo>
                  <a:cubicBezTo>
                    <a:pt x="2732" y="5086"/>
                    <a:pt x="2806" y="5180"/>
                    <a:pt x="2727" y="5482"/>
                  </a:cubicBezTo>
                  <a:cubicBezTo>
                    <a:pt x="2279" y="6947"/>
                    <a:pt x="1872" y="7802"/>
                    <a:pt x="2483" y="8006"/>
                  </a:cubicBezTo>
                  <a:cubicBezTo>
                    <a:pt x="2527" y="8018"/>
                    <a:pt x="2569" y="8023"/>
                    <a:pt x="2608" y="8023"/>
                  </a:cubicBezTo>
                  <a:cubicBezTo>
                    <a:pt x="2963" y="8023"/>
                    <a:pt x="3113" y="7550"/>
                    <a:pt x="3297" y="7110"/>
                  </a:cubicBezTo>
                  <a:cubicBezTo>
                    <a:pt x="3666" y="6043"/>
                    <a:pt x="3798" y="5462"/>
                    <a:pt x="3926" y="5462"/>
                  </a:cubicBezTo>
                  <a:cubicBezTo>
                    <a:pt x="4052" y="5462"/>
                    <a:pt x="4175" y="6022"/>
                    <a:pt x="4518" y="7232"/>
                  </a:cubicBezTo>
                  <a:cubicBezTo>
                    <a:pt x="4658" y="7688"/>
                    <a:pt x="4926" y="7917"/>
                    <a:pt x="5157" y="7917"/>
                  </a:cubicBezTo>
                  <a:cubicBezTo>
                    <a:pt x="5462" y="7917"/>
                    <a:pt x="5703" y="7515"/>
                    <a:pt x="5494" y="6703"/>
                  </a:cubicBezTo>
                  <a:cubicBezTo>
                    <a:pt x="5166" y="5567"/>
                    <a:pt x="5015" y="5099"/>
                    <a:pt x="5234" y="5099"/>
                  </a:cubicBezTo>
                  <a:cubicBezTo>
                    <a:pt x="5424" y="5099"/>
                    <a:pt x="5889" y="5446"/>
                    <a:pt x="6756" y="6011"/>
                  </a:cubicBezTo>
                  <a:cubicBezTo>
                    <a:pt x="6878" y="6093"/>
                    <a:pt x="7000" y="6174"/>
                    <a:pt x="7122" y="6256"/>
                  </a:cubicBezTo>
                  <a:cubicBezTo>
                    <a:pt x="7190" y="6289"/>
                    <a:pt x="7258" y="6304"/>
                    <a:pt x="7324" y="6304"/>
                  </a:cubicBezTo>
                  <a:cubicBezTo>
                    <a:pt x="7736" y="6304"/>
                    <a:pt x="8067" y="5717"/>
                    <a:pt x="7611" y="5401"/>
                  </a:cubicBezTo>
                  <a:cubicBezTo>
                    <a:pt x="5820" y="4139"/>
                    <a:pt x="5209" y="3977"/>
                    <a:pt x="6064" y="3814"/>
                  </a:cubicBezTo>
                  <a:lnTo>
                    <a:pt x="6064" y="3773"/>
                  </a:lnTo>
                  <a:cubicBezTo>
                    <a:pt x="6675" y="3773"/>
                    <a:pt x="7285" y="3692"/>
                    <a:pt x="7855" y="3488"/>
                  </a:cubicBezTo>
                  <a:cubicBezTo>
                    <a:pt x="8302" y="3285"/>
                    <a:pt x="8180" y="2634"/>
                    <a:pt x="7692" y="2593"/>
                  </a:cubicBezTo>
                  <a:cubicBezTo>
                    <a:pt x="7617" y="2585"/>
                    <a:pt x="7538" y="2581"/>
                    <a:pt x="7456" y="2581"/>
                  </a:cubicBezTo>
                  <a:cubicBezTo>
                    <a:pt x="6886" y="2581"/>
                    <a:pt x="6186" y="2757"/>
                    <a:pt x="5884" y="2757"/>
                  </a:cubicBezTo>
                  <a:cubicBezTo>
                    <a:pt x="5805" y="2757"/>
                    <a:pt x="5754" y="2745"/>
                    <a:pt x="5738" y="2715"/>
                  </a:cubicBezTo>
                  <a:cubicBezTo>
                    <a:pt x="5657" y="2552"/>
                    <a:pt x="5861" y="2389"/>
                    <a:pt x="5983" y="2308"/>
                  </a:cubicBezTo>
                  <a:cubicBezTo>
                    <a:pt x="6471" y="1779"/>
                    <a:pt x="6919" y="1250"/>
                    <a:pt x="7326" y="680"/>
                  </a:cubicBezTo>
                  <a:cubicBezTo>
                    <a:pt x="7489" y="353"/>
                    <a:pt x="7154" y="0"/>
                    <a:pt x="6826"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12" name="Google Shape;12;p17"/>
            <p:cNvGrpSpPr/>
            <p:nvPr/>
          </p:nvGrpSpPr>
          <p:grpSpPr>
            <a:xfrm>
              <a:off x="7811531" y="4143180"/>
              <a:ext cx="1218635" cy="978156"/>
              <a:chOff x="7684590" y="111334"/>
              <a:chExt cx="1218635" cy="978156"/>
            </a:xfrm>
          </p:grpSpPr>
          <p:sp>
            <p:nvSpPr>
              <p:cNvPr id="13" name="Google Shape;13;p17"/>
              <p:cNvSpPr/>
              <p:nvPr/>
            </p:nvSpPr>
            <p:spPr>
              <a:xfrm>
                <a:off x="7684590" y="498980"/>
                <a:ext cx="202021" cy="212432"/>
              </a:xfrm>
              <a:custGeom>
                <a:avLst/>
                <a:gdLst/>
                <a:ahLst/>
                <a:cxnLst/>
                <a:rect l="l" t="t" r="r" b="b"/>
                <a:pathLst>
                  <a:path w="8499" h="8937" extrusionOk="0">
                    <a:moveTo>
                      <a:pt x="3650" y="1"/>
                    </a:moveTo>
                    <a:cubicBezTo>
                      <a:pt x="3616" y="1"/>
                      <a:pt x="3578" y="2"/>
                      <a:pt x="3538" y="5"/>
                    </a:cubicBezTo>
                    <a:cubicBezTo>
                      <a:pt x="3054" y="5"/>
                      <a:pt x="3135" y="529"/>
                      <a:pt x="3216" y="1053"/>
                    </a:cubicBezTo>
                    <a:cubicBezTo>
                      <a:pt x="3458" y="2666"/>
                      <a:pt x="3538" y="2787"/>
                      <a:pt x="3417" y="2868"/>
                    </a:cubicBezTo>
                    <a:cubicBezTo>
                      <a:pt x="3412" y="2869"/>
                      <a:pt x="3407" y="2870"/>
                      <a:pt x="3400" y="2870"/>
                    </a:cubicBezTo>
                    <a:cubicBezTo>
                      <a:pt x="3218" y="2870"/>
                      <a:pt x="2643" y="2297"/>
                      <a:pt x="2409" y="2102"/>
                    </a:cubicBezTo>
                    <a:cubicBezTo>
                      <a:pt x="2113" y="1887"/>
                      <a:pt x="1871" y="1689"/>
                      <a:pt x="1647" y="1689"/>
                    </a:cubicBezTo>
                    <a:cubicBezTo>
                      <a:pt x="1535" y="1689"/>
                      <a:pt x="1428" y="1739"/>
                      <a:pt x="1320" y="1860"/>
                    </a:cubicBezTo>
                    <a:cubicBezTo>
                      <a:pt x="836" y="2384"/>
                      <a:pt x="1845" y="3029"/>
                      <a:pt x="2570" y="3594"/>
                    </a:cubicBezTo>
                    <a:lnTo>
                      <a:pt x="2570" y="3634"/>
                    </a:lnTo>
                    <a:cubicBezTo>
                      <a:pt x="3216" y="4199"/>
                      <a:pt x="2611" y="3997"/>
                      <a:pt x="473" y="4118"/>
                    </a:cubicBezTo>
                    <a:cubicBezTo>
                      <a:pt x="231" y="4118"/>
                      <a:pt x="30" y="4320"/>
                      <a:pt x="30" y="4562"/>
                    </a:cubicBezTo>
                    <a:cubicBezTo>
                      <a:pt x="0" y="5031"/>
                      <a:pt x="355" y="5095"/>
                      <a:pt x="628" y="5095"/>
                    </a:cubicBezTo>
                    <a:cubicBezTo>
                      <a:pt x="731" y="5095"/>
                      <a:pt x="822" y="5086"/>
                      <a:pt x="877" y="5086"/>
                    </a:cubicBezTo>
                    <a:cubicBezTo>
                      <a:pt x="1467" y="5064"/>
                      <a:pt x="1903" y="5036"/>
                      <a:pt x="2195" y="5036"/>
                    </a:cubicBezTo>
                    <a:cubicBezTo>
                      <a:pt x="2980" y="5036"/>
                      <a:pt x="2720" y="5238"/>
                      <a:pt x="1603" y="6296"/>
                    </a:cubicBezTo>
                    <a:cubicBezTo>
                      <a:pt x="859" y="6982"/>
                      <a:pt x="1008" y="7526"/>
                      <a:pt x="1445" y="7526"/>
                    </a:cubicBezTo>
                    <a:cubicBezTo>
                      <a:pt x="1624" y="7526"/>
                      <a:pt x="1852" y="7435"/>
                      <a:pt x="2086" y="7224"/>
                    </a:cubicBezTo>
                    <a:cubicBezTo>
                      <a:pt x="2940" y="6462"/>
                      <a:pt x="3342" y="6060"/>
                      <a:pt x="3478" y="6060"/>
                    </a:cubicBezTo>
                    <a:cubicBezTo>
                      <a:pt x="3639" y="6060"/>
                      <a:pt x="3437" y="6613"/>
                      <a:pt x="3175" y="7788"/>
                    </a:cubicBezTo>
                    <a:cubicBezTo>
                      <a:pt x="3095" y="8272"/>
                      <a:pt x="3014" y="8796"/>
                      <a:pt x="3417" y="8917"/>
                    </a:cubicBezTo>
                    <a:cubicBezTo>
                      <a:pt x="3460" y="8930"/>
                      <a:pt x="3500" y="8936"/>
                      <a:pt x="3538" y="8936"/>
                    </a:cubicBezTo>
                    <a:cubicBezTo>
                      <a:pt x="3854" y="8936"/>
                      <a:pt x="3995" y="8507"/>
                      <a:pt x="4103" y="8111"/>
                    </a:cubicBezTo>
                    <a:cubicBezTo>
                      <a:pt x="4456" y="6911"/>
                      <a:pt x="4507" y="6411"/>
                      <a:pt x="4696" y="6411"/>
                    </a:cubicBezTo>
                    <a:cubicBezTo>
                      <a:pt x="4831" y="6411"/>
                      <a:pt x="5037" y="6666"/>
                      <a:pt x="5474" y="7103"/>
                    </a:cubicBezTo>
                    <a:cubicBezTo>
                      <a:pt x="5708" y="7360"/>
                      <a:pt x="6051" y="7536"/>
                      <a:pt x="6297" y="7536"/>
                    </a:cubicBezTo>
                    <a:cubicBezTo>
                      <a:pt x="6475" y="7536"/>
                      <a:pt x="6603" y="7444"/>
                      <a:pt x="6603" y="7224"/>
                    </a:cubicBezTo>
                    <a:cubicBezTo>
                      <a:pt x="6644" y="6659"/>
                      <a:pt x="6200" y="6498"/>
                      <a:pt x="5918" y="6094"/>
                    </a:cubicBezTo>
                    <a:cubicBezTo>
                      <a:pt x="5756" y="5812"/>
                      <a:pt x="5393" y="5651"/>
                      <a:pt x="5393" y="5288"/>
                    </a:cubicBezTo>
                    <a:cubicBezTo>
                      <a:pt x="5474" y="5263"/>
                      <a:pt x="5579" y="5253"/>
                      <a:pt x="5701" y="5253"/>
                    </a:cubicBezTo>
                    <a:cubicBezTo>
                      <a:pt x="6204" y="5253"/>
                      <a:pt x="7001" y="5424"/>
                      <a:pt x="7604" y="5424"/>
                    </a:cubicBezTo>
                    <a:cubicBezTo>
                      <a:pt x="8031" y="5424"/>
                      <a:pt x="8360" y="5338"/>
                      <a:pt x="8418" y="5046"/>
                    </a:cubicBezTo>
                    <a:cubicBezTo>
                      <a:pt x="8499" y="4602"/>
                      <a:pt x="7934" y="4481"/>
                      <a:pt x="7491" y="4441"/>
                    </a:cubicBezTo>
                    <a:cubicBezTo>
                      <a:pt x="4990" y="4159"/>
                      <a:pt x="5071" y="4481"/>
                      <a:pt x="6563" y="3070"/>
                    </a:cubicBezTo>
                    <a:cubicBezTo>
                      <a:pt x="6845" y="2787"/>
                      <a:pt x="7168" y="2586"/>
                      <a:pt x="6886" y="2182"/>
                    </a:cubicBezTo>
                    <a:cubicBezTo>
                      <a:pt x="6800" y="2040"/>
                      <a:pt x="6670" y="1983"/>
                      <a:pt x="6523" y="1983"/>
                    </a:cubicBezTo>
                    <a:cubicBezTo>
                      <a:pt x="6252" y="1983"/>
                      <a:pt x="5925" y="2175"/>
                      <a:pt x="5716" y="2384"/>
                    </a:cubicBezTo>
                    <a:cubicBezTo>
                      <a:pt x="5296" y="2776"/>
                      <a:pt x="4953" y="3169"/>
                      <a:pt x="4743" y="3169"/>
                    </a:cubicBezTo>
                    <a:cubicBezTo>
                      <a:pt x="4650" y="3169"/>
                      <a:pt x="4583" y="3093"/>
                      <a:pt x="4547" y="2908"/>
                    </a:cubicBezTo>
                    <a:cubicBezTo>
                      <a:pt x="4129" y="364"/>
                      <a:pt x="4212" y="1"/>
                      <a:pt x="3650"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 name="Google Shape;14;p17"/>
              <p:cNvSpPr/>
              <p:nvPr/>
            </p:nvSpPr>
            <p:spPr>
              <a:xfrm>
                <a:off x="8664170" y="111334"/>
                <a:ext cx="239055" cy="246709"/>
              </a:xfrm>
              <a:custGeom>
                <a:avLst/>
                <a:gdLst/>
                <a:ahLst/>
                <a:cxnLst/>
                <a:rect l="l" t="t" r="r" b="b"/>
                <a:pathLst>
                  <a:path w="10057" h="10379" extrusionOk="0">
                    <a:moveTo>
                      <a:pt x="3479" y="1"/>
                    </a:moveTo>
                    <a:cubicBezTo>
                      <a:pt x="3152" y="1"/>
                      <a:pt x="2797" y="226"/>
                      <a:pt x="2878" y="577"/>
                    </a:cubicBezTo>
                    <a:cubicBezTo>
                      <a:pt x="3039" y="1344"/>
                      <a:pt x="3322" y="2110"/>
                      <a:pt x="3644" y="2836"/>
                    </a:cubicBezTo>
                    <a:cubicBezTo>
                      <a:pt x="3725" y="2997"/>
                      <a:pt x="3886" y="3239"/>
                      <a:pt x="3725" y="3360"/>
                    </a:cubicBezTo>
                    <a:cubicBezTo>
                      <a:pt x="3711" y="3374"/>
                      <a:pt x="3690" y="3380"/>
                      <a:pt x="3664" y="3380"/>
                    </a:cubicBezTo>
                    <a:cubicBezTo>
                      <a:pt x="3378" y="3380"/>
                      <a:pt x="2405" y="2657"/>
                      <a:pt x="1668" y="2473"/>
                    </a:cubicBezTo>
                    <a:cubicBezTo>
                      <a:pt x="1622" y="2462"/>
                      <a:pt x="1577" y="2457"/>
                      <a:pt x="1534" y="2457"/>
                    </a:cubicBezTo>
                    <a:cubicBezTo>
                      <a:pt x="1092" y="2457"/>
                      <a:pt x="853" y="2992"/>
                      <a:pt x="1184" y="3360"/>
                    </a:cubicBezTo>
                    <a:cubicBezTo>
                      <a:pt x="1709" y="3804"/>
                      <a:pt x="2313" y="4167"/>
                      <a:pt x="2959" y="4409"/>
                    </a:cubicBezTo>
                    <a:lnTo>
                      <a:pt x="2959" y="4449"/>
                    </a:lnTo>
                    <a:cubicBezTo>
                      <a:pt x="3806" y="4973"/>
                      <a:pt x="3039" y="4893"/>
                      <a:pt x="620" y="5538"/>
                    </a:cubicBezTo>
                    <a:cubicBezTo>
                      <a:pt x="0" y="5732"/>
                      <a:pt x="161" y="6632"/>
                      <a:pt x="782" y="6632"/>
                    </a:cubicBezTo>
                    <a:cubicBezTo>
                      <a:pt x="808" y="6632"/>
                      <a:pt x="834" y="6630"/>
                      <a:pt x="862" y="6627"/>
                    </a:cubicBezTo>
                    <a:cubicBezTo>
                      <a:pt x="1063" y="6627"/>
                      <a:pt x="1225" y="6586"/>
                      <a:pt x="1386" y="6546"/>
                    </a:cubicBezTo>
                    <a:cubicBezTo>
                      <a:pt x="2359" y="6323"/>
                      <a:pt x="2960" y="6150"/>
                      <a:pt x="3241" y="6150"/>
                    </a:cubicBezTo>
                    <a:cubicBezTo>
                      <a:pt x="3670" y="6150"/>
                      <a:pt x="3352" y="6553"/>
                      <a:pt x="2475" y="7796"/>
                    </a:cubicBezTo>
                    <a:cubicBezTo>
                      <a:pt x="1820" y="8687"/>
                      <a:pt x="2033" y="9237"/>
                      <a:pt x="2472" y="9237"/>
                    </a:cubicBezTo>
                    <a:cubicBezTo>
                      <a:pt x="2710" y="9237"/>
                      <a:pt x="3013" y="9077"/>
                      <a:pt x="3281" y="8724"/>
                    </a:cubicBezTo>
                    <a:cubicBezTo>
                      <a:pt x="4103" y="7616"/>
                      <a:pt x="4463" y="7060"/>
                      <a:pt x="4610" y="7060"/>
                    </a:cubicBezTo>
                    <a:cubicBezTo>
                      <a:pt x="4773" y="7060"/>
                      <a:pt x="4674" y="7747"/>
                      <a:pt x="4653" y="9127"/>
                    </a:cubicBezTo>
                    <a:cubicBezTo>
                      <a:pt x="4653" y="9692"/>
                      <a:pt x="4612" y="10337"/>
                      <a:pt x="5177" y="10377"/>
                    </a:cubicBezTo>
                    <a:cubicBezTo>
                      <a:pt x="5189" y="10378"/>
                      <a:pt x="5201" y="10378"/>
                      <a:pt x="5213" y="10378"/>
                    </a:cubicBezTo>
                    <a:cubicBezTo>
                      <a:pt x="5860" y="10378"/>
                      <a:pt x="5784" y="9298"/>
                      <a:pt x="5903" y="7595"/>
                    </a:cubicBezTo>
                    <a:cubicBezTo>
                      <a:pt x="5923" y="7307"/>
                      <a:pt x="5996" y="7200"/>
                      <a:pt x="6113" y="7200"/>
                    </a:cubicBezTo>
                    <a:cubicBezTo>
                      <a:pt x="6456" y="7200"/>
                      <a:pt x="7179" y="8119"/>
                      <a:pt x="8081" y="8119"/>
                    </a:cubicBezTo>
                    <a:cubicBezTo>
                      <a:pt x="8323" y="8119"/>
                      <a:pt x="8484" y="7877"/>
                      <a:pt x="8443" y="7675"/>
                    </a:cubicBezTo>
                    <a:cubicBezTo>
                      <a:pt x="8363" y="7030"/>
                      <a:pt x="7839" y="6949"/>
                      <a:pt x="7395" y="6506"/>
                    </a:cubicBezTo>
                    <a:cubicBezTo>
                      <a:pt x="7113" y="6224"/>
                      <a:pt x="6669" y="6183"/>
                      <a:pt x="6588" y="5740"/>
                    </a:cubicBezTo>
                    <a:cubicBezTo>
                      <a:pt x="6951" y="5619"/>
                      <a:pt x="7274" y="5538"/>
                      <a:pt x="7637" y="5538"/>
                    </a:cubicBezTo>
                    <a:cubicBezTo>
                      <a:pt x="7839" y="5498"/>
                      <a:pt x="8000" y="5498"/>
                      <a:pt x="8161" y="5498"/>
                    </a:cubicBezTo>
                    <a:cubicBezTo>
                      <a:pt x="9331" y="5336"/>
                      <a:pt x="10057" y="5296"/>
                      <a:pt x="10016" y="4731"/>
                    </a:cubicBezTo>
                    <a:cubicBezTo>
                      <a:pt x="10016" y="4313"/>
                      <a:pt x="9639" y="4227"/>
                      <a:pt x="9230" y="4227"/>
                    </a:cubicBezTo>
                    <a:cubicBezTo>
                      <a:pt x="9088" y="4227"/>
                      <a:pt x="8942" y="4237"/>
                      <a:pt x="8806" y="4247"/>
                    </a:cubicBezTo>
                    <a:cubicBezTo>
                      <a:pt x="7723" y="4353"/>
                      <a:pt x="7066" y="4469"/>
                      <a:pt x="6740" y="4469"/>
                    </a:cubicBezTo>
                    <a:cubicBezTo>
                      <a:pt x="6192" y="4469"/>
                      <a:pt x="6576" y="4140"/>
                      <a:pt x="7435" y="2876"/>
                    </a:cubicBezTo>
                    <a:cubicBezTo>
                      <a:pt x="7677" y="2473"/>
                      <a:pt x="8000" y="2191"/>
                      <a:pt x="7597" y="1787"/>
                    </a:cubicBezTo>
                    <a:cubicBezTo>
                      <a:pt x="7490" y="1681"/>
                      <a:pt x="7373" y="1636"/>
                      <a:pt x="7251" y="1636"/>
                    </a:cubicBezTo>
                    <a:cubicBezTo>
                      <a:pt x="6912" y="1636"/>
                      <a:pt x="6544" y="1985"/>
                      <a:pt x="6306" y="2312"/>
                    </a:cubicBezTo>
                    <a:cubicBezTo>
                      <a:pt x="5867" y="2868"/>
                      <a:pt x="5576" y="3425"/>
                      <a:pt x="5342" y="3425"/>
                    </a:cubicBezTo>
                    <a:cubicBezTo>
                      <a:pt x="5254" y="3425"/>
                      <a:pt x="5173" y="3346"/>
                      <a:pt x="5096" y="3158"/>
                    </a:cubicBezTo>
                    <a:cubicBezTo>
                      <a:pt x="4249" y="1021"/>
                      <a:pt x="4128" y="577"/>
                      <a:pt x="3886" y="174"/>
                    </a:cubicBezTo>
                    <a:cubicBezTo>
                      <a:pt x="3793" y="55"/>
                      <a:pt x="3640" y="1"/>
                      <a:pt x="3479"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 name="Google Shape;15;p17"/>
              <p:cNvSpPr/>
              <p:nvPr/>
            </p:nvSpPr>
            <p:spPr>
              <a:xfrm rot="3055618">
                <a:off x="8322072" y="634612"/>
                <a:ext cx="199097" cy="463217"/>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6" name="Google Shape;16;p17"/>
            <p:cNvGrpSpPr/>
            <p:nvPr/>
          </p:nvGrpSpPr>
          <p:grpSpPr>
            <a:xfrm>
              <a:off x="8143228" y="220666"/>
              <a:ext cx="784799" cy="592840"/>
              <a:chOff x="8083303" y="199947"/>
              <a:chExt cx="784799" cy="592840"/>
            </a:xfrm>
          </p:grpSpPr>
          <p:sp>
            <p:nvSpPr>
              <p:cNvPr id="17" name="Google Shape;17;p17"/>
              <p:cNvSpPr/>
              <p:nvPr/>
            </p:nvSpPr>
            <p:spPr>
              <a:xfrm rot="-5400000">
                <a:off x="8503172" y="210260"/>
                <a:ext cx="143442" cy="122816"/>
              </a:xfrm>
              <a:custGeom>
                <a:avLst/>
                <a:gdLst/>
                <a:ahLst/>
                <a:cxnLst/>
                <a:rect l="l" t="t" r="r" b="b"/>
                <a:pathLst>
                  <a:path w="3971" h="3400" extrusionOk="0">
                    <a:moveTo>
                      <a:pt x="1702" y="1"/>
                    </a:moveTo>
                    <a:cubicBezTo>
                      <a:pt x="768" y="34"/>
                      <a:pt x="1" y="768"/>
                      <a:pt x="34" y="1702"/>
                    </a:cubicBezTo>
                    <a:cubicBezTo>
                      <a:pt x="34" y="2719"/>
                      <a:pt x="878" y="3400"/>
                      <a:pt x="1743" y="3400"/>
                    </a:cubicBezTo>
                    <a:cubicBezTo>
                      <a:pt x="2154" y="3400"/>
                      <a:pt x="2570" y="3246"/>
                      <a:pt x="2903" y="2903"/>
                    </a:cubicBezTo>
                    <a:cubicBezTo>
                      <a:pt x="3970" y="1802"/>
                      <a:pt x="3203" y="1"/>
                      <a:pt x="17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 name="Google Shape;18;p17"/>
              <p:cNvSpPr/>
              <p:nvPr/>
            </p:nvSpPr>
            <p:spPr>
              <a:xfrm rot="-5400000">
                <a:off x="8074543" y="341240"/>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 name="Google Shape;19;p17"/>
              <p:cNvSpPr/>
              <p:nvPr/>
            </p:nvSpPr>
            <p:spPr>
              <a:xfrm rot="-5400000">
                <a:off x="8710354" y="635040"/>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0" name="Google Shape;20;p17"/>
            <p:cNvGrpSpPr/>
            <p:nvPr/>
          </p:nvGrpSpPr>
          <p:grpSpPr>
            <a:xfrm>
              <a:off x="113835" y="121211"/>
              <a:ext cx="1216372" cy="928315"/>
              <a:chOff x="276908" y="263180"/>
              <a:chExt cx="1216372" cy="928315"/>
            </a:xfrm>
          </p:grpSpPr>
          <p:grpSp>
            <p:nvGrpSpPr>
              <p:cNvPr id="21" name="Google Shape;21;p17"/>
              <p:cNvGrpSpPr/>
              <p:nvPr/>
            </p:nvGrpSpPr>
            <p:grpSpPr>
              <a:xfrm>
                <a:off x="315174" y="307891"/>
                <a:ext cx="1178106" cy="883604"/>
                <a:chOff x="465773" y="307891"/>
                <a:chExt cx="1178106" cy="883604"/>
              </a:xfrm>
            </p:grpSpPr>
            <p:sp>
              <p:nvSpPr>
                <p:cNvPr id="22" name="Google Shape;22;p17"/>
                <p:cNvSpPr/>
                <p:nvPr/>
              </p:nvSpPr>
              <p:spPr>
                <a:xfrm>
                  <a:off x="465773" y="998149"/>
                  <a:ext cx="191779" cy="193346"/>
                </a:xfrm>
                <a:custGeom>
                  <a:avLst/>
                  <a:gdLst/>
                  <a:ahLst/>
                  <a:cxnLst/>
                  <a:rect l="l" t="t" r="r" b="b"/>
                  <a:pathLst>
                    <a:path w="7099" h="7157" extrusionOk="0">
                      <a:moveTo>
                        <a:pt x="2619" y="0"/>
                      </a:moveTo>
                      <a:cubicBezTo>
                        <a:pt x="2432" y="0"/>
                        <a:pt x="2259" y="138"/>
                        <a:pt x="2259" y="333"/>
                      </a:cubicBezTo>
                      <a:lnTo>
                        <a:pt x="2098" y="2188"/>
                      </a:lnTo>
                      <a:cubicBezTo>
                        <a:pt x="2057" y="2309"/>
                        <a:pt x="2017" y="2430"/>
                        <a:pt x="1896" y="2470"/>
                      </a:cubicBezTo>
                      <a:lnTo>
                        <a:pt x="283" y="3398"/>
                      </a:lnTo>
                      <a:cubicBezTo>
                        <a:pt x="0" y="3559"/>
                        <a:pt x="41" y="3922"/>
                        <a:pt x="323" y="4043"/>
                      </a:cubicBezTo>
                      <a:lnTo>
                        <a:pt x="2017" y="4769"/>
                      </a:lnTo>
                      <a:cubicBezTo>
                        <a:pt x="2138" y="4809"/>
                        <a:pt x="2219" y="4930"/>
                        <a:pt x="2219" y="5051"/>
                      </a:cubicBezTo>
                      <a:lnTo>
                        <a:pt x="2622" y="6866"/>
                      </a:lnTo>
                      <a:cubicBezTo>
                        <a:pt x="2647" y="7043"/>
                        <a:pt x="2800" y="7157"/>
                        <a:pt x="2960" y="7157"/>
                      </a:cubicBezTo>
                      <a:cubicBezTo>
                        <a:pt x="3055" y="7157"/>
                        <a:pt x="3152" y="7117"/>
                        <a:pt x="3227" y="7027"/>
                      </a:cubicBezTo>
                      <a:lnTo>
                        <a:pt x="4477" y="5616"/>
                      </a:lnTo>
                      <a:cubicBezTo>
                        <a:pt x="4558" y="5535"/>
                        <a:pt x="4679" y="5495"/>
                        <a:pt x="4759" y="5495"/>
                      </a:cubicBezTo>
                      <a:lnTo>
                        <a:pt x="6614" y="5737"/>
                      </a:lnTo>
                      <a:cubicBezTo>
                        <a:pt x="6937" y="5737"/>
                        <a:pt x="7098" y="5414"/>
                        <a:pt x="6977" y="5172"/>
                      </a:cubicBezTo>
                      <a:lnTo>
                        <a:pt x="6010" y="3559"/>
                      </a:lnTo>
                      <a:cubicBezTo>
                        <a:pt x="5969" y="3478"/>
                        <a:pt x="5969" y="3357"/>
                        <a:pt x="6010" y="3236"/>
                      </a:cubicBezTo>
                      <a:lnTo>
                        <a:pt x="6776" y="1542"/>
                      </a:lnTo>
                      <a:cubicBezTo>
                        <a:pt x="6889" y="1278"/>
                        <a:pt x="6685" y="1014"/>
                        <a:pt x="6427" y="1014"/>
                      </a:cubicBezTo>
                      <a:cubicBezTo>
                        <a:pt x="6409" y="1014"/>
                        <a:pt x="6391" y="1016"/>
                        <a:pt x="6372" y="1018"/>
                      </a:cubicBezTo>
                      <a:lnTo>
                        <a:pt x="4558" y="1462"/>
                      </a:lnTo>
                      <a:cubicBezTo>
                        <a:pt x="4437" y="1462"/>
                        <a:pt x="4316" y="1462"/>
                        <a:pt x="4235" y="1381"/>
                      </a:cubicBezTo>
                      <a:lnTo>
                        <a:pt x="2864" y="91"/>
                      </a:lnTo>
                      <a:cubicBezTo>
                        <a:pt x="2789" y="28"/>
                        <a:pt x="2702" y="0"/>
                        <a:pt x="2619"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 name="Google Shape;23;p17"/>
                <p:cNvSpPr/>
                <p:nvPr/>
              </p:nvSpPr>
              <p:spPr>
                <a:xfrm>
                  <a:off x="1444481" y="446383"/>
                  <a:ext cx="199398" cy="186241"/>
                </a:xfrm>
                <a:custGeom>
                  <a:avLst/>
                  <a:gdLst/>
                  <a:ahLst/>
                  <a:cxnLst/>
                  <a:rect l="l" t="t" r="r" b="b"/>
                  <a:pathLst>
                    <a:path w="7381" h="6894" extrusionOk="0">
                      <a:moveTo>
                        <a:pt x="5570" y="1"/>
                      </a:moveTo>
                      <a:cubicBezTo>
                        <a:pt x="5503" y="1"/>
                        <a:pt x="5432" y="18"/>
                        <a:pt x="5364" y="57"/>
                      </a:cubicBezTo>
                      <a:lnTo>
                        <a:pt x="3751" y="945"/>
                      </a:lnTo>
                      <a:cubicBezTo>
                        <a:pt x="3690" y="985"/>
                        <a:pt x="3630" y="1005"/>
                        <a:pt x="3574" y="1005"/>
                      </a:cubicBezTo>
                      <a:cubicBezTo>
                        <a:pt x="3519" y="1005"/>
                        <a:pt x="3468" y="985"/>
                        <a:pt x="3428" y="945"/>
                      </a:cubicBezTo>
                      <a:lnTo>
                        <a:pt x="1734" y="138"/>
                      </a:lnTo>
                      <a:cubicBezTo>
                        <a:pt x="1690" y="116"/>
                        <a:pt x="1644" y="106"/>
                        <a:pt x="1598" y="106"/>
                      </a:cubicBezTo>
                      <a:cubicBezTo>
                        <a:pt x="1389" y="106"/>
                        <a:pt x="1184" y="310"/>
                        <a:pt x="1250" y="541"/>
                      </a:cubicBezTo>
                      <a:lnTo>
                        <a:pt x="1613" y="2356"/>
                      </a:lnTo>
                      <a:cubicBezTo>
                        <a:pt x="1613" y="2477"/>
                        <a:pt x="1573" y="2598"/>
                        <a:pt x="1492" y="2679"/>
                      </a:cubicBezTo>
                      <a:lnTo>
                        <a:pt x="202" y="4050"/>
                      </a:lnTo>
                      <a:cubicBezTo>
                        <a:pt x="0" y="4252"/>
                        <a:pt x="121" y="4574"/>
                        <a:pt x="444" y="4614"/>
                      </a:cubicBezTo>
                      <a:lnTo>
                        <a:pt x="2299" y="4856"/>
                      </a:lnTo>
                      <a:cubicBezTo>
                        <a:pt x="2380" y="4856"/>
                        <a:pt x="2501" y="4937"/>
                        <a:pt x="2541" y="5058"/>
                      </a:cubicBezTo>
                      <a:lnTo>
                        <a:pt x="3428" y="6712"/>
                      </a:lnTo>
                      <a:cubicBezTo>
                        <a:pt x="3489" y="6833"/>
                        <a:pt x="3620" y="6893"/>
                        <a:pt x="3751" y="6893"/>
                      </a:cubicBezTo>
                      <a:cubicBezTo>
                        <a:pt x="3882" y="6893"/>
                        <a:pt x="4013" y="6833"/>
                        <a:pt x="4073" y="6712"/>
                      </a:cubicBezTo>
                      <a:lnTo>
                        <a:pt x="4840" y="4977"/>
                      </a:lnTo>
                      <a:cubicBezTo>
                        <a:pt x="4880" y="4897"/>
                        <a:pt x="5001" y="4816"/>
                        <a:pt x="5122" y="4776"/>
                      </a:cubicBezTo>
                      <a:lnTo>
                        <a:pt x="6937" y="4453"/>
                      </a:lnTo>
                      <a:cubicBezTo>
                        <a:pt x="7259" y="4413"/>
                        <a:pt x="7380" y="4050"/>
                        <a:pt x="7138" y="3848"/>
                      </a:cubicBezTo>
                      <a:lnTo>
                        <a:pt x="5767" y="2598"/>
                      </a:lnTo>
                      <a:cubicBezTo>
                        <a:pt x="5687" y="2477"/>
                        <a:pt x="5646" y="2396"/>
                        <a:pt x="5646" y="2275"/>
                      </a:cubicBezTo>
                      <a:lnTo>
                        <a:pt x="5929" y="420"/>
                      </a:lnTo>
                      <a:cubicBezTo>
                        <a:pt x="5959" y="176"/>
                        <a:pt x="5781" y="1"/>
                        <a:pt x="557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 name="Google Shape;24;p17"/>
                <p:cNvSpPr/>
                <p:nvPr/>
              </p:nvSpPr>
              <p:spPr>
                <a:xfrm>
                  <a:off x="875266" y="307891"/>
                  <a:ext cx="199101" cy="463226"/>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25" name="Google Shape;25;p17"/>
              <p:cNvSpPr/>
              <p:nvPr/>
            </p:nvSpPr>
            <p:spPr>
              <a:xfrm>
                <a:off x="276908" y="263180"/>
                <a:ext cx="128957" cy="110535"/>
              </a:xfrm>
              <a:custGeom>
                <a:avLst/>
                <a:gdLst/>
                <a:ahLst/>
                <a:cxnLst/>
                <a:rect l="l" t="t" r="r" b="b"/>
                <a:pathLst>
                  <a:path w="3570" h="3060" extrusionOk="0">
                    <a:moveTo>
                      <a:pt x="1535" y="0"/>
                    </a:moveTo>
                    <a:cubicBezTo>
                      <a:pt x="668" y="0"/>
                      <a:pt x="1" y="701"/>
                      <a:pt x="1" y="1534"/>
                    </a:cubicBezTo>
                    <a:cubicBezTo>
                      <a:pt x="1" y="2456"/>
                      <a:pt x="742" y="3059"/>
                      <a:pt x="1522" y="3059"/>
                    </a:cubicBezTo>
                    <a:cubicBezTo>
                      <a:pt x="1900" y="3059"/>
                      <a:pt x="2287" y="2918"/>
                      <a:pt x="2602" y="2602"/>
                    </a:cubicBezTo>
                    <a:cubicBezTo>
                      <a:pt x="3570" y="1635"/>
                      <a:pt x="2869" y="0"/>
                      <a:pt x="1535"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6" name="Google Shape;26;p17"/>
            <p:cNvGrpSpPr/>
            <p:nvPr/>
          </p:nvGrpSpPr>
          <p:grpSpPr>
            <a:xfrm>
              <a:off x="5455791" y="121211"/>
              <a:ext cx="2233206" cy="455777"/>
              <a:chOff x="7419699" y="243032"/>
              <a:chExt cx="2079141" cy="424334"/>
            </a:xfrm>
          </p:grpSpPr>
          <p:sp>
            <p:nvSpPr>
              <p:cNvPr id="27" name="Google Shape;27;p17"/>
              <p:cNvSpPr/>
              <p:nvPr/>
            </p:nvSpPr>
            <p:spPr>
              <a:xfrm>
                <a:off x="9343261" y="243032"/>
                <a:ext cx="155579" cy="214438"/>
              </a:xfrm>
              <a:custGeom>
                <a:avLst/>
                <a:gdLst/>
                <a:ahLst/>
                <a:cxnLst/>
                <a:rect l="l" t="t" r="r" b="b"/>
                <a:pathLst>
                  <a:path w="6920" h="9538" extrusionOk="0">
                    <a:moveTo>
                      <a:pt x="3052" y="1"/>
                    </a:moveTo>
                    <a:cubicBezTo>
                      <a:pt x="2899" y="1"/>
                      <a:pt x="2738" y="99"/>
                      <a:pt x="2687" y="277"/>
                    </a:cubicBezTo>
                    <a:cubicBezTo>
                      <a:pt x="2443" y="887"/>
                      <a:pt x="2158" y="3085"/>
                      <a:pt x="611" y="4753"/>
                    </a:cubicBezTo>
                    <a:cubicBezTo>
                      <a:pt x="1" y="5404"/>
                      <a:pt x="855" y="5608"/>
                      <a:pt x="1791" y="6463"/>
                    </a:cubicBezTo>
                    <a:cubicBezTo>
                      <a:pt x="3379" y="7928"/>
                      <a:pt x="3460" y="8864"/>
                      <a:pt x="3989" y="9393"/>
                    </a:cubicBezTo>
                    <a:cubicBezTo>
                      <a:pt x="4055" y="9492"/>
                      <a:pt x="4162" y="9537"/>
                      <a:pt x="4270" y="9537"/>
                    </a:cubicBezTo>
                    <a:cubicBezTo>
                      <a:pt x="4429" y="9537"/>
                      <a:pt x="4592" y="9440"/>
                      <a:pt x="4640" y="9271"/>
                    </a:cubicBezTo>
                    <a:cubicBezTo>
                      <a:pt x="4722" y="9067"/>
                      <a:pt x="4803" y="8864"/>
                      <a:pt x="4844" y="8620"/>
                    </a:cubicBezTo>
                    <a:cubicBezTo>
                      <a:pt x="5169" y="7154"/>
                      <a:pt x="5821" y="5811"/>
                      <a:pt x="6797" y="4672"/>
                    </a:cubicBezTo>
                    <a:cubicBezTo>
                      <a:pt x="6919" y="4428"/>
                      <a:pt x="6838" y="4143"/>
                      <a:pt x="6675" y="3939"/>
                    </a:cubicBezTo>
                    <a:cubicBezTo>
                      <a:pt x="5495" y="3166"/>
                      <a:pt x="4518" y="2108"/>
                      <a:pt x="3826" y="887"/>
                    </a:cubicBezTo>
                    <a:cubicBezTo>
                      <a:pt x="3704" y="602"/>
                      <a:pt x="3501" y="358"/>
                      <a:pt x="3297" y="114"/>
                    </a:cubicBezTo>
                    <a:cubicBezTo>
                      <a:pt x="3236" y="37"/>
                      <a:pt x="3145" y="1"/>
                      <a:pt x="3052"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 name="Google Shape;28;p17"/>
              <p:cNvSpPr/>
              <p:nvPr/>
            </p:nvSpPr>
            <p:spPr>
              <a:xfrm>
                <a:off x="8058439" y="325567"/>
                <a:ext cx="161042" cy="213921"/>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 name="Google Shape;29;p17"/>
              <p:cNvSpPr/>
              <p:nvPr/>
            </p:nvSpPr>
            <p:spPr>
              <a:xfrm>
                <a:off x="8631317" y="370642"/>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 name="Google Shape;30;p17"/>
              <p:cNvSpPr/>
              <p:nvPr/>
            </p:nvSpPr>
            <p:spPr>
              <a:xfrm>
                <a:off x="7419699" y="363714"/>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31" name="Google Shape;31;p17"/>
            <p:cNvGrpSpPr/>
            <p:nvPr/>
          </p:nvGrpSpPr>
          <p:grpSpPr>
            <a:xfrm>
              <a:off x="2506652" y="4577305"/>
              <a:ext cx="1119854" cy="263735"/>
              <a:chOff x="2597384" y="4338341"/>
              <a:chExt cx="1119854" cy="263735"/>
            </a:xfrm>
          </p:grpSpPr>
          <p:sp>
            <p:nvSpPr>
              <p:cNvPr id="32" name="Google Shape;32;p17"/>
              <p:cNvSpPr/>
              <p:nvPr/>
            </p:nvSpPr>
            <p:spPr>
              <a:xfrm rot="-6299960">
                <a:off x="2621846" y="4362312"/>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 name="Google Shape;33;p17"/>
              <p:cNvSpPr/>
              <p:nvPr/>
            </p:nvSpPr>
            <p:spPr>
              <a:xfrm rot="-6299960">
                <a:off x="3504986" y="4374987"/>
                <a:ext cx="191094" cy="190444"/>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34" name="Google Shape;34;p17"/>
            <p:cNvGrpSpPr/>
            <p:nvPr/>
          </p:nvGrpSpPr>
          <p:grpSpPr>
            <a:xfrm rot="-5400000">
              <a:off x="7981868" y="1855460"/>
              <a:ext cx="1580888" cy="485981"/>
              <a:chOff x="2115162" y="4566941"/>
              <a:chExt cx="1580888" cy="485981"/>
            </a:xfrm>
          </p:grpSpPr>
          <p:sp>
            <p:nvSpPr>
              <p:cNvPr id="35" name="Google Shape;35;p17"/>
              <p:cNvSpPr/>
              <p:nvPr/>
            </p:nvSpPr>
            <p:spPr>
              <a:xfrm rot="-6299960">
                <a:off x="2139624" y="4590912"/>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 name="Google Shape;36;p17"/>
              <p:cNvSpPr/>
              <p:nvPr/>
            </p:nvSpPr>
            <p:spPr>
              <a:xfrm rot="-6300015">
                <a:off x="3529899" y="4638966"/>
                <a:ext cx="149588" cy="149079"/>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7"/>
              <p:cNvSpPr/>
              <p:nvPr/>
            </p:nvSpPr>
            <p:spPr>
              <a:xfrm rot="-6299960">
                <a:off x="2872243" y="4869024"/>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38" name="Google Shape;38;p17"/>
            <p:cNvSpPr/>
            <p:nvPr/>
          </p:nvSpPr>
          <p:spPr>
            <a:xfrm>
              <a:off x="1200097" y="-225250"/>
              <a:ext cx="1133450" cy="764750"/>
            </a:xfrm>
            <a:custGeom>
              <a:avLst/>
              <a:gdLst/>
              <a:ahLst/>
              <a:cxnLst/>
              <a:rect l="l" t="t" r="r" b="b"/>
              <a:pathLst>
                <a:path w="45338" h="30590" extrusionOk="0">
                  <a:moveTo>
                    <a:pt x="30001" y="7965"/>
                  </a:moveTo>
                  <a:cubicBezTo>
                    <a:pt x="30293" y="7965"/>
                    <a:pt x="30606" y="8009"/>
                    <a:pt x="30940" y="8102"/>
                  </a:cubicBezTo>
                  <a:cubicBezTo>
                    <a:pt x="32029" y="8505"/>
                    <a:pt x="32594" y="9674"/>
                    <a:pt x="32674" y="10844"/>
                  </a:cubicBezTo>
                  <a:cubicBezTo>
                    <a:pt x="32876" y="13909"/>
                    <a:pt x="29851" y="16772"/>
                    <a:pt x="26544" y="17176"/>
                  </a:cubicBezTo>
                  <a:cubicBezTo>
                    <a:pt x="26026" y="13437"/>
                    <a:pt x="26731" y="7965"/>
                    <a:pt x="30001" y="7965"/>
                  </a:cubicBezTo>
                  <a:close/>
                  <a:moveTo>
                    <a:pt x="8322" y="1"/>
                  </a:moveTo>
                  <a:cubicBezTo>
                    <a:pt x="7111" y="1"/>
                    <a:pt x="5848" y="254"/>
                    <a:pt x="4646" y="802"/>
                  </a:cubicBezTo>
                  <a:cubicBezTo>
                    <a:pt x="0" y="3004"/>
                    <a:pt x="376" y="7350"/>
                    <a:pt x="887" y="7350"/>
                  </a:cubicBezTo>
                  <a:cubicBezTo>
                    <a:pt x="974" y="7350"/>
                    <a:pt x="1066" y="7222"/>
                    <a:pt x="1137" y="6932"/>
                  </a:cubicBezTo>
                  <a:cubicBezTo>
                    <a:pt x="1137" y="6892"/>
                    <a:pt x="1379" y="5803"/>
                    <a:pt x="1379" y="5763"/>
                  </a:cubicBezTo>
                  <a:cubicBezTo>
                    <a:pt x="2015" y="3058"/>
                    <a:pt x="4935" y="1132"/>
                    <a:pt x="8041" y="1132"/>
                  </a:cubicBezTo>
                  <a:cubicBezTo>
                    <a:pt x="8872" y="1132"/>
                    <a:pt x="9716" y="1270"/>
                    <a:pt x="10534" y="1568"/>
                  </a:cubicBezTo>
                  <a:cubicBezTo>
                    <a:pt x="16180" y="3948"/>
                    <a:pt x="13760" y="12135"/>
                    <a:pt x="19406" y="16692"/>
                  </a:cubicBezTo>
                  <a:cubicBezTo>
                    <a:pt x="21060" y="18023"/>
                    <a:pt x="23076" y="18829"/>
                    <a:pt x="25214" y="18991"/>
                  </a:cubicBezTo>
                  <a:cubicBezTo>
                    <a:pt x="26973" y="27178"/>
                    <a:pt x="32144" y="30589"/>
                    <a:pt x="36711" y="30589"/>
                  </a:cubicBezTo>
                  <a:cubicBezTo>
                    <a:pt x="39994" y="30589"/>
                    <a:pt x="42964" y="28826"/>
                    <a:pt x="44128" y="25806"/>
                  </a:cubicBezTo>
                  <a:cubicBezTo>
                    <a:pt x="44612" y="24475"/>
                    <a:pt x="44612" y="21854"/>
                    <a:pt x="44128" y="21128"/>
                  </a:cubicBezTo>
                  <a:cubicBezTo>
                    <a:pt x="43951" y="20845"/>
                    <a:pt x="43805" y="20717"/>
                    <a:pt x="43718" y="20717"/>
                  </a:cubicBezTo>
                  <a:cubicBezTo>
                    <a:pt x="43705" y="20717"/>
                    <a:pt x="43694" y="20720"/>
                    <a:pt x="43684" y="20725"/>
                  </a:cubicBezTo>
                  <a:cubicBezTo>
                    <a:pt x="43241" y="20926"/>
                    <a:pt x="45338" y="24677"/>
                    <a:pt x="41063" y="28186"/>
                  </a:cubicBezTo>
                  <a:cubicBezTo>
                    <a:pt x="39618" y="29038"/>
                    <a:pt x="38174" y="29428"/>
                    <a:pt x="36789" y="29428"/>
                  </a:cubicBezTo>
                  <a:cubicBezTo>
                    <a:pt x="32142" y="29428"/>
                    <a:pt x="28141" y="25039"/>
                    <a:pt x="26867" y="18950"/>
                  </a:cubicBezTo>
                  <a:cubicBezTo>
                    <a:pt x="31303" y="18386"/>
                    <a:pt x="34772" y="14554"/>
                    <a:pt x="34530" y="10723"/>
                  </a:cubicBezTo>
                  <a:cubicBezTo>
                    <a:pt x="34279" y="7585"/>
                    <a:pt x="32168" y="6103"/>
                    <a:pt x="29997" y="6103"/>
                  </a:cubicBezTo>
                  <a:cubicBezTo>
                    <a:pt x="28681" y="6103"/>
                    <a:pt x="27342" y="6648"/>
                    <a:pt x="26383" y="7698"/>
                  </a:cubicBezTo>
                  <a:cubicBezTo>
                    <a:pt x="24246" y="10037"/>
                    <a:pt x="24407" y="14070"/>
                    <a:pt x="24851" y="17176"/>
                  </a:cubicBezTo>
                  <a:cubicBezTo>
                    <a:pt x="22310" y="16853"/>
                    <a:pt x="20011" y="15482"/>
                    <a:pt x="18600" y="13385"/>
                  </a:cubicBezTo>
                  <a:cubicBezTo>
                    <a:pt x="16220" y="9795"/>
                    <a:pt x="16382" y="3867"/>
                    <a:pt x="12470" y="1165"/>
                  </a:cubicBezTo>
                  <a:cubicBezTo>
                    <a:pt x="11337" y="417"/>
                    <a:pt x="9873" y="1"/>
                    <a:pt x="832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 name="Google Shape;39;p17"/>
            <p:cNvSpPr/>
            <p:nvPr/>
          </p:nvSpPr>
          <p:spPr>
            <a:xfrm>
              <a:off x="8421625" y="3262188"/>
              <a:ext cx="1114025" cy="354625"/>
            </a:xfrm>
            <a:custGeom>
              <a:avLst/>
              <a:gdLst/>
              <a:ahLst/>
              <a:cxnLst/>
              <a:rect l="l" t="t" r="r" b="b"/>
              <a:pathLst>
                <a:path w="44561" h="14185" extrusionOk="0">
                  <a:moveTo>
                    <a:pt x="43482" y="0"/>
                  </a:moveTo>
                  <a:cubicBezTo>
                    <a:pt x="43479" y="0"/>
                    <a:pt x="43477" y="0"/>
                    <a:pt x="43475" y="0"/>
                  </a:cubicBezTo>
                  <a:cubicBezTo>
                    <a:pt x="43274" y="0"/>
                    <a:pt x="43153" y="404"/>
                    <a:pt x="43032" y="1210"/>
                  </a:cubicBezTo>
                  <a:cubicBezTo>
                    <a:pt x="42314" y="7116"/>
                    <a:pt x="38386" y="9849"/>
                    <a:pt x="34970" y="9849"/>
                  </a:cubicBezTo>
                  <a:cubicBezTo>
                    <a:pt x="33394" y="9849"/>
                    <a:pt x="31926" y="9267"/>
                    <a:pt x="30933" y="8147"/>
                  </a:cubicBezTo>
                  <a:cubicBezTo>
                    <a:pt x="29522" y="6735"/>
                    <a:pt x="29038" y="3267"/>
                    <a:pt x="25731" y="2864"/>
                  </a:cubicBezTo>
                  <a:cubicBezTo>
                    <a:pt x="25557" y="2847"/>
                    <a:pt x="25389" y="2839"/>
                    <a:pt x="25226" y="2839"/>
                  </a:cubicBezTo>
                  <a:cubicBezTo>
                    <a:pt x="19750" y="2839"/>
                    <a:pt x="19477" y="11758"/>
                    <a:pt x="13995" y="12502"/>
                  </a:cubicBezTo>
                  <a:cubicBezTo>
                    <a:pt x="13821" y="12525"/>
                    <a:pt x="13647" y="12536"/>
                    <a:pt x="13474" y="12536"/>
                  </a:cubicBezTo>
                  <a:cubicBezTo>
                    <a:pt x="12727" y="12536"/>
                    <a:pt x="12004" y="12323"/>
                    <a:pt x="11414" y="11897"/>
                  </a:cubicBezTo>
                  <a:cubicBezTo>
                    <a:pt x="10204" y="10889"/>
                    <a:pt x="10325" y="10123"/>
                    <a:pt x="9720" y="8590"/>
                  </a:cubicBezTo>
                  <a:cubicBezTo>
                    <a:pt x="9183" y="6952"/>
                    <a:pt x="7697" y="5967"/>
                    <a:pt x="6134" y="5967"/>
                  </a:cubicBezTo>
                  <a:cubicBezTo>
                    <a:pt x="5466" y="5967"/>
                    <a:pt x="4783" y="6147"/>
                    <a:pt x="4155" y="6534"/>
                  </a:cubicBezTo>
                  <a:cubicBezTo>
                    <a:pt x="1735" y="7864"/>
                    <a:pt x="1" y="12220"/>
                    <a:pt x="646" y="12462"/>
                  </a:cubicBezTo>
                  <a:cubicBezTo>
                    <a:pt x="667" y="12470"/>
                    <a:pt x="689" y="12474"/>
                    <a:pt x="710" y="12474"/>
                  </a:cubicBezTo>
                  <a:cubicBezTo>
                    <a:pt x="1209" y="12474"/>
                    <a:pt x="1685" y="10252"/>
                    <a:pt x="3348" y="8550"/>
                  </a:cubicBezTo>
                  <a:cubicBezTo>
                    <a:pt x="4247" y="7605"/>
                    <a:pt x="5199" y="7226"/>
                    <a:pt x="6023" y="7226"/>
                  </a:cubicBezTo>
                  <a:cubicBezTo>
                    <a:pt x="6640" y="7226"/>
                    <a:pt x="7185" y="7438"/>
                    <a:pt x="7583" y="7784"/>
                  </a:cubicBezTo>
                  <a:cubicBezTo>
                    <a:pt x="8389" y="8469"/>
                    <a:pt x="8470" y="9639"/>
                    <a:pt x="8913" y="10889"/>
                  </a:cubicBezTo>
                  <a:cubicBezTo>
                    <a:pt x="9598" y="13013"/>
                    <a:pt x="11428" y="14184"/>
                    <a:pt x="13524" y="14184"/>
                  </a:cubicBezTo>
                  <a:cubicBezTo>
                    <a:pt x="15010" y="14184"/>
                    <a:pt x="16629" y="13596"/>
                    <a:pt x="18068" y="12341"/>
                  </a:cubicBezTo>
                  <a:cubicBezTo>
                    <a:pt x="20165" y="10486"/>
                    <a:pt x="21335" y="7784"/>
                    <a:pt x="22666" y="6130"/>
                  </a:cubicBezTo>
                  <a:cubicBezTo>
                    <a:pt x="23711" y="4831"/>
                    <a:pt x="24598" y="4659"/>
                    <a:pt x="25077" y="4659"/>
                  </a:cubicBezTo>
                  <a:cubicBezTo>
                    <a:pt x="25249" y="4659"/>
                    <a:pt x="25368" y="4681"/>
                    <a:pt x="25423" y="4681"/>
                  </a:cubicBezTo>
                  <a:cubicBezTo>
                    <a:pt x="25434" y="4681"/>
                    <a:pt x="25442" y="4680"/>
                    <a:pt x="25448" y="4678"/>
                  </a:cubicBezTo>
                  <a:cubicBezTo>
                    <a:pt x="28634" y="5001"/>
                    <a:pt x="27828" y="10325"/>
                    <a:pt x="33514" y="11252"/>
                  </a:cubicBezTo>
                  <a:cubicBezTo>
                    <a:pt x="33938" y="11302"/>
                    <a:pt x="34377" y="11336"/>
                    <a:pt x="34812" y="11336"/>
                  </a:cubicBezTo>
                  <a:cubicBezTo>
                    <a:pt x="35082" y="11336"/>
                    <a:pt x="35349" y="11323"/>
                    <a:pt x="35611" y="11292"/>
                  </a:cubicBezTo>
                  <a:cubicBezTo>
                    <a:pt x="43541" y="10648"/>
                    <a:pt x="44560" y="0"/>
                    <a:pt x="43482"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 name="Google Shape;40;p17"/>
            <p:cNvSpPr/>
            <p:nvPr/>
          </p:nvSpPr>
          <p:spPr>
            <a:xfrm>
              <a:off x="-391650" y="3130686"/>
              <a:ext cx="1114025" cy="354625"/>
            </a:xfrm>
            <a:custGeom>
              <a:avLst/>
              <a:gdLst/>
              <a:ahLst/>
              <a:cxnLst/>
              <a:rect l="l" t="t" r="r" b="b"/>
              <a:pathLst>
                <a:path w="44561" h="14185" extrusionOk="0">
                  <a:moveTo>
                    <a:pt x="43482" y="0"/>
                  </a:moveTo>
                  <a:cubicBezTo>
                    <a:pt x="43479" y="0"/>
                    <a:pt x="43477" y="0"/>
                    <a:pt x="43475" y="0"/>
                  </a:cubicBezTo>
                  <a:cubicBezTo>
                    <a:pt x="43274" y="0"/>
                    <a:pt x="43153" y="404"/>
                    <a:pt x="43032" y="1210"/>
                  </a:cubicBezTo>
                  <a:cubicBezTo>
                    <a:pt x="42314" y="7116"/>
                    <a:pt x="38386" y="9849"/>
                    <a:pt x="34970" y="9849"/>
                  </a:cubicBezTo>
                  <a:cubicBezTo>
                    <a:pt x="33394" y="9849"/>
                    <a:pt x="31926" y="9267"/>
                    <a:pt x="30933" y="8147"/>
                  </a:cubicBezTo>
                  <a:cubicBezTo>
                    <a:pt x="29522" y="6735"/>
                    <a:pt x="29038" y="3267"/>
                    <a:pt x="25731" y="2864"/>
                  </a:cubicBezTo>
                  <a:cubicBezTo>
                    <a:pt x="25557" y="2847"/>
                    <a:pt x="25389" y="2839"/>
                    <a:pt x="25226" y="2839"/>
                  </a:cubicBezTo>
                  <a:cubicBezTo>
                    <a:pt x="19750" y="2839"/>
                    <a:pt x="19477" y="11758"/>
                    <a:pt x="13995" y="12502"/>
                  </a:cubicBezTo>
                  <a:cubicBezTo>
                    <a:pt x="13821" y="12525"/>
                    <a:pt x="13647" y="12536"/>
                    <a:pt x="13474" y="12536"/>
                  </a:cubicBezTo>
                  <a:cubicBezTo>
                    <a:pt x="12727" y="12536"/>
                    <a:pt x="12004" y="12323"/>
                    <a:pt x="11414" y="11897"/>
                  </a:cubicBezTo>
                  <a:cubicBezTo>
                    <a:pt x="10204" y="10889"/>
                    <a:pt x="10325" y="10123"/>
                    <a:pt x="9720" y="8590"/>
                  </a:cubicBezTo>
                  <a:cubicBezTo>
                    <a:pt x="9183" y="6952"/>
                    <a:pt x="7697" y="5967"/>
                    <a:pt x="6134" y="5967"/>
                  </a:cubicBezTo>
                  <a:cubicBezTo>
                    <a:pt x="5466" y="5967"/>
                    <a:pt x="4783" y="6147"/>
                    <a:pt x="4155" y="6534"/>
                  </a:cubicBezTo>
                  <a:cubicBezTo>
                    <a:pt x="1735" y="7864"/>
                    <a:pt x="1" y="12220"/>
                    <a:pt x="646" y="12462"/>
                  </a:cubicBezTo>
                  <a:cubicBezTo>
                    <a:pt x="667" y="12470"/>
                    <a:pt x="689" y="12474"/>
                    <a:pt x="710" y="12474"/>
                  </a:cubicBezTo>
                  <a:cubicBezTo>
                    <a:pt x="1209" y="12474"/>
                    <a:pt x="1685" y="10252"/>
                    <a:pt x="3348" y="8550"/>
                  </a:cubicBezTo>
                  <a:cubicBezTo>
                    <a:pt x="4247" y="7605"/>
                    <a:pt x="5199" y="7226"/>
                    <a:pt x="6023" y="7226"/>
                  </a:cubicBezTo>
                  <a:cubicBezTo>
                    <a:pt x="6640" y="7226"/>
                    <a:pt x="7185" y="7438"/>
                    <a:pt x="7583" y="7784"/>
                  </a:cubicBezTo>
                  <a:cubicBezTo>
                    <a:pt x="8389" y="8469"/>
                    <a:pt x="8470" y="9639"/>
                    <a:pt x="8913" y="10889"/>
                  </a:cubicBezTo>
                  <a:cubicBezTo>
                    <a:pt x="9598" y="13013"/>
                    <a:pt x="11428" y="14184"/>
                    <a:pt x="13524" y="14184"/>
                  </a:cubicBezTo>
                  <a:cubicBezTo>
                    <a:pt x="15010" y="14184"/>
                    <a:pt x="16629" y="13596"/>
                    <a:pt x="18068" y="12341"/>
                  </a:cubicBezTo>
                  <a:cubicBezTo>
                    <a:pt x="20165" y="10486"/>
                    <a:pt x="21335" y="7784"/>
                    <a:pt x="22666" y="6130"/>
                  </a:cubicBezTo>
                  <a:cubicBezTo>
                    <a:pt x="23711" y="4831"/>
                    <a:pt x="24598" y="4659"/>
                    <a:pt x="25077" y="4659"/>
                  </a:cubicBezTo>
                  <a:cubicBezTo>
                    <a:pt x="25249" y="4659"/>
                    <a:pt x="25368" y="4681"/>
                    <a:pt x="25423" y="4681"/>
                  </a:cubicBezTo>
                  <a:cubicBezTo>
                    <a:pt x="25434" y="4681"/>
                    <a:pt x="25442" y="4680"/>
                    <a:pt x="25448" y="4678"/>
                  </a:cubicBezTo>
                  <a:cubicBezTo>
                    <a:pt x="28634" y="5001"/>
                    <a:pt x="27828" y="10325"/>
                    <a:pt x="33514" y="11252"/>
                  </a:cubicBezTo>
                  <a:cubicBezTo>
                    <a:pt x="33938" y="11302"/>
                    <a:pt x="34377" y="11336"/>
                    <a:pt x="34812" y="11336"/>
                  </a:cubicBezTo>
                  <a:cubicBezTo>
                    <a:pt x="35082" y="11336"/>
                    <a:pt x="35349" y="11323"/>
                    <a:pt x="35611" y="11292"/>
                  </a:cubicBezTo>
                  <a:cubicBezTo>
                    <a:pt x="43541" y="10648"/>
                    <a:pt x="44560" y="0"/>
                    <a:pt x="43482"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41" name="Google Shape;41;p17"/>
            <p:cNvGrpSpPr/>
            <p:nvPr/>
          </p:nvGrpSpPr>
          <p:grpSpPr>
            <a:xfrm>
              <a:off x="185843" y="2035621"/>
              <a:ext cx="251398" cy="688906"/>
              <a:chOff x="113835" y="2698525"/>
              <a:chExt cx="251399" cy="688906"/>
            </a:xfrm>
          </p:grpSpPr>
          <p:sp>
            <p:nvSpPr>
              <p:cNvPr id="42" name="Google Shape;42;p17"/>
              <p:cNvSpPr/>
              <p:nvPr/>
            </p:nvSpPr>
            <p:spPr>
              <a:xfrm rot="5400000">
                <a:off x="245000" y="3267198"/>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 name="Google Shape;43;p17"/>
              <p:cNvSpPr/>
              <p:nvPr/>
            </p:nvSpPr>
            <p:spPr>
              <a:xfrm rot="5400000">
                <a:off x="101626" y="2710734"/>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44" name="Google Shape;44;p17"/>
            <p:cNvGrpSpPr/>
            <p:nvPr/>
          </p:nvGrpSpPr>
          <p:grpSpPr>
            <a:xfrm rot="5400000">
              <a:off x="4443173" y="4212319"/>
              <a:ext cx="354615" cy="993707"/>
              <a:chOff x="-114765" y="2698525"/>
              <a:chExt cx="354616" cy="993707"/>
            </a:xfrm>
          </p:grpSpPr>
          <p:sp>
            <p:nvSpPr>
              <p:cNvPr id="45" name="Google Shape;45;p17"/>
              <p:cNvSpPr/>
              <p:nvPr/>
            </p:nvSpPr>
            <p:spPr>
              <a:xfrm rot="5400000">
                <a:off x="106721" y="3158236"/>
                <a:ext cx="143442" cy="122817"/>
              </a:xfrm>
              <a:custGeom>
                <a:avLst/>
                <a:gdLst/>
                <a:ahLst/>
                <a:cxnLst/>
                <a:rect l="l" t="t" r="r" b="b"/>
                <a:pathLst>
                  <a:path w="3971" h="3400" extrusionOk="0">
                    <a:moveTo>
                      <a:pt x="1702" y="1"/>
                    </a:moveTo>
                    <a:cubicBezTo>
                      <a:pt x="768" y="34"/>
                      <a:pt x="1" y="768"/>
                      <a:pt x="34" y="1702"/>
                    </a:cubicBezTo>
                    <a:cubicBezTo>
                      <a:pt x="34" y="2719"/>
                      <a:pt x="878" y="3400"/>
                      <a:pt x="1743" y="3400"/>
                    </a:cubicBezTo>
                    <a:cubicBezTo>
                      <a:pt x="2154" y="3400"/>
                      <a:pt x="2570" y="3246"/>
                      <a:pt x="2903" y="2903"/>
                    </a:cubicBezTo>
                    <a:cubicBezTo>
                      <a:pt x="3970" y="1802"/>
                      <a:pt x="3203" y="1"/>
                      <a:pt x="17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6" name="Google Shape;46;p17"/>
              <p:cNvSpPr/>
              <p:nvPr/>
            </p:nvSpPr>
            <p:spPr>
              <a:xfrm rot="5400000">
                <a:off x="16400" y="3571998"/>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 name="Google Shape;47;p17"/>
              <p:cNvSpPr/>
              <p:nvPr/>
            </p:nvSpPr>
            <p:spPr>
              <a:xfrm rot="5400000">
                <a:off x="-126974" y="2710734"/>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48" name="Google Shape;48;p17"/>
            <p:cNvGrpSpPr/>
            <p:nvPr/>
          </p:nvGrpSpPr>
          <p:grpSpPr>
            <a:xfrm>
              <a:off x="5614454" y="4515112"/>
              <a:ext cx="1699957" cy="403525"/>
              <a:chOff x="7703471" y="102965"/>
              <a:chExt cx="1582681" cy="375687"/>
            </a:xfrm>
          </p:grpSpPr>
          <p:sp>
            <p:nvSpPr>
              <p:cNvPr id="49" name="Google Shape;49;p17"/>
              <p:cNvSpPr/>
              <p:nvPr/>
            </p:nvSpPr>
            <p:spPr>
              <a:xfrm>
                <a:off x="8413155" y="102965"/>
                <a:ext cx="161042" cy="213921"/>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 name="Google Shape;50;p17"/>
              <p:cNvSpPr/>
              <p:nvPr/>
            </p:nvSpPr>
            <p:spPr>
              <a:xfrm>
                <a:off x="8986033" y="148040"/>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 name="Google Shape;51;p17"/>
              <p:cNvSpPr/>
              <p:nvPr/>
            </p:nvSpPr>
            <p:spPr>
              <a:xfrm>
                <a:off x="7703471" y="212055"/>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52" name="Google Shape;52;p17"/>
            <p:cNvGrpSpPr/>
            <p:nvPr/>
          </p:nvGrpSpPr>
          <p:grpSpPr>
            <a:xfrm>
              <a:off x="2727852" y="121211"/>
              <a:ext cx="839892" cy="485981"/>
              <a:chOff x="2216384" y="4566941"/>
              <a:chExt cx="839892" cy="485981"/>
            </a:xfrm>
          </p:grpSpPr>
          <p:sp>
            <p:nvSpPr>
              <p:cNvPr id="53" name="Google Shape;53;p17"/>
              <p:cNvSpPr/>
              <p:nvPr/>
            </p:nvSpPr>
            <p:spPr>
              <a:xfrm rot="-6299960">
                <a:off x="2240846" y="4590912"/>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 name="Google Shape;54;p17"/>
              <p:cNvSpPr/>
              <p:nvPr/>
            </p:nvSpPr>
            <p:spPr>
              <a:xfrm rot="-6299960">
                <a:off x="2872243" y="4869024"/>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55" name="Google Shape;55;p17"/>
            <p:cNvGrpSpPr/>
            <p:nvPr/>
          </p:nvGrpSpPr>
          <p:grpSpPr>
            <a:xfrm flipH="1">
              <a:off x="4021975" y="121210"/>
              <a:ext cx="979585" cy="446538"/>
              <a:chOff x="7684590" y="642951"/>
              <a:chExt cx="979585" cy="446538"/>
            </a:xfrm>
          </p:grpSpPr>
          <p:sp>
            <p:nvSpPr>
              <p:cNvPr id="56" name="Google Shape;56;p17"/>
              <p:cNvSpPr/>
              <p:nvPr/>
            </p:nvSpPr>
            <p:spPr>
              <a:xfrm>
                <a:off x="7684590" y="661877"/>
                <a:ext cx="202021" cy="212432"/>
              </a:xfrm>
              <a:custGeom>
                <a:avLst/>
                <a:gdLst/>
                <a:ahLst/>
                <a:cxnLst/>
                <a:rect l="l" t="t" r="r" b="b"/>
                <a:pathLst>
                  <a:path w="8499" h="8937" extrusionOk="0">
                    <a:moveTo>
                      <a:pt x="3650" y="1"/>
                    </a:moveTo>
                    <a:cubicBezTo>
                      <a:pt x="3616" y="1"/>
                      <a:pt x="3578" y="2"/>
                      <a:pt x="3538" y="5"/>
                    </a:cubicBezTo>
                    <a:cubicBezTo>
                      <a:pt x="3054" y="5"/>
                      <a:pt x="3135" y="529"/>
                      <a:pt x="3216" y="1053"/>
                    </a:cubicBezTo>
                    <a:cubicBezTo>
                      <a:pt x="3458" y="2666"/>
                      <a:pt x="3538" y="2787"/>
                      <a:pt x="3417" y="2868"/>
                    </a:cubicBezTo>
                    <a:cubicBezTo>
                      <a:pt x="3412" y="2869"/>
                      <a:pt x="3407" y="2870"/>
                      <a:pt x="3400" y="2870"/>
                    </a:cubicBezTo>
                    <a:cubicBezTo>
                      <a:pt x="3218" y="2870"/>
                      <a:pt x="2643" y="2297"/>
                      <a:pt x="2409" y="2102"/>
                    </a:cubicBezTo>
                    <a:cubicBezTo>
                      <a:pt x="2113" y="1887"/>
                      <a:pt x="1871" y="1689"/>
                      <a:pt x="1647" y="1689"/>
                    </a:cubicBezTo>
                    <a:cubicBezTo>
                      <a:pt x="1535" y="1689"/>
                      <a:pt x="1428" y="1739"/>
                      <a:pt x="1320" y="1860"/>
                    </a:cubicBezTo>
                    <a:cubicBezTo>
                      <a:pt x="836" y="2384"/>
                      <a:pt x="1845" y="3029"/>
                      <a:pt x="2570" y="3594"/>
                    </a:cubicBezTo>
                    <a:lnTo>
                      <a:pt x="2570" y="3634"/>
                    </a:lnTo>
                    <a:cubicBezTo>
                      <a:pt x="3216" y="4199"/>
                      <a:pt x="2611" y="3997"/>
                      <a:pt x="473" y="4118"/>
                    </a:cubicBezTo>
                    <a:cubicBezTo>
                      <a:pt x="231" y="4118"/>
                      <a:pt x="30" y="4320"/>
                      <a:pt x="30" y="4562"/>
                    </a:cubicBezTo>
                    <a:cubicBezTo>
                      <a:pt x="0" y="5031"/>
                      <a:pt x="355" y="5095"/>
                      <a:pt x="628" y="5095"/>
                    </a:cubicBezTo>
                    <a:cubicBezTo>
                      <a:pt x="731" y="5095"/>
                      <a:pt x="822" y="5086"/>
                      <a:pt x="877" y="5086"/>
                    </a:cubicBezTo>
                    <a:cubicBezTo>
                      <a:pt x="1467" y="5064"/>
                      <a:pt x="1903" y="5036"/>
                      <a:pt x="2195" y="5036"/>
                    </a:cubicBezTo>
                    <a:cubicBezTo>
                      <a:pt x="2980" y="5036"/>
                      <a:pt x="2720" y="5238"/>
                      <a:pt x="1603" y="6296"/>
                    </a:cubicBezTo>
                    <a:cubicBezTo>
                      <a:pt x="859" y="6982"/>
                      <a:pt x="1008" y="7526"/>
                      <a:pt x="1445" y="7526"/>
                    </a:cubicBezTo>
                    <a:cubicBezTo>
                      <a:pt x="1624" y="7526"/>
                      <a:pt x="1852" y="7435"/>
                      <a:pt x="2086" y="7224"/>
                    </a:cubicBezTo>
                    <a:cubicBezTo>
                      <a:pt x="2940" y="6462"/>
                      <a:pt x="3342" y="6060"/>
                      <a:pt x="3478" y="6060"/>
                    </a:cubicBezTo>
                    <a:cubicBezTo>
                      <a:pt x="3639" y="6060"/>
                      <a:pt x="3437" y="6613"/>
                      <a:pt x="3175" y="7788"/>
                    </a:cubicBezTo>
                    <a:cubicBezTo>
                      <a:pt x="3095" y="8272"/>
                      <a:pt x="3014" y="8796"/>
                      <a:pt x="3417" y="8917"/>
                    </a:cubicBezTo>
                    <a:cubicBezTo>
                      <a:pt x="3460" y="8930"/>
                      <a:pt x="3500" y="8936"/>
                      <a:pt x="3538" y="8936"/>
                    </a:cubicBezTo>
                    <a:cubicBezTo>
                      <a:pt x="3854" y="8936"/>
                      <a:pt x="3995" y="8507"/>
                      <a:pt x="4103" y="8111"/>
                    </a:cubicBezTo>
                    <a:cubicBezTo>
                      <a:pt x="4456" y="6911"/>
                      <a:pt x="4507" y="6411"/>
                      <a:pt x="4696" y="6411"/>
                    </a:cubicBezTo>
                    <a:cubicBezTo>
                      <a:pt x="4831" y="6411"/>
                      <a:pt x="5037" y="6666"/>
                      <a:pt x="5474" y="7103"/>
                    </a:cubicBezTo>
                    <a:cubicBezTo>
                      <a:pt x="5708" y="7360"/>
                      <a:pt x="6051" y="7536"/>
                      <a:pt x="6297" y="7536"/>
                    </a:cubicBezTo>
                    <a:cubicBezTo>
                      <a:pt x="6475" y="7536"/>
                      <a:pt x="6603" y="7444"/>
                      <a:pt x="6603" y="7224"/>
                    </a:cubicBezTo>
                    <a:cubicBezTo>
                      <a:pt x="6644" y="6659"/>
                      <a:pt x="6200" y="6498"/>
                      <a:pt x="5918" y="6094"/>
                    </a:cubicBezTo>
                    <a:cubicBezTo>
                      <a:pt x="5756" y="5812"/>
                      <a:pt x="5393" y="5651"/>
                      <a:pt x="5393" y="5288"/>
                    </a:cubicBezTo>
                    <a:cubicBezTo>
                      <a:pt x="5474" y="5263"/>
                      <a:pt x="5579" y="5253"/>
                      <a:pt x="5701" y="5253"/>
                    </a:cubicBezTo>
                    <a:cubicBezTo>
                      <a:pt x="6204" y="5253"/>
                      <a:pt x="7001" y="5424"/>
                      <a:pt x="7604" y="5424"/>
                    </a:cubicBezTo>
                    <a:cubicBezTo>
                      <a:pt x="8031" y="5424"/>
                      <a:pt x="8360" y="5338"/>
                      <a:pt x="8418" y="5046"/>
                    </a:cubicBezTo>
                    <a:cubicBezTo>
                      <a:pt x="8499" y="4602"/>
                      <a:pt x="7934" y="4481"/>
                      <a:pt x="7491" y="4441"/>
                    </a:cubicBezTo>
                    <a:cubicBezTo>
                      <a:pt x="4990" y="4159"/>
                      <a:pt x="5071" y="4481"/>
                      <a:pt x="6563" y="3070"/>
                    </a:cubicBezTo>
                    <a:cubicBezTo>
                      <a:pt x="6845" y="2787"/>
                      <a:pt x="7168" y="2586"/>
                      <a:pt x="6886" y="2182"/>
                    </a:cubicBezTo>
                    <a:cubicBezTo>
                      <a:pt x="6800" y="2040"/>
                      <a:pt x="6670" y="1983"/>
                      <a:pt x="6523" y="1983"/>
                    </a:cubicBezTo>
                    <a:cubicBezTo>
                      <a:pt x="6252" y="1983"/>
                      <a:pt x="5925" y="2175"/>
                      <a:pt x="5716" y="2384"/>
                    </a:cubicBezTo>
                    <a:cubicBezTo>
                      <a:pt x="5296" y="2776"/>
                      <a:pt x="4953" y="3169"/>
                      <a:pt x="4743" y="3169"/>
                    </a:cubicBezTo>
                    <a:cubicBezTo>
                      <a:pt x="4650" y="3169"/>
                      <a:pt x="4583" y="3093"/>
                      <a:pt x="4547" y="2908"/>
                    </a:cubicBezTo>
                    <a:cubicBezTo>
                      <a:pt x="4129" y="364"/>
                      <a:pt x="4212" y="1"/>
                      <a:pt x="3650"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 name="Google Shape;57;p17"/>
              <p:cNvSpPr/>
              <p:nvPr/>
            </p:nvSpPr>
            <p:spPr>
              <a:xfrm rot="3055618">
                <a:off x="8322072" y="634612"/>
                <a:ext cx="199097" cy="463217"/>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58" name="Google Shape;58;p17"/>
            <p:cNvGrpSpPr/>
            <p:nvPr/>
          </p:nvGrpSpPr>
          <p:grpSpPr>
            <a:xfrm>
              <a:off x="185843" y="3891469"/>
              <a:ext cx="1823691" cy="1153667"/>
              <a:chOff x="185843" y="3891469"/>
              <a:chExt cx="1823691" cy="1153667"/>
            </a:xfrm>
          </p:grpSpPr>
          <p:grpSp>
            <p:nvGrpSpPr>
              <p:cNvPr id="59" name="Google Shape;59;p17"/>
              <p:cNvGrpSpPr/>
              <p:nvPr/>
            </p:nvGrpSpPr>
            <p:grpSpPr>
              <a:xfrm>
                <a:off x="245134" y="3891469"/>
                <a:ext cx="1764400" cy="1153667"/>
                <a:chOff x="271681" y="3536382"/>
                <a:chExt cx="1600217" cy="1046315"/>
              </a:xfrm>
            </p:grpSpPr>
            <p:sp>
              <p:nvSpPr>
                <p:cNvPr id="60" name="Google Shape;60;p17"/>
                <p:cNvSpPr/>
                <p:nvPr/>
              </p:nvSpPr>
              <p:spPr>
                <a:xfrm rot="-1799866">
                  <a:off x="629383" y="3963221"/>
                  <a:ext cx="179358" cy="361525"/>
                </a:xfrm>
                <a:custGeom>
                  <a:avLst/>
                  <a:gdLst/>
                  <a:ahLst/>
                  <a:cxnLst/>
                  <a:rect l="l" t="t" r="r" b="b"/>
                  <a:pathLst>
                    <a:path w="7978" h="16081" extrusionOk="0">
                      <a:moveTo>
                        <a:pt x="974" y="0"/>
                      </a:moveTo>
                      <a:cubicBezTo>
                        <a:pt x="774" y="0"/>
                        <a:pt x="590" y="46"/>
                        <a:pt x="407" y="138"/>
                      </a:cubicBezTo>
                      <a:cubicBezTo>
                        <a:pt x="122" y="260"/>
                        <a:pt x="0" y="626"/>
                        <a:pt x="204" y="870"/>
                      </a:cubicBezTo>
                      <a:cubicBezTo>
                        <a:pt x="367" y="1114"/>
                        <a:pt x="652" y="1277"/>
                        <a:pt x="936" y="1318"/>
                      </a:cubicBezTo>
                      <a:cubicBezTo>
                        <a:pt x="1465" y="1399"/>
                        <a:pt x="1954" y="1562"/>
                        <a:pt x="2442" y="1684"/>
                      </a:cubicBezTo>
                      <a:cubicBezTo>
                        <a:pt x="3215" y="1969"/>
                        <a:pt x="3297" y="2213"/>
                        <a:pt x="3012" y="2946"/>
                      </a:cubicBezTo>
                      <a:cubicBezTo>
                        <a:pt x="2768" y="3556"/>
                        <a:pt x="2442" y="4126"/>
                        <a:pt x="2076" y="4696"/>
                      </a:cubicBezTo>
                      <a:cubicBezTo>
                        <a:pt x="1465" y="5387"/>
                        <a:pt x="1425" y="6446"/>
                        <a:pt x="1913" y="7219"/>
                      </a:cubicBezTo>
                      <a:cubicBezTo>
                        <a:pt x="2239" y="7748"/>
                        <a:pt x="2768" y="8155"/>
                        <a:pt x="3338" y="8399"/>
                      </a:cubicBezTo>
                      <a:cubicBezTo>
                        <a:pt x="3663" y="8521"/>
                        <a:pt x="4029" y="8643"/>
                        <a:pt x="4355" y="8806"/>
                      </a:cubicBezTo>
                      <a:cubicBezTo>
                        <a:pt x="5047" y="9132"/>
                        <a:pt x="5169" y="9416"/>
                        <a:pt x="4925" y="10149"/>
                      </a:cubicBezTo>
                      <a:cubicBezTo>
                        <a:pt x="4681" y="10719"/>
                        <a:pt x="4396" y="11289"/>
                        <a:pt x="4029" y="11777"/>
                      </a:cubicBezTo>
                      <a:cubicBezTo>
                        <a:pt x="3134" y="12957"/>
                        <a:pt x="3378" y="14666"/>
                        <a:pt x="4599" y="15562"/>
                      </a:cubicBezTo>
                      <a:cubicBezTo>
                        <a:pt x="5098" y="15936"/>
                        <a:pt x="5657" y="16081"/>
                        <a:pt x="6231" y="16081"/>
                      </a:cubicBezTo>
                      <a:cubicBezTo>
                        <a:pt x="6594" y="16081"/>
                        <a:pt x="6963" y="16023"/>
                        <a:pt x="7326" y="15928"/>
                      </a:cubicBezTo>
                      <a:cubicBezTo>
                        <a:pt x="7774" y="15847"/>
                        <a:pt x="7977" y="15521"/>
                        <a:pt x="7896" y="15236"/>
                      </a:cubicBezTo>
                      <a:cubicBezTo>
                        <a:pt x="7814" y="14992"/>
                        <a:pt x="7774" y="14870"/>
                        <a:pt x="7204" y="14870"/>
                      </a:cubicBezTo>
                      <a:cubicBezTo>
                        <a:pt x="7092" y="14880"/>
                        <a:pt x="6980" y="14885"/>
                        <a:pt x="6869" y="14885"/>
                      </a:cubicBezTo>
                      <a:cubicBezTo>
                        <a:pt x="6535" y="14885"/>
                        <a:pt x="6207" y="14839"/>
                        <a:pt x="5901" y="14748"/>
                      </a:cubicBezTo>
                      <a:cubicBezTo>
                        <a:pt x="5047" y="14585"/>
                        <a:pt x="4599" y="13608"/>
                        <a:pt x="5006" y="12876"/>
                      </a:cubicBezTo>
                      <a:cubicBezTo>
                        <a:pt x="5169" y="12550"/>
                        <a:pt x="5332" y="12306"/>
                        <a:pt x="5494" y="12021"/>
                      </a:cubicBezTo>
                      <a:cubicBezTo>
                        <a:pt x="5983" y="11370"/>
                        <a:pt x="6268" y="10637"/>
                        <a:pt x="6390" y="9905"/>
                      </a:cubicBezTo>
                      <a:cubicBezTo>
                        <a:pt x="6553" y="8969"/>
                        <a:pt x="6064" y="8073"/>
                        <a:pt x="5250" y="7707"/>
                      </a:cubicBezTo>
                      <a:cubicBezTo>
                        <a:pt x="5006" y="7544"/>
                        <a:pt x="4721" y="7463"/>
                        <a:pt x="4314" y="7300"/>
                      </a:cubicBezTo>
                      <a:cubicBezTo>
                        <a:pt x="4274" y="7260"/>
                        <a:pt x="4111" y="7219"/>
                        <a:pt x="3907" y="7137"/>
                      </a:cubicBezTo>
                      <a:cubicBezTo>
                        <a:pt x="2849" y="6649"/>
                        <a:pt x="2727" y="6201"/>
                        <a:pt x="3338" y="5265"/>
                      </a:cubicBezTo>
                      <a:cubicBezTo>
                        <a:pt x="3419" y="5184"/>
                        <a:pt x="3500" y="5103"/>
                        <a:pt x="3541" y="4980"/>
                      </a:cubicBezTo>
                      <a:cubicBezTo>
                        <a:pt x="3907" y="4451"/>
                        <a:pt x="4192" y="3841"/>
                        <a:pt x="4436" y="3231"/>
                      </a:cubicBezTo>
                      <a:cubicBezTo>
                        <a:pt x="4884" y="2172"/>
                        <a:pt x="4355" y="951"/>
                        <a:pt x="3297" y="544"/>
                      </a:cubicBezTo>
                      <a:cubicBezTo>
                        <a:pt x="2605" y="260"/>
                        <a:pt x="1913" y="97"/>
                        <a:pt x="1181" y="15"/>
                      </a:cubicBezTo>
                      <a:cubicBezTo>
                        <a:pt x="1109" y="5"/>
                        <a:pt x="1041" y="0"/>
                        <a:pt x="974"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 name="Google Shape;61;p17"/>
                <p:cNvSpPr/>
                <p:nvPr/>
              </p:nvSpPr>
              <p:spPr>
                <a:xfrm rot="-1799866">
                  <a:off x="1491942" y="4250020"/>
                  <a:ext cx="335806" cy="266586"/>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 name="Google Shape;62;p17"/>
                <p:cNvSpPr/>
                <p:nvPr/>
              </p:nvSpPr>
              <p:spPr>
                <a:xfrm rot="-1799866">
                  <a:off x="1086538" y="4403575"/>
                  <a:ext cx="118950" cy="101886"/>
                </a:xfrm>
                <a:custGeom>
                  <a:avLst/>
                  <a:gdLst/>
                  <a:ahLst/>
                  <a:cxnLst/>
                  <a:rect l="l" t="t" r="r" b="b"/>
                  <a:pathLst>
                    <a:path w="5291" h="4532" extrusionOk="0">
                      <a:moveTo>
                        <a:pt x="2239" y="0"/>
                      </a:moveTo>
                      <a:cubicBezTo>
                        <a:pt x="1018" y="0"/>
                        <a:pt x="0" y="1018"/>
                        <a:pt x="0" y="2279"/>
                      </a:cubicBezTo>
                      <a:cubicBezTo>
                        <a:pt x="0" y="3630"/>
                        <a:pt x="1119" y="4532"/>
                        <a:pt x="2285" y="4532"/>
                      </a:cubicBezTo>
                      <a:cubicBezTo>
                        <a:pt x="2840" y="4532"/>
                        <a:pt x="3406" y="4327"/>
                        <a:pt x="3866" y="3867"/>
                      </a:cubicBezTo>
                      <a:cubicBezTo>
                        <a:pt x="5291" y="2442"/>
                        <a:pt x="4273" y="0"/>
                        <a:pt x="223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 name="Google Shape;63;p17"/>
                <p:cNvSpPr/>
                <p:nvPr/>
              </p:nvSpPr>
              <p:spPr>
                <a:xfrm rot="-1799866">
                  <a:off x="298387" y="3565111"/>
                  <a:ext cx="154650" cy="148266"/>
                </a:xfrm>
                <a:custGeom>
                  <a:avLst/>
                  <a:gdLst/>
                  <a:ahLst/>
                  <a:cxnLst/>
                  <a:rect l="l" t="t" r="r" b="b"/>
                  <a:pathLst>
                    <a:path w="6879" h="6595" extrusionOk="0">
                      <a:moveTo>
                        <a:pt x="3195" y="0"/>
                      </a:moveTo>
                      <a:cubicBezTo>
                        <a:pt x="3062" y="0"/>
                        <a:pt x="2934" y="73"/>
                        <a:pt x="2890" y="205"/>
                      </a:cubicBezTo>
                      <a:lnTo>
                        <a:pt x="2280" y="1874"/>
                      </a:lnTo>
                      <a:cubicBezTo>
                        <a:pt x="2239" y="1955"/>
                        <a:pt x="2158" y="2036"/>
                        <a:pt x="2076" y="2077"/>
                      </a:cubicBezTo>
                      <a:lnTo>
                        <a:pt x="367" y="2525"/>
                      </a:lnTo>
                      <a:cubicBezTo>
                        <a:pt x="82" y="2606"/>
                        <a:pt x="1" y="2932"/>
                        <a:pt x="245" y="3135"/>
                      </a:cubicBezTo>
                      <a:lnTo>
                        <a:pt x="1629" y="4193"/>
                      </a:lnTo>
                      <a:cubicBezTo>
                        <a:pt x="1710" y="4275"/>
                        <a:pt x="1751" y="4397"/>
                        <a:pt x="1751" y="4519"/>
                      </a:cubicBezTo>
                      <a:lnTo>
                        <a:pt x="1669" y="6228"/>
                      </a:lnTo>
                      <a:cubicBezTo>
                        <a:pt x="1669" y="6448"/>
                        <a:pt x="1839" y="6595"/>
                        <a:pt x="2009" y="6595"/>
                      </a:cubicBezTo>
                      <a:cubicBezTo>
                        <a:pt x="2060" y="6595"/>
                        <a:pt x="2111" y="6582"/>
                        <a:pt x="2158" y="6554"/>
                      </a:cubicBezTo>
                      <a:lnTo>
                        <a:pt x="3623" y="5536"/>
                      </a:lnTo>
                      <a:cubicBezTo>
                        <a:pt x="3670" y="5513"/>
                        <a:pt x="3730" y="5489"/>
                        <a:pt x="3797" y="5489"/>
                      </a:cubicBezTo>
                      <a:cubicBezTo>
                        <a:pt x="3845" y="5489"/>
                        <a:pt x="3897" y="5502"/>
                        <a:pt x="3948" y="5536"/>
                      </a:cubicBezTo>
                      <a:lnTo>
                        <a:pt x="5576" y="6147"/>
                      </a:lnTo>
                      <a:cubicBezTo>
                        <a:pt x="5626" y="6180"/>
                        <a:pt x="5680" y="6194"/>
                        <a:pt x="5734" y="6194"/>
                      </a:cubicBezTo>
                      <a:cubicBezTo>
                        <a:pt x="5949" y="6194"/>
                        <a:pt x="6162" y="5967"/>
                        <a:pt x="6065" y="5740"/>
                      </a:cubicBezTo>
                      <a:lnTo>
                        <a:pt x="5536" y="4071"/>
                      </a:lnTo>
                      <a:cubicBezTo>
                        <a:pt x="5536" y="3949"/>
                        <a:pt x="5536" y="3827"/>
                        <a:pt x="5617" y="3746"/>
                      </a:cubicBezTo>
                      <a:lnTo>
                        <a:pt x="6716" y="2403"/>
                      </a:lnTo>
                      <a:cubicBezTo>
                        <a:pt x="6879" y="2158"/>
                        <a:pt x="6716" y="1833"/>
                        <a:pt x="6472" y="1833"/>
                      </a:cubicBezTo>
                      <a:lnTo>
                        <a:pt x="4722" y="1792"/>
                      </a:lnTo>
                      <a:cubicBezTo>
                        <a:pt x="4600" y="1792"/>
                        <a:pt x="4477" y="1711"/>
                        <a:pt x="4437" y="1629"/>
                      </a:cubicBezTo>
                      <a:lnTo>
                        <a:pt x="3501" y="164"/>
                      </a:lnTo>
                      <a:cubicBezTo>
                        <a:pt x="3426" y="52"/>
                        <a:pt x="3309" y="0"/>
                        <a:pt x="3195"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64" name="Google Shape;64;p17"/>
              <p:cNvSpPr/>
              <p:nvPr/>
            </p:nvSpPr>
            <p:spPr>
              <a:xfrm rot="-1799788">
                <a:off x="205141" y="4695238"/>
                <a:ext cx="131151" cy="112338"/>
              </a:xfrm>
              <a:custGeom>
                <a:avLst/>
                <a:gdLst/>
                <a:ahLst/>
                <a:cxnLst/>
                <a:rect l="l" t="t" r="r" b="b"/>
                <a:pathLst>
                  <a:path w="5291" h="4532" extrusionOk="0">
                    <a:moveTo>
                      <a:pt x="2239" y="0"/>
                    </a:moveTo>
                    <a:cubicBezTo>
                      <a:pt x="1018" y="0"/>
                      <a:pt x="0" y="1018"/>
                      <a:pt x="0" y="2279"/>
                    </a:cubicBezTo>
                    <a:cubicBezTo>
                      <a:pt x="0" y="3630"/>
                      <a:pt x="1119" y="4532"/>
                      <a:pt x="2285" y="4532"/>
                    </a:cubicBezTo>
                    <a:cubicBezTo>
                      <a:pt x="2840" y="4532"/>
                      <a:pt x="3406" y="4327"/>
                      <a:pt x="3866" y="3867"/>
                    </a:cubicBezTo>
                    <a:cubicBezTo>
                      <a:pt x="5291" y="2442"/>
                      <a:pt x="4273" y="0"/>
                      <a:pt x="223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65" name="Google Shape;65;p17"/>
          <p:cNvSpPr txBox="1">
            <a:spLocks noGrp="1"/>
          </p:cNvSpPr>
          <p:nvPr>
            <p:ph type="ctrTitle"/>
          </p:nvPr>
        </p:nvSpPr>
        <p:spPr>
          <a:xfrm flipH="1">
            <a:off x="3936299" y="1085089"/>
            <a:ext cx="4061700" cy="2304000"/>
          </a:xfrm>
          <a:prstGeom prst="rect">
            <a:avLst/>
          </a:prstGeom>
          <a:noFill/>
          <a:ln>
            <a:noFill/>
          </a:ln>
        </p:spPr>
        <p:txBody>
          <a:bodyPr spcFirstLastPara="1" wrap="square" lIns="91425" tIns="91425" rIns="91425" bIns="91425" anchor="ctr" anchorCtr="0">
            <a:noAutofit/>
          </a:bodyPr>
          <a:lstStyle>
            <a:lvl1pPr lvl="0" algn="l">
              <a:lnSpc>
                <a:spcPct val="90000"/>
              </a:lnSpc>
              <a:spcBef>
                <a:spcPts val="0"/>
              </a:spcBef>
              <a:spcAft>
                <a:spcPts val="0"/>
              </a:spcAft>
              <a:buSzPts val="5500"/>
              <a:buNone/>
              <a:defRPr sz="50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66" name="Google Shape;66;p17"/>
          <p:cNvSpPr txBox="1">
            <a:spLocks noGrp="1"/>
          </p:cNvSpPr>
          <p:nvPr>
            <p:ph type="subTitle" idx="1"/>
          </p:nvPr>
        </p:nvSpPr>
        <p:spPr>
          <a:xfrm flipH="1">
            <a:off x="3936299" y="3268919"/>
            <a:ext cx="2615100" cy="6996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600"/>
              <a:buNone/>
              <a:defRPr sz="18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two columns 1">
  <p:cSld name="CUSTOM_23">
    <p:spTree>
      <p:nvGrpSpPr>
        <p:cNvPr id="1" name="Shape 543"/>
        <p:cNvGrpSpPr/>
        <p:nvPr/>
      </p:nvGrpSpPr>
      <p:grpSpPr>
        <a:xfrm>
          <a:off x="0" y="0"/>
          <a:ext cx="0" cy="0"/>
          <a:chOff x="0" y="0"/>
          <a:chExt cx="0" cy="0"/>
        </a:xfrm>
      </p:grpSpPr>
      <p:grpSp>
        <p:nvGrpSpPr>
          <p:cNvPr id="544" name="Google Shape;544;p26"/>
          <p:cNvGrpSpPr/>
          <p:nvPr/>
        </p:nvGrpSpPr>
        <p:grpSpPr>
          <a:xfrm>
            <a:off x="71419" y="57973"/>
            <a:ext cx="9749356" cy="5114901"/>
            <a:chOff x="71419" y="57973"/>
            <a:chExt cx="9749356" cy="5114901"/>
          </a:xfrm>
        </p:grpSpPr>
        <p:sp>
          <p:nvSpPr>
            <p:cNvPr id="545" name="Google Shape;545;p26"/>
            <p:cNvSpPr/>
            <p:nvPr/>
          </p:nvSpPr>
          <p:spPr>
            <a:xfrm flipH="1">
              <a:off x="196732" y="2152568"/>
              <a:ext cx="179822" cy="173780"/>
            </a:xfrm>
            <a:custGeom>
              <a:avLst/>
              <a:gdLst/>
              <a:ahLst/>
              <a:cxnLst/>
              <a:rect l="l" t="t" r="r" b="b"/>
              <a:pathLst>
                <a:path w="8303" h="8024" extrusionOk="0">
                  <a:moveTo>
                    <a:pt x="6826" y="0"/>
                  </a:moveTo>
                  <a:cubicBezTo>
                    <a:pt x="6745" y="0"/>
                    <a:pt x="6665" y="22"/>
                    <a:pt x="6593" y="70"/>
                  </a:cubicBezTo>
                  <a:cubicBezTo>
                    <a:pt x="6268" y="314"/>
                    <a:pt x="6064" y="639"/>
                    <a:pt x="4721" y="2104"/>
                  </a:cubicBezTo>
                  <a:cubicBezTo>
                    <a:pt x="4619" y="2225"/>
                    <a:pt x="4538" y="2278"/>
                    <a:pt x="4471" y="2278"/>
                  </a:cubicBezTo>
                  <a:cubicBezTo>
                    <a:pt x="4244" y="2278"/>
                    <a:pt x="4177" y="1674"/>
                    <a:pt x="3988" y="1046"/>
                  </a:cubicBezTo>
                  <a:cubicBezTo>
                    <a:pt x="3884" y="663"/>
                    <a:pt x="3600" y="190"/>
                    <a:pt x="3265" y="190"/>
                  </a:cubicBezTo>
                  <a:cubicBezTo>
                    <a:pt x="3209" y="190"/>
                    <a:pt x="3152" y="203"/>
                    <a:pt x="3093" y="232"/>
                  </a:cubicBezTo>
                  <a:cubicBezTo>
                    <a:pt x="2645" y="436"/>
                    <a:pt x="2808" y="761"/>
                    <a:pt x="2890" y="1168"/>
                  </a:cubicBezTo>
                  <a:cubicBezTo>
                    <a:pt x="3173" y="2260"/>
                    <a:pt x="3375" y="2696"/>
                    <a:pt x="3144" y="2696"/>
                  </a:cubicBezTo>
                  <a:cubicBezTo>
                    <a:pt x="2943" y="2696"/>
                    <a:pt x="2419" y="2370"/>
                    <a:pt x="1343" y="1860"/>
                  </a:cubicBezTo>
                  <a:cubicBezTo>
                    <a:pt x="1116" y="1747"/>
                    <a:pt x="837" y="1633"/>
                    <a:pt x="608" y="1633"/>
                  </a:cubicBezTo>
                  <a:cubicBezTo>
                    <a:pt x="426" y="1633"/>
                    <a:pt x="275" y="1704"/>
                    <a:pt x="204" y="1901"/>
                  </a:cubicBezTo>
                  <a:cubicBezTo>
                    <a:pt x="0" y="2349"/>
                    <a:pt x="570" y="2593"/>
                    <a:pt x="1506" y="3081"/>
                  </a:cubicBezTo>
                  <a:cubicBezTo>
                    <a:pt x="1628" y="3163"/>
                    <a:pt x="1791" y="3163"/>
                    <a:pt x="1913" y="3244"/>
                  </a:cubicBezTo>
                  <a:cubicBezTo>
                    <a:pt x="2198" y="3366"/>
                    <a:pt x="2483" y="3570"/>
                    <a:pt x="2727" y="3773"/>
                  </a:cubicBezTo>
                  <a:cubicBezTo>
                    <a:pt x="2483" y="4099"/>
                    <a:pt x="2116" y="4017"/>
                    <a:pt x="1832" y="4180"/>
                  </a:cubicBezTo>
                  <a:cubicBezTo>
                    <a:pt x="1343" y="4384"/>
                    <a:pt x="896" y="4302"/>
                    <a:pt x="611" y="4791"/>
                  </a:cubicBezTo>
                  <a:cubicBezTo>
                    <a:pt x="489" y="4953"/>
                    <a:pt x="570" y="5197"/>
                    <a:pt x="773" y="5279"/>
                  </a:cubicBezTo>
                  <a:cubicBezTo>
                    <a:pt x="913" y="5325"/>
                    <a:pt x="1057" y="5344"/>
                    <a:pt x="1201" y="5344"/>
                  </a:cubicBezTo>
                  <a:cubicBezTo>
                    <a:pt x="1741" y="5344"/>
                    <a:pt x="2282" y="5086"/>
                    <a:pt x="2562" y="5086"/>
                  </a:cubicBezTo>
                  <a:cubicBezTo>
                    <a:pt x="2732" y="5086"/>
                    <a:pt x="2806" y="5180"/>
                    <a:pt x="2727" y="5482"/>
                  </a:cubicBezTo>
                  <a:cubicBezTo>
                    <a:pt x="2279" y="6947"/>
                    <a:pt x="1872" y="7802"/>
                    <a:pt x="2483" y="8006"/>
                  </a:cubicBezTo>
                  <a:cubicBezTo>
                    <a:pt x="2527" y="8018"/>
                    <a:pt x="2569" y="8023"/>
                    <a:pt x="2608" y="8023"/>
                  </a:cubicBezTo>
                  <a:cubicBezTo>
                    <a:pt x="2963" y="8023"/>
                    <a:pt x="3113" y="7550"/>
                    <a:pt x="3297" y="7110"/>
                  </a:cubicBezTo>
                  <a:cubicBezTo>
                    <a:pt x="3666" y="6043"/>
                    <a:pt x="3798" y="5462"/>
                    <a:pt x="3926" y="5462"/>
                  </a:cubicBezTo>
                  <a:cubicBezTo>
                    <a:pt x="4052" y="5462"/>
                    <a:pt x="4175" y="6022"/>
                    <a:pt x="4518" y="7232"/>
                  </a:cubicBezTo>
                  <a:cubicBezTo>
                    <a:pt x="4658" y="7688"/>
                    <a:pt x="4926" y="7917"/>
                    <a:pt x="5157" y="7917"/>
                  </a:cubicBezTo>
                  <a:cubicBezTo>
                    <a:pt x="5462" y="7917"/>
                    <a:pt x="5703" y="7515"/>
                    <a:pt x="5494" y="6703"/>
                  </a:cubicBezTo>
                  <a:cubicBezTo>
                    <a:pt x="5166" y="5567"/>
                    <a:pt x="5015" y="5099"/>
                    <a:pt x="5234" y="5099"/>
                  </a:cubicBezTo>
                  <a:cubicBezTo>
                    <a:pt x="5424" y="5099"/>
                    <a:pt x="5889" y="5446"/>
                    <a:pt x="6756" y="6011"/>
                  </a:cubicBezTo>
                  <a:cubicBezTo>
                    <a:pt x="6878" y="6093"/>
                    <a:pt x="7000" y="6174"/>
                    <a:pt x="7122" y="6256"/>
                  </a:cubicBezTo>
                  <a:cubicBezTo>
                    <a:pt x="7190" y="6289"/>
                    <a:pt x="7258" y="6304"/>
                    <a:pt x="7324" y="6304"/>
                  </a:cubicBezTo>
                  <a:cubicBezTo>
                    <a:pt x="7736" y="6304"/>
                    <a:pt x="8067" y="5717"/>
                    <a:pt x="7611" y="5401"/>
                  </a:cubicBezTo>
                  <a:cubicBezTo>
                    <a:pt x="5820" y="4139"/>
                    <a:pt x="5209" y="3977"/>
                    <a:pt x="6064" y="3814"/>
                  </a:cubicBezTo>
                  <a:lnTo>
                    <a:pt x="6064" y="3773"/>
                  </a:lnTo>
                  <a:cubicBezTo>
                    <a:pt x="6675" y="3773"/>
                    <a:pt x="7285" y="3692"/>
                    <a:pt x="7855" y="3488"/>
                  </a:cubicBezTo>
                  <a:cubicBezTo>
                    <a:pt x="8302" y="3285"/>
                    <a:pt x="8180" y="2634"/>
                    <a:pt x="7692" y="2593"/>
                  </a:cubicBezTo>
                  <a:cubicBezTo>
                    <a:pt x="7617" y="2585"/>
                    <a:pt x="7538" y="2581"/>
                    <a:pt x="7456" y="2581"/>
                  </a:cubicBezTo>
                  <a:cubicBezTo>
                    <a:pt x="6886" y="2581"/>
                    <a:pt x="6186" y="2757"/>
                    <a:pt x="5884" y="2757"/>
                  </a:cubicBezTo>
                  <a:cubicBezTo>
                    <a:pt x="5805" y="2757"/>
                    <a:pt x="5754" y="2745"/>
                    <a:pt x="5738" y="2715"/>
                  </a:cubicBezTo>
                  <a:cubicBezTo>
                    <a:pt x="5657" y="2552"/>
                    <a:pt x="5861" y="2389"/>
                    <a:pt x="5983" y="2308"/>
                  </a:cubicBezTo>
                  <a:cubicBezTo>
                    <a:pt x="6471" y="1779"/>
                    <a:pt x="6919" y="1250"/>
                    <a:pt x="7326" y="680"/>
                  </a:cubicBezTo>
                  <a:cubicBezTo>
                    <a:pt x="7489" y="353"/>
                    <a:pt x="7154" y="0"/>
                    <a:pt x="6826"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546" name="Google Shape;546;p26"/>
            <p:cNvGrpSpPr/>
            <p:nvPr/>
          </p:nvGrpSpPr>
          <p:grpSpPr>
            <a:xfrm>
              <a:off x="8313274" y="986306"/>
              <a:ext cx="731086" cy="4077077"/>
              <a:chOff x="8172139" y="-3097078"/>
              <a:chExt cx="731086" cy="4077077"/>
            </a:xfrm>
          </p:grpSpPr>
          <p:sp>
            <p:nvSpPr>
              <p:cNvPr id="547" name="Google Shape;547;p26"/>
              <p:cNvSpPr/>
              <p:nvPr/>
            </p:nvSpPr>
            <p:spPr>
              <a:xfrm rot="10800000" flipH="1">
                <a:off x="8682690" y="-2434844"/>
                <a:ext cx="202021" cy="212432"/>
              </a:xfrm>
              <a:custGeom>
                <a:avLst/>
                <a:gdLst/>
                <a:ahLst/>
                <a:cxnLst/>
                <a:rect l="l" t="t" r="r" b="b"/>
                <a:pathLst>
                  <a:path w="8499" h="8937" extrusionOk="0">
                    <a:moveTo>
                      <a:pt x="3650" y="1"/>
                    </a:moveTo>
                    <a:cubicBezTo>
                      <a:pt x="3616" y="1"/>
                      <a:pt x="3578" y="2"/>
                      <a:pt x="3538" y="5"/>
                    </a:cubicBezTo>
                    <a:cubicBezTo>
                      <a:pt x="3054" y="5"/>
                      <a:pt x="3135" y="529"/>
                      <a:pt x="3216" y="1053"/>
                    </a:cubicBezTo>
                    <a:cubicBezTo>
                      <a:pt x="3458" y="2666"/>
                      <a:pt x="3538" y="2787"/>
                      <a:pt x="3417" y="2868"/>
                    </a:cubicBezTo>
                    <a:cubicBezTo>
                      <a:pt x="3412" y="2869"/>
                      <a:pt x="3407" y="2870"/>
                      <a:pt x="3400" y="2870"/>
                    </a:cubicBezTo>
                    <a:cubicBezTo>
                      <a:pt x="3218" y="2870"/>
                      <a:pt x="2643" y="2297"/>
                      <a:pt x="2409" y="2102"/>
                    </a:cubicBezTo>
                    <a:cubicBezTo>
                      <a:pt x="2113" y="1887"/>
                      <a:pt x="1871" y="1689"/>
                      <a:pt x="1647" y="1689"/>
                    </a:cubicBezTo>
                    <a:cubicBezTo>
                      <a:pt x="1535" y="1689"/>
                      <a:pt x="1428" y="1739"/>
                      <a:pt x="1320" y="1860"/>
                    </a:cubicBezTo>
                    <a:cubicBezTo>
                      <a:pt x="836" y="2384"/>
                      <a:pt x="1845" y="3029"/>
                      <a:pt x="2570" y="3594"/>
                    </a:cubicBezTo>
                    <a:lnTo>
                      <a:pt x="2570" y="3634"/>
                    </a:lnTo>
                    <a:cubicBezTo>
                      <a:pt x="3216" y="4199"/>
                      <a:pt x="2611" y="3997"/>
                      <a:pt x="473" y="4118"/>
                    </a:cubicBezTo>
                    <a:cubicBezTo>
                      <a:pt x="231" y="4118"/>
                      <a:pt x="30" y="4320"/>
                      <a:pt x="30" y="4562"/>
                    </a:cubicBezTo>
                    <a:cubicBezTo>
                      <a:pt x="0" y="5031"/>
                      <a:pt x="355" y="5095"/>
                      <a:pt x="628" y="5095"/>
                    </a:cubicBezTo>
                    <a:cubicBezTo>
                      <a:pt x="731" y="5095"/>
                      <a:pt x="822" y="5086"/>
                      <a:pt x="877" y="5086"/>
                    </a:cubicBezTo>
                    <a:cubicBezTo>
                      <a:pt x="1467" y="5064"/>
                      <a:pt x="1903" y="5036"/>
                      <a:pt x="2195" y="5036"/>
                    </a:cubicBezTo>
                    <a:cubicBezTo>
                      <a:pt x="2980" y="5036"/>
                      <a:pt x="2720" y="5238"/>
                      <a:pt x="1603" y="6296"/>
                    </a:cubicBezTo>
                    <a:cubicBezTo>
                      <a:pt x="859" y="6982"/>
                      <a:pt x="1008" y="7526"/>
                      <a:pt x="1445" y="7526"/>
                    </a:cubicBezTo>
                    <a:cubicBezTo>
                      <a:pt x="1624" y="7526"/>
                      <a:pt x="1852" y="7435"/>
                      <a:pt x="2086" y="7224"/>
                    </a:cubicBezTo>
                    <a:cubicBezTo>
                      <a:pt x="2940" y="6462"/>
                      <a:pt x="3342" y="6060"/>
                      <a:pt x="3478" y="6060"/>
                    </a:cubicBezTo>
                    <a:cubicBezTo>
                      <a:pt x="3639" y="6060"/>
                      <a:pt x="3437" y="6613"/>
                      <a:pt x="3175" y="7788"/>
                    </a:cubicBezTo>
                    <a:cubicBezTo>
                      <a:pt x="3095" y="8272"/>
                      <a:pt x="3014" y="8796"/>
                      <a:pt x="3417" y="8917"/>
                    </a:cubicBezTo>
                    <a:cubicBezTo>
                      <a:pt x="3460" y="8930"/>
                      <a:pt x="3500" y="8936"/>
                      <a:pt x="3538" y="8936"/>
                    </a:cubicBezTo>
                    <a:cubicBezTo>
                      <a:pt x="3854" y="8936"/>
                      <a:pt x="3995" y="8507"/>
                      <a:pt x="4103" y="8111"/>
                    </a:cubicBezTo>
                    <a:cubicBezTo>
                      <a:pt x="4456" y="6911"/>
                      <a:pt x="4507" y="6411"/>
                      <a:pt x="4696" y="6411"/>
                    </a:cubicBezTo>
                    <a:cubicBezTo>
                      <a:pt x="4831" y="6411"/>
                      <a:pt x="5037" y="6666"/>
                      <a:pt x="5474" y="7103"/>
                    </a:cubicBezTo>
                    <a:cubicBezTo>
                      <a:pt x="5708" y="7360"/>
                      <a:pt x="6051" y="7536"/>
                      <a:pt x="6297" y="7536"/>
                    </a:cubicBezTo>
                    <a:cubicBezTo>
                      <a:pt x="6475" y="7536"/>
                      <a:pt x="6603" y="7444"/>
                      <a:pt x="6603" y="7224"/>
                    </a:cubicBezTo>
                    <a:cubicBezTo>
                      <a:pt x="6644" y="6659"/>
                      <a:pt x="6200" y="6498"/>
                      <a:pt x="5918" y="6094"/>
                    </a:cubicBezTo>
                    <a:cubicBezTo>
                      <a:pt x="5756" y="5812"/>
                      <a:pt x="5393" y="5651"/>
                      <a:pt x="5393" y="5288"/>
                    </a:cubicBezTo>
                    <a:cubicBezTo>
                      <a:pt x="5474" y="5263"/>
                      <a:pt x="5579" y="5253"/>
                      <a:pt x="5701" y="5253"/>
                    </a:cubicBezTo>
                    <a:cubicBezTo>
                      <a:pt x="6204" y="5253"/>
                      <a:pt x="7001" y="5424"/>
                      <a:pt x="7604" y="5424"/>
                    </a:cubicBezTo>
                    <a:cubicBezTo>
                      <a:pt x="8031" y="5424"/>
                      <a:pt x="8360" y="5338"/>
                      <a:pt x="8418" y="5046"/>
                    </a:cubicBezTo>
                    <a:cubicBezTo>
                      <a:pt x="8499" y="4602"/>
                      <a:pt x="7934" y="4481"/>
                      <a:pt x="7491" y="4441"/>
                    </a:cubicBezTo>
                    <a:cubicBezTo>
                      <a:pt x="4990" y="4159"/>
                      <a:pt x="5071" y="4481"/>
                      <a:pt x="6563" y="3070"/>
                    </a:cubicBezTo>
                    <a:cubicBezTo>
                      <a:pt x="6845" y="2787"/>
                      <a:pt x="7168" y="2586"/>
                      <a:pt x="6886" y="2182"/>
                    </a:cubicBezTo>
                    <a:cubicBezTo>
                      <a:pt x="6800" y="2040"/>
                      <a:pt x="6670" y="1983"/>
                      <a:pt x="6523" y="1983"/>
                    </a:cubicBezTo>
                    <a:cubicBezTo>
                      <a:pt x="6252" y="1983"/>
                      <a:pt x="5925" y="2175"/>
                      <a:pt x="5716" y="2384"/>
                    </a:cubicBezTo>
                    <a:cubicBezTo>
                      <a:pt x="5296" y="2776"/>
                      <a:pt x="4953" y="3169"/>
                      <a:pt x="4743" y="3169"/>
                    </a:cubicBezTo>
                    <a:cubicBezTo>
                      <a:pt x="4650" y="3169"/>
                      <a:pt x="4583" y="3093"/>
                      <a:pt x="4547" y="2908"/>
                    </a:cubicBezTo>
                    <a:cubicBezTo>
                      <a:pt x="4129" y="364"/>
                      <a:pt x="4212" y="1"/>
                      <a:pt x="3650"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8" name="Google Shape;548;p26"/>
              <p:cNvSpPr/>
              <p:nvPr/>
            </p:nvSpPr>
            <p:spPr>
              <a:xfrm rot="10800000" flipH="1">
                <a:off x="8664170" y="-3097078"/>
                <a:ext cx="239055" cy="246709"/>
              </a:xfrm>
              <a:custGeom>
                <a:avLst/>
                <a:gdLst/>
                <a:ahLst/>
                <a:cxnLst/>
                <a:rect l="l" t="t" r="r" b="b"/>
                <a:pathLst>
                  <a:path w="10057" h="10379" extrusionOk="0">
                    <a:moveTo>
                      <a:pt x="3479" y="1"/>
                    </a:moveTo>
                    <a:cubicBezTo>
                      <a:pt x="3152" y="1"/>
                      <a:pt x="2797" y="226"/>
                      <a:pt x="2878" y="577"/>
                    </a:cubicBezTo>
                    <a:cubicBezTo>
                      <a:pt x="3039" y="1344"/>
                      <a:pt x="3322" y="2110"/>
                      <a:pt x="3644" y="2836"/>
                    </a:cubicBezTo>
                    <a:cubicBezTo>
                      <a:pt x="3725" y="2997"/>
                      <a:pt x="3886" y="3239"/>
                      <a:pt x="3725" y="3360"/>
                    </a:cubicBezTo>
                    <a:cubicBezTo>
                      <a:pt x="3711" y="3374"/>
                      <a:pt x="3690" y="3380"/>
                      <a:pt x="3664" y="3380"/>
                    </a:cubicBezTo>
                    <a:cubicBezTo>
                      <a:pt x="3378" y="3380"/>
                      <a:pt x="2405" y="2657"/>
                      <a:pt x="1668" y="2473"/>
                    </a:cubicBezTo>
                    <a:cubicBezTo>
                      <a:pt x="1622" y="2462"/>
                      <a:pt x="1577" y="2457"/>
                      <a:pt x="1534" y="2457"/>
                    </a:cubicBezTo>
                    <a:cubicBezTo>
                      <a:pt x="1092" y="2457"/>
                      <a:pt x="853" y="2992"/>
                      <a:pt x="1184" y="3360"/>
                    </a:cubicBezTo>
                    <a:cubicBezTo>
                      <a:pt x="1709" y="3804"/>
                      <a:pt x="2313" y="4167"/>
                      <a:pt x="2959" y="4409"/>
                    </a:cubicBezTo>
                    <a:lnTo>
                      <a:pt x="2959" y="4449"/>
                    </a:lnTo>
                    <a:cubicBezTo>
                      <a:pt x="3806" y="4973"/>
                      <a:pt x="3039" y="4893"/>
                      <a:pt x="620" y="5538"/>
                    </a:cubicBezTo>
                    <a:cubicBezTo>
                      <a:pt x="0" y="5732"/>
                      <a:pt x="161" y="6632"/>
                      <a:pt x="782" y="6632"/>
                    </a:cubicBezTo>
                    <a:cubicBezTo>
                      <a:pt x="808" y="6632"/>
                      <a:pt x="834" y="6630"/>
                      <a:pt x="862" y="6627"/>
                    </a:cubicBezTo>
                    <a:cubicBezTo>
                      <a:pt x="1063" y="6627"/>
                      <a:pt x="1225" y="6586"/>
                      <a:pt x="1386" y="6546"/>
                    </a:cubicBezTo>
                    <a:cubicBezTo>
                      <a:pt x="2359" y="6323"/>
                      <a:pt x="2960" y="6150"/>
                      <a:pt x="3241" y="6150"/>
                    </a:cubicBezTo>
                    <a:cubicBezTo>
                      <a:pt x="3670" y="6150"/>
                      <a:pt x="3352" y="6553"/>
                      <a:pt x="2475" y="7796"/>
                    </a:cubicBezTo>
                    <a:cubicBezTo>
                      <a:pt x="1820" y="8687"/>
                      <a:pt x="2033" y="9237"/>
                      <a:pt x="2472" y="9237"/>
                    </a:cubicBezTo>
                    <a:cubicBezTo>
                      <a:pt x="2710" y="9237"/>
                      <a:pt x="3013" y="9077"/>
                      <a:pt x="3281" y="8724"/>
                    </a:cubicBezTo>
                    <a:cubicBezTo>
                      <a:pt x="4103" y="7616"/>
                      <a:pt x="4463" y="7060"/>
                      <a:pt x="4610" y="7060"/>
                    </a:cubicBezTo>
                    <a:cubicBezTo>
                      <a:pt x="4773" y="7060"/>
                      <a:pt x="4674" y="7747"/>
                      <a:pt x="4653" y="9127"/>
                    </a:cubicBezTo>
                    <a:cubicBezTo>
                      <a:pt x="4653" y="9692"/>
                      <a:pt x="4612" y="10337"/>
                      <a:pt x="5177" y="10377"/>
                    </a:cubicBezTo>
                    <a:cubicBezTo>
                      <a:pt x="5189" y="10378"/>
                      <a:pt x="5201" y="10378"/>
                      <a:pt x="5213" y="10378"/>
                    </a:cubicBezTo>
                    <a:cubicBezTo>
                      <a:pt x="5860" y="10378"/>
                      <a:pt x="5784" y="9298"/>
                      <a:pt x="5903" y="7595"/>
                    </a:cubicBezTo>
                    <a:cubicBezTo>
                      <a:pt x="5923" y="7307"/>
                      <a:pt x="5996" y="7200"/>
                      <a:pt x="6113" y="7200"/>
                    </a:cubicBezTo>
                    <a:cubicBezTo>
                      <a:pt x="6456" y="7200"/>
                      <a:pt x="7179" y="8119"/>
                      <a:pt x="8081" y="8119"/>
                    </a:cubicBezTo>
                    <a:cubicBezTo>
                      <a:pt x="8323" y="8119"/>
                      <a:pt x="8484" y="7877"/>
                      <a:pt x="8443" y="7675"/>
                    </a:cubicBezTo>
                    <a:cubicBezTo>
                      <a:pt x="8363" y="7030"/>
                      <a:pt x="7839" y="6949"/>
                      <a:pt x="7395" y="6506"/>
                    </a:cubicBezTo>
                    <a:cubicBezTo>
                      <a:pt x="7113" y="6224"/>
                      <a:pt x="6669" y="6183"/>
                      <a:pt x="6588" y="5740"/>
                    </a:cubicBezTo>
                    <a:cubicBezTo>
                      <a:pt x="6951" y="5619"/>
                      <a:pt x="7274" y="5538"/>
                      <a:pt x="7637" y="5538"/>
                    </a:cubicBezTo>
                    <a:cubicBezTo>
                      <a:pt x="7839" y="5498"/>
                      <a:pt x="8000" y="5498"/>
                      <a:pt x="8161" y="5498"/>
                    </a:cubicBezTo>
                    <a:cubicBezTo>
                      <a:pt x="9331" y="5336"/>
                      <a:pt x="10057" y="5296"/>
                      <a:pt x="10016" y="4731"/>
                    </a:cubicBezTo>
                    <a:cubicBezTo>
                      <a:pt x="10016" y="4313"/>
                      <a:pt x="9639" y="4227"/>
                      <a:pt x="9230" y="4227"/>
                    </a:cubicBezTo>
                    <a:cubicBezTo>
                      <a:pt x="9088" y="4227"/>
                      <a:pt x="8942" y="4237"/>
                      <a:pt x="8806" y="4247"/>
                    </a:cubicBezTo>
                    <a:cubicBezTo>
                      <a:pt x="7723" y="4353"/>
                      <a:pt x="7066" y="4469"/>
                      <a:pt x="6740" y="4469"/>
                    </a:cubicBezTo>
                    <a:cubicBezTo>
                      <a:pt x="6192" y="4469"/>
                      <a:pt x="6576" y="4140"/>
                      <a:pt x="7435" y="2876"/>
                    </a:cubicBezTo>
                    <a:cubicBezTo>
                      <a:pt x="7677" y="2473"/>
                      <a:pt x="8000" y="2191"/>
                      <a:pt x="7597" y="1787"/>
                    </a:cubicBezTo>
                    <a:cubicBezTo>
                      <a:pt x="7490" y="1681"/>
                      <a:pt x="7373" y="1636"/>
                      <a:pt x="7251" y="1636"/>
                    </a:cubicBezTo>
                    <a:cubicBezTo>
                      <a:pt x="6912" y="1636"/>
                      <a:pt x="6544" y="1985"/>
                      <a:pt x="6306" y="2312"/>
                    </a:cubicBezTo>
                    <a:cubicBezTo>
                      <a:pt x="5867" y="2868"/>
                      <a:pt x="5576" y="3425"/>
                      <a:pt x="5342" y="3425"/>
                    </a:cubicBezTo>
                    <a:cubicBezTo>
                      <a:pt x="5254" y="3425"/>
                      <a:pt x="5173" y="3346"/>
                      <a:pt x="5096" y="3158"/>
                    </a:cubicBezTo>
                    <a:cubicBezTo>
                      <a:pt x="4249" y="1021"/>
                      <a:pt x="4128" y="577"/>
                      <a:pt x="3886" y="174"/>
                    </a:cubicBezTo>
                    <a:cubicBezTo>
                      <a:pt x="3793" y="55"/>
                      <a:pt x="3640" y="1"/>
                      <a:pt x="3479"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9" name="Google Shape;549;p26"/>
              <p:cNvSpPr/>
              <p:nvPr/>
            </p:nvSpPr>
            <p:spPr>
              <a:xfrm rot="4499955" flipH="1">
                <a:off x="8322079" y="592270"/>
                <a:ext cx="199105" cy="463237"/>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550" name="Google Shape;550;p26"/>
            <p:cNvGrpSpPr/>
            <p:nvPr/>
          </p:nvGrpSpPr>
          <p:grpSpPr>
            <a:xfrm>
              <a:off x="6366403" y="144559"/>
              <a:ext cx="1236949" cy="228144"/>
              <a:chOff x="6118655" y="59143"/>
              <a:chExt cx="1236949" cy="228144"/>
            </a:xfrm>
          </p:grpSpPr>
          <p:sp>
            <p:nvSpPr>
              <p:cNvPr id="551" name="Google Shape;551;p26"/>
              <p:cNvSpPr/>
              <p:nvPr/>
            </p:nvSpPr>
            <p:spPr>
              <a:xfrm rot="-5400000">
                <a:off x="6673124" y="154158"/>
                <a:ext cx="143442" cy="122816"/>
              </a:xfrm>
              <a:custGeom>
                <a:avLst/>
                <a:gdLst/>
                <a:ahLst/>
                <a:cxnLst/>
                <a:rect l="l" t="t" r="r" b="b"/>
                <a:pathLst>
                  <a:path w="3971" h="3400" extrusionOk="0">
                    <a:moveTo>
                      <a:pt x="1702" y="1"/>
                    </a:moveTo>
                    <a:cubicBezTo>
                      <a:pt x="768" y="34"/>
                      <a:pt x="1" y="768"/>
                      <a:pt x="34" y="1702"/>
                    </a:cubicBezTo>
                    <a:cubicBezTo>
                      <a:pt x="34" y="2719"/>
                      <a:pt x="878" y="3400"/>
                      <a:pt x="1743" y="3400"/>
                    </a:cubicBezTo>
                    <a:cubicBezTo>
                      <a:pt x="2154" y="3400"/>
                      <a:pt x="2570" y="3246"/>
                      <a:pt x="2903" y="2903"/>
                    </a:cubicBezTo>
                    <a:cubicBezTo>
                      <a:pt x="3970" y="1802"/>
                      <a:pt x="3203" y="1"/>
                      <a:pt x="17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2" name="Google Shape;552;p26"/>
              <p:cNvSpPr/>
              <p:nvPr/>
            </p:nvSpPr>
            <p:spPr>
              <a:xfrm rot="-5400000">
                <a:off x="6109895" y="159826"/>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3" name="Google Shape;553;p26"/>
              <p:cNvSpPr/>
              <p:nvPr/>
            </p:nvSpPr>
            <p:spPr>
              <a:xfrm rot="-5400000">
                <a:off x="7197856" y="71352"/>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554" name="Google Shape;554;p26"/>
            <p:cNvGrpSpPr/>
            <p:nvPr/>
          </p:nvGrpSpPr>
          <p:grpSpPr>
            <a:xfrm>
              <a:off x="140397" y="89461"/>
              <a:ext cx="1045293" cy="896843"/>
              <a:chOff x="465773" y="294652"/>
              <a:chExt cx="1045293" cy="896843"/>
            </a:xfrm>
          </p:grpSpPr>
          <p:sp>
            <p:nvSpPr>
              <p:cNvPr id="555" name="Google Shape;555;p26"/>
              <p:cNvSpPr/>
              <p:nvPr/>
            </p:nvSpPr>
            <p:spPr>
              <a:xfrm>
                <a:off x="465773" y="998149"/>
                <a:ext cx="191779" cy="193346"/>
              </a:xfrm>
              <a:custGeom>
                <a:avLst/>
                <a:gdLst/>
                <a:ahLst/>
                <a:cxnLst/>
                <a:rect l="l" t="t" r="r" b="b"/>
                <a:pathLst>
                  <a:path w="7099" h="7157" extrusionOk="0">
                    <a:moveTo>
                      <a:pt x="2619" y="0"/>
                    </a:moveTo>
                    <a:cubicBezTo>
                      <a:pt x="2432" y="0"/>
                      <a:pt x="2259" y="138"/>
                      <a:pt x="2259" y="333"/>
                    </a:cubicBezTo>
                    <a:lnTo>
                      <a:pt x="2098" y="2188"/>
                    </a:lnTo>
                    <a:cubicBezTo>
                      <a:pt x="2057" y="2309"/>
                      <a:pt x="2017" y="2430"/>
                      <a:pt x="1896" y="2470"/>
                    </a:cubicBezTo>
                    <a:lnTo>
                      <a:pt x="283" y="3398"/>
                    </a:lnTo>
                    <a:cubicBezTo>
                      <a:pt x="0" y="3559"/>
                      <a:pt x="41" y="3922"/>
                      <a:pt x="323" y="4043"/>
                    </a:cubicBezTo>
                    <a:lnTo>
                      <a:pt x="2017" y="4769"/>
                    </a:lnTo>
                    <a:cubicBezTo>
                      <a:pt x="2138" y="4809"/>
                      <a:pt x="2219" y="4930"/>
                      <a:pt x="2219" y="5051"/>
                    </a:cubicBezTo>
                    <a:lnTo>
                      <a:pt x="2622" y="6866"/>
                    </a:lnTo>
                    <a:cubicBezTo>
                      <a:pt x="2647" y="7043"/>
                      <a:pt x="2800" y="7157"/>
                      <a:pt x="2960" y="7157"/>
                    </a:cubicBezTo>
                    <a:cubicBezTo>
                      <a:pt x="3055" y="7157"/>
                      <a:pt x="3152" y="7117"/>
                      <a:pt x="3227" y="7027"/>
                    </a:cubicBezTo>
                    <a:lnTo>
                      <a:pt x="4477" y="5616"/>
                    </a:lnTo>
                    <a:cubicBezTo>
                      <a:pt x="4558" y="5535"/>
                      <a:pt x="4679" y="5495"/>
                      <a:pt x="4759" y="5495"/>
                    </a:cubicBezTo>
                    <a:lnTo>
                      <a:pt x="6614" y="5737"/>
                    </a:lnTo>
                    <a:cubicBezTo>
                      <a:pt x="6937" y="5737"/>
                      <a:pt x="7098" y="5414"/>
                      <a:pt x="6977" y="5172"/>
                    </a:cubicBezTo>
                    <a:lnTo>
                      <a:pt x="6010" y="3559"/>
                    </a:lnTo>
                    <a:cubicBezTo>
                      <a:pt x="5969" y="3478"/>
                      <a:pt x="5969" y="3357"/>
                      <a:pt x="6010" y="3236"/>
                    </a:cubicBezTo>
                    <a:lnTo>
                      <a:pt x="6776" y="1542"/>
                    </a:lnTo>
                    <a:cubicBezTo>
                      <a:pt x="6889" y="1278"/>
                      <a:pt x="6685" y="1014"/>
                      <a:pt x="6427" y="1014"/>
                    </a:cubicBezTo>
                    <a:cubicBezTo>
                      <a:pt x="6409" y="1014"/>
                      <a:pt x="6391" y="1016"/>
                      <a:pt x="6372" y="1018"/>
                    </a:cubicBezTo>
                    <a:lnTo>
                      <a:pt x="4558" y="1462"/>
                    </a:lnTo>
                    <a:cubicBezTo>
                      <a:pt x="4437" y="1462"/>
                      <a:pt x="4316" y="1462"/>
                      <a:pt x="4235" y="1381"/>
                    </a:cubicBezTo>
                    <a:lnTo>
                      <a:pt x="2864" y="91"/>
                    </a:lnTo>
                    <a:cubicBezTo>
                      <a:pt x="2789" y="28"/>
                      <a:pt x="2702" y="0"/>
                      <a:pt x="2619"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6" name="Google Shape;556;p26"/>
              <p:cNvSpPr/>
              <p:nvPr/>
            </p:nvSpPr>
            <p:spPr>
              <a:xfrm>
                <a:off x="1311668" y="362633"/>
                <a:ext cx="199398" cy="186241"/>
              </a:xfrm>
              <a:custGeom>
                <a:avLst/>
                <a:gdLst/>
                <a:ahLst/>
                <a:cxnLst/>
                <a:rect l="l" t="t" r="r" b="b"/>
                <a:pathLst>
                  <a:path w="7381" h="6894" extrusionOk="0">
                    <a:moveTo>
                      <a:pt x="5570" y="1"/>
                    </a:moveTo>
                    <a:cubicBezTo>
                      <a:pt x="5503" y="1"/>
                      <a:pt x="5432" y="18"/>
                      <a:pt x="5364" y="57"/>
                    </a:cubicBezTo>
                    <a:lnTo>
                      <a:pt x="3751" y="945"/>
                    </a:lnTo>
                    <a:cubicBezTo>
                      <a:pt x="3690" y="985"/>
                      <a:pt x="3630" y="1005"/>
                      <a:pt x="3574" y="1005"/>
                    </a:cubicBezTo>
                    <a:cubicBezTo>
                      <a:pt x="3519" y="1005"/>
                      <a:pt x="3468" y="985"/>
                      <a:pt x="3428" y="945"/>
                    </a:cubicBezTo>
                    <a:lnTo>
                      <a:pt x="1734" y="138"/>
                    </a:lnTo>
                    <a:cubicBezTo>
                      <a:pt x="1690" y="116"/>
                      <a:pt x="1644" y="106"/>
                      <a:pt x="1598" y="106"/>
                    </a:cubicBezTo>
                    <a:cubicBezTo>
                      <a:pt x="1389" y="106"/>
                      <a:pt x="1184" y="310"/>
                      <a:pt x="1250" y="541"/>
                    </a:cubicBezTo>
                    <a:lnTo>
                      <a:pt x="1613" y="2356"/>
                    </a:lnTo>
                    <a:cubicBezTo>
                      <a:pt x="1613" y="2477"/>
                      <a:pt x="1573" y="2598"/>
                      <a:pt x="1492" y="2679"/>
                    </a:cubicBezTo>
                    <a:lnTo>
                      <a:pt x="202" y="4050"/>
                    </a:lnTo>
                    <a:cubicBezTo>
                      <a:pt x="0" y="4252"/>
                      <a:pt x="121" y="4574"/>
                      <a:pt x="444" y="4614"/>
                    </a:cubicBezTo>
                    <a:lnTo>
                      <a:pt x="2299" y="4856"/>
                    </a:lnTo>
                    <a:cubicBezTo>
                      <a:pt x="2380" y="4856"/>
                      <a:pt x="2501" y="4937"/>
                      <a:pt x="2541" y="5058"/>
                    </a:cubicBezTo>
                    <a:lnTo>
                      <a:pt x="3428" y="6712"/>
                    </a:lnTo>
                    <a:cubicBezTo>
                      <a:pt x="3489" y="6833"/>
                      <a:pt x="3620" y="6893"/>
                      <a:pt x="3751" y="6893"/>
                    </a:cubicBezTo>
                    <a:cubicBezTo>
                      <a:pt x="3882" y="6893"/>
                      <a:pt x="4013" y="6833"/>
                      <a:pt x="4073" y="6712"/>
                    </a:cubicBezTo>
                    <a:lnTo>
                      <a:pt x="4840" y="4977"/>
                    </a:lnTo>
                    <a:cubicBezTo>
                      <a:pt x="4880" y="4897"/>
                      <a:pt x="5001" y="4816"/>
                      <a:pt x="5122" y="4776"/>
                    </a:cubicBezTo>
                    <a:lnTo>
                      <a:pt x="6937" y="4453"/>
                    </a:lnTo>
                    <a:cubicBezTo>
                      <a:pt x="7259" y="4413"/>
                      <a:pt x="7380" y="4050"/>
                      <a:pt x="7138" y="3848"/>
                    </a:cubicBezTo>
                    <a:lnTo>
                      <a:pt x="5767" y="2598"/>
                    </a:lnTo>
                    <a:cubicBezTo>
                      <a:pt x="5687" y="2477"/>
                      <a:pt x="5646" y="2396"/>
                      <a:pt x="5646" y="2275"/>
                    </a:cubicBezTo>
                    <a:lnTo>
                      <a:pt x="5929" y="420"/>
                    </a:lnTo>
                    <a:cubicBezTo>
                      <a:pt x="5959" y="176"/>
                      <a:pt x="5781" y="1"/>
                      <a:pt x="557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7" name="Google Shape;557;p26"/>
              <p:cNvSpPr/>
              <p:nvPr/>
            </p:nvSpPr>
            <p:spPr>
              <a:xfrm rot="7200043">
                <a:off x="616588" y="265061"/>
                <a:ext cx="199096" cy="463216"/>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558" name="Google Shape;558;p26"/>
            <p:cNvGrpSpPr/>
            <p:nvPr/>
          </p:nvGrpSpPr>
          <p:grpSpPr>
            <a:xfrm>
              <a:off x="3420436" y="123409"/>
              <a:ext cx="2385605" cy="355110"/>
              <a:chOff x="7305256" y="299699"/>
              <a:chExt cx="2221027" cy="330612"/>
            </a:xfrm>
          </p:grpSpPr>
          <p:sp>
            <p:nvSpPr>
              <p:cNvPr id="559" name="Google Shape;559;p26"/>
              <p:cNvSpPr/>
              <p:nvPr/>
            </p:nvSpPr>
            <p:spPr>
              <a:xfrm flipH="1">
                <a:off x="7305256" y="313975"/>
                <a:ext cx="155579" cy="214438"/>
              </a:xfrm>
              <a:custGeom>
                <a:avLst/>
                <a:gdLst/>
                <a:ahLst/>
                <a:cxnLst/>
                <a:rect l="l" t="t" r="r" b="b"/>
                <a:pathLst>
                  <a:path w="6920" h="9538" extrusionOk="0">
                    <a:moveTo>
                      <a:pt x="3052" y="1"/>
                    </a:moveTo>
                    <a:cubicBezTo>
                      <a:pt x="2899" y="1"/>
                      <a:pt x="2738" y="99"/>
                      <a:pt x="2687" y="277"/>
                    </a:cubicBezTo>
                    <a:cubicBezTo>
                      <a:pt x="2443" y="887"/>
                      <a:pt x="2158" y="3085"/>
                      <a:pt x="611" y="4753"/>
                    </a:cubicBezTo>
                    <a:cubicBezTo>
                      <a:pt x="1" y="5404"/>
                      <a:pt x="855" y="5608"/>
                      <a:pt x="1791" y="6463"/>
                    </a:cubicBezTo>
                    <a:cubicBezTo>
                      <a:pt x="3379" y="7928"/>
                      <a:pt x="3460" y="8864"/>
                      <a:pt x="3989" y="9393"/>
                    </a:cubicBezTo>
                    <a:cubicBezTo>
                      <a:pt x="4055" y="9492"/>
                      <a:pt x="4162" y="9537"/>
                      <a:pt x="4270" y="9537"/>
                    </a:cubicBezTo>
                    <a:cubicBezTo>
                      <a:pt x="4429" y="9537"/>
                      <a:pt x="4592" y="9440"/>
                      <a:pt x="4640" y="9271"/>
                    </a:cubicBezTo>
                    <a:cubicBezTo>
                      <a:pt x="4722" y="9067"/>
                      <a:pt x="4803" y="8864"/>
                      <a:pt x="4844" y="8620"/>
                    </a:cubicBezTo>
                    <a:cubicBezTo>
                      <a:pt x="5169" y="7154"/>
                      <a:pt x="5821" y="5811"/>
                      <a:pt x="6797" y="4672"/>
                    </a:cubicBezTo>
                    <a:cubicBezTo>
                      <a:pt x="6919" y="4428"/>
                      <a:pt x="6838" y="4143"/>
                      <a:pt x="6675" y="3939"/>
                    </a:cubicBezTo>
                    <a:cubicBezTo>
                      <a:pt x="5495" y="3166"/>
                      <a:pt x="4518" y="2108"/>
                      <a:pt x="3826" y="887"/>
                    </a:cubicBezTo>
                    <a:cubicBezTo>
                      <a:pt x="3704" y="602"/>
                      <a:pt x="3501" y="358"/>
                      <a:pt x="3297" y="114"/>
                    </a:cubicBezTo>
                    <a:cubicBezTo>
                      <a:pt x="3236" y="37"/>
                      <a:pt x="3145" y="1"/>
                      <a:pt x="3052"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60" name="Google Shape;560;p26"/>
              <p:cNvSpPr/>
              <p:nvPr/>
            </p:nvSpPr>
            <p:spPr>
              <a:xfrm>
                <a:off x="8582343" y="325567"/>
                <a:ext cx="161042" cy="213921"/>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61" name="Google Shape;561;p26"/>
              <p:cNvSpPr/>
              <p:nvPr/>
            </p:nvSpPr>
            <p:spPr>
              <a:xfrm>
                <a:off x="9226164" y="299699"/>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62" name="Google Shape;562;p26"/>
              <p:cNvSpPr/>
              <p:nvPr/>
            </p:nvSpPr>
            <p:spPr>
              <a:xfrm>
                <a:off x="7943603" y="363714"/>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563" name="Google Shape;563;p26"/>
            <p:cNvGrpSpPr/>
            <p:nvPr/>
          </p:nvGrpSpPr>
          <p:grpSpPr>
            <a:xfrm>
              <a:off x="6711540" y="4760677"/>
              <a:ext cx="1094429" cy="263735"/>
              <a:chOff x="6914424" y="4544866"/>
              <a:chExt cx="1094429" cy="263735"/>
            </a:xfrm>
          </p:grpSpPr>
          <p:sp>
            <p:nvSpPr>
              <p:cNvPr id="564" name="Google Shape;564;p26"/>
              <p:cNvSpPr/>
              <p:nvPr/>
            </p:nvSpPr>
            <p:spPr>
              <a:xfrm rot="-6299960">
                <a:off x="6938886" y="4568837"/>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65" name="Google Shape;565;p26"/>
              <p:cNvSpPr/>
              <p:nvPr/>
            </p:nvSpPr>
            <p:spPr>
              <a:xfrm rot="-6299960">
                <a:off x="7796601" y="4581524"/>
                <a:ext cx="191094" cy="190444"/>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566" name="Google Shape;566;p26"/>
            <p:cNvGrpSpPr/>
            <p:nvPr/>
          </p:nvGrpSpPr>
          <p:grpSpPr>
            <a:xfrm rot="-5400000">
              <a:off x="8029343" y="3475917"/>
              <a:ext cx="1642913" cy="288106"/>
              <a:chOff x="562630" y="4744366"/>
              <a:chExt cx="1642913" cy="288106"/>
            </a:xfrm>
          </p:grpSpPr>
          <p:sp>
            <p:nvSpPr>
              <p:cNvPr id="567" name="Google Shape;567;p26"/>
              <p:cNvSpPr/>
              <p:nvPr/>
            </p:nvSpPr>
            <p:spPr>
              <a:xfrm rot="-6299960">
                <a:off x="587092" y="4768337"/>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68" name="Google Shape;568;p26"/>
              <p:cNvSpPr/>
              <p:nvPr/>
            </p:nvSpPr>
            <p:spPr>
              <a:xfrm rot="-6300015">
                <a:off x="2039392" y="4847666"/>
                <a:ext cx="149588" cy="149079"/>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69" name="Google Shape;569;p26"/>
              <p:cNvSpPr/>
              <p:nvPr/>
            </p:nvSpPr>
            <p:spPr>
              <a:xfrm rot="-6299960">
                <a:off x="1341874" y="4848574"/>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570" name="Google Shape;570;p26"/>
            <p:cNvSpPr/>
            <p:nvPr/>
          </p:nvSpPr>
          <p:spPr>
            <a:xfrm rot="10800000" flipH="1">
              <a:off x="8706750" y="2230394"/>
              <a:ext cx="1114025" cy="354625"/>
            </a:xfrm>
            <a:custGeom>
              <a:avLst/>
              <a:gdLst/>
              <a:ahLst/>
              <a:cxnLst/>
              <a:rect l="l" t="t" r="r" b="b"/>
              <a:pathLst>
                <a:path w="44561" h="14185" extrusionOk="0">
                  <a:moveTo>
                    <a:pt x="43482" y="0"/>
                  </a:moveTo>
                  <a:cubicBezTo>
                    <a:pt x="43479" y="0"/>
                    <a:pt x="43477" y="0"/>
                    <a:pt x="43475" y="0"/>
                  </a:cubicBezTo>
                  <a:cubicBezTo>
                    <a:pt x="43274" y="0"/>
                    <a:pt x="43153" y="404"/>
                    <a:pt x="43032" y="1210"/>
                  </a:cubicBezTo>
                  <a:cubicBezTo>
                    <a:pt x="42314" y="7116"/>
                    <a:pt x="38386" y="9849"/>
                    <a:pt x="34970" y="9849"/>
                  </a:cubicBezTo>
                  <a:cubicBezTo>
                    <a:pt x="33394" y="9849"/>
                    <a:pt x="31926" y="9267"/>
                    <a:pt x="30933" y="8147"/>
                  </a:cubicBezTo>
                  <a:cubicBezTo>
                    <a:pt x="29522" y="6735"/>
                    <a:pt x="29038" y="3267"/>
                    <a:pt x="25731" y="2864"/>
                  </a:cubicBezTo>
                  <a:cubicBezTo>
                    <a:pt x="25557" y="2847"/>
                    <a:pt x="25389" y="2839"/>
                    <a:pt x="25226" y="2839"/>
                  </a:cubicBezTo>
                  <a:cubicBezTo>
                    <a:pt x="19750" y="2839"/>
                    <a:pt x="19477" y="11758"/>
                    <a:pt x="13995" y="12502"/>
                  </a:cubicBezTo>
                  <a:cubicBezTo>
                    <a:pt x="13821" y="12525"/>
                    <a:pt x="13647" y="12536"/>
                    <a:pt x="13474" y="12536"/>
                  </a:cubicBezTo>
                  <a:cubicBezTo>
                    <a:pt x="12727" y="12536"/>
                    <a:pt x="12004" y="12323"/>
                    <a:pt x="11414" y="11897"/>
                  </a:cubicBezTo>
                  <a:cubicBezTo>
                    <a:pt x="10204" y="10889"/>
                    <a:pt x="10325" y="10123"/>
                    <a:pt x="9720" y="8590"/>
                  </a:cubicBezTo>
                  <a:cubicBezTo>
                    <a:pt x="9183" y="6952"/>
                    <a:pt x="7697" y="5967"/>
                    <a:pt x="6134" y="5967"/>
                  </a:cubicBezTo>
                  <a:cubicBezTo>
                    <a:pt x="5466" y="5967"/>
                    <a:pt x="4783" y="6147"/>
                    <a:pt x="4155" y="6534"/>
                  </a:cubicBezTo>
                  <a:cubicBezTo>
                    <a:pt x="1735" y="7864"/>
                    <a:pt x="1" y="12220"/>
                    <a:pt x="646" y="12462"/>
                  </a:cubicBezTo>
                  <a:cubicBezTo>
                    <a:pt x="667" y="12470"/>
                    <a:pt x="689" y="12474"/>
                    <a:pt x="710" y="12474"/>
                  </a:cubicBezTo>
                  <a:cubicBezTo>
                    <a:pt x="1209" y="12474"/>
                    <a:pt x="1685" y="10252"/>
                    <a:pt x="3348" y="8550"/>
                  </a:cubicBezTo>
                  <a:cubicBezTo>
                    <a:pt x="4247" y="7605"/>
                    <a:pt x="5199" y="7226"/>
                    <a:pt x="6023" y="7226"/>
                  </a:cubicBezTo>
                  <a:cubicBezTo>
                    <a:pt x="6640" y="7226"/>
                    <a:pt x="7185" y="7438"/>
                    <a:pt x="7583" y="7784"/>
                  </a:cubicBezTo>
                  <a:cubicBezTo>
                    <a:pt x="8389" y="8469"/>
                    <a:pt x="8470" y="9639"/>
                    <a:pt x="8913" y="10889"/>
                  </a:cubicBezTo>
                  <a:cubicBezTo>
                    <a:pt x="9598" y="13013"/>
                    <a:pt x="11428" y="14184"/>
                    <a:pt x="13524" y="14184"/>
                  </a:cubicBezTo>
                  <a:cubicBezTo>
                    <a:pt x="15010" y="14184"/>
                    <a:pt x="16629" y="13596"/>
                    <a:pt x="18068" y="12341"/>
                  </a:cubicBezTo>
                  <a:cubicBezTo>
                    <a:pt x="20165" y="10486"/>
                    <a:pt x="21335" y="7784"/>
                    <a:pt x="22666" y="6130"/>
                  </a:cubicBezTo>
                  <a:cubicBezTo>
                    <a:pt x="23711" y="4831"/>
                    <a:pt x="24598" y="4659"/>
                    <a:pt x="25077" y="4659"/>
                  </a:cubicBezTo>
                  <a:cubicBezTo>
                    <a:pt x="25249" y="4659"/>
                    <a:pt x="25368" y="4681"/>
                    <a:pt x="25423" y="4681"/>
                  </a:cubicBezTo>
                  <a:cubicBezTo>
                    <a:pt x="25434" y="4681"/>
                    <a:pt x="25442" y="4680"/>
                    <a:pt x="25448" y="4678"/>
                  </a:cubicBezTo>
                  <a:cubicBezTo>
                    <a:pt x="28634" y="5001"/>
                    <a:pt x="27828" y="10325"/>
                    <a:pt x="33514" y="11252"/>
                  </a:cubicBezTo>
                  <a:cubicBezTo>
                    <a:pt x="33938" y="11302"/>
                    <a:pt x="34377" y="11336"/>
                    <a:pt x="34812" y="11336"/>
                  </a:cubicBezTo>
                  <a:cubicBezTo>
                    <a:pt x="35082" y="11336"/>
                    <a:pt x="35349" y="11323"/>
                    <a:pt x="35611" y="11292"/>
                  </a:cubicBezTo>
                  <a:cubicBezTo>
                    <a:pt x="43541" y="10648"/>
                    <a:pt x="44560" y="0"/>
                    <a:pt x="43482"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1" name="Google Shape;571;p26"/>
            <p:cNvSpPr/>
            <p:nvPr/>
          </p:nvSpPr>
          <p:spPr>
            <a:xfrm>
              <a:off x="1746050" y="57973"/>
              <a:ext cx="1114025" cy="354625"/>
            </a:xfrm>
            <a:custGeom>
              <a:avLst/>
              <a:gdLst/>
              <a:ahLst/>
              <a:cxnLst/>
              <a:rect l="l" t="t" r="r" b="b"/>
              <a:pathLst>
                <a:path w="44561" h="14185" extrusionOk="0">
                  <a:moveTo>
                    <a:pt x="43482" y="0"/>
                  </a:moveTo>
                  <a:cubicBezTo>
                    <a:pt x="43479" y="0"/>
                    <a:pt x="43477" y="0"/>
                    <a:pt x="43475" y="0"/>
                  </a:cubicBezTo>
                  <a:cubicBezTo>
                    <a:pt x="43274" y="0"/>
                    <a:pt x="43153" y="404"/>
                    <a:pt x="43032" y="1210"/>
                  </a:cubicBezTo>
                  <a:cubicBezTo>
                    <a:pt x="42314" y="7116"/>
                    <a:pt x="38386" y="9849"/>
                    <a:pt x="34970" y="9849"/>
                  </a:cubicBezTo>
                  <a:cubicBezTo>
                    <a:pt x="33394" y="9849"/>
                    <a:pt x="31926" y="9267"/>
                    <a:pt x="30933" y="8147"/>
                  </a:cubicBezTo>
                  <a:cubicBezTo>
                    <a:pt x="29522" y="6735"/>
                    <a:pt x="29038" y="3267"/>
                    <a:pt x="25731" y="2864"/>
                  </a:cubicBezTo>
                  <a:cubicBezTo>
                    <a:pt x="25557" y="2847"/>
                    <a:pt x="25389" y="2839"/>
                    <a:pt x="25226" y="2839"/>
                  </a:cubicBezTo>
                  <a:cubicBezTo>
                    <a:pt x="19750" y="2839"/>
                    <a:pt x="19477" y="11758"/>
                    <a:pt x="13995" y="12502"/>
                  </a:cubicBezTo>
                  <a:cubicBezTo>
                    <a:pt x="13821" y="12525"/>
                    <a:pt x="13647" y="12536"/>
                    <a:pt x="13474" y="12536"/>
                  </a:cubicBezTo>
                  <a:cubicBezTo>
                    <a:pt x="12727" y="12536"/>
                    <a:pt x="12004" y="12323"/>
                    <a:pt x="11414" y="11897"/>
                  </a:cubicBezTo>
                  <a:cubicBezTo>
                    <a:pt x="10204" y="10889"/>
                    <a:pt x="10325" y="10123"/>
                    <a:pt x="9720" y="8590"/>
                  </a:cubicBezTo>
                  <a:cubicBezTo>
                    <a:pt x="9183" y="6952"/>
                    <a:pt x="7697" y="5967"/>
                    <a:pt x="6134" y="5967"/>
                  </a:cubicBezTo>
                  <a:cubicBezTo>
                    <a:pt x="5466" y="5967"/>
                    <a:pt x="4783" y="6147"/>
                    <a:pt x="4155" y="6534"/>
                  </a:cubicBezTo>
                  <a:cubicBezTo>
                    <a:pt x="1735" y="7864"/>
                    <a:pt x="1" y="12220"/>
                    <a:pt x="646" y="12462"/>
                  </a:cubicBezTo>
                  <a:cubicBezTo>
                    <a:pt x="667" y="12470"/>
                    <a:pt x="689" y="12474"/>
                    <a:pt x="710" y="12474"/>
                  </a:cubicBezTo>
                  <a:cubicBezTo>
                    <a:pt x="1209" y="12474"/>
                    <a:pt x="1685" y="10252"/>
                    <a:pt x="3348" y="8550"/>
                  </a:cubicBezTo>
                  <a:cubicBezTo>
                    <a:pt x="4247" y="7605"/>
                    <a:pt x="5199" y="7226"/>
                    <a:pt x="6023" y="7226"/>
                  </a:cubicBezTo>
                  <a:cubicBezTo>
                    <a:pt x="6640" y="7226"/>
                    <a:pt x="7185" y="7438"/>
                    <a:pt x="7583" y="7784"/>
                  </a:cubicBezTo>
                  <a:cubicBezTo>
                    <a:pt x="8389" y="8469"/>
                    <a:pt x="8470" y="9639"/>
                    <a:pt x="8913" y="10889"/>
                  </a:cubicBezTo>
                  <a:cubicBezTo>
                    <a:pt x="9598" y="13013"/>
                    <a:pt x="11428" y="14184"/>
                    <a:pt x="13524" y="14184"/>
                  </a:cubicBezTo>
                  <a:cubicBezTo>
                    <a:pt x="15010" y="14184"/>
                    <a:pt x="16629" y="13596"/>
                    <a:pt x="18068" y="12341"/>
                  </a:cubicBezTo>
                  <a:cubicBezTo>
                    <a:pt x="20165" y="10486"/>
                    <a:pt x="21335" y="7784"/>
                    <a:pt x="22666" y="6130"/>
                  </a:cubicBezTo>
                  <a:cubicBezTo>
                    <a:pt x="23711" y="4831"/>
                    <a:pt x="24598" y="4659"/>
                    <a:pt x="25077" y="4659"/>
                  </a:cubicBezTo>
                  <a:cubicBezTo>
                    <a:pt x="25249" y="4659"/>
                    <a:pt x="25368" y="4681"/>
                    <a:pt x="25423" y="4681"/>
                  </a:cubicBezTo>
                  <a:cubicBezTo>
                    <a:pt x="25434" y="4681"/>
                    <a:pt x="25442" y="4680"/>
                    <a:pt x="25448" y="4678"/>
                  </a:cubicBezTo>
                  <a:cubicBezTo>
                    <a:pt x="28634" y="5001"/>
                    <a:pt x="27828" y="10325"/>
                    <a:pt x="33514" y="11252"/>
                  </a:cubicBezTo>
                  <a:cubicBezTo>
                    <a:pt x="33938" y="11302"/>
                    <a:pt x="34377" y="11336"/>
                    <a:pt x="34812" y="11336"/>
                  </a:cubicBezTo>
                  <a:cubicBezTo>
                    <a:pt x="35082" y="11336"/>
                    <a:pt x="35349" y="11323"/>
                    <a:pt x="35611" y="11292"/>
                  </a:cubicBezTo>
                  <a:cubicBezTo>
                    <a:pt x="43541" y="10648"/>
                    <a:pt x="44560" y="0"/>
                    <a:pt x="43482"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572" name="Google Shape;572;p26"/>
            <p:cNvGrpSpPr/>
            <p:nvPr/>
          </p:nvGrpSpPr>
          <p:grpSpPr>
            <a:xfrm>
              <a:off x="185843" y="2732507"/>
              <a:ext cx="251398" cy="688906"/>
              <a:chOff x="113835" y="3395410"/>
              <a:chExt cx="251399" cy="688906"/>
            </a:xfrm>
          </p:grpSpPr>
          <p:sp>
            <p:nvSpPr>
              <p:cNvPr id="573" name="Google Shape;573;p26"/>
              <p:cNvSpPr/>
              <p:nvPr/>
            </p:nvSpPr>
            <p:spPr>
              <a:xfrm rot="5400000">
                <a:off x="245000" y="3964083"/>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4" name="Google Shape;574;p26"/>
              <p:cNvSpPr/>
              <p:nvPr/>
            </p:nvSpPr>
            <p:spPr>
              <a:xfrm rot="5400000">
                <a:off x="101626" y="3407619"/>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575" name="Google Shape;575;p26"/>
            <p:cNvGrpSpPr/>
            <p:nvPr/>
          </p:nvGrpSpPr>
          <p:grpSpPr>
            <a:xfrm>
              <a:off x="8163711" y="57973"/>
              <a:ext cx="839892" cy="485981"/>
              <a:chOff x="2216384" y="4566941"/>
              <a:chExt cx="839892" cy="485981"/>
            </a:xfrm>
          </p:grpSpPr>
          <p:sp>
            <p:nvSpPr>
              <p:cNvPr id="576" name="Google Shape;576;p26"/>
              <p:cNvSpPr/>
              <p:nvPr/>
            </p:nvSpPr>
            <p:spPr>
              <a:xfrm rot="-6299960">
                <a:off x="2240846" y="4590912"/>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7" name="Google Shape;577;p26"/>
              <p:cNvSpPr/>
              <p:nvPr/>
            </p:nvSpPr>
            <p:spPr>
              <a:xfrm rot="-6299960">
                <a:off x="2872243" y="4869024"/>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578" name="Google Shape;578;p26"/>
            <p:cNvGrpSpPr/>
            <p:nvPr/>
          </p:nvGrpSpPr>
          <p:grpSpPr>
            <a:xfrm>
              <a:off x="71419" y="1455684"/>
              <a:ext cx="1534649" cy="3717190"/>
              <a:chOff x="57224" y="1455684"/>
              <a:chExt cx="1534649" cy="3717190"/>
            </a:xfrm>
          </p:grpSpPr>
          <p:grpSp>
            <p:nvGrpSpPr>
              <p:cNvPr id="579" name="Google Shape;579;p26"/>
              <p:cNvGrpSpPr/>
              <p:nvPr/>
            </p:nvGrpSpPr>
            <p:grpSpPr>
              <a:xfrm>
                <a:off x="57224" y="1455684"/>
                <a:ext cx="1534649" cy="3717190"/>
                <a:chOff x="101257" y="1327254"/>
                <a:chExt cx="1391846" cy="3371295"/>
              </a:xfrm>
            </p:grpSpPr>
            <p:sp>
              <p:nvSpPr>
                <p:cNvPr id="580" name="Google Shape;580;p26"/>
                <p:cNvSpPr/>
                <p:nvPr/>
              </p:nvSpPr>
              <p:spPr>
                <a:xfrm rot="1799866" flipH="1">
                  <a:off x="179619" y="3495497"/>
                  <a:ext cx="179358" cy="361525"/>
                </a:xfrm>
                <a:custGeom>
                  <a:avLst/>
                  <a:gdLst/>
                  <a:ahLst/>
                  <a:cxnLst/>
                  <a:rect l="l" t="t" r="r" b="b"/>
                  <a:pathLst>
                    <a:path w="7978" h="16081" extrusionOk="0">
                      <a:moveTo>
                        <a:pt x="974" y="0"/>
                      </a:moveTo>
                      <a:cubicBezTo>
                        <a:pt x="774" y="0"/>
                        <a:pt x="590" y="46"/>
                        <a:pt x="407" y="138"/>
                      </a:cubicBezTo>
                      <a:cubicBezTo>
                        <a:pt x="122" y="260"/>
                        <a:pt x="0" y="626"/>
                        <a:pt x="204" y="870"/>
                      </a:cubicBezTo>
                      <a:cubicBezTo>
                        <a:pt x="367" y="1114"/>
                        <a:pt x="652" y="1277"/>
                        <a:pt x="936" y="1318"/>
                      </a:cubicBezTo>
                      <a:cubicBezTo>
                        <a:pt x="1465" y="1399"/>
                        <a:pt x="1954" y="1562"/>
                        <a:pt x="2442" y="1684"/>
                      </a:cubicBezTo>
                      <a:cubicBezTo>
                        <a:pt x="3215" y="1969"/>
                        <a:pt x="3297" y="2213"/>
                        <a:pt x="3012" y="2946"/>
                      </a:cubicBezTo>
                      <a:cubicBezTo>
                        <a:pt x="2768" y="3556"/>
                        <a:pt x="2442" y="4126"/>
                        <a:pt x="2076" y="4696"/>
                      </a:cubicBezTo>
                      <a:cubicBezTo>
                        <a:pt x="1465" y="5387"/>
                        <a:pt x="1425" y="6446"/>
                        <a:pt x="1913" y="7219"/>
                      </a:cubicBezTo>
                      <a:cubicBezTo>
                        <a:pt x="2239" y="7748"/>
                        <a:pt x="2768" y="8155"/>
                        <a:pt x="3338" y="8399"/>
                      </a:cubicBezTo>
                      <a:cubicBezTo>
                        <a:pt x="3663" y="8521"/>
                        <a:pt x="4029" y="8643"/>
                        <a:pt x="4355" y="8806"/>
                      </a:cubicBezTo>
                      <a:cubicBezTo>
                        <a:pt x="5047" y="9132"/>
                        <a:pt x="5169" y="9416"/>
                        <a:pt x="4925" y="10149"/>
                      </a:cubicBezTo>
                      <a:cubicBezTo>
                        <a:pt x="4681" y="10719"/>
                        <a:pt x="4396" y="11289"/>
                        <a:pt x="4029" y="11777"/>
                      </a:cubicBezTo>
                      <a:cubicBezTo>
                        <a:pt x="3134" y="12957"/>
                        <a:pt x="3378" y="14666"/>
                        <a:pt x="4599" y="15562"/>
                      </a:cubicBezTo>
                      <a:cubicBezTo>
                        <a:pt x="5098" y="15936"/>
                        <a:pt x="5657" y="16081"/>
                        <a:pt x="6231" y="16081"/>
                      </a:cubicBezTo>
                      <a:cubicBezTo>
                        <a:pt x="6594" y="16081"/>
                        <a:pt x="6963" y="16023"/>
                        <a:pt x="7326" y="15928"/>
                      </a:cubicBezTo>
                      <a:cubicBezTo>
                        <a:pt x="7774" y="15847"/>
                        <a:pt x="7977" y="15521"/>
                        <a:pt x="7896" y="15236"/>
                      </a:cubicBezTo>
                      <a:cubicBezTo>
                        <a:pt x="7814" y="14992"/>
                        <a:pt x="7774" y="14870"/>
                        <a:pt x="7204" y="14870"/>
                      </a:cubicBezTo>
                      <a:cubicBezTo>
                        <a:pt x="7092" y="14880"/>
                        <a:pt x="6980" y="14885"/>
                        <a:pt x="6869" y="14885"/>
                      </a:cubicBezTo>
                      <a:cubicBezTo>
                        <a:pt x="6535" y="14885"/>
                        <a:pt x="6207" y="14839"/>
                        <a:pt x="5901" y="14748"/>
                      </a:cubicBezTo>
                      <a:cubicBezTo>
                        <a:pt x="5047" y="14585"/>
                        <a:pt x="4599" y="13608"/>
                        <a:pt x="5006" y="12876"/>
                      </a:cubicBezTo>
                      <a:cubicBezTo>
                        <a:pt x="5169" y="12550"/>
                        <a:pt x="5332" y="12306"/>
                        <a:pt x="5494" y="12021"/>
                      </a:cubicBezTo>
                      <a:cubicBezTo>
                        <a:pt x="5983" y="11370"/>
                        <a:pt x="6268" y="10637"/>
                        <a:pt x="6390" y="9905"/>
                      </a:cubicBezTo>
                      <a:cubicBezTo>
                        <a:pt x="6553" y="8969"/>
                        <a:pt x="6064" y="8073"/>
                        <a:pt x="5250" y="7707"/>
                      </a:cubicBezTo>
                      <a:cubicBezTo>
                        <a:pt x="5006" y="7544"/>
                        <a:pt x="4721" y="7463"/>
                        <a:pt x="4314" y="7300"/>
                      </a:cubicBezTo>
                      <a:cubicBezTo>
                        <a:pt x="4274" y="7260"/>
                        <a:pt x="4111" y="7219"/>
                        <a:pt x="3907" y="7137"/>
                      </a:cubicBezTo>
                      <a:cubicBezTo>
                        <a:pt x="2849" y="6649"/>
                        <a:pt x="2727" y="6201"/>
                        <a:pt x="3338" y="5265"/>
                      </a:cubicBezTo>
                      <a:cubicBezTo>
                        <a:pt x="3419" y="5184"/>
                        <a:pt x="3500" y="5103"/>
                        <a:pt x="3541" y="4980"/>
                      </a:cubicBezTo>
                      <a:cubicBezTo>
                        <a:pt x="3907" y="4451"/>
                        <a:pt x="4192" y="3841"/>
                        <a:pt x="4436" y="3231"/>
                      </a:cubicBezTo>
                      <a:cubicBezTo>
                        <a:pt x="4884" y="2172"/>
                        <a:pt x="4355" y="951"/>
                        <a:pt x="3297" y="544"/>
                      </a:cubicBezTo>
                      <a:cubicBezTo>
                        <a:pt x="2605" y="260"/>
                        <a:pt x="1913" y="97"/>
                        <a:pt x="1181" y="15"/>
                      </a:cubicBezTo>
                      <a:cubicBezTo>
                        <a:pt x="1109" y="5"/>
                        <a:pt x="1041" y="0"/>
                        <a:pt x="974"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1" name="Google Shape;581;p26"/>
                <p:cNvSpPr/>
                <p:nvPr/>
              </p:nvSpPr>
              <p:spPr>
                <a:xfrm rot="1799866" flipH="1">
                  <a:off x="644343" y="4365872"/>
                  <a:ext cx="335806" cy="266586"/>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2" name="Google Shape;582;p26"/>
                <p:cNvSpPr/>
                <p:nvPr/>
              </p:nvSpPr>
              <p:spPr>
                <a:xfrm rot="-1799866">
                  <a:off x="1356650" y="4379110"/>
                  <a:ext cx="118950" cy="101886"/>
                </a:xfrm>
                <a:custGeom>
                  <a:avLst/>
                  <a:gdLst/>
                  <a:ahLst/>
                  <a:cxnLst/>
                  <a:rect l="l" t="t" r="r" b="b"/>
                  <a:pathLst>
                    <a:path w="5291" h="4532" extrusionOk="0">
                      <a:moveTo>
                        <a:pt x="2239" y="0"/>
                      </a:moveTo>
                      <a:cubicBezTo>
                        <a:pt x="1018" y="0"/>
                        <a:pt x="0" y="1018"/>
                        <a:pt x="0" y="2279"/>
                      </a:cubicBezTo>
                      <a:cubicBezTo>
                        <a:pt x="0" y="3630"/>
                        <a:pt x="1119" y="4532"/>
                        <a:pt x="2285" y="4532"/>
                      </a:cubicBezTo>
                      <a:cubicBezTo>
                        <a:pt x="2840" y="4532"/>
                        <a:pt x="3406" y="4327"/>
                        <a:pt x="3866" y="3867"/>
                      </a:cubicBezTo>
                      <a:cubicBezTo>
                        <a:pt x="5291" y="2442"/>
                        <a:pt x="4273" y="0"/>
                        <a:pt x="223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3" name="Google Shape;583;p26"/>
                <p:cNvSpPr/>
                <p:nvPr/>
              </p:nvSpPr>
              <p:spPr>
                <a:xfrm rot="-9000134" flipH="1">
                  <a:off x="264558" y="1355983"/>
                  <a:ext cx="154650" cy="148266"/>
                </a:xfrm>
                <a:custGeom>
                  <a:avLst/>
                  <a:gdLst/>
                  <a:ahLst/>
                  <a:cxnLst/>
                  <a:rect l="l" t="t" r="r" b="b"/>
                  <a:pathLst>
                    <a:path w="6879" h="6595" extrusionOk="0">
                      <a:moveTo>
                        <a:pt x="3195" y="0"/>
                      </a:moveTo>
                      <a:cubicBezTo>
                        <a:pt x="3062" y="0"/>
                        <a:pt x="2934" y="73"/>
                        <a:pt x="2890" y="205"/>
                      </a:cubicBezTo>
                      <a:lnTo>
                        <a:pt x="2280" y="1874"/>
                      </a:lnTo>
                      <a:cubicBezTo>
                        <a:pt x="2239" y="1955"/>
                        <a:pt x="2158" y="2036"/>
                        <a:pt x="2076" y="2077"/>
                      </a:cubicBezTo>
                      <a:lnTo>
                        <a:pt x="367" y="2525"/>
                      </a:lnTo>
                      <a:cubicBezTo>
                        <a:pt x="82" y="2606"/>
                        <a:pt x="1" y="2932"/>
                        <a:pt x="245" y="3135"/>
                      </a:cubicBezTo>
                      <a:lnTo>
                        <a:pt x="1629" y="4193"/>
                      </a:lnTo>
                      <a:cubicBezTo>
                        <a:pt x="1710" y="4275"/>
                        <a:pt x="1751" y="4397"/>
                        <a:pt x="1751" y="4519"/>
                      </a:cubicBezTo>
                      <a:lnTo>
                        <a:pt x="1669" y="6228"/>
                      </a:lnTo>
                      <a:cubicBezTo>
                        <a:pt x="1669" y="6448"/>
                        <a:pt x="1839" y="6595"/>
                        <a:pt x="2009" y="6595"/>
                      </a:cubicBezTo>
                      <a:cubicBezTo>
                        <a:pt x="2060" y="6595"/>
                        <a:pt x="2111" y="6582"/>
                        <a:pt x="2158" y="6554"/>
                      </a:cubicBezTo>
                      <a:lnTo>
                        <a:pt x="3623" y="5536"/>
                      </a:lnTo>
                      <a:cubicBezTo>
                        <a:pt x="3670" y="5513"/>
                        <a:pt x="3730" y="5489"/>
                        <a:pt x="3797" y="5489"/>
                      </a:cubicBezTo>
                      <a:cubicBezTo>
                        <a:pt x="3845" y="5489"/>
                        <a:pt x="3897" y="5502"/>
                        <a:pt x="3948" y="5536"/>
                      </a:cubicBezTo>
                      <a:lnTo>
                        <a:pt x="5576" y="6147"/>
                      </a:lnTo>
                      <a:cubicBezTo>
                        <a:pt x="5626" y="6180"/>
                        <a:pt x="5680" y="6194"/>
                        <a:pt x="5734" y="6194"/>
                      </a:cubicBezTo>
                      <a:cubicBezTo>
                        <a:pt x="5949" y="6194"/>
                        <a:pt x="6162" y="5967"/>
                        <a:pt x="6065" y="5740"/>
                      </a:cubicBezTo>
                      <a:lnTo>
                        <a:pt x="5536" y="4071"/>
                      </a:lnTo>
                      <a:cubicBezTo>
                        <a:pt x="5536" y="3949"/>
                        <a:pt x="5536" y="3827"/>
                        <a:pt x="5617" y="3746"/>
                      </a:cubicBezTo>
                      <a:lnTo>
                        <a:pt x="6716" y="2403"/>
                      </a:lnTo>
                      <a:cubicBezTo>
                        <a:pt x="6879" y="2158"/>
                        <a:pt x="6716" y="1833"/>
                        <a:pt x="6472" y="1833"/>
                      </a:cubicBezTo>
                      <a:lnTo>
                        <a:pt x="4722" y="1792"/>
                      </a:lnTo>
                      <a:cubicBezTo>
                        <a:pt x="4600" y="1792"/>
                        <a:pt x="4477" y="1711"/>
                        <a:pt x="4437" y="1629"/>
                      </a:cubicBezTo>
                      <a:lnTo>
                        <a:pt x="3501" y="164"/>
                      </a:lnTo>
                      <a:cubicBezTo>
                        <a:pt x="3426" y="52"/>
                        <a:pt x="3309" y="0"/>
                        <a:pt x="3195"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584" name="Google Shape;584;p26"/>
              <p:cNvSpPr/>
              <p:nvPr/>
            </p:nvSpPr>
            <p:spPr>
              <a:xfrm rot="-1799788">
                <a:off x="159691" y="4744451"/>
                <a:ext cx="131151" cy="112338"/>
              </a:xfrm>
              <a:custGeom>
                <a:avLst/>
                <a:gdLst/>
                <a:ahLst/>
                <a:cxnLst/>
                <a:rect l="l" t="t" r="r" b="b"/>
                <a:pathLst>
                  <a:path w="5291" h="4532" extrusionOk="0">
                    <a:moveTo>
                      <a:pt x="2239" y="0"/>
                    </a:moveTo>
                    <a:cubicBezTo>
                      <a:pt x="1018" y="0"/>
                      <a:pt x="0" y="1018"/>
                      <a:pt x="0" y="2279"/>
                    </a:cubicBezTo>
                    <a:cubicBezTo>
                      <a:pt x="0" y="3630"/>
                      <a:pt x="1119" y="4532"/>
                      <a:pt x="2285" y="4532"/>
                    </a:cubicBezTo>
                    <a:cubicBezTo>
                      <a:pt x="2840" y="4532"/>
                      <a:pt x="3406" y="4327"/>
                      <a:pt x="3866" y="3867"/>
                    </a:cubicBezTo>
                    <a:cubicBezTo>
                      <a:pt x="5291" y="2442"/>
                      <a:pt x="4273" y="0"/>
                      <a:pt x="223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585" name="Google Shape;585;p26"/>
            <p:cNvGrpSpPr/>
            <p:nvPr/>
          </p:nvGrpSpPr>
          <p:grpSpPr>
            <a:xfrm>
              <a:off x="3559842" y="4712089"/>
              <a:ext cx="2637465" cy="360910"/>
              <a:chOff x="3600534" y="4669674"/>
              <a:chExt cx="2637465" cy="360910"/>
            </a:xfrm>
          </p:grpSpPr>
          <p:grpSp>
            <p:nvGrpSpPr>
              <p:cNvPr id="586" name="Google Shape;586;p26"/>
              <p:cNvGrpSpPr/>
              <p:nvPr/>
            </p:nvGrpSpPr>
            <p:grpSpPr>
              <a:xfrm>
                <a:off x="3600534" y="4670386"/>
                <a:ext cx="2080632" cy="360198"/>
                <a:chOff x="7583212" y="155939"/>
                <a:chExt cx="1937094" cy="335349"/>
              </a:xfrm>
            </p:grpSpPr>
            <p:sp>
              <p:nvSpPr>
                <p:cNvPr id="587" name="Google Shape;587;p26"/>
                <p:cNvSpPr/>
                <p:nvPr/>
              </p:nvSpPr>
              <p:spPr>
                <a:xfrm rot="10800000" flipH="1">
                  <a:off x="8452634" y="176006"/>
                  <a:ext cx="161042" cy="213921"/>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8" name="Google Shape;588;p26"/>
                <p:cNvSpPr/>
                <p:nvPr/>
              </p:nvSpPr>
              <p:spPr>
                <a:xfrm rot="10800000" flipH="1">
                  <a:off x="9220187" y="194564"/>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9" name="Google Shape;589;p26"/>
                <p:cNvSpPr/>
                <p:nvPr/>
              </p:nvSpPr>
              <p:spPr>
                <a:xfrm rot="10800000" flipH="1">
                  <a:off x="7583212" y="155939"/>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590" name="Google Shape;590;p26"/>
              <p:cNvSpPr/>
              <p:nvPr/>
            </p:nvSpPr>
            <p:spPr>
              <a:xfrm rot="10800000" flipH="1">
                <a:off x="6065030" y="4669674"/>
                <a:ext cx="172969" cy="229763"/>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591" name="Google Shape;591;p26"/>
            <p:cNvGrpSpPr/>
            <p:nvPr/>
          </p:nvGrpSpPr>
          <p:grpSpPr>
            <a:xfrm>
              <a:off x="2001630" y="4703828"/>
              <a:ext cx="1043979" cy="439668"/>
              <a:chOff x="2001630" y="4703828"/>
              <a:chExt cx="1043979" cy="439668"/>
            </a:xfrm>
          </p:grpSpPr>
          <p:sp>
            <p:nvSpPr>
              <p:cNvPr id="592" name="Google Shape;592;p26"/>
              <p:cNvSpPr/>
              <p:nvPr/>
            </p:nvSpPr>
            <p:spPr>
              <a:xfrm rot="10800000">
                <a:off x="2902167" y="4838973"/>
                <a:ext cx="143442" cy="122817"/>
              </a:xfrm>
              <a:custGeom>
                <a:avLst/>
                <a:gdLst/>
                <a:ahLst/>
                <a:cxnLst/>
                <a:rect l="l" t="t" r="r" b="b"/>
                <a:pathLst>
                  <a:path w="3971" h="3400" extrusionOk="0">
                    <a:moveTo>
                      <a:pt x="1702" y="1"/>
                    </a:moveTo>
                    <a:cubicBezTo>
                      <a:pt x="768" y="34"/>
                      <a:pt x="1" y="768"/>
                      <a:pt x="34" y="1702"/>
                    </a:cubicBezTo>
                    <a:cubicBezTo>
                      <a:pt x="34" y="2719"/>
                      <a:pt x="878" y="3400"/>
                      <a:pt x="1743" y="3400"/>
                    </a:cubicBezTo>
                    <a:cubicBezTo>
                      <a:pt x="2154" y="3400"/>
                      <a:pt x="2570" y="3246"/>
                      <a:pt x="2903" y="2903"/>
                    </a:cubicBezTo>
                    <a:cubicBezTo>
                      <a:pt x="3970" y="1802"/>
                      <a:pt x="3203" y="1"/>
                      <a:pt x="17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3" name="Google Shape;593;p26"/>
              <p:cNvSpPr/>
              <p:nvPr/>
            </p:nvSpPr>
            <p:spPr>
              <a:xfrm rot="-1799788">
                <a:off x="2050309" y="4776696"/>
                <a:ext cx="370253" cy="293932"/>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594" name="Google Shape;594;p26"/>
          <p:cNvSpPr/>
          <p:nvPr/>
        </p:nvSpPr>
        <p:spPr>
          <a:xfrm flipH="1">
            <a:off x="539400" y="539500"/>
            <a:ext cx="8065200" cy="4069200"/>
          </a:xfrm>
          <a:prstGeom prst="roundRect">
            <a:avLst>
              <a:gd name="adj" fmla="val 5869"/>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5" name="Google Shape;595;p26"/>
          <p:cNvSpPr txBox="1">
            <a:spLocks noGrp="1"/>
          </p:cNvSpPr>
          <p:nvPr>
            <p:ph type="title"/>
          </p:nvPr>
        </p:nvSpPr>
        <p:spPr>
          <a:xfrm>
            <a:off x="720000" y="616200"/>
            <a:ext cx="7704000" cy="5922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200"/>
              <a:buFont typeface="Fredoka One"/>
              <a:buNone/>
              <a:defRPr sz="3200"/>
            </a:lvl1pPr>
            <a:lvl2pPr lvl="1" algn="ctr">
              <a:lnSpc>
                <a:spcPct val="100000"/>
              </a:lnSpc>
              <a:spcBef>
                <a:spcPts val="0"/>
              </a:spcBef>
              <a:spcAft>
                <a:spcPts val="0"/>
              </a:spcAft>
              <a:buSzPts val="3600"/>
              <a:buFont typeface="Fredoka One"/>
              <a:buNone/>
              <a:defRPr sz="3600">
                <a:latin typeface="Fredoka One"/>
                <a:ea typeface="Fredoka One"/>
                <a:cs typeface="Fredoka One"/>
                <a:sym typeface="Fredoka One"/>
              </a:defRPr>
            </a:lvl2pPr>
            <a:lvl3pPr lvl="2" algn="ctr">
              <a:lnSpc>
                <a:spcPct val="100000"/>
              </a:lnSpc>
              <a:spcBef>
                <a:spcPts val="0"/>
              </a:spcBef>
              <a:spcAft>
                <a:spcPts val="0"/>
              </a:spcAft>
              <a:buSzPts val="3600"/>
              <a:buFont typeface="Fredoka One"/>
              <a:buNone/>
              <a:defRPr sz="3600">
                <a:latin typeface="Fredoka One"/>
                <a:ea typeface="Fredoka One"/>
                <a:cs typeface="Fredoka One"/>
                <a:sym typeface="Fredoka One"/>
              </a:defRPr>
            </a:lvl3pPr>
            <a:lvl4pPr lvl="3" algn="ctr">
              <a:lnSpc>
                <a:spcPct val="100000"/>
              </a:lnSpc>
              <a:spcBef>
                <a:spcPts val="0"/>
              </a:spcBef>
              <a:spcAft>
                <a:spcPts val="0"/>
              </a:spcAft>
              <a:buSzPts val="3600"/>
              <a:buFont typeface="Fredoka One"/>
              <a:buNone/>
              <a:defRPr sz="3600">
                <a:latin typeface="Fredoka One"/>
                <a:ea typeface="Fredoka One"/>
                <a:cs typeface="Fredoka One"/>
                <a:sym typeface="Fredoka One"/>
              </a:defRPr>
            </a:lvl4pPr>
            <a:lvl5pPr lvl="4" algn="ctr">
              <a:lnSpc>
                <a:spcPct val="100000"/>
              </a:lnSpc>
              <a:spcBef>
                <a:spcPts val="0"/>
              </a:spcBef>
              <a:spcAft>
                <a:spcPts val="0"/>
              </a:spcAft>
              <a:buSzPts val="3600"/>
              <a:buFont typeface="Fredoka One"/>
              <a:buNone/>
              <a:defRPr sz="3600">
                <a:latin typeface="Fredoka One"/>
                <a:ea typeface="Fredoka One"/>
                <a:cs typeface="Fredoka One"/>
                <a:sym typeface="Fredoka One"/>
              </a:defRPr>
            </a:lvl5pPr>
            <a:lvl6pPr lvl="5" algn="ctr">
              <a:lnSpc>
                <a:spcPct val="100000"/>
              </a:lnSpc>
              <a:spcBef>
                <a:spcPts val="0"/>
              </a:spcBef>
              <a:spcAft>
                <a:spcPts val="0"/>
              </a:spcAft>
              <a:buSzPts val="3600"/>
              <a:buFont typeface="Fredoka One"/>
              <a:buNone/>
              <a:defRPr sz="3600">
                <a:latin typeface="Fredoka One"/>
                <a:ea typeface="Fredoka One"/>
                <a:cs typeface="Fredoka One"/>
                <a:sym typeface="Fredoka One"/>
              </a:defRPr>
            </a:lvl6pPr>
            <a:lvl7pPr lvl="6" algn="ctr">
              <a:lnSpc>
                <a:spcPct val="100000"/>
              </a:lnSpc>
              <a:spcBef>
                <a:spcPts val="0"/>
              </a:spcBef>
              <a:spcAft>
                <a:spcPts val="0"/>
              </a:spcAft>
              <a:buSzPts val="3600"/>
              <a:buFont typeface="Fredoka One"/>
              <a:buNone/>
              <a:defRPr sz="3600">
                <a:latin typeface="Fredoka One"/>
                <a:ea typeface="Fredoka One"/>
                <a:cs typeface="Fredoka One"/>
                <a:sym typeface="Fredoka One"/>
              </a:defRPr>
            </a:lvl7pPr>
            <a:lvl8pPr lvl="7" algn="ctr">
              <a:lnSpc>
                <a:spcPct val="100000"/>
              </a:lnSpc>
              <a:spcBef>
                <a:spcPts val="0"/>
              </a:spcBef>
              <a:spcAft>
                <a:spcPts val="0"/>
              </a:spcAft>
              <a:buSzPts val="3600"/>
              <a:buFont typeface="Fredoka One"/>
              <a:buNone/>
              <a:defRPr sz="3600">
                <a:latin typeface="Fredoka One"/>
                <a:ea typeface="Fredoka One"/>
                <a:cs typeface="Fredoka One"/>
                <a:sym typeface="Fredoka One"/>
              </a:defRPr>
            </a:lvl8pPr>
            <a:lvl9pPr lvl="8" algn="ctr">
              <a:lnSpc>
                <a:spcPct val="100000"/>
              </a:lnSpc>
              <a:spcBef>
                <a:spcPts val="0"/>
              </a:spcBef>
              <a:spcAft>
                <a:spcPts val="0"/>
              </a:spcAft>
              <a:buSzPts val="3600"/>
              <a:buFont typeface="Fredoka One"/>
              <a:buNone/>
              <a:defRPr sz="3600">
                <a:latin typeface="Fredoka One"/>
                <a:ea typeface="Fredoka One"/>
                <a:cs typeface="Fredoka One"/>
                <a:sym typeface="Fredoka One"/>
              </a:defRPr>
            </a:lvl9pPr>
          </a:lstStyle>
          <a:p>
            <a:endParaRPr/>
          </a:p>
        </p:txBody>
      </p:sp>
      <p:sp>
        <p:nvSpPr>
          <p:cNvPr id="596" name="Google Shape;596;p26"/>
          <p:cNvSpPr txBox="1">
            <a:spLocks noGrp="1"/>
          </p:cNvSpPr>
          <p:nvPr>
            <p:ph type="body" idx="1"/>
          </p:nvPr>
        </p:nvSpPr>
        <p:spPr>
          <a:xfrm>
            <a:off x="4748375" y="1584827"/>
            <a:ext cx="3675600" cy="2600700"/>
          </a:xfrm>
          <a:prstGeom prst="rect">
            <a:avLst/>
          </a:prstGeom>
          <a:noFill/>
          <a:ln>
            <a:noFill/>
          </a:ln>
        </p:spPr>
        <p:txBody>
          <a:bodyPr spcFirstLastPara="1" wrap="square" lIns="91425" tIns="91425" rIns="91425" bIns="91425" anchor="t" anchorCtr="0">
            <a:noAutofit/>
          </a:bodyPr>
          <a:lstStyle>
            <a:lvl1pPr marL="457200" lvl="0" indent="-330200" algn="l">
              <a:lnSpc>
                <a:spcPct val="100000"/>
              </a:lnSpc>
              <a:spcBef>
                <a:spcPts val="0"/>
              </a:spcBef>
              <a:spcAft>
                <a:spcPts val="0"/>
              </a:spcAft>
              <a:buSzPts val="1600"/>
              <a:buChar char="●"/>
              <a:defRPr sz="1600"/>
            </a:lvl1pPr>
            <a:lvl2pPr marL="914400" lvl="1" indent="-330200" algn="l">
              <a:lnSpc>
                <a:spcPct val="100000"/>
              </a:lnSpc>
              <a:spcBef>
                <a:spcPts val="0"/>
              </a:spcBef>
              <a:spcAft>
                <a:spcPts val="0"/>
              </a:spcAft>
              <a:buSzPts val="1600"/>
              <a:buChar char="○"/>
              <a:defRPr sz="1600"/>
            </a:lvl2pPr>
            <a:lvl3pPr marL="1371600" lvl="2" indent="-330200" algn="l">
              <a:lnSpc>
                <a:spcPct val="100000"/>
              </a:lnSpc>
              <a:spcBef>
                <a:spcPts val="0"/>
              </a:spcBef>
              <a:spcAft>
                <a:spcPts val="0"/>
              </a:spcAft>
              <a:buSzPts val="1600"/>
              <a:buChar char="■"/>
              <a:defRPr sz="1600"/>
            </a:lvl3pPr>
            <a:lvl4pPr marL="1828800" lvl="3" indent="-330200" algn="l">
              <a:lnSpc>
                <a:spcPct val="100000"/>
              </a:lnSpc>
              <a:spcBef>
                <a:spcPts val="0"/>
              </a:spcBef>
              <a:spcAft>
                <a:spcPts val="0"/>
              </a:spcAft>
              <a:buSzPts val="1600"/>
              <a:buChar char="●"/>
              <a:defRPr sz="1600"/>
            </a:lvl4pPr>
            <a:lvl5pPr marL="2286000" lvl="4" indent="-330200" algn="l">
              <a:lnSpc>
                <a:spcPct val="100000"/>
              </a:lnSpc>
              <a:spcBef>
                <a:spcPts val="0"/>
              </a:spcBef>
              <a:spcAft>
                <a:spcPts val="0"/>
              </a:spcAft>
              <a:buSzPts val="1600"/>
              <a:buChar char="○"/>
              <a:defRPr sz="1600"/>
            </a:lvl5pPr>
            <a:lvl6pPr marL="2743200" lvl="5" indent="-330200" algn="l">
              <a:lnSpc>
                <a:spcPct val="100000"/>
              </a:lnSpc>
              <a:spcBef>
                <a:spcPts val="0"/>
              </a:spcBef>
              <a:spcAft>
                <a:spcPts val="0"/>
              </a:spcAft>
              <a:buSzPts val="1600"/>
              <a:buChar char="■"/>
              <a:defRPr sz="1600"/>
            </a:lvl6pPr>
            <a:lvl7pPr marL="3200400" lvl="6" indent="-330200" algn="l">
              <a:lnSpc>
                <a:spcPct val="100000"/>
              </a:lnSpc>
              <a:spcBef>
                <a:spcPts val="0"/>
              </a:spcBef>
              <a:spcAft>
                <a:spcPts val="0"/>
              </a:spcAft>
              <a:buSzPts val="1600"/>
              <a:buChar char="●"/>
              <a:defRPr sz="1600"/>
            </a:lvl7pPr>
            <a:lvl8pPr marL="3657600" lvl="7" indent="-330200" algn="l">
              <a:lnSpc>
                <a:spcPct val="100000"/>
              </a:lnSpc>
              <a:spcBef>
                <a:spcPts val="0"/>
              </a:spcBef>
              <a:spcAft>
                <a:spcPts val="0"/>
              </a:spcAft>
              <a:buSzPts val="1600"/>
              <a:buChar char="○"/>
              <a:defRPr sz="1600"/>
            </a:lvl8pPr>
            <a:lvl9pPr marL="4114800" lvl="8" indent="-330200" algn="l">
              <a:lnSpc>
                <a:spcPct val="100000"/>
              </a:lnSpc>
              <a:spcBef>
                <a:spcPts val="0"/>
              </a:spcBef>
              <a:spcAft>
                <a:spcPts val="0"/>
              </a:spcAft>
              <a:buSzPts val="1600"/>
              <a:buChar char="■"/>
              <a:defRPr sz="1600"/>
            </a:lvl9pPr>
          </a:lstStyle>
          <a:p>
            <a:endParaRPr/>
          </a:p>
        </p:txBody>
      </p:sp>
      <p:sp>
        <p:nvSpPr>
          <p:cNvPr id="597" name="Google Shape;597;p26"/>
          <p:cNvSpPr txBox="1">
            <a:spLocks noGrp="1"/>
          </p:cNvSpPr>
          <p:nvPr>
            <p:ph type="body" idx="2"/>
          </p:nvPr>
        </p:nvSpPr>
        <p:spPr>
          <a:xfrm>
            <a:off x="720000" y="1584827"/>
            <a:ext cx="3675600" cy="2600700"/>
          </a:xfrm>
          <a:prstGeom prst="rect">
            <a:avLst/>
          </a:prstGeom>
          <a:noFill/>
          <a:ln>
            <a:noFill/>
          </a:ln>
        </p:spPr>
        <p:txBody>
          <a:bodyPr spcFirstLastPara="1" wrap="square" lIns="91425" tIns="91425" rIns="91425" bIns="91425" anchor="t" anchorCtr="0">
            <a:noAutofit/>
          </a:bodyPr>
          <a:lstStyle>
            <a:lvl1pPr marL="457200" lvl="0" indent="-330200" algn="l">
              <a:lnSpc>
                <a:spcPct val="100000"/>
              </a:lnSpc>
              <a:spcBef>
                <a:spcPts val="0"/>
              </a:spcBef>
              <a:spcAft>
                <a:spcPts val="0"/>
              </a:spcAft>
              <a:buSzPts val="1600"/>
              <a:buChar char="●"/>
              <a:defRPr/>
            </a:lvl1pPr>
            <a:lvl2pPr marL="914400" lvl="1" indent="-330200" algn="l">
              <a:lnSpc>
                <a:spcPct val="100000"/>
              </a:lnSpc>
              <a:spcBef>
                <a:spcPts val="0"/>
              </a:spcBef>
              <a:spcAft>
                <a:spcPts val="0"/>
              </a:spcAft>
              <a:buSzPts val="1600"/>
              <a:buChar char="○"/>
              <a:defRPr sz="1600"/>
            </a:lvl2pPr>
            <a:lvl3pPr marL="1371600" lvl="2" indent="-330200" algn="l">
              <a:lnSpc>
                <a:spcPct val="100000"/>
              </a:lnSpc>
              <a:spcBef>
                <a:spcPts val="0"/>
              </a:spcBef>
              <a:spcAft>
                <a:spcPts val="0"/>
              </a:spcAft>
              <a:buSzPts val="1600"/>
              <a:buChar char="■"/>
              <a:defRPr sz="1600"/>
            </a:lvl3pPr>
            <a:lvl4pPr marL="1828800" lvl="3" indent="-330200" algn="l">
              <a:lnSpc>
                <a:spcPct val="100000"/>
              </a:lnSpc>
              <a:spcBef>
                <a:spcPts val="0"/>
              </a:spcBef>
              <a:spcAft>
                <a:spcPts val="0"/>
              </a:spcAft>
              <a:buSzPts val="1600"/>
              <a:buChar char="●"/>
              <a:defRPr sz="1600"/>
            </a:lvl4pPr>
            <a:lvl5pPr marL="2286000" lvl="4" indent="-330200" algn="l">
              <a:lnSpc>
                <a:spcPct val="100000"/>
              </a:lnSpc>
              <a:spcBef>
                <a:spcPts val="0"/>
              </a:spcBef>
              <a:spcAft>
                <a:spcPts val="0"/>
              </a:spcAft>
              <a:buSzPts val="1600"/>
              <a:buChar char="○"/>
              <a:defRPr sz="1600"/>
            </a:lvl5pPr>
            <a:lvl6pPr marL="2743200" lvl="5" indent="-330200" algn="l">
              <a:lnSpc>
                <a:spcPct val="100000"/>
              </a:lnSpc>
              <a:spcBef>
                <a:spcPts val="0"/>
              </a:spcBef>
              <a:spcAft>
                <a:spcPts val="0"/>
              </a:spcAft>
              <a:buSzPts val="1600"/>
              <a:buChar char="■"/>
              <a:defRPr sz="1600"/>
            </a:lvl6pPr>
            <a:lvl7pPr marL="3200400" lvl="6" indent="-330200" algn="l">
              <a:lnSpc>
                <a:spcPct val="100000"/>
              </a:lnSpc>
              <a:spcBef>
                <a:spcPts val="0"/>
              </a:spcBef>
              <a:spcAft>
                <a:spcPts val="0"/>
              </a:spcAft>
              <a:buSzPts val="1600"/>
              <a:buChar char="●"/>
              <a:defRPr sz="1600"/>
            </a:lvl7pPr>
            <a:lvl8pPr marL="3657600" lvl="7" indent="-330200" algn="l">
              <a:lnSpc>
                <a:spcPct val="100000"/>
              </a:lnSpc>
              <a:spcBef>
                <a:spcPts val="0"/>
              </a:spcBef>
              <a:spcAft>
                <a:spcPts val="0"/>
              </a:spcAft>
              <a:buSzPts val="1600"/>
              <a:buChar char="○"/>
              <a:defRPr sz="1600"/>
            </a:lvl8pPr>
            <a:lvl9pPr marL="4114800" lvl="8" indent="-330200" algn="l">
              <a:lnSpc>
                <a:spcPct val="100000"/>
              </a:lnSpc>
              <a:spcBef>
                <a:spcPts val="0"/>
              </a:spcBef>
              <a:spcAft>
                <a:spcPts val="0"/>
              </a:spcAft>
              <a:buSzPts val="1600"/>
              <a:buChar char="■"/>
              <a:defRPr sz="1600"/>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657"/>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3">
  <p:cSld name="CUSTOM_23_1_1_1_1">
    <p:spTree>
      <p:nvGrpSpPr>
        <p:cNvPr id="1" name="Shape 658"/>
        <p:cNvGrpSpPr/>
        <p:nvPr/>
      </p:nvGrpSpPr>
      <p:grpSpPr>
        <a:xfrm>
          <a:off x="0" y="0"/>
          <a:ext cx="0" cy="0"/>
          <a:chOff x="0" y="0"/>
          <a:chExt cx="0" cy="0"/>
        </a:xfrm>
      </p:grpSpPr>
      <p:grpSp>
        <p:nvGrpSpPr>
          <p:cNvPr id="659" name="Google Shape;659;p29"/>
          <p:cNvGrpSpPr/>
          <p:nvPr/>
        </p:nvGrpSpPr>
        <p:grpSpPr>
          <a:xfrm>
            <a:off x="79065" y="49338"/>
            <a:ext cx="9793335" cy="5044824"/>
            <a:chOff x="79065" y="49338"/>
            <a:chExt cx="9793335" cy="5044824"/>
          </a:xfrm>
        </p:grpSpPr>
        <p:sp>
          <p:nvSpPr>
            <p:cNvPr id="660" name="Google Shape;660;p29"/>
            <p:cNvSpPr/>
            <p:nvPr/>
          </p:nvSpPr>
          <p:spPr>
            <a:xfrm rot="-3055618" flipH="1">
              <a:off x="2216542" y="4628847"/>
              <a:ext cx="199097" cy="463217"/>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661" name="Google Shape;661;p29"/>
            <p:cNvGrpSpPr/>
            <p:nvPr/>
          </p:nvGrpSpPr>
          <p:grpSpPr>
            <a:xfrm>
              <a:off x="5516746" y="147180"/>
              <a:ext cx="1389349" cy="228146"/>
              <a:chOff x="1345902" y="101476"/>
              <a:chExt cx="1389348" cy="228146"/>
            </a:xfrm>
          </p:grpSpPr>
          <p:sp>
            <p:nvSpPr>
              <p:cNvPr id="662" name="Google Shape;662;p29"/>
              <p:cNvSpPr/>
              <p:nvPr/>
            </p:nvSpPr>
            <p:spPr>
              <a:xfrm rot="5400000">
                <a:off x="1961138" y="111788"/>
                <a:ext cx="143442" cy="122817"/>
              </a:xfrm>
              <a:custGeom>
                <a:avLst/>
                <a:gdLst/>
                <a:ahLst/>
                <a:cxnLst/>
                <a:rect l="l" t="t" r="r" b="b"/>
                <a:pathLst>
                  <a:path w="3971" h="3400" extrusionOk="0">
                    <a:moveTo>
                      <a:pt x="1702" y="1"/>
                    </a:moveTo>
                    <a:cubicBezTo>
                      <a:pt x="768" y="34"/>
                      <a:pt x="1" y="768"/>
                      <a:pt x="34" y="1702"/>
                    </a:cubicBezTo>
                    <a:cubicBezTo>
                      <a:pt x="34" y="2719"/>
                      <a:pt x="878" y="3400"/>
                      <a:pt x="1743" y="3400"/>
                    </a:cubicBezTo>
                    <a:cubicBezTo>
                      <a:pt x="2154" y="3400"/>
                      <a:pt x="2570" y="3246"/>
                      <a:pt x="2903" y="2903"/>
                    </a:cubicBezTo>
                    <a:cubicBezTo>
                      <a:pt x="3970" y="1802"/>
                      <a:pt x="3203" y="1"/>
                      <a:pt x="17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3" name="Google Shape;663;p29"/>
              <p:cNvSpPr/>
              <p:nvPr/>
            </p:nvSpPr>
            <p:spPr>
              <a:xfrm rot="5400000">
                <a:off x="2615017" y="117463"/>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4" name="Google Shape;664;p29"/>
              <p:cNvSpPr/>
              <p:nvPr/>
            </p:nvSpPr>
            <p:spPr>
              <a:xfrm rot="5400000">
                <a:off x="1333693" y="171874"/>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665" name="Google Shape;665;p29"/>
            <p:cNvGrpSpPr/>
            <p:nvPr/>
          </p:nvGrpSpPr>
          <p:grpSpPr>
            <a:xfrm>
              <a:off x="7334308" y="83697"/>
              <a:ext cx="1699956" cy="917351"/>
              <a:chOff x="12377482" y="299699"/>
              <a:chExt cx="1582680" cy="854065"/>
            </a:xfrm>
          </p:grpSpPr>
          <p:sp>
            <p:nvSpPr>
              <p:cNvPr id="666" name="Google Shape;666;p29"/>
              <p:cNvSpPr/>
              <p:nvPr/>
            </p:nvSpPr>
            <p:spPr>
              <a:xfrm flipH="1">
                <a:off x="13778091" y="939326"/>
                <a:ext cx="155579" cy="214438"/>
              </a:xfrm>
              <a:custGeom>
                <a:avLst/>
                <a:gdLst/>
                <a:ahLst/>
                <a:cxnLst/>
                <a:rect l="l" t="t" r="r" b="b"/>
                <a:pathLst>
                  <a:path w="6920" h="9538" extrusionOk="0">
                    <a:moveTo>
                      <a:pt x="3052" y="1"/>
                    </a:moveTo>
                    <a:cubicBezTo>
                      <a:pt x="2899" y="1"/>
                      <a:pt x="2738" y="99"/>
                      <a:pt x="2687" y="277"/>
                    </a:cubicBezTo>
                    <a:cubicBezTo>
                      <a:pt x="2443" y="887"/>
                      <a:pt x="2158" y="3085"/>
                      <a:pt x="611" y="4753"/>
                    </a:cubicBezTo>
                    <a:cubicBezTo>
                      <a:pt x="1" y="5404"/>
                      <a:pt x="855" y="5608"/>
                      <a:pt x="1791" y="6463"/>
                    </a:cubicBezTo>
                    <a:cubicBezTo>
                      <a:pt x="3379" y="7928"/>
                      <a:pt x="3460" y="8864"/>
                      <a:pt x="3989" y="9393"/>
                    </a:cubicBezTo>
                    <a:cubicBezTo>
                      <a:pt x="4055" y="9492"/>
                      <a:pt x="4162" y="9537"/>
                      <a:pt x="4270" y="9537"/>
                    </a:cubicBezTo>
                    <a:cubicBezTo>
                      <a:pt x="4429" y="9537"/>
                      <a:pt x="4592" y="9440"/>
                      <a:pt x="4640" y="9271"/>
                    </a:cubicBezTo>
                    <a:cubicBezTo>
                      <a:pt x="4722" y="9067"/>
                      <a:pt x="4803" y="8864"/>
                      <a:pt x="4844" y="8620"/>
                    </a:cubicBezTo>
                    <a:cubicBezTo>
                      <a:pt x="5169" y="7154"/>
                      <a:pt x="5821" y="5811"/>
                      <a:pt x="6797" y="4672"/>
                    </a:cubicBezTo>
                    <a:cubicBezTo>
                      <a:pt x="6919" y="4428"/>
                      <a:pt x="6838" y="4143"/>
                      <a:pt x="6675" y="3939"/>
                    </a:cubicBezTo>
                    <a:cubicBezTo>
                      <a:pt x="5495" y="3166"/>
                      <a:pt x="4518" y="2108"/>
                      <a:pt x="3826" y="887"/>
                    </a:cubicBezTo>
                    <a:cubicBezTo>
                      <a:pt x="3704" y="602"/>
                      <a:pt x="3501" y="358"/>
                      <a:pt x="3297" y="114"/>
                    </a:cubicBezTo>
                    <a:cubicBezTo>
                      <a:pt x="3236" y="37"/>
                      <a:pt x="3145" y="1"/>
                      <a:pt x="3052"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7" name="Google Shape;667;p29"/>
              <p:cNvSpPr/>
              <p:nvPr/>
            </p:nvSpPr>
            <p:spPr>
              <a:xfrm flipH="1">
                <a:off x="13160380" y="325567"/>
                <a:ext cx="161042" cy="213921"/>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8" name="Google Shape;668;p29"/>
              <p:cNvSpPr/>
              <p:nvPr/>
            </p:nvSpPr>
            <p:spPr>
              <a:xfrm flipH="1">
                <a:off x="12377482" y="299699"/>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9" name="Google Shape;669;p29"/>
              <p:cNvSpPr/>
              <p:nvPr/>
            </p:nvSpPr>
            <p:spPr>
              <a:xfrm flipH="1">
                <a:off x="13624341" y="363714"/>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670" name="Google Shape;670;p29"/>
            <p:cNvGrpSpPr/>
            <p:nvPr/>
          </p:nvGrpSpPr>
          <p:grpSpPr>
            <a:xfrm>
              <a:off x="1449244" y="4728590"/>
              <a:ext cx="1719001" cy="263735"/>
              <a:chOff x="1698613" y="4544866"/>
              <a:chExt cx="1719001" cy="263735"/>
            </a:xfrm>
          </p:grpSpPr>
          <p:sp>
            <p:nvSpPr>
              <p:cNvPr id="671" name="Google Shape;671;p29"/>
              <p:cNvSpPr/>
              <p:nvPr/>
            </p:nvSpPr>
            <p:spPr>
              <a:xfrm rot="6299960" flipH="1">
                <a:off x="3177934" y="4568837"/>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72" name="Google Shape;672;p29"/>
              <p:cNvSpPr/>
              <p:nvPr/>
            </p:nvSpPr>
            <p:spPr>
              <a:xfrm rot="6299960" flipH="1">
                <a:off x="1719772" y="4581524"/>
                <a:ext cx="191094" cy="190444"/>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673" name="Google Shape;673;p29"/>
            <p:cNvSpPr/>
            <p:nvPr/>
          </p:nvSpPr>
          <p:spPr>
            <a:xfrm>
              <a:off x="8758375" y="1199752"/>
              <a:ext cx="1114025" cy="354625"/>
            </a:xfrm>
            <a:custGeom>
              <a:avLst/>
              <a:gdLst/>
              <a:ahLst/>
              <a:cxnLst/>
              <a:rect l="l" t="t" r="r" b="b"/>
              <a:pathLst>
                <a:path w="44561" h="14185" extrusionOk="0">
                  <a:moveTo>
                    <a:pt x="43482" y="0"/>
                  </a:moveTo>
                  <a:cubicBezTo>
                    <a:pt x="43479" y="0"/>
                    <a:pt x="43477" y="0"/>
                    <a:pt x="43475" y="0"/>
                  </a:cubicBezTo>
                  <a:cubicBezTo>
                    <a:pt x="43274" y="0"/>
                    <a:pt x="43153" y="404"/>
                    <a:pt x="43032" y="1210"/>
                  </a:cubicBezTo>
                  <a:cubicBezTo>
                    <a:pt x="42314" y="7116"/>
                    <a:pt x="38386" y="9849"/>
                    <a:pt x="34970" y="9849"/>
                  </a:cubicBezTo>
                  <a:cubicBezTo>
                    <a:pt x="33394" y="9849"/>
                    <a:pt x="31926" y="9267"/>
                    <a:pt x="30933" y="8147"/>
                  </a:cubicBezTo>
                  <a:cubicBezTo>
                    <a:pt x="29522" y="6735"/>
                    <a:pt x="29038" y="3267"/>
                    <a:pt x="25731" y="2864"/>
                  </a:cubicBezTo>
                  <a:cubicBezTo>
                    <a:pt x="25557" y="2847"/>
                    <a:pt x="25389" y="2839"/>
                    <a:pt x="25226" y="2839"/>
                  </a:cubicBezTo>
                  <a:cubicBezTo>
                    <a:pt x="19750" y="2839"/>
                    <a:pt x="19477" y="11758"/>
                    <a:pt x="13995" y="12502"/>
                  </a:cubicBezTo>
                  <a:cubicBezTo>
                    <a:pt x="13821" y="12525"/>
                    <a:pt x="13647" y="12536"/>
                    <a:pt x="13474" y="12536"/>
                  </a:cubicBezTo>
                  <a:cubicBezTo>
                    <a:pt x="12727" y="12536"/>
                    <a:pt x="12004" y="12323"/>
                    <a:pt x="11414" y="11897"/>
                  </a:cubicBezTo>
                  <a:cubicBezTo>
                    <a:pt x="10204" y="10889"/>
                    <a:pt x="10325" y="10123"/>
                    <a:pt x="9720" y="8590"/>
                  </a:cubicBezTo>
                  <a:cubicBezTo>
                    <a:pt x="9183" y="6952"/>
                    <a:pt x="7697" y="5967"/>
                    <a:pt x="6134" y="5967"/>
                  </a:cubicBezTo>
                  <a:cubicBezTo>
                    <a:pt x="5466" y="5967"/>
                    <a:pt x="4783" y="6147"/>
                    <a:pt x="4155" y="6534"/>
                  </a:cubicBezTo>
                  <a:cubicBezTo>
                    <a:pt x="1735" y="7864"/>
                    <a:pt x="1" y="12220"/>
                    <a:pt x="646" y="12462"/>
                  </a:cubicBezTo>
                  <a:cubicBezTo>
                    <a:pt x="667" y="12470"/>
                    <a:pt x="689" y="12474"/>
                    <a:pt x="710" y="12474"/>
                  </a:cubicBezTo>
                  <a:cubicBezTo>
                    <a:pt x="1209" y="12474"/>
                    <a:pt x="1685" y="10252"/>
                    <a:pt x="3348" y="8550"/>
                  </a:cubicBezTo>
                  <a:cubicBezTo>
                    <a:pt x="4247" y="7605"/>
                    <a:pt x="5199" y="7226"/>
                    <a:pt x="6023" y="7226"/>
                  </a:cubicBezTo>
                  <a:cubicBezTo>
                    <a:pt x="6640" y="7226"/>
                    <a:pt x="7185" y="7438"/>
                    <a:pt x="7583" y="7784"/>
                  </a:cubicBezTo>
                  <a:cubicBezTo>
                    <a:pt x="8389" y="8469"/>
                    <a:pt x="8470" y="9639"/>
                    <a:pt x="8913" y="10889"/>
                  </a:cubicBezTo>
                  <a:cubicBezTo>
                    <a:pt x="9598" y="13013"/>
                    <a:pt x="11428" y="14184"/>
                    <a:pt x="13524" y="14184"/>
                  </a:cubicBezTo>
                  <a:cubicBezTo>
                    <a:pt x="15010" y="14184"/>
                    <a:pt x="16629" y="13596"/>
                    <a:pt x="18068" y="12341"/>
                  </a:cubicBezTo>
                  <a:cubicBezTo>
                    <a:pt x="20165" y="10486"/>
                    <a:pt x="21335" y="7784"/>
                    <a:pt x="22666" y="6130"/>
                  </a:cubicBezTo>
                  <a:cubicBezTo>
                    <a:pt x="23711" y="4831"/>
                    <a:pt x="24598" y="4659"/>
                    <a:pt x="25077" y="4659"/>
                  </a:cubicBezTo>
                  <a:cubicBezTo>
                    <a:pt x="25249" y="4659"/>
                    <a:pt x="25368" y="4681"/>
                    <a:pt x="25423" y="4681"/>
                  </a:cubicBezTo>
                  <a:cubicBezTo>
                    <a:pt x="25434" y="4681"/>
                    <a:pt x="25442" y="4680"/>
                    <a:pt x="25448" y="4678"/>
                  </a:cubicBezTo>
                  <a:cubicBezTo>
                    <a:pt x="28634" y="5001"/>
                    <a:pt x="27828" y="10325"/>
                    <a:pt x="33514" y="11252"/>
                  </a:cubicBezTo>
                  <a:cubicBezTo>
                    <a:pt x="33938" y="11302"/>
                    <a:pt x="34377" y="11336"/>
                    <a:pt x="34812" y="11336"/>
                  </a:cubicBezTo>
                  <a:cubicBezTo>
                    <a:pt x="35082" y="11336"/>
                    <a:pt x="35349" y="11323"/>
                    <a:pt x="35611" y="11292"/>
                  </a:cubicBezTo>
                  <a:cubicBezTo>
                    <a:pt x="43541" y="10648"/>
                    <a:pt x="44560" y="0"/>
                    <a:pt x="43482"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74" name="Google Shape;674;p29"/>
            <p:cNvSpPr/>
            <p:nvPr/>
          </p:nvSpPr>
          <p:spPr>
            <a:xfrm>
              <a:off x="8134263" y="4683145"/>
              <a:ext cx="1114025" cy="354625"/>
            </a:xfrm>
            <a:custGeom>
              <a:avLst/>
              <a:gdLst/>
              <a:ahLst/>
              <a:cxnLst/>
              <a:rect l="l" t="t" r="r" b="b"/>
              <a:pathLst>
                <a:path w="44561" h="14185" extrusionOk="0">
                  <a:moveTo>
                    <a:pt x="43482" y="0"/>
                  </a:moveTo>
                  <a:cubicBezTo>
                    <a:pt x="43479" y="0"/>
                    <a:pt x="43477" y="0"/>
                    <a:pt x="43475" y="0"/>
                  </a:cubicBezTo>
                  <a:cubicBezTo>
                    <a:pt x="43274" y="0"/>
                    <a:pt x="43153" y="404"/>
                    <a:pt x="43032" y="1210"/>
                  </a:cubicBezTo>
                  <a:cubicBezTo>
                    <a:pt x="42314" y="7116"/>
                    <a:pt x="38386" y="9849"/>
                    <a:pt x="34970" y="9849"/>
                  </a:cubicBezTo>
                  <a:cubicBezTo>
                    <a:pt x="33394" y="9849"/>
                    <a:pt x="31926" y="9267"/>
                    <a:pt x="30933" y="8147"/>
                  </a:cubicBezTo>
                  <a:cubicBezTo>
                    <a:pt x="29522" y="6735"/>
                    <a:pt x="29038" y="3267"/>
                    <a:pt x="25731" y="2864"/>
                  </a:cubicBezTo>
                  <a:cubicBezTo>
                    <a:pt x="25557" y="2847"/>
                    <a:pt x="25389" y="2839"/>
                    <a:pt x="25226" y="2839"/>
                  </a:cubicBezTo>
                  <a:cubicBezTo>
                    <a:pt x="19750" y="2839"/>
                    <a:pt x="19477" y="11758"/>
                    <a:pt x="13995" y="12502"/>
                  </a:cubicBezTo>
                  <a:cubicBezTo>
                    <a:pt x="13821" y="12525"/>
                    <a:pt x="13647" y="12536"/>
                    <a:pt x="13474" y="12536"/>
                  </a:cubicBezTo>
                  <a:cubicBezTo>
                    <a:pt x="12727" y="12536"/>
                    <a:pt x="12004" y="12323"/>
                    <a:pt x="11414" y="11897"/>
                  </a:cubicBezTo>
                  <a:cubicBezTo>
                    <a:pt x="10204" y="10889"/>
                    <a:pt x="10325" y="10123"/>
                    <a:pt x="9720" y="8590"/>
                  </a:cubicBezTo>
                  <a:cubicBezTo>
                    <a:pt x="9183" y="6952"/>
                    <a:pt x="7697" y="5967"/>
                    <a:pt x="6134" y="5967"/>
                  </a:cubicBezTo>
                  <a:cubicBezTo>
                    <a:pt x="5466" y="5967"/>
                    <a:pt x="4783" y="6147"/>
                    <a:pt x="4155" y="6534"/>
                  </a:cubicBezTo>
                  <a:cubicBezTo>
                    <a:pt x="1735" y="7864"/>
                    <a:pt x="1" y="12220"/>
                    <a:pt x="646" y="12462"/>
                  </a:cubicBezTo>
                  <a:cubicBezTo>
                    <a:pt x="667" y="12470"/>
                    <a:pt x="689" y="12474"/>
                    <a:pt x="710" y="12474"/>
                  </a:cubicBezTo>
                  <a:cubicBezTo>
                    <a:pt x="1209" y="12474"/>
                    <a:pt x="1685" y="10252"/>
                    <a:pt x="3348" y="8550"/>
                  </a:cubicBezTo>
                  <a:cubicBezTo>
                    <a:pt x="4247" y="7605"/>
                    <a:pt x="5199" y="7226"/>
                    <a:pt x="6023" y="7226"/>
                  </a:cubicBezTo>
                  <a:cubicBezTo>
                    <a:pt x="6640" y="7226"/>
                    <a:pt x="7185" y="7438"/>
                    <a:pt x="7583" y="7784"/>
                  </a:cubicBezTo>
                  <a:cubicBezTo>
                    <a:pt x="8389" y="8469"/>
                    <a:pt x="8470" y="9639"/>
                    <a:pt x="8913" y="10889"/>
                  </a:cubicBezTo>
                  <a:cubicBezTo>
                    <a:pt x="9598" y="13013"/>
                    <a:pt x="11428" y="14184"/>
                    <a:pt x="13524" y="14184"/>
                  </a:cubicBezTo>
                  <a:cubicBezTo>
                    <a:pt x="15010" y="14184"/>
                    <a:pt x="16629" y="13596"/>
                    <a:pt x="18068" y="12341"/>
                  </a:cubicBezTo>
                  <a:cubicBezTo>
                    <a:pt x="20165" y="10486"/>
                    <a:pt x="21335" y="7784"/>
                    <a:pt x="22666" y="6130"/>
                  </a:cubicBezTo>
                  <a:cubicBezTo>
                    <a:pt x="23711" y="4831"/>
                    <a:pt x="24598" y="4659"/>
                    <a:pt x="25077" y="4659"/>
                  </a:cubicBezTo>
                  <a:cubicBezTo>
                    <a:pt x="25249" y="4659"/>
                    <a:pt x="25368" y="4681"/>
                    <a:pt x="25423" y="4681"/>
                  </a:cubicBezTo>
                  <a:cubicBezTo>
                    <a:pt x="25434" y="4681"/>
                    <a:pt x="25442" y="4680"/>
                    <a:pt x="25448" y="4678"/>
                  </a:cubicBezTo>
                  <a:cubicBezTo>
                    <a:pt x="28634" y="5001"/>
                    <a:pt x="27828" y="10325"/>
                    <a:pt x="33514" y="11252"/>
                  </a:cubicBezTo>
                  <a:cubicBezTo>
                    <a:pt x="33938" y="11302"/>
                    <a:pt x="34377" y="11336"/>
                    <a:pt x="34812" y="11336"/>
                  </a:cubicBezTo>
                  <a:cubicBezTo>
                    <a:pt x="35082" y="11336"/>
                    <a:pt x="35349" y="11323"/>
                    <a:pt x="35611" y="11292"/>
                  </a:cubicBezTo>
                  <a:cubicBezTo>
                    <a:pt x="43541" y="10648"/>
                    <a:pt x="44560" y="0"/>
                    <a:pt x="43482"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675" name="Google Shape;675;p29"/>
            <p:cNvGrpSpPr/>
            <p:nvPr/>
          </p:nvGrpSpPr>
          <p:grpSpPr>
            <a:xfrm>
              <a:off x="8758380" y="1860276"/>
              <a:ext cx="251399" cy="2483741"/>
              <a:chOff x="8758380" y="1868912"/>
              <a:chExt cx="251399" cy="2483741"/>
            </a:xfrm>
          </p:grpSpPr>
          <p:sp>
            <p:nvSpPr>
              <p:cNvPr id="676" name="Google Shape;676;p29"/>
              <p:cNvSpPr/>
              <p:nvPr/>
            </p:nvSpPr>
            <p:spPr>
              <a:xfrm rot="10800000" flipH="1">
                <a:off x="8783076" y="4140221"/>
                <a:ext cx="202021" cy="212432"/>
              </a:xfrm>
              <a:custGeom>
                <a:avLst/>
                <a:gdLst/>
                <a:ahLst/>
                <a:cxnLst/>
                <a:rect l="l" t="t" r="r" b="b"/>
                <a:pathLst>
                  <a:path w="8499" h="8937" extrusionOk="0">
                    <a:moveTo>
                      <a:pt x="3650" y="1"/>
                    </a:moveTo>
                    <a:cubicBezTo>
                      <a:pt x="3616" y="1"/>
                      <a:pt x="3578" y="2"/>
                      <a:pt x="3538" y="5"/>
                    </a:cubicBezTo>
                    <a:cubicBezTo>
                      <a:pt x="3054" y="5"/>
                      <a:pt x="3135" y="529"/>
                      <a:pt x="3216" y="1053"/>
                    </a:cubicBezTo>
                    <a:cubicBezTo>
                      <a:pt x="3458" y="2666"/>
                      <a:pt x="3538" y="2787"/>
                      <a:pt x="3417" y="2868"/>
                    </a:cubicBezTo>
                    <a:cubicBezTo>
                      <a:pt x="3412" y="2869"/>
                      <a:pt x="3407" y="2870"/>
                      <a:pt x="3400" y="2870"/>
                    </a:cubicBezTo>
                    <a:cubicBezTo>
                      <a:pt x="3218" y="2870"/>
                      <a:pt x="2643" y="2297"/>
                      <a:pt x="2409" y="2102"/>
                    </a:cubicBezTo>
                    <a:cubicBezTo>
                      <a:pt x="2113" y="1887"/>
                      <a:pt x="1871" y="1689"/>
                      <a:pt x="1647" y="1689"/>
                    </a:cubicBezTo>
                    <a:cubicBezTo>
                      <a:pt x="1535" y="1689"/>
                      <a:pt x="1428" y="1739"/>
                      <a:pt x="1320" y="1860"/>
                    </a:cubicBezTo>
                    <a:cubicBezTo>
                      <a:pt x="836" y="2384"/>
                      <a:pt x="1845" y="3029"/>
                      <a:pt x="2570" y="3594"/>
                    </a:cubicBezTo>
                    <a:lnTo>
                      <a:pt x="2570" y="3634"/>
                    </a:lnTo>
                    <a:cubicBezTo>
                      <a:pt x="3216" y="4199"/>
                      <a:pt x="2611" y="3997"/>
                      <a:pt x="473" y="4118"/>
                    </a:cubicBezTo>
                    <a:cubicBezTo>
                      <a:pt x="231" y="4118"/>
                      <a:pt x="30" y="4320"/>
                      <a:pt x="30" y="4562"/>
                    </a:cubicBezTo>
                    <a:cubicBezTo>
                      <a:pt x="0" y="5031"/>
                      <a:pt x="355" y="5095"/>
                      <a:pt x="628" y="5095"/>
                    </a:cubicBezTo>
                    <a:cubicBezTo>
                      <a:pt x="731" y="5095"/>
                      <a:pt x="822" y="5086"/>
                      <a:pt x="877" y="5086"/>
                    </a:cubicBezTo>
                    <a:cubicBezTo>
                      <a:pt x="1467" y="5064"/>
                      <a:pt x="1903" y="5036"/>
                      <a:pt x="2195" y="5036"/>
                    </a:cubicBezTo>
                    <a:cubicBezTo>
                      <a:pt x="2980" y="5036"/>
                      <a:pt x="2720" y="5238"/>
                      <a:pt x="1603" y="6296"/>
                    </a:cubicBezTo>
                    <a:cubicBezTo>
                      <a:pt x="859" y="6982"/>
                      <a:pt x="1008" y="7526"/>
                      <a:pt x="1445" y="7526"/>
                    </a:cubicBezTo>
                    <a:cubicBezTo>
                      <a:pt x="1624" y="7526"/>
                      <a:pt x="1852" y="7435"/>
                      <a:pt x="2086" y="7224"/>
                    </a:cubicBezTo>
                    <a:cubicBezTo>
                      <a:pt x="2940" y="6462"/>
                      <a:pt x="3342" y="6060"/>
                      <a:pt x="3478" y="6060"/>
                    </a:cubicBezTo>
                    <a:cubicBezTo>
                      <a:pt x="3639" y="6060"/>
                      <a:pt x="3437" y="6613"/>
                      <a:pt x="3175" y="7788"/>
                    </a:cubicBezTo>
                    <a:cubicBezTo>
                      <a:pt x="3095" y="8272"/>
                      <a:pt x="3014" y="8796"/>
                      <a:pt x="3417" y="8917"/>
                    </a:cubicBezTo>
                    <a:cubicBezTo>
                      <a:pt x="3460" y="8930"/>
                      <a:pt x="3500" y="8936"/>
                      <a:pt x="3538" y="8936"/>
                    </a:cubicBezTo>
                    <a:cubicBezTo>
                      <a:pt x="3854" y="8936"/>
                      <a:pt x="3995" y="8507"/>
                      <a:pt x="4103" y="8111"/>
                    </a:cubicBezTo>
                    <a:cubicBezTo>
                      <a:pt x="4456" y="6911"/>
                      <a:pt x="4507" y="6411"/>
                      <a:pt x="4696" y="6411"/>
                    </a:cubicBezTo>
                    <a:cubicBezTo>
                      <a:pt x="4831" y="6411"/>
                      <a:pt x="5037" y="6666"/>
                      <a:pt x="5474" y="7103"/>
                    </a:cubicBezTo>
                    <a:cubicBezTo>
                      <a:pt x="5708" y="7360"/>
                      <a:pt x="6051" y="7536"/>
                      <a:pt x="6297" y="7536"/>
                    </a:cubicBezTo>
                    <a:cubicBezTo>
                      <a:pt x="6475" y="7536"/>
                      <a:pt x="6603" y="7444"/>
                      <a:pt x="6603" y="7224"/>
                    </a:cubicBezTo>
                    <a:cubicBezTo>
                      <a:pt x="6644" y="6659"/>
                      <a:pt x="6200" y="6498"/>
                      <a:pt x="5918" y="6094"/>
                    </a:cubicBezTo>
                    <a:cubicBezTo>
                      <a:pt x="5756" y="5812"/>
                      <a:pt x="5393" y="5651"/>
                      <a:pt x="5393" y="5288"/>
                    </a:cubicBezTo>
                    <a:cubicBezTo>
                      <a:pt x="5474" y="5263"/>
                      <a:pt x="5579" y="5253"/>
                      <a:pt x="5701" y="5253"/>
                    </a:cubicBezTo>
                    <a:cubicBezTo>
                      <a:pt x="6204" y="5253"/>
                      <a:pt x="7001" y="5424"/>
                      <a:pt x="7604" y="5424"/>
                    </a:cubicBezTo>
                    <a:cubicBezTo>
                      <a:pt x="8031" y="5424"/>
                      <a:pt x="8360" y="5338"/>
                      <a:pt x="8418" y="5046"/>
                    </a:cubicBezTo>
                    <a:cubicBezTo>
                      <a:pt x="8499" y="4602"/>
                      <a:pt x="7934" y="4481"/>
                      <a:pt x="7491" y="4441"/>
                    </a:cubicBezTo>
                    <a:cubicBezTo>
                      <a:pt x="4990" y="4159"/>
                      <a:pt x="5071" y="4481"/>
                      <a:pt x="6563" y="3070"/>
                    </a:cubicBezTo>
                    <a:cubicBezTo>
                      <a:pt x="6845" y="2787"/>
                      <a:pt x="7168" y="2586"/>
                      <a:pt x="6886" y="2182"/>
                    </a:cubicBezTo>
                    <a:cubicBezTo>
                      <a:pt x="6800" y="2040"/>
                      <a:pt x="6670" y="1983"/>
                      <a:pt x="6523" y="1983"/>
                    </a:cubicBezTo>
                    <a:cubicBezTo>
                      <a:pt x="6252" y="1983"/>
                      <a:pt x="5925" y="2175"/>
                      <a:pt x="5716" y="2384"/>
                    </a:cubicBezTo>
                    <a:cubicBezTo>
                      <a:pt x="5296" y="2776"/>
                      <a:pt x="4953" y="3169"/>
                      <a:pt x="4743" y="3169"/>
                    </a:cubicBezTo>
                    <a:cubicBezTo>
                      <a:pt x="4650" y="3169"/>
                      <a:pt x="4583" y="3093"/>
                      <a:pt x="4547" y="2908"/>
                    </a:cubicBezTo>
                    <a:cubicBezTo>
                      <a:pt x="4129" y="364"/>
                      <a:pt x="4212" y="1"/>
                      <a:pt x="3650"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77" name="Google Shape;677;p29"/>
              <p:cNvSpPr/>
              <p:nvPr/>
            </p:nvSpPr>
            <p:spPr>
              <a:xfrm rot="10800000" flipH="1">
                <a:off x="8764555" y="3477987"/>
                <a:ext cx="239055" cy="246709"/>
              </a:xfrm>
              <a:custGeom>
                <a:avLst/>
                <a:gdLst/>
                <a:ahLst/>
                <a:cxnLst/>
                <a:rect l="l" t="t" r="r" b="b"/>
                <a:pathLst>
                  <a:path w="10057" h="10379" extrusionOk="0">
                    <a:moveTo>
                      <a:pt x="3479" y="1"/>
                    </a:moveTo>
                    <a:cubicBezTo>
                      <a:pt x="3152" y="1"/>
                      <a:pt x="2797" y="226"/>
                      <a:pt x="2878" y="577"/>
                    </a:cubicBezTo>
                    <a:cubicBezTo>
                      <a:pt x="3039" y="1344"/>
                      <a:pt x="3322" y="2110"/>
                      <a:pt x="3644" y="2836"/>
                    </a:cubicBezTo>
                    <a:cubicBezTo>
                      <a:pt x="3725" y="2997"/>
                      <a:pt x="3886" y="3239"/>
                      <a:pt x="3725" y="3360"/>
                    </a:cubicBezTo>
                    <a:cubicBezTo>
                      <a:pt x="3711" y="3374"/>
                      <a:pt x="3690" y="3380"/>
                      <a:pt x="3664" y="3380"/>
                    </a:cubicBezTo>
                    <a:cubicBezTo>
                      <a:pt x="3378" y="3380"/>
                      <a:pt x="2405" y="2657"/>
                      <a:pt x="1668" y="2473"/>
                    </a:cubicBezTo>
                    <a:cubicBezTo>
                      <a:pt x="1622" y="2462"/>
                      <a:pt x="1577" y="2457"/>
                      <a:pt x="1534" y="2457"/>
                    </a:cubicBezTo>
                    <a:cubicBezTo>
                      <a:pt x="1092" y="2457"/>
                      <a:pt x="853" y="2992"/>
                      <a:pt x="1184" y="3360"/>
                    </a:cubicBezTo>
                    <a:cubicBezTo>
                      <a:pt x="1709" y="3804"/>
                      <a:pt x="2313" y="4167"/>
                      <a:pt x="2959" y="4409"/>
                    </a:cubicBezTo>
                    <a:lnTo>
                      <a:pt x="2959" y="4449"/>
                    </a:lnTo>
                    <a:cubicBezTo>
                      <a:pt x="3806" y="4973"/>
                      <a:pt x="3039" y="4893"/>
                      <a:pt x="620" y="5538"/>
                    </a:cubicBezTo>
                    <a:cubicBezTo>
                      <a:pt x="0" y="5732"/>
                      <a:pt x="161" y="6632"/>
                      <a:pt x="782" y="6632"/>
                    </a:cubicBezTo>
                    <a:cubicBezTo>
                      <a:pt x="808" y="6632"/>
                      <a:pt x="834" y="6630"/>
                      <a:pt x="862" y="6627"/>
                    </a:cubicBezTo>
                    <a:cubicBezTo>
                      <a:pt x="1063" y="6627"/>
                      <a:pt x="1225" y="6586"/>
                      <a:pt x="1386" y="6546"/>
                    </a:cubicBezTo>
                    <a:cubicBezTo>
                      <a:pt x="2359" y="6323"/>
                      <a:pt x="2960" y="6150"/>
                      <a:pt x="3241" y="6150"/>
                    </a:cubicBezTo>
                    <a:cubicBezTo>
                      <a:pt x="3670" y="6150"/>
                      <a:pt x="3352" y="6553"/>
                      <a:pt x="2475" y="7796"/>
                    </a:cubicBezTo>
                    <a:cubicBezTo>
                      <a:pt x="1820" y="8687"/>
                      <a:pt x="2033" y="9237"/>
                      <a:pt x="2472" y="9237"/>
                    </a:cubicBezTo>
                    <a:cubicBezTo>
                      <a:pt x="2710" y="9237"/>
                      <a:pt x="3013" y="9077"/>
                      <a:pt x="3281" y="8724"/>
                    </a:cubicBezTo>
                    <a:cubicBezTo>
                      <a:pt x="4103" y="7616"/>
                      <a:pt x="4463" y="7060"/>
                      <a:pt x="4610" y="7060"/>
                    </a:cubicBezTo>
                    <a:cubicBezTo>
                      <a:pt x="4773" y="7060"/>
                      <a:pt x="4674" y="7747"/>
                      <a:pt x="4653" y="9127"/>
                    </a:cubicBezTo>
                    <a:cubicBezTo>
                      <a:pt x="4653" y="9692"/>
                      <a:pt x="4612" y="10337"/>
                      <a:pt x="5177" y="10377"/>
                    </a:cubicBezTo>
                    <a:cubicBezTo>
                      <a:pt x="5189" y="10378"/>
                      <a:pt x="5201" y="10378"/>
                      <a:pt x="5213" y="10378"/>
                    </a:cubicBezTo>
                    <a:cubicBezTo>
                      <a:pt x="5860" y="10378"/>
                      <a:pt x="5784" y="9298"/>
                      <a:pt x="5903" y="7595"/>
                    </a:cubicBezTo>
                    <a:cubicBezTo>
                      <a:pt x="5923" y="7307"/>
                      <a:pt x="5996" y="7200"/>
                      <a:pt x="6113" y="7200"/>
                    </a:cubicBezTo>
                    <a:cubicBezTo>
                      <a:pt x="6456" y="7200"/>
                      <a:pt x="7179" y="8119"/>
                      <a:pt x="8081" y="8119"/>
                    </a:cubicBezTo>
                    <a:cubicBezTo>
                      <a:pt x="8323" y="8119"/>
                      <a:pt x="8484" y="7877"/>
                      <a:pt x="8443" y="7675"/>
                    </a:cubicBezTo>
                    <a:cubicBezTo>
                      <a:pt x="8363" y="7030"/>
                      <a:pt x="7839" y="6949"/>
                      <a:pt x="7395" y="6506"/>
                    </a:cubicBezTo>
                    <a:cubicBezTo>
                      <a:pt x="7113" y="6224"/>
                      <a:pt x="6669" y="6183"/>
                      <a:pt x="6588" y="5740"/>
                    </a:cubicBezTo>
                    <a:cubicBezTo>
                      <a:pt x="6951" y="5619"/>
                      <a:pt x="7274" y="5538"/>
                      <a:pt x="7637" y="5538"/>
                    </a:cubicBezTo>
                    <a:cubicBezTo>
                      <a:pt x="7839" y="5498"/>
                      <a:pt x="8000" y="5498"/>
                      <a:pt x="8161" y="5498"/>
                    </a:cubicBezTo>
                    <a:cubicBezTo>
                      <a:pt x="9331" y="5336"/>
                      <a:pt x="10057" y="5296"/>
                      <a:pt x="10016" y="4731"/>
                    </a:cubicBezTo>
                    <a:cubicBezTo>
                      <a:pt x="10016" y="4313"/>
                      <a:pt x="9639" y="4227"/>
                      <a:pt x="9230" y="4227"/>
                    </a:cubicBezTo>
                    <a:cubicBezTo>
                      <a:pt x="9088" y="4227"/>
                      <a:pt x="8942" y="4237"/>
                      <a:pt x="8806" y="4247"/>
                    </a:cubicBezTo>
                    <a:cubicBezTo>
                      <a:pt x="7723" y="4353"/>
                      <a:pt x="7066" y="4469"/>
                      <a:pt x="6740" y="4469"/>
                    </a:cubicBezTo>
                    <a:cubicBezTo>
                      <a:pt x="6192" y="4469"/>
                      <a:pt x="6576" y="4140"/>
                      <a:pt x="7435" y="2876"/>
                    </a:cubicBezTo>
                    <a:cubicBezTo>
                      <a:pt x="7677" y="2473"/>
                      <a:pt x="8000" y="2191"/>
                      <a:pt x="7597" y="1787"/>
                    </a:cubicBezTo>
                    <a:cubicBezTo>
                      <a:pt x="7490" y="1681"/>
                      <a:pt x="7373" y="1636"/>
                      <a:pt x="7251" y="1636"/>
                    </a:cubicBezTo>
                    <a:cubicBezTo>
                      <a:pt x="6912" y="1636"/>
                      <a:pt x="6544" y="1985"/>
                      <a:pt x="6306" y="2312"/>
                    </a:cubicBezTo>
                    <a:cubicBezTo>
                      <a:pt x="5867" y="2868"/>
                      <a:pt x="5576" y="3425"/>
                      <a:pt x="5342" y="3425"/>
                    </a:cubicBezTo>
                    <a:cubicBezTo>
                      <a:pt x="5254" y="3425"/>
                      <a:pt x="5173" y="3346"/>
                      <a:pt x="5096" y="3158"/>
                    </a:cubicBezTo>
                    <a:cubicBezTo>
                      <a:pt x="4249" y="1021"/>
                      <a:pt x="4128" y="577"/>
                      <a:pt x="3886" y="174"/>
                    </a:cubicBezTo>
                    <a:cubicBezTo>
                      <a:pt x="3793" y="55"/>
                      <a:pt x="3640" y="1"/>
                      <a:pt x="3479"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678" name="Google Shape;678;p29"/>
              <p:cNvGrpSpPr/>
              <p:nvPr/>
            </p:nvGrpSpPr>
            <p:grpSpPr>
              <a:xfrm>
                <a:off x="8758380" y="1868912"/>
                <a:ext cx="251399" cy="1268845"/>
                <a:chOff x="185843" y="240787"/>
                <a:chExt cx="251398" cy="1268845"/>
              </a:xfrm>
            </p:grpSpPr>
            <p:sp>
              <p:nvSpPr>
                <p:cNvPr id="679" name="Google Shape;679;p29"/>
                <p:cNvSpPr/>
                <p:nvPr/>
              </p:nvSpPr>
              <p:spPr>
                <a:xfrm rot="10800000">
                  <a:off x="196732" y="1335851"/>
                  <a:ext cx="179822" cy="173780"/>
                </a:xfrm>
                <a:custGeom>
                  <a:avLst/>
                  <a:gdLst/>
                  <a:ahLst/>
                  <a:cxnLst/>
                  <a:rect l="l" t="t" r="r" b="b"/>
                  <a:pathLst>
                    <a:path w="8303" h="8024" extrusionOk="0">
                      <a:moveTo>
                        <a:pt x="6826" y="0"/>
                      </a:moveTo>
                      <a:cubicBezTo>
                        <a:pt x="6745" y="0"/>
                        <a:pt x="6665" y="22"/>
                        <a:pt x="6593" y="70"/>
                      </a:cubicBezTo>
                      <a:cubicBezTo>
                        <a:pt x="6268" y="314"/>
                        <a:pt x="6064" y="639"/>
                        <a:pt x="4721" y="2104"/>
                      </a:cubicBezTo>
                      <a:cubicBezTo>
                        <a:pt x="4619" y="2225"/>
                        <a:pt x="4538" y="2278"/>
                        <a:pt x="4471" y="2278"/>
                      </a:cubicBezTo>
                      <a:cubicBezTo>
                        <a:pt x="4244" y="2278"/>
                        <a:pt x="4177" y="1674"/>
                        <a:pt x="3988" y="1046"/>
                      </a:cubicBezTo>
                      <a:cubicBezTo>
                        <a:pt x="3884" y="663"/>
                        <a:pt x="3600" y="190"/>
                        <a:pt x="3265" y="190"/>
                      </a:cubicBezTo>
                      <a:cubicBezTo>
                        <a:pt x="3209" y="190"/>
                        <a:pt x="3152" y="203"/>
                        <a:pt x="3093" y="232"/>
                      </a:cubicBezTo>
                      <a:cubicBezTo>
                        <a:pt x="2645" y="436"/>
                        <a:pt x="2808" y="761"/>
                        <a:pt x="2890" y="1168"/>
                      </a:cubicBezTo>
                      <a:cubicBezTo>
                        <a:pt x="3173" y="2260"/>
                        <a:pt x="3375" y="2696"/>
                        <a:pt x="3144" y="2696"/>
                      </a:cubicBezTo>
                      <a:cubicBezTo>
                        <a:pt x="2943" y="2696"/>
                        <a:pt x="2419" y="2370"/>
                        <a:pt x="1343" y="1860"/>
                      </a:cubicBezTo>
                      <a:cubicBezTo>
                        <a:pt x="1116" y="1747"/>
                        <a:pt x="837" y="1633"/>
                        <a:pt x="608" y="1633"/>
                      </a:cubicBezTo>
                      <a:cubicBezTo>
                        <a:pt x="426" y="1633"/>
                        <a:pt x="275" y="1704"/>
                        <a:pt x="204" y="1901"/>
                      </a:cubicBezTo>
                      <a:cubicBezTo>
                        <a:pt x="0" y="2349"/>
                        <a:pt x="570" y="2593"/>
                        <a:pt x="1506" y="3081"/>
                      </a:cubicBezTo>
                      <a:cubicBezTo>
                        <a:pt x="1628" y="3163"/>
                        <a:pt x="1791" y="3163"/>
                        <a:pt x="1913" y="3244"/>
                      </a:cubicBezTo>
                      <a:cubicBezTo>
                        <a:pt x="2198" y="3366"/>
                        <a:pt x="2483" y="3570"/>
                        <a:pt x="2727" y="3773"/>
                      </a:cubicBezTo>
                      <a:cubicBezTo>
                        <a:pt x="2483" y="4099"/>
                        <a:pt x="2116" y="4017"/>
                        <a:pt x="1832" y="4180"/>
                      </a:cubicBezTo>
                      <a:cubicBezTo>
                        <a:pt x="1343" y="4384"/>
                        <a:pt x="896" y="4302"/>
                        <a:pt x="611" y="4791"/>
                      </a:cubicBezTo>
                      <a:cubicBezTo>
                        <a:pt x="489" y="4953"/>
                        <a:pt x="570" y="5197"/>
                        <a:pt x="773" y="5279"/>
                      </a:cubicBezTo>
                      <a:cubicBezTo>
                        <a:pt x="913" y="5325"/>
                        <a:pt x="1057" y="5344"/>
                        <a:pt x="1201" y="5344"/>
                      </a:cubicBezTo>
                      <a:cubicBezTo>
                        <a:pt x="1741" y="5344"/>
                        <a:pt x="2282" y="5086"/>
                        <a:pt x="2562" y="5086"/>
                      </a:cubicBezTo>
                      <a:cubicBezTo>
                        <a:pt x="2732" y="5086"/>
                        <a:pt x="2806" y="5180"/>
                        <a:pt x="2727" y="5482"/>
                      </a:cubicBezTo>
                      <a:cubicBezTo>
                        <a:pt x="2279" y="6947"/>
                        <a:pt x="1872" y="7802"/>
                        <a:pt x="2483" y="8006"/>
                      </a:cubicBezTo>
                      <a:cubicBezTo>
                        <a:pt x="2527" y="8018"/>
                        <a:pt x="2569" y="8023"/>
                        <a:pt x="2608" y="8023"/>
                      </a:cubicBezTo>
                      <a:cubicBezTo>
                        <a:pt x="2963" y="8023"/>
                        <a:pt x="3113" y="7550"/>
                        <a:pt x="3297" y="7110"/>
                      </a:cubicBezTo>
                      <a:cubicBezTo>
                        <a:pt x="3666" y="6043"/>
                        <a:pt x="3798" y="5462"/>
                        <a:pt x="3926" y="5462"/>
                      </a:cubicBezTo>
                      <a:cubicBezTo>
                        <a:pt x="4052" y="5462"/>
                        <a:pt x="4175" y="6022"/>
                        <a:pt x="4518" y="7232"/>
                      </a:cubicBezTo>
                      <a:cubicBezTo>
                        <a:pt x="4658" y="7688"/>
                        <a:pt x="4926" y="7917"/>
                        <a:pt x="5157" y="7917"/>
                      </a:cubicBezTo>
                      <a:cubicBezTo>
                        <a:pt x="5462" y="7917"/>
                        <a:pt x="5703" y="7515"/>
                        <a:pt x="5494" y="6703"/>
                      </a:cubicBezTo>
                      <a:cubicBezTo>
                        <a:pt x="5166" y="5567"/>
                        <a:pt x="5015" y="5099"/>
                        <a:pt x="5234" y="5099"/>
                      </a:cubicBezTo>
                      <a:cubicBezTo>
                        <a:pt x="5424" y="5099"/>
                        <a:pt x="5889" y="5446"/>
                        <a:pt x="6756" y="6011"/>
                      </a:cubicBezTo>
                      <a:cubicBezTo>
                        <a:pt x="6878" y="6093"/>
                        <a:pt x="7000" y="6174"/>
                        <a:pt x="7122" y="6256"/>
                      </a:cubicBezTo>
                      <a:cubicBezTo>
                        <a:pt x="7190" y="6289"/>
                        <a:pt x="7258" y="6304"/>
                        <a:pt x="7324" y="6304"/>
                      </a:cubicBezTo>
                      <a:cubicBezTo>
                        <a:pt x="7736" y="6304"/>
                        <a:pt x="8067" y="5717"/>
                        <a:pt x="7611" y="5401"/>
                      </a:cubicBezTo>
                      <a:cubicBezTo>
                        <a:pt x="5820" y="4139"/>
                        <a:pt x="5209" y="3977"/>
                        <a:pt x="6064" y="3814"/>
                      </a:cubicBezTo>
                      <a:lnTo>
                        <a:pt x="6064" y="3773"/>
                      </a:lnTo>
                      <a:cubicBezTo>
                        <a:pt x="6675" y="3773"/>
                        <a:pt x="7285" y="3692"/>
                        <a:pt x="7855" y="3488"/>
                      </a:cubicBezTo>
                      <a:cubicBezTo>
                        <a:pt x="8302" y="3285"/>
                        <a:pt x="8180" y="2634"/>
                        <a:pt x="7692" y="2593"/>
                      </a:cubicBezTo>
                      <a:cubicBezTo>
                        <a:pt x="7617" y="2585"/>
                        <a:pt x="7538" y="2581"/>
                        <a:pt x="7456" y="2581"/>
                      </a:cubicBezTo>
                      <a:cubicBezTo>
                        <a:pt x="6886" y="2581"/>
                        <a:pt x="6186" y="2757"/>
                        <a:pt x="5884" y="2757"/>
                      </a:cubicBezTo>
                      <a:cubicBezTo>
                        <a:pt x="5805" y="2757"/>
                        <a:pt x="5754" y="2745"/>
                        <a:pt x="5738" y="2715"/>
                      </a:cubicBezTo>
                      <a:cubicBezTo>
                        <a:pt x="5657" y="2552"/>
                        <a:pt x="5861" y="2389"/>
                        <a:pt x="5983" y="2308"/>
                      </a:cubicBezTo>
                      <a:cubicBezTo>
                        <a:pt x="6471" y="1779"/>
                        <a:pt x="6919" y="1250"/>
                        <a:pt x="7326" y="680"/>
                      </a:cubicBezTo>
                      <a:cubicBezTo>
                        <a:pt x="7489" y="353"/>
                        <a:pt x="7154" y="0"/>
                        <a:pt x="6826"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680" name="Google Shape;680;p29"/>
                <p:cNvGrpSpPr/>
                <p:nvPr/>
              </p:nvGrpSpPr>
              <p:grpSpPr>
                <a:xfrm>
                  <a:off x="185843" y="240787"/>
                  <a:ext cx="251398" cy="688907"/>
                  <a:chOff x="113835" y="903690"/>
                  <a:chExt cx="251399" cy="688907"/>
                </a:xfrm>
              </p:grpSpPr>
              <p:sp>
                <p:nvSpPr>
                  <p:cNvPr id="681" name="Google Shape;681;p29"/>
                  <p:cNvSpPr/>
                  <p:nvPr/>
                </p:nvSpPr>
                <p:spPr>
                  <a:xfrm rot="5400000" flipH="1">
                    <a:off x="245000" y="912449"/>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2" name="Google Shape;682;p29"/>
                  <p:cNvSpPr/>
                  <p:nvPr/>
                </p:nvSpPr>
                <p:spPr>
                  <a:xfrm rot="5400000" flipH="1">
                    <a:off x="101626" y="1434850"/>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grpSp>
        <p:grpSp>
          <p:nvGrpSpPr>
            <p:cNvPr id="683" name="Google Shape;683;p29"/>
            <p:cNvGrpSpPr/>
            <p:nvPr/>
          </p:nvGrpSpPr>
          <p:grpSpPr>
            <a:xfrm rot="5400000">
              <a:off x="4029402" y="4397805"/>
              <a:ext cx="138491" cy="925308"/>
              <a:chOff x="101360" y="2766924"/>
              <a:chExt cx="138491" cy="925308"/>
            </a:xfrm>
          </p:grpSpPr>
          <p:sp>
            <p:nvSpPr>
              <p:cNvPr id="684" name="Google Shape;684;p29"/>
              <p:cNvSpPr/>
              <p:nvPr/>
            </p:nvSpPr>
            <p:spPr>
              <a:xfrm rot="5400000">
                <a:off x="106721" y="2777236"/>
                <a:ext cx="143442" cy="122817"/>
              </a:xfrm>
              <a:custGeom>
                <a:avLst/>
                <a:gdLst/>
                <a:ahLst/>
                <a:cxnLst/>
                <a:rect l="l" t="t" r="r" b="b"/>
                <a:pathLst>
                  <a:path w="3971" h="3400" extrusionOk="0">
                    <a:moveTo>
                      <a:pt x="1702" y="1"/>
                    </a:moveTo>
                    <a:cubicBezTo>
                      <a:pt x="768" y="34"/>
                      <a:pt x="1" y="768"/>
                      <a:pt x="34" y="1702"/>
                    </a:cubicBezTo>
                    <a:cubicBezTo>
                      <a:pt x="34" y="2719"/>
                      <a:pt x="878" y="3400"/>
                      <a:pt x="1743" y="3400"/>
                    </a:cubicBezTo>
                    <a:cubicBezTo>
                      <a:pt x="2154" y="3400"/>
                      <a:pt x="2570" y="3246"/>
                      <a:pt x="2903" y="2903"/>
                    </a:cubicBezTo>
                    <a:cubicBezTo>
                      <a:pt x="3970" y="1802"/>
                      <a:pt x="3203" y="1"/>
                      <a:pt x="17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5" name="Google Shape;685;p29"/>
              <p:cNvSpPr/>
              <p:nvPr/>
            </p:nvSpPr>
            <p:spPr>
              <a:xfrm rot="5400000">
                <a:off x="92600" y="3571998"/>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686" name="Google Shape;686;p29"/>
            <p:cNvGrpSpPr/>
            <p:nvPr/>
          </p:nvGrpSpPr>
          <p:grpSpPr>
            <a:xfrm flipH="1">
              <a:off x="109734" y="129388"/>
              <a:ext cx="533442" cy="875719"/>
              <a:chOff x="2584159" y="4646991"/>
              <a:chExt cx="533442" cy="875719"/>
            </a:xfrm>
          </p:grpSpPr>
          <p:sp>
            <p:nvSpPr>
              <p:cNvPr id="687" name="Google Shape;687;p29"/>
              <p:cNvSpPr/>
              <p:nvPr/>
            </p:nvSpPr>
            <p:spPr>
              <a:xfrm rot="-6299960">
                <a:off x="2608621" y="4670962"/>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8" name="Google Shape;688;p29"/>
              <p:cNvSpPr/>
              <p:nvPr/>
            </p:nvSpPr>
            <p:spPr>
              <a:xfrm rot="-6299960">
                <a:off x="2933568" y="5338812"/>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689" name="Google Shape;689;p29"/>
            <p:cNvGrpSpPr/>
            <p:nvPr/>
          </p:nvGrpSpPr>
          <p:grpSpPr>
            <a:xfrm>
              <a:off x="79065" y="2526245"/>
              <a:ext cx="993003" cy="2567918"/>
              <a:chOff x="598871" y="2604956"/>
              <a:chExt cx="993003" cy="2567918"/>
            </a:xfrm>
          </p:grpSpPr>
          <p:grpSp>
            <p:nvGrpSpPr>
              <p:cNvPr id="690" name="Google Shape;690;p29"/>
              <p:cNvGrpSpPr/>
              <p:nvPr/>
            </p:nvGrpSpPr>
            <p:grpSpPr>
              <a:xfrm>
                <a:off x="598871" y="2604956"/>
                <a:ext cx="993003" cy="2567918"/>
                <a:chOff x="592502" y="2369583"/>
                <a:chExt cx="900601" cy="2328966"/>
              </a:xfrm>
            </p:grpSpPr>
            <p:sp>
              <p:nvSpPr>
                <p:cNvPr id="691" name="Google Shape;691;p29"/>
                <p:cNvSpPr/>
                <p:nvPr/>
              </p:nvSpPr>
              <p:spPr>
                <a:xfrm rot="-1799866">
                  <a:off x="670864" y="2960738"/>
                  <a:ext cx="179358" cy="361525"/>
                </a:xfrm>
                <a:custGeom>
                  <a:avLst/>
                  <a:gdLst/>
                  <a:ahLst/>
                  <a:cxnLst/>
                  <a:rect l="l" t="t" r="r" b="b"/>
                  <a:pathLst>
                    <a:path w="7978" h="16081" extrusionOk="0">
                      <a:moveTo>
                        <a:pt x="974" y="0"/>
                      </a:moveTo>
                      <a:cubicBezTo>
                        <a:pt x="774" y="0"/>
                        <a:pt x="590" y="46"/>
                        <a:pt x="407" y="138"/>
                      </a:cubicBezTo>
                      <a:cubicBezTo>
                        <a:pt x="122" y="260"/>
                        <a:pt x="0" y="626"/>
                        <a:pt x="204" y="870"/>
                      </a:cubicBezTo>
                      <a:cubicBezTo>
                        <a:pt x="367" y="1114"/>
                        <a:pt x="652" y="1277"/>
                        <a:pt x="936" y="1318"/>
                      </a:cubicBezTo>
                      <a:cubicBezTo>
                        <a:pt x="1465" y="1399"/>
                        <a:pt x="1954" y="1562"/>
                        <a:pt x="2442" y="1684"/>
                      </a:cubicBezTo>
                      <a:cubicBezTo>
                        <a:pt x="3215" y="1969"/>
                        <a:pt x="3297" y="2213"/>
                        <a:pt x="3012" y="2946"/>
                      </a:cubicBezTo>
                      <a:cubicBezTo>
                        <a:pt x="2768" y="3556"/>
                        <a:pt x="2442" y="4126"/>
                        <a:pt x="2076" y="4696"/>
                      </a:cubicBezTo>
                      <a:cubicBezTo>
                        <a:pt x="1465" y="5387"/>
                        <a:pt x="1425" y="6446"/>
                        <a:pt x="1913" y="7219"/>
                      </a:cubicBezTo>
                      <a:cubicBezTo>
                        <a:pt x="2239" y="7748"/>
                        <a:pt x="2768" y="8155"/>
                        <a:pt x="3338" y="8399"/>
                      </a:cubicBezTo>
                      <a:cubicBezTo>
                        <a:pt x="3663" y="8521"/>
                        <a:pt x="4029" y="8643"/>
                        <a:pt x="4355" y="8806"/>
                      </a:cubicBezTo>
                      <a:cubicBezTo>
                        <a:pt x="5047" y="9132"/>
                        <a:pt x="5169" y="9416"/>
                        <a:pt x="4925" y="10149"/>
                      </a:cubicBezTo>
                      <a:cubicBezTo>
                        <a:pt x="4681" y="10719"/>
                        <a:pt x="4396" y="11289"/>
                        <a:pt x="4029" y="11777"/>
                      </a:cubicBezTo>
                      <a:cubicBezTo>
                        <a:pt x="3134" y="12957"/>
                        <a:pt x="3378" y="14666"/>
                        <a:pt x="4599" y="15562"/>
                      </a:cubicBezTo>
                      <a:cubicBezTo>
                        <a:pt x="5098" y="15936"/>
                        <a:pt x="5657" y="16081"/>
                        <a:pt x="6231" y="16081"/>
                      </a:cubicBezTo>
                      <a:cubicBezTo>
                        <a:pt x="6594" y="16081"/>
                        <a:pt x="6963" y="16023"/>
                        <a:pt x="7326" y="15928"/>
                      </a:cubicBezTo>
                      <a:cubicBezTo>
                        <a:pt x="7774" y="15847"/>
                        <a:pt x="7977" y="15521"/>
                        <a:pt x="7896" y="15236"/>
                      </a:cubicBezTo>
                      <a:cubicBezTo>
                        <a:pt x="7814" y="14992"/>
                        <a:pt x="7774" y="14870"/>
                        <a:pt x="7204" y="14870"/>
                      </a:cubicBezTo>
                      <a:cubicBezTo>
                        <a:pt x="7092" y="14880"/>
                        <a:pt x="6980" y="14885"/>
                        <a:pt x="6869" y="14885"/>
                      </a:cubicBezTo>
                      <a:cubicBezTo>
                        <a:pt x="6535" y="14885"/>
                        <a:pt x="6207" y="14839"/>
                        <a:pt x="5901" y="14748"/>
                      </a:cubicBezTo>
                      <a:cubicBezTo>
                        <a:pt x="5047" y="14585"/>
                        <a:pt x="4599" y="13608"/>
                        <a:pt x="5006" y="12876"/>
                      </a:cubicBezTo>
                      <a:cubicBezTo>
                        <a:pt x="5169" y="12550"/>
                        <a:pt x="5332" y="12306"/>
                        <a:pt x="5494" y="12021"/>
                      </a:cubicBezTo>
                      <a:cubicBezTo>
                        <a:pt x="5983" y="11370"/>
                        <a:pt x="6268" y="10637"/>
                        <a:pt x="6390" y="9905"/>
                      </a:cubicBezTo>
                      <a:cubicBezTo>
                        <a:pt x="6553" y="8969"/>
                        <a:pt x="6064" y="8073"/>
                        <a:pt x="5250" y="7707"/>
                      </a:cubicBezTo>
                      <a:cubicBezTo>
                        <a:pt x="5006" y="7544"/>
                        <a:pt x="4721" y="7463"/>
                        <a:pt x="4314" y="7300"/>
                      </a:cubicBezTo>
                      <a:cubicBezTo>
                        <a:pt x="4274" y="7260"/>
                        <a:pt x="4111" y="7219"/>
                        <a:pt x="3907" y="7137"/>
                      </a:cubicBezTo>
                      <a:cubicBezTo>
                        <a:pt x="2849" y="6649"/>
                        <a:pt x="2727" y="6201"/>
                        <a:pt x="3338" y="5265"/>
                      </a:cubicBezTo>
                      <a:cubicBezTo>
                        <a:pt x="3419" y="5184"/>
                        <a:pt x="3500" y="5103"/>
                        <a:pt x="3541" y="4980"/>
                      </a:cubicBezTo>
                      <a:cubicBezTo>
                        <a:pt x="3907" y="4451"/>
                        <a:pt x="4192" y="3841"/>
                        <a:pt x="4436" y="3231"/>
                      </a:cubicBezTo>
                      <a:cubicBezTo>
                        <a:pt x="4884" y="2172"/>
                        <a:pt x="4355" y="951"/>
                        <a:pt x="3297" y="544"/>
                      </a:cubicBezTo>
                      <a:cubicBezTo>
                        <a:pt x="2605" y="260"/>
                        <a:pt x="1913" y="97"/>
                        <a:pt x="1181" y="15"/>
                      </a:cubicBezTo>
                      <a:cubicBezTo>
                        <a:pt x="1109" y="5"/>
                        <a:pt x="1041" y="0"/>
                        <a:pt x="974"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92" name="Google Shape;692;p29"/>
                <p:cNvSpPr/>
                <p:nvPr/>
              </p:nvSpPr>
              <p:spPr>
                <a:xfrm rot="-1799866">
                  <a:off x="644343" y="4365872"/>
                  <a:ext cx="335806" cy="266586"/>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93" name="Google Shape;693;p29"/>
                <p:cNvSpPr/>
                <p:nvPr/>
              </p:nvSpPr>
              <p:spPr>
                <a:xfrm rot="-1799866">
                  <a:off x="1356650" y="4448220"/>
                  <a:ext cx="118950" cy="101886"/>
                </a:xfrm>
                <a:custGeom>
                  <a:avLst/>
                  <a:gdLst/>
                  <a:ahLst/>
                  <a:cxnLst/>
                  <a:rect l="l" t="t" r="r" b="b"/>
                  <a:pathLst>
                    <a:path w="5291" h="4532" extrusionOk="0">
                      <a:moveTo>
                        <a:pt x="2239" y="0"/>
                      </a:moveTo>
                      <a:cubicBezTo>
                        <a:pt x="1018" y="0"/>
                        <a:pt x="0" y="1018"/>
                        <a:pt x="0" y="2279"/>
                      </a:cubicBezTo>
                      <a:cubicBezTo>
                        <a:pt x="0" y="3630"/>
                        <a:pt x="1119" y="4532"/>
                        <a:pt x="2285" y="4532"/>
                      </a:cubicBezTo>
                      <a:cubicBezTo>
                        <a:pt x="2840" y="4532"/>
                        <a:pt x="3406" y="4327"/>
                        <a:pt x="3866" y="3867"/>
                      </a:cubicBezTo>
                      <a:cubicBezTo>
                        <a:pt x="5291" y="2442"/>
                        <a:pt x="4273" y="0"/>
                        <a:pt x="223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94" name="Google Shape;694;p29"/>
                <p:cNvSpPr/>
                <p:nvPr/>
              </p:nvSpPr>
              <p:spPr>
                <a:xfrm rot="-1799866">
                  <a:off x="730207" y="2398312"/>
                  <a:ext cx="154650" cy="148266"/>
                </a:xfrm>
                <a:custGeom>
                  <a:avLst/>
                  <a:gdLst/>
                  <a:ahLst/>
                  <a:cxnLst/>
                  <a:rect l="l" t="t" r="r" b="b"/>
                  <a:pathLst>
                    <a:path w="6879" h="6595" extrusionOk="0">
                      <a:moveTo>
                        <a:pt x="3195" y="0"/>
                      </a:moveTo>
                      <a:cubicBezTo>
                        <a:pt x="3062" y="0"/>
                        <a:pt x="2934" y="73"/>
                        <a:pt x="2890" y="205"/>
                      </a:cubicBezTo>
                      <a:lnTo>
                        <a:pt x="2280" y="1874"/>
                      </a:lnTo>
                      <a:cubicBezTo>
                        <a:pt x="2239" y="1955"/>
                        <a:pt x="2158" y="2036"/>
                        <a:pt x="2076" y="2077"/>
                      </a:cubicBezTo>
                      <a:lnTo>
                        <a:pt x="367" y="2525"/>
                      </a:lnTo>
                      <a:cubicBezTo>
                        <a:pt x="82" y="2606"/>
                        <a:pt x="1" y="2932"/>
                        <a:pt x="245" y="3135"/>
                      </a:cubicBezTo>
                      <a:lnTo>
                        <a:pt x="1629" y="4193"/>
                      </a:lnTo>
                      <a:cubicBezTo>
                        <a:pt x="1710" y="4275"/>
                        <a:pt x="1751" y="4397"/>
                        <a:pt x="1751" y="4519"/>
                      </a:cubicBezTo>
                      <a:lnTo>
                        <a:pt x="1669" y="6228"/>
                      </a:lnTo>
                      <a:cubicBezTo>
                        <a:pt x="1669" y="6448"/>
                        <a:pt x="1839" y="6595"/>
                        <a:pt x="2009" y="6595"/>
                      </a:cubicBezTo>
                      <a:cubicBezTo>
                        <a:pt x="2060" y="6595"/>
                        <a:pt x="2111" y="6582"/>
                        <a:pt x="2158" y="6554"/>
                      </a:cubicBezTo>
                      <a:lnTo>
                        <a:pt x="3623" y="5536"/>
                      </a:lnTo>
                      <a:cubicBezTo>
                        <a:pt x="3670" y="5513"/>
                        <a:pt x="3730" y="5489"/>
                        <a:pt x="3797" y="5489"/>
                      </a:cubicBezTo>
                      <a:cubicBezTo>
                        <a:pt x="3845" y="5489"/>
                        <a:pt x="3897" y="5502"/>
                        <a:pt x="3948" y="5536"/>
                      </a:cubicBezTo>
                      <a:lnTo>
                        <a:pt x="5576" y="6147"/>
                      </a:lnTo>
                      <a:cubicBezTo>
                        <a:pt x="5626" y="6180"/>
                        <a:pt x="5680" y="6194"/>
                        <a:pt x="5734" y="6194"/>
                      </a:cubicBezTo>
                      <a:cubicBezTo>
                        <a:pt x="5949" y="6194"/>
                        <a:pt x="6162" y="5967"/>
                        <a:pt x="6065" y="5740"/>
                      </a:cubicBezTo>
                      <a:lnTo>
                        <a:pt x="5536" y="4071"/>
                      </a:lnTo>
                      <a:cubicBezTo>
                        <a:pt x="5536" y="3949"/>
                        <a:pt x="5536" y="3827"/>
                        <a:pt x="5617" y="3746"/>
                      </a:cubicBezTo>
                      <a:lnTo>
                        <a:pt x="6716" y="2403"/>
                      </a:lnTo>
                      <a:cubicBezTo>
                        <a:pt x="6879" y="2158"/>
                        <a:pt x="6716" y="1833"/>
                        <a:pt x="6472" y="1833"/>
                      </a:cubicBezTo>
                      <a:lnTo>
                        <a:pt x="4722" y="1792"/>
                      </a:lnTo>
                      <a:cubicBezTo>
                        <a:pt x="4600" y="1792"/>
                        <a:pt x="4477" y="1711"/>
                        <a:pt x="4437" y="1629"/>
                      </a:cubicBezTo>
                      <a:lnTo>
                        <a:pt x="3501" y="164"/>
                      </a:lnTo>
                      <a:cubicBezTo>
                        <a:pt x="3426" y="52"/>
                        <a:pt x="3309" y="0"/>
                        <a:pt x="3195"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695" name="Google Shape;695;p29"/>
              <p:cNvSpPr/>
              <p:nvPr/>
            </p:nvSpPr>
            <p:spPr>
              <a:xfrm rot="-1799788">
                <a:off x="673116" y="4154826"/>
                <a:ext cx="131151" cy="112338"/>
              </a:xfrm>
              <a:custGeom>
                <a:avLst/>
                <a:gdLst/>
                <a:ahLst/>
                <a:cxnLst/>
                <a:rect l="l" t="t" r="r" b="b"/>
                <a:pathLst>
                  <a:path w="5291" h="4532" extrusionOk="0">
                    <a:moveTo>
                      <a:pt x="2239" y="0"/>
                    </a:moveTo>
                    <a:cubicBezTo>
                      <a:pt x="1018" y="0"/>
                      <a:pt x="0" y="1018"/>
                      <a:pt x="0" y="2279"/>
                    </a:cubicBezTo>
                    <a:cubicBezTo>
                      <a:pt x="0" y="3630"/>
                      <a:pt x="1119" y="4532"/>
                      <a:pt x="2285" y="4532"/>
                    </a:cubicBezTo>
                    <a:cubicBezTo>
                      <a:pt x="2840" y="4532"/>
                      <a:pt x="3406" y="4327"/>
                      <a:pt x="3866" y="3867"/>
                    </a:cubicBezTo>
                    <a:cubicBezTo>
                      <a:pt x="5291" y="2442"/>
                      <a:pt x="4273" y="0"/>
                      <a:pt x="223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696" name="Google Shape;696;p29"/>
            <p:cNvGrpSpPr/>
            <p:nvPr/>
          </p:nvGrpSpPr>
          <p:grpSpPr>
            <a:xfrm flipH="1">
              <a:off x="5029050" y="4680002"/>
              <a:ext cx="2637464" cy="360910"/>
              <a:chOff x="3769654" y="4669674"/>
              <a:chExt cx="2637464" cy="360910"/>
            </a:xfrm>
          </p:grpSpPr>
          <p:grpSp>
            <p:nvGrpSpPr>
              <p:cNvPr id="697" name="Google Shape;697;p29"/>
              <p:cNvGrpSpPr/>
              <p:nvPr/>
            </p:nvGrpSpPr>
            <p:grpSpPr>
              <a:xfrm>
                <a:off x="4326487" y="4669674"/>
                <a:ext cx="2080631" cy="360197"/>
                <a:chOff x="8259083" y="155276"/>
                <a:chExt cx="1937093" cy="335348"/>
              </a:xfrm>
            </p:grpSpPr>
            <p:sp>
              <p:nvSpPr>
                <p:cNvPr id="698" name="Google Shape;698;p29"/>
                <p:cNvSpPr/>
                <p:nvPr/>
              </p:nvSpPr>
              <p:spPr>
                <a:xfrm flipH="1">
                  <a:off x="9165712" y="256637"/>
                  <a:ext cx="161042" cy="213921"/>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99" name="Google Shape;699;p29"/>
                <p:cNvSpPr/>
                <p:nvPr/>
              </p:nvSpPr>
              <p:spPr>
                <a:xfrm flipH="1">
                  <a:off x="8259083" y="155276"/>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00" name="Google Shape;700;p29"/>
                <p:cNvSpPr/>
                <p:nvPr/>
              </p:nvSpPr>
              <p:spPr>
                <a:xfrm flipH="1">
                  <a:off x="9860355" y="224027"/>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701" name="Google Shape;701;p29"/>
              <p:cNvSpPr/>
              <p:nvPr/>
            </p:nvSpPr>
            <p:spPr>
              <a:xfrm flipH="1">
                <a:off x="3769654" y="4800821"/>
                <a:ext cx="172969" cy="229763"/>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702" name="Google Shape;702;p29"/>
            <p:cNvGrpSpPr/>
            <p:nvPr/>
          </p:nvGrpSpPr>
          <p:grpSpPr>
            <a:xfrm rot="10800000">
              <a:off x="1882738" y="117200"/>
              <a:ext cx="1871513" cy="288106"/>
              <a:chOff x="6089476" y="4744366"/>
              <a:chExt cx="1871513" cy="288106"/>
            </a:xfrm>
          </p:grpSpPr>
          <p:sp>
            <p:nvSpPr>
              <p:cNvPr id="703" name="Google Shape;703;p29"/>
              <p:cNvSpPr/>
              <p:nvPr/>
            </p:nvSpPr>
            <p:spPr>
              <a:xfrm rot="6299960" flipH="1">
                <a:off x="7721309" y="4768337"/>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04" name="Google Shape;704;p29"/>
              <p:cNvSpPr/>
              <p:nvPr/>
            </p:nvSpPr>
            <p:spPr>
              <a:xfrm rot="6300015" flipH="1">
                <a:off x="6106040" y="4847666"/>
                <a:ext cx="149588" cy="149079"/>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05" name="Google Shape;705;p29"/>
              <p:cNvSpPr/>
              <p:nvPr/>
            </p:nvSpPr>
            <p:spPr>
              <a:xfrm rot="6299960" flipH="1">
                <a:off x="7015901" y="4848574"/>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706" name="Google Shape;706;p29"/>
            <p:cNvGrpSpPr/>
            <p:nvPr/>
          </p:nvGrpSpPr>
          <p:grpSpPr>
            <a:xfrm rot="5400000">
              <a:off x="-80534" y="1664237"/>
              <a:ext cx="729459" cy="202877"/>
              <a:chOff x="3135892" y="4829595"/>
              <a:chExt cx="729459" cy="202877"/>
            </a:xfrm>
          </p:grpSpPr>
          <p:sp>
            <p:nvSpPr>
              <p:cNvPr id="707" name="Google Shape;707;p29"/>
              <p:cNvSpPr/>
              <p:nvPr/>
            </p:nvSpPr>
            <p:spPr>
              <a:xfrm rot="-6300015">
                <a:off x="3699199" y="4847666"/>
                <a:ext cx="149588" cy="149079"/>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08" name="Google Shape;708;p29"/>
              <p:cNvSpPr/>
              <p:nvPr/>
            </p:nvSpPr>
            <p:spPr>
              <a:xfrm rot="-6299960">
                <a:off x="3154081" y="4848574"/>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709" name="Google Shape;709;p29"/>
            <p:cNvGrpSpPr/>
            <p:nvPr/>
          </p:nvGrpSpPr>
          <p:grpSpPr>
            <a:xfrm flipH="1">
              <a:off x="1163258" y="49338"/>
              <a:ext cx="3984808" cy="404034"/>
              <a:chOff x="4351973" y="263164"/>
              <a:chExt cx="3984808" cy="404034"/>
            </a:xfrm>
          </p:grpSpPr>
          <p:sp>
            <p:nvSpPr>
              <p:cNvPr id="710" name="Google Shape;710;p29"/>
              <p:cNvSpPr/>
              <p:nvPr/>
            </p:nvSpPr>
            <p:spPr>
              <a:xfrm>
                <a:off x="4351973" y="388549"/>
                <a:ext cx="191779" cy="193346"/>
              </a:xfrm>
              <a:custGeom>
                <a:avLst/>
                <a:gdLst/>
                <a:ahLst/>
                <a:cxnLst/>
                <a:rect l="l" t="t" r="r" b="b"/>
                <a:pathLst>
                  <a:path w="7099" h="7157" extrusionOk="0">
                    <a:moveTo>
                      <a:pt x="2619" y="0"/>
                    </a:moveTo>
                    <a:cubicBezTo>
                      <a:pt x="2432" y="0"/>
                      <a:pt x="2259" y="138"/>
                      <a:pt x="2259" y="333"/>
                    </a:cubicBezTo>
                    <a:lnTo>
                      <a:pt x="2098" y="2188"/>
                    </a:lnTo>
                    <a:cubicBezTo>
                      <a:pt x="2057" y="2309"/>
                      <a:pt x="2017" y="2430"/>
                      <a:pt x="1896" y="2470"/>
                    </a:cubicBezTo>
                    <a:lnTo>
                      <a:pt x="283" y="3398"/>
                    </a:lnTo>
                    <a:cubicBezTo>
                      <a:pt x="0" y="3559"/>
                      <a:pt x="41" y="3922"/>
                      <a:pt x="323" y="4043"/>
                    </a:cubicBezTo>
                    <a:lnTo>
                      <a:pt x="2017" y="4769"/>
                    </a:lnTo>
                    <a:cubicBezTo>
                      <a:pt x="2138" y="4809"/>
                      <a:pt x="2219" y="4930"/>
                      <a:pt x="2219" y="5051"/>
                    </a:cubicBezTo>
                    <a:lnTo>
                      <a:pt x="2622" y="6866"/>
                    </a:lnTo>
                    <a:cubicBezTo>
                      <a:pt x="2647" y="7043"/>
                      <a:pt x="2800" y="7157"/>
                      <a:pt x="2960" y="7157"/>
                    </a:cubicBezTo>
                    <a:cubicBezTo>
                      <a:pt x="3055" y="7157"/>
                      <a:pt x="3152" y="7117"/>
                      <a:pt x="3227" y="7027"/>
                    </a:cubicBezTo>
                    <a:lnTo>
                      <a:pt x="4477" y="5616"/>
                    </a:lnTo>
                    <a:cubicBezTo>
                      <a:pt x="4558" y="5535"/>
                      <a:pt x="4679" y="5495"/>
                      <a:pt x="4759" y="5495"/>
                    </a:cubicBezTo>
                    <a:lnTo>
                      <a:pt x="6614" y="5737"/>
                    </a:lnTo>
                    <a:cubicBezTo>
                      <a:pt x="6937" y="5737"/>
                      <a:pt x="7098" y="5414"/>
                      <a:pt x="6977" y="5172"/>
                    </a:cubicBezTo>
                    <a:lnTo>
                      <a:pt x="6010" y="3559"/>
                    </a:lnTo>
                    <a:cubicBezTo>
                      <a:pt x="5969" y="3478"/>
                      <a:pt x="5969" y="3357"/>
                      <a:pt x="6010" y="3236"/>
                    </a:cubicBezTo>
                    <a:lnTo>
                      <a:pt x="6776" y="1542"/>
                    </a:lnTo>
                    <a:cubicBezTo>
                      <a:pt x="6889" y="1278"/>
                      <a:pt x="6685" y="1014"/>
                      <a:pt x="6427" y="1014"/>
                    </a:cubicBezTo>
                    <a:cubicBezTo>
                      <a:pt x="6409" y="1014"/>
                      <a:pt x="6391" y="1016"/>
                      <a:pt x="6372" y="1018"/>
                    </a:cubicBezTo>
                    <a:lnTo>
                      <a:pt x="4558" y="1462"/>
                    </a:lnTo>
                    <a:cubicBezTo>
                      <a:pt x="4437" y="1462"/>
                      <a:pt x="4316" y="1462"/>
                      <a:pt x="4235" y="1381"/>
                    </a:cubicBezTo>
                    <a:lnTo>
                      <a:pt x="2864" y="91"/>
                    </a:lnTo>
                    <a:cubicBezTo>
                      <a:pt x="2789" y="28"/>
                      <a:pt x="2702" y="0"/>
                      <a:pt x="2619"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11" name="Google Shape;711;p29"/>
              <p:cNvSpPr/>
              <p:nvPr/>
            </p:nvSpPr>
            <p:spPr>
              <a:xfrm flipH="1">
                <a:off x="8137383" y="362633"/>
                <a:ext cx="199398" cy="186241"/>
              </a:xfrm>
              <a:custGeom>
                <a:avLst/>
                <a:gdLst/>
                <a:ahLst/>
                <a:cxnLst/>
                <a:rect l="l" t="t" r="r" b="b"/>
                <a:pathLst>
                  <a:path w="7381" h="6894" extrusionOk="0">
                    <a:moveTo>
                      <a:pt x="5570" y="1"/>
                    </a:moveTo>
                    <a:cubicBezTo>
                      <a:pt x="5503" y="1"/>
                      <a:pt x="5432" y="18"/>
                      <a:pt x="5364" y="57"/>
                    </a:cubicBezTo>
                    <a:lnTo>
                      <a:pt x="3751" y="945"/>
                    </a:lnTo>
                    <a:cubicBezTo>
                      <a:pt x="3690" y="985"/>
                      <a:pt x="3630" y="1005"/>
                      <a:pt x="3574" y="1005"/>
                    </a:cubicBezTo>
                    <a:cubicBezTo>
                      <a:pt x="3519" y="1005"/>
                      <a:pt x="3468" y="985"/>
                      <a:pt x="3428" y="945"/>
                    </a:cubicBezTo>
                    <a:lnTo>
                      <a:pt x="1734" y="138"/>
                    </a:lnTo>
                    <a:cubicBezTo>
                      <a:pt x="1690" y="116"/>
                      <a:pt x="1644" y="106"/>
                      <a:pt x="1598" y="106"/>
                    </a:cubicBezTo>
                    <a:cubicBezTo>
                      <a:pt x="1389" y="106"/>
                      <a:pt x="1184" y="310"/>
                      <a:pt x="1250" y="541"/>
                    </a:cubicBezTo>
                    <a:lnTo>
                      <a:pt x="1613" y="2356"/>
                    </a:lnTo>
                    <a:cubicBezTo>
                      <a:pt x="1613" y="2477"/>
                      <a:pt x="1573" y="2598"/>
                      <a:pt x="1492" y="2679"/>
                    </a:cubicBezTo>
                    <a:lnTo>
                      <a:pt x="202" y="4050"/>
                    </a:lnTo>
                    <a:cubicBezTo>
                      <a:pt x="0" y="4252"/>
                      <a:pt x="121" y="4574"/>
                      <a:pt x="444" y="4614"/>
                    </a:cubicBezTo>
                    <a:lnTo>
                      <a:pt x="2299" y="4856"/>
                    </a:lnTo>
                    <a:cubicBezTo>
                      <a:pt x="2380" y="4856"/>
                      <a:pt x="2501" y="4937"/>
                      <a:pt x="2541" y="5058"/>
                    </a:cubicBezTo>
                    <a:lnTo>
                      <a:pt x="3428" y="6712"/>
                    </a:lnTo>
                    <a:cubicBezTo>
                      <a:pt x="3489" y="6833"/>
                      <a:pt x="3620" y="6893"/>
                      <a:pt x="3751" y="6893"/>
                    </a:cubicBezTo>
                    <a:cubicBezTo>
                      <a:pt x="3882" y="6893"/>
                      <a:pt x="4013" y="6833"/>
                      <a:pt x="4073" y="6712"/>
                    </a:cubicBezTo>
                    <a:lnTo>
                      <a:pt x="4840" y="4977"/>
                    </a:lnTo>
                    <a:cubicBezTo>
                      <a:pt x="4880" y="4897"/>
                      <a:pt x="5001" y="4816"/>
                      <a:pt x="5122" y="4776"/>
                    </a:cubicBezTo>
                    <a:lnTo>
                      <a:pt x="6937" y="4453"/>
                    </a:lnTo>
                    <a:cubicBezTo>
                      <a:pt x="7259" y="4413"/>
                      <a:pt x="7380" y="4050"/>
                      <a:pt x="7138" y="3848"/>
                    </a:cubicBezTo>
                    <a:lnTo>
                      <a:pt x="5767" y="2598"/>
                    </a:lnTo>
                    <a:cubicBezTo>
                      <a:pt x="5687" y="2477"/>
                      <a:pt x="5646" y="2396"/>
                      <a:pt x="5646" y="2275"/>
                    </a:cubicBezTo>
                    <a:lnTo>
                      <a:pt x="5929" y="420"/>
                    </a:lnTo>
                    <a:cubicBezTo>
                      <a:pt x="5959" y="176"/>
                      <a:pt x="5781" y="1"/>
                      <a:pt x="557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12" name="Google Shape;712;p29"/>
              <p:cNvSpPr/>
              <p:nvPr/>
            </p:nvSpPr>
            <p:spPr>
              <a:xfrm rot="-7200043">
                <a:off x="5036188" y="233573"/>
                <a:ext cx="199096" cy="463216"/>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713" name="Google Shape;713;p29"/>
          <p:cNvSpPr/>
          <p:nvPr/>
        </p:nvSpPr>
        <p:spPr>
          <a:xfrm flipH="1">
            <a:off x="539400" y="539500"/>
            <a:ext cx="8065200" cy="4069200"/>
          </a:xfrm>
          <a:prstGeom prst="roundRect">
            <a:avLst>
              <a:gd name="adj" fmla="val 5869"/>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14" name="Google Shape;714;p29"/>
          <p:cNvSpPr txBox="1">
            <a:spLocks noGrp="1"/>
          </p:cNvSpPr>
          <p:nvPr>
            <p:ph type="subTitle" idx="1"/>
          </p:nvPr>
        </p:nvSpPr>
        <p:spPr>
          <a:xfrm>
            <a:off x="998880" y="2740264"/>
            <a:ext cx="1848300" cy="3714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600"/>
              <a:buNone/>
              <a:defRPr sz="2200">
                <a:latin typeface="Londrina Solid"/>
                <a:ea typeface="Londrina Solid"/>
                <a:cs typeface="Londrina Solid"/>
                <a:sym typeface="Londrina Solid"/>
              </a:defRPr>
            </a:lvl1pPr>
            <a:lvl2pPr lvl="1" algn="l">
              <a:lnSpc>
                <a:spcPct val="100000"/>
              </a:lnSpc>
              <a:spcBef>
                <a:spcPts val="0"/>
              </a:spcBef>
              <a:spcAft>
                <a:spcPts val="0"/>
              </a:spcAft>
              <a:buSzPts val="1600"/>
              <a:buNone/>
              <a:defRPr sz="2200">
                <a:latin typeface="Londrina Solid"/>
                <a:ea typeface="Londrina Solid"/>
                <a:cs typeface="Londrina Solid"/>
                <a:sym typeface="Londrina Solid"/>
              </a:defRPr>
            </a:lvl2pPr>
            <a:lvl3pPr lvl="2" algn="l">
              <a:lnSpc>
                <a:spcPct val="100000"/>
              </a:lnSpc>
              <a:spcBef>
                <a:spcPts val="0"/>
              </a:spcBef>
              <a:spcAft>
                <a:spcPts val="0"/>
              </a:spcAft>
              <a:buSzPts val="1600"/>
              <a:buNone/>
              <a:defRPr sz="2200">
                <a:latin typeface="Londrina Solid"/>
                <a:ea typeface="Londrina Solid"/>
                <a:cs typeface="Londrina Solid"/>
                <a:sym typeface="Londrina Solid"/>
              </a:defRPr>
            </a:lvl3pPr>
            <a:lvl4pPr lvl="3" algn="l">
              <a:lnSpc>
                <a:spcPct val="100000"/>
              </a:lnSpc>
              <a:spcBef>
                <a:spcPts val="0"/>
              </a:spcBef>
              <a:spcAft>
                <a:spcPts val="0"/>
              </a:spcAft>
              <a:buSzPts val="1600"/>
              <a:buNone/>
              <a:defRPr sz="2200">
                <a:latin typeface="Londrina Solid"/>
                <a:ea typeface="Londrina Solid"/>
                <a:cs typeface="Londrina Solid"/>
                <a:sym typeface="Londrina Solid"/>
              </a:defRPr>
            </a:lvl4pPr>
            <a:lvl5pPr lvl="4" algn="l">
              <a:lnSpc>
                <a:spcPct val="100000"/>
              </a:lnSpc>
              <a:spcBef>
                <a:spcPts val="0"/>
              </a:spcBef>
              <a:spcAft>
                <a:spcPts val="0"/>
              </a:spcAft>
              <a:buSzPts val="1600"/>
              <a:buNone/>
              <a:defRPr sz="2200">
                <a:latin typeface="Londrina Solid"/>
                <a:ea typeface="Londrina Solid"/>
                <a:cs typeface="Londrina Solid"/>
                <a:sym typeface="Londrina Solid"/>
              </a:defRPr>
            </a:lvl5pPr>
            <a:lvl6pPr lvl="5" algn="l">
              <a:lnSpc>
                <a:spcPct val="100000"/>
              </a:lnSpc>
              <a:spcBef>
                <a:spcPts val="0"/>
              </a:spcBef>
              <a:spcAft>
                <a:spcPts val="0"/>
              </a:spcAft>
              <a:buSzPts val="1600"/>
              <a:buNone/>
              <a:defRPr sz="2200">
                <a:latin typeface="Londrina Solid"/>
                <a:ea typeface="Londrina Solid"/>
                <a:cs typeface="Londrina Solid"/>
                <a:sym typeface="Londrina Solid"/>
              </a:defRPr>
            </a:lvl6pPr>
            <a:lvl7pPr lvl="6" algn="l">
              <a:lnSpc>
                <a:spcPct val="100000"/>
              </a:lnSpc>
              <a:spcBef>
                <a:spcPts val="0"/>
              </a:spcBef>
              <a:spcAft>
                <a:spcPts val="0"/>
              </a:spcAft>
              <a:buSzPts val="1600"/>
              <a:buNone/>
              <a:defRPr sz="2200">
                <a:latin typeface="Londrina Solid"/>
                <a:ea typeface="Londrina Solid"/>
                <a:cs typeface="Londrina Solid"/>
                <a:sym typeface="Londrina Solid"/>
              </a:defRPr>
            </a:lvl7pPr>
            <a:lvl8pPr lvl="7" algn="l">
              <a:lnSpc>
                <a:spcPct val="100000"/>
              </a:lnSpc>
              <a:spcBef>
                <a:spcPts val="0"/>
              </a:spcBef>
              <a:spcAft>
                <a:spcPts val="0"/>
              </a:spcAft>
              <a:buSzPts val="1600"/>
              <a:buNone/>
              <a:defRPr sz="2200">
                <a:latin typeface="Londrina Solid"/>
                <a:ea typeface="Londrina Solid"/>
                <a:cs typeface="Londrina Solid"/>
                <a:sym typeface="Londrina Solid"/>
              </a:defRPr>
            </a:lvl8pPr>
            <a:lvl9pPr lvl="8" algn="l">
              <a:lnSpc>
                <a:spcPct val="100000"/>
              </a:lnSpc>
              <a:spcBef>
                <a:spcPts val="0"/>
              </a:spcBef>
              <a:spcAft>
                <a:spcPts val="0"/>
              </a:spcAft>
              <a:buSzPts val="1600"/>
              <a:buNone/>
              <a:defRPr sz="2200">
                <a:latin typeface="Londrina Solid"/>
                <a:ea typeface="Londrina Solid"/>
                <a:cs typeface="Londrina Solid"/>
                <a:sym typeface="Londrina Solid"/>
              </a:defRPr>
            </a:lvl9pPr>
          </a:lstStyle>
          <a:p>
            <a:endParaRPr/>
          </a:p>
        </p:txBody>
      </p:sp>
      <p:sp>
        <p:nvSpPr>
          <p:cNvPr id="715" name="Google Shape;715;p29"/>
          <p:cNvSpPr txBox="1">
            <a:spLocks noGrp="1"/>
          </p:cNvSpPr>
          <p:nvPr>
            <p:ph type="subTitle" idx="2"/>
          </p:nvPr>
        </p:nvSpPr>
        <p:spPr>
          <a:xfrm>
            <a:off x="998880" y="3111667"/>
            <a:ext cx="1848300" cy="8880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600"/>
              <a:buNone/>
              <a:defRPr sz="1600"/>
            </a:lvl1pPr>
            <a:lvl2pPr lvl="1" algn="l">
              <a:lnSpc>
                <a:spcPct val="100000"/>
              </a:lnSpc>
              <a:spcBef>
                <a:spcPts val="0"/>
              </a:spcBef>
              <a:spcAft>
                <a:spcPts val="0"/>
              </a:spcAft>
              <a:buSzPts val="1600"/>
              <a:buNone/>
              <a:defRPr/>
            </a:lvl2pPr>
            <a:lvl3pPr lvl="2" algn="l">
              <a:lnSpc>
                <a:spcPct val="100000"/>
              </a:lnSpc>
              <a:spcBef>
                <a:spcPts val="0"/>
              </a:spcBef>
              <a:spcAft>
                <a:spcPts val="0"/>
              </a:spcAft>
              <a:buSzPts val="1600"/>
              <a:buNone/>
              <a:defRPr/>
            </a:lvl3pPr>
            <a:lvl4pPr lvl="3" algn="l">
              <a:lnSpc>
                <a:spcPct val="100000"/>
              </a:lnSpc>
              <a:spcBef>
                <a:spcPts val="0"/>
              </a:spcBef>
              <a:spcAft>
                <a:spcPts val="0"/>
              </a:spcAft>
              <a:buSzPts val="1600"/>
              <a:buNone/>
              <a:defRPr/>
            </a:lvl4pPr>
            <a:lvl5pPr lvl="4" algn="l">
              <a:lnSpc>
                <a:spcPct val="100000"/>
              </a:lnSpc>
              <a:spcBef>
                <a:spcPts val="0"/>
              </a:spcBef>
              <a:spcAft>
                <a:spcPts val="0"/>
              </a:spcAft>
              <a:buSzPts val="1600"/>
              <a:buNone/>
              <a:defRPr/>
            </a:lvl5pPr>
            <a:lvl6pPr lvl="5" algn="l">
              <a:lnSpc>
                <a:spcPct val="100000"/>
              </a:lnSpc>
              <a:spcBef>
                <a:spcPts val="0"/>
              </a:spcBef>
              <a:spcAft>
                <a:spcPts val="0"/>
              </a:spcAft>
              <a:buSzPts val="1600"/>
              <a:buNone/>
              <a:defRPr/>
            </a:lvl6pPr>
            <a:lvl7pPr lvl="6" algn="l">
              <a:lnSpc>
                <a:spcPct val="100000"/>
              </a:lnSpc>
              <a:spcBef>
                <a:spcPts val="0"/>
              </a:spcBef>
              <a:spcAft>
                <a:spcPts val="0"/>
              </a:spcAft>
              <a:buSzPts val="1600"/>
              <a:buNone/>
              <a:defRPr/>
            </a:lvl7pPr>
            <a:lvl8pPr lvl="7" algn="l">
              <a:lnSpc>
                <a:spcPct val="100000"/>
              </a:lnSpc>
              <a:spcBef>
                <a:spcPts val="0"/>
              </a:spcBef>
              <a:spcAft>
                <a:spcPts val="0"/>
              </a:spcAft>
              <a:buSzPts val="1600"/>
              <a:buNone/>
              <a:defRPr/>
            </a:lvl8pPr>
            <a:lvl9pPr lvl="8" algn="l">
              <a:lnSpc>
                <a:spcPct val="100000"/>
              </a:lnSpc>
              <a:spcBef>
                <a:spcPts val="0"/>
              </a:spcBef>
              <a:spcAft>
                <a:spcPts val="0"/>
              </a:spcAft>
              <a:buSzPts val="1600"/>
              <a:buNone/>
              <a:defRPr/>
            </a:lvl9pPr>
          </a:lstStyle>
          <a:p>
            <a:endParaRPr/>
          </a:p>
        </p:txBody>
      </p:sp>
      <p:sp>
        <p:nvSpPr>
          <p:cNvPr id="716" name="Google Shape;716;p29"/>
          <p:cNvSpPr txBox="1">
            <a:spLocks noGrp="1"/>
          </p:cNvSpPr>
          <p:nvPr>
            <p:ph type="subTitle" idx="3"/>
          </p:nvPr>
        </p:nvSpPr>
        <p:spPr>
          <a:xfrm>
            <a:off x="6296820" y="2740264"/>
            <a:ext cx="1848300" cy="3714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600"/>
              <a:buNone/>
              <a:defRPr sz="2200">
                <a:latin typeface="Londrina Solid"/>
                <a:ea typeface="Londrina Solid"/>
                <a:cs typeface="Londrina Solid"/>
                <a:sym typeface="Londrina Solid"/>
              </a:defRPr>
            </a:lvl1pPr>
            <a:lvl2pPr lvl="1" algn="l">
              <a:lnSpc>
                <a:spcPct val="100000"/>
              </a:lnSpc>
              <a:spcBef>
                <a:spcPts val="0"/>
              </a:spcBef>
              <a:spcAft>
                <a:spcPts val="0"/>
              </a:spcAft>
              <a:buSzPts val="1600"/>
              <a:buNone/>
              <a:defRPr sz="2200">
                <a:latin typeface="Londrina Solid"/>
                <a:ea typeface="Londrina Solid"/>
                <a:cs typeface="Londrina Solid"/>
                <a:sym typeface="Londrina Solid"/>
              </a:defRPr>
            </a:lvl2pPr>
            <a:lvl3pPr lvl="2" algn="l">
              <a:lnSpc>
                <a:spcPct val="100000"/>
              </a:lnSpc>
              <a:spcBef>
                <a:spcPts val="0"/>
              </a:spcBef>
              <a:spcAft>
                <a:spcPts val="0"/>
              </a:spcAft>
              <a:buSzPts val="1600"/>
              <a:buNone/>
              <a:defRPr sz="2200">
                <a:latin typeface="Londrina Solid"/>
                <a:ea typeface="Londrina Solid"/>
                <a:cs typeface="Londrina Solid"/>
                <a:sym typeface="Londrina Solid"/>
              </a:defRPr>
            </a:lvl3pPr>
            <a:lvl4pPr lvl="3" algn="l">
              <a:lnSpc>
                <a:spcPct val="100000"/>
              </a:lnSpc>
              <a:spcBef>
                <a:spcPts val="0"/>
              </a:spcBef>
              <a:spcAft>
                <a:spcPts val="0"/>
              </a:spcAft>
              <a:buSzPts val="1600"/>
              <a:buNone/>
              <a:defRPr sz="2200">
                <a:latin typeface="Londrina Solid"/>
                <a:ea typeface="Londrina Solid"/>
                <a:cs typeface="Londrina Solid"/>
                <a:sym typeface="Londrina Solid"/>
              </a:defRPr>
            </a:lvl4pPr>
            <a:lvl5pPr lvl="4" algn="l">
              <a:lnSpc>
                <a:spcPct val="100000"/>
              </a:lnSpc>
              <a:spcBef>
                <a:spcPts val="0"/>
              </a:spcBef>
              <a:spcAft>
                <a:spcPts val="0"/>
              </a:spcAft>
              <a:buSzPts val="1600"/>
              <a:buNone/>
              <a:defRPr sz="2200">
                <a:latin typeface="Londrina Solid"/>
                <a:ea typeface="Londrina Solid"/>
                <a:cs typeface="Londrina Solid"/>
                <a:sym typeface="Londrina Solid"/>
              </a:defRPr>
            </a:lvl5pPr>
            <a:lvl6pPr lvl="5" algn="l">
              <a:lnSpc>
                <a:spcPct val="100000"/>
              </a:lnSpc>
              <a:spcBef>
                <a:spcPts val="0"/>
              </a:spcBef>
              <a:spcAft>
                <a:spcPts val="0"/>
              </a:spcAft>
              <a:buSzPts val="1600"/>
              <a:buNone/>
              <a:defRPr sz="2200">
                <a:latin typeface="Londrina Solid"/>
                <a:ea typeface="Londrina Solid"/>
                <a:cs typeface="Londrina Solid"/>
                <a:sym typeface="Londrina Solid"/>
              </a:defRPr>
            </a:lvl6pPr>
            <a:lvl7pPr lvl="6" algn="l">
              <a:lnSpc>
                <a:spcPct val="100000"/>
              </a:lnSpc>
              <a:spcBef>
                <a:spcPts val="0"/>
              </a:spcBef>
              <a:spcAft>
                <a:spcPts val="0"/>
              </a:spcAft>
              <a:buSzPts val="1600"/>
              <a:buNone/>
              <a:defRPr sz="2200">
                <a:latin typeface="Londrina Solid"/>
                <a:ea typeface="Londrina Solid"/>
                <a:cs typeface="Londrina Solid"/>
                <a:sym typeface="Londrina Solid"/>
              </a:defRPr>
            </a:lvl7pPr>
            <a:lvl8pPr lvl="7" algn="l">
              <a:lnSpc>
                <a:spcPct val="100000"/>
              </a:lnSpc>
              <a:spcBef>
                <a:spcPts val="0"/>
              </a:spcBef>
              <a:spcAft>
                <a:spcPts val="0"/>
              </a:spcAft>
              <a:buSzPts val="1600"/>
              <a:buNone/>
              <a:defRPr sz="2200">
                <a:latin typeface="Londrina Solid"/>
                <a:ea typeface="Londrina Solid"/>
                <a:cs typeface="Londrina Solid"/>
                <a:sym typeface="Londrina Solid"/>
              </a:defRPr>
            </a:lvl8pPr>
            <a:lvl9pPr lvl="8" algn="l">
              <a:lnSpc>
                <a:spcPct val="100000"/>
              </a:lnSpc>
              <a:spcBef>
                <a:spcPts val="0"/>
              </a:spcBef>
              <a:spcAft>
                <a:spcPts val="0"/>
              </a:spcAft>
              <a:buSzPts val="1600"/>
              <a:buNone/>
              <a:defRPr sz="2200">
                <a:latin typeface="Londrina Solid"/>
                <a:ea typeface="Londrina Solid"/>
                <a:cs typeface="Londrina Solid"/>
                <a:sym typeface="Londrina Solid"/>
              </a:defRPr>
            </a:lvl9pPr>
          </a:lstStyle>
          <a:p>
            <a:endParaRPr/>
          </a:p>
        </p:txBody>
      </p:sp>
      <p:sp>
        <p:nvSpPr>
          <p:cNvPr id="717" name="Google Shape;717;p29"/>
          <p:cNvSpPr txBox="1">
            <a:spLocks noGrp="1"/>
          </p:cNvSpPr>
          <p:nvPr>
            <p:ph type="subTitle" idx="4"/>
          </p:nvPr>
        </p:nvSpPr>
        <p:spPr>
          <a:xfrm>
            <a:off x="6296820" y="3111667"/>
            <a:ext cx="1848300" cy="8880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600"/>
              <a:buNone/>
              <a:defRPr sz="1600"/>
            </a:lvl1pPr>
            <a:lvl2pPr lvl="1" algn="l">
              <a:lnSpc>
                <a:spcPct val="100000"/>
              </a:lnSpc>
              <a:spcBef>
                <a:spcPts val="0"/>
              </a:spcBef>
              <a:spcAft>
                <a:spcPts val="0"/>
              </a:spcAft>
              <a:buSzPts val="1600"/>
              <a:buNone/>
              <a:defRPr/>
            </a:lvl2pPr>
            <a:lvl3pPr lvl="2" algn="l">
              <a:lnSpc>
                <a:spcPct val="100000"/>
              </a:lnSpc>
              <a:spcBef>
                <a:spcPts val="0"/>
              </a:spcBef>
              <a:spcAft>
                <a:spcPts val="0"/>
              </a:spcAft>
              <a:buSzPts val="1600"/>
              <a:buNone/>
              <a:defRPr/>
            </a:lvl3pPr>
            <a:lvl4pPr lvl="3" algn="l">
              <a:lnSpc>
                <a:spcPct val="100000"/>
              </a:lnSpc>
              <a:spcBef>
                <a:spcPts val="0"/>
              </a:spcBef>
              <a:spcAft>
                <a:spcPts val="0"/>
              </a:spcAft>
              <a:buSzPts val="1600"/>
              <a:buNone/>
              <a:defRPr/>
            </a:lvl4pPr>
            <a:lvl5pPr lvl="4" algn="l">
              <a:lnSpc>
                <a:spcPct val="100000"/>
              </a:lnSpc>
              <a:spcBef>
                <a:spcPts val="0"/>
              </a:spcBef>
              <a:spcAft>
                <a:spcPts val="0"/>
              </a:spcAft>
              <a:buSzPts val="1600"/>
              <a:buNone/>
              <a:defRPr/>
            </a:lvl5pPr>
            <a:lvl6pPr lvl="5" algn="l">
              <a:lnSpc>
                <a:spcPct val="100000"/>
              </a:lnSpc>
              <a:spcBef>
                <a:spcPts val="0"/>
              </a:spcBef>
              <a:spcAft>
                <a:spcPts val="0"/>
              </a:spcAft>
              <a:buSzPts val="1600"/>
              <a:buNone/>
              <a:defRPr/>
            </a:lvl6pPr>
            <a:lvl7pPr lvl="6" algn="l">
              <a:lnSpc>
                <a:spcPct val="100000"/>
              </a:lnSpc>
              <a:spcBef>
                <a:spcPts val="0"/>
              </a:spcBef>
              <a:spcAft>
                <a:spcPts val="0"/>
              </a:spcAft>
              <a:buSzPts val="1600"/>
              <a:buNone/>
              <a:defRPr/>
            </a:lvl7pPr>
            <a:lvl8pPr lvl="7" algn="l">
              <a:lnSpc>
                <a:spcPct val="100000"/>
              </a:lnSpc>
              <a:spcBef>
                <a:spcPts val="0"/>
              </a:spcBef>
              <a:spcAft>
                <a:spcPts val="0"/>
              </a:spcAft>
              <a:buSzPts val="1600"/>
              <a:buNone/>
              <a:defRPr/>
            </a:lvl8pPr>
            <a:lvl9pPr lvl="8" algn="l">
              <a:lnSpc>
                <a:spcPct val="100000"/>
              </a:lnSpc>
              <a:spcBef>
                <a:spcPts val="0"/>
              </a:spcBef>
              <a:spcAft>
                <a:spcPts val="0"/>
              </a:spcAft>
              <a:buSzPts val="1600"/>
              <a:buNone/>
              <a:defRPr/>
            </a:lvl9pPr>
          </a:lstStyle>
          <a:p>
            <a:endParaRPr/>
          </a:p>
        </p:txBody>
      </p:sp>
      <p:sp>
        <p:nvSpPr>
          <p:cNvPr id="718" name="Google Shape;718;p29"/>
          <p:cNvSpPr txBox="1">
            <a:spLocks noGrp="1"/>
          </p:cNvSpPr>
          <p:nvPr>
            <p:ph type="title"/>
          </p:nvPr>
        </p:nvSpPr>
        <p:spPr>
          <a:xfrm>
            <a:off x="720000" y="616200"/>
            <a:ext cx="7704000" cy="5922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dk2"/>
              </a:buClr>
              <a:buSzPts val="3200"/>
              <a:buFont typeface="Fredoka One"/>
              <a:buNone/>
              <a:defRPr sz="3200"/>
            </a:lvl1pPr>
            <a:lvl2pPr lvl="1"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2pPr>
            <a:lvl3pPr lvl="2"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3pPr>
            <a:lvl4pPr lvl="3"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4pPr>
            <a:lvl5pPr lvl="4"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5pPr>
            <a:lvl6pPr lvl="5"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6pPr>
            <a:lvl7pPr lvl="6"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7pPr>
            <a:lvl8pPr lvl="7"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8pPr>
            <a:lvl9pPr lvl="8"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9pPr>
          </a:lstStyle>
          <a:p>
            <a:endParaRPr/>
          </a:p>
        </p:txBody>
      </p:sp>
      <p:sp>
        <p:nvSpPr>
          <p:cNvPr id="719" name="Google Shape;719;p29"/>
          <p:cNvSpPr txBox="1">
            <a:spLocks noGrp="1"/>
          </p:cNvSpPr>
          <p:nvPr>
            <p:ph type="title" idx="5"/>
          </p:nvPr>
        </p:nvSpPr>
        <p:spPr>
          <a:xfrm>
            <a:off x="1480080" y="1966808"/>
            <a:ext cx="885900" cy="5274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200"/>
              <a:buNone/>
              <a:defRPr/>
            </a:lvl1pPr>
            <a:lvl2pPr lvl="1" algn="ctr">
              <a:lnSpc>
                <a:spcPct val="100000"/>
              </a:lnSpc>
              <a:spcBef>
                <a:spcPts val="0"/>
              </a:spcBef>
              <a:spcAft>
                <a:spcPts val="0"/>
              </a:spcAft>
              <a:buClr>
                <a:schemeClr val="dk2"/>
              </a:buClr>
              <a:buSzPts val="3200"/>
              <a:buNone/>
              <a:defRPr sz="3200">
                <a:solidFill>
                  <a:schemeClr val="dk2"/>
                </a:solidFill>
              </a:defRPr>
            </a:lvl2pPr>
            <a:lvl3pPr lvl="2" algn="ctr">
              <a:lnSpc>
                <a:spcPct val="100000"/>
              </a:lnSpc>
              <a:spcBef>
                <a:spcPts val="0"/>
              </a:spcBef>
              <a:spcAft>
                <a:spcPts val="0"/>
              </a:spcAft>
              <a:buClr>
                <a:schemeClr val="dk2"/>
              </a:buClr>
              <a:buSzPts val="3200"/>
              <a:buNone/>
              <a:defRPr sz="3200">
                <a:solidFill>
                  <a:schemeClr val="dk2"/>
                </a:solidFill>
              </a:defRPr>
            </a:lvl3pPr>
            <a:lvl4pPr lvl="3" algn="ctr">
              <a:lnSpc>
                <a:spcPct val="100000"/>
              </a:lnSpc>
              <a:spcBef>
                <a:spcPts val="0"/>
              </a:spcBef>
              <a:spcAft>
                <a:spcPts val="0"/>
              </a:spcAft>
              <a:buClr>
                <a:schemeClr val="dk2"/>
              </a:buClr>
              <a:buSzPts val="3200"/>
              <a:buNone/>
              <a:defRPr sz="3200">
                <a:solidFill>
                  <a:schemeClr val="dk2"/>
                </a:solidFill>
              </a:defRPr>
            </a:lvl4pPr>
            <a:lvl5pPr lvl="4" algn="ctr">
              <a:lnSpc>
                <a:spcPct val="100000"/>
              </a:lnSpc>
              <a:spcBef>
                <a:spcPts val="0"/>
              </a:spcBef>
              <a:spcAft>
                <a:spcPts val="0"/>
              </a:spcAft>
              <a:buClr>
                <a:schemeClr val="dk2"/>
              </a:buClr>
              <a:buSzPts val="3200"/>
              <a:buNone/>
              <a:defRPr sz="3200">
                <a:solidFill>
                  <a:schemeClr val="dk2"/>
                </a:solidFill>
              </a:defRPr>
            </a:lvl5pPr>
            <a:lvl6pPr lvl="5" algn="ctr">
              <a:lnSpc>
                <a:spcPct val="100000"/>
              </a:lnSpc>
              <a:spcBef>
                <a:spcPts val="0"/>
              </a:spcBef>
              <a:spcAft>
                <a:spcPts val="0"/>
              </a:spcAft>
              <a:buClr>
                <a:schemeClr val="dk2"/>
              </a:buClr>
              <a:buSzPts val="3200"/>
              <a:buNone/>
              <a:defRPr sz="3200">
                <a:solidFill>
                  <a:schemeClr val="dk2"/>
                </a:solidFill>
              </a:defRPr>
            </a:lvl6pPr>
            <a:lvl7pPr lvl="6" algn="ctr">
              <a:lnSpc>
                <a:spcPct val="100000"/>
              </a:lnSpc>
              <a:spcBef>
                <a:spcPts val="0"/>
              </a:spcBef>
              <a:spcAft>
                <a:spcPts val="0"/>
              </a:spcAft>
              <a:buClr>
                <a:schemeClr val="dk2"/>
              </a:buClr>
              <a:buSzPts val="3200"/>
              <a:buNone/>
              <a:defRPr sz="3200">
                <a:solidFill>
                  <a:schemeClr val="dk2"/>
                </a:solidFill>
              </a:defRPr>
            </a:lvl7pPr>
            <a:lvl8pPr lvl="7" algn="ctr">
              <a:lnSpc>
                <a:spcPct val="100000"/>
              </a:lnSpc>
              <a:spcBef>
                <a:spcPts val="0"/>
              </a:spcBef>
              <a:spcAft>
                <a:spcPts val="0"/>
              </a:spcAft>
              <a:buClr>
                <a:schemeClr val="dk2"/>
              </a:buClr>
              <a:buSzPts val="3200"/>
              <a:buNone/>
              <a:defRPr sz="3200">
                <a:solidFill>
                  <a:schemeClr val="dk2"/>
                </a:solidFill>
              </a:defRPr>
            </a:lvl8pPr>
            <a:lvl9pPr lvl="8" algn="ctr">
              <a:lnSpc>
                <a:spcPct val="100000"/>
              </a:lnSpc>
              <a:spcBef>
                <a:spcPts val="0"/>
              </a:spcBef>
              <a:spcAft>
                <a:spcPts val="0"/>
              </a:spcAft>
              <a:buClr>
                <a:schemeClr val="dk2"/>
              </a:buClr>
              <a:buSzPts val="3200"/>
              <a:buNone/>
              <a:defRPr sz="3200">
                <a:solidFill>
                  <a:schemeClr val="dk2"/>
                </a:solidFill>
              </a:defRPr>
            </a:lvl9pPr>
          </a:lstStyle>
          <a:p>
            <a:endParaRPr/>
          </a:p>
        </p:txBody>
      </p:sp>
      <p:sp>
        <p:nvSpPr>
          <p:cNvPr id="720" name="Google Shape;720;p29"/>
          <p:cNvSpPr txBox="1">
            <a:spLocks noGrp="1"/>
          </p:cNvSpPr>
          <p:nvPr>
            <p:ph type="title" idx="6"/>
          </p:nvPr>
        </p:nvSpPr>
        <p:spPr>
          <a:xfrm>
            <a:off x="6778020" y="1966808"/>
            <a:ext cx="885900" cy="5274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200"/>
              <a:buNone/>
              <a:defRPr/>
            </a:lvl1pPr>
            <a:lvl2pPr lvl="1" algn="ctr">
              <a:lnSpc>
                <a:spcPct val="100000"/>
              </a:lnSpc>
              <a:spcBef>
                <a:spcPts val="0"/>
              </a:spcBef>
              <a:spcAft>
                <a:spcPts val="0"/>
              </a:spcAft>
              <a:buClr>
                <a:schemeClr val="dk2"/>
              </a:buClr>
              <a:buSzPts val="3200"/>
              <a:buNone/>
              <a:defRPr sz="3200">
                <a:solidFill>
                  <a:schemeClr val="dk2"/>
                </a:solidFill>
              </a:defRPr>
            </a:lvl2pPr>
            <a:lvl3pPr lvl="2" algn="ctr">
              <a:lnSpc>
                <a:spcPct val="100000"/>
              </a:lnSpc>
              <a:spcBef>
                <a:spcPts val="0"/>
              </a:spcBef>
              <a:spcAft>
                <a:spcPts val="0"/>
              </a:spcAft>
              <a:buClr>
                <a:schemeClr val="dk2"/>
              </a:buClr>
              <a:buSzPts val="3200"/>
              <a:buNone/>
              <a:defRPr sz="3200">
                <a:solidFill>
                  <a:schemeClr val="dk2"/>
                </a:solidFill>
              </a:defRPr>
            </a:lvl3pPr>
            <a:lvl4pPr lvl="3" algn="ctr">
              <a:lnSpc>
                <a:spcPct val="100000"/>
              </a:lnSpc>
              <a:spcBef>
                <a:spcPts val="0"/>
              </a:spcBef>
              <a:spcAft>
                <a:spcPts val="0"/>
              </a:spcAft>
              <a:buClr>
                <a:schemeClr val="dk2"/>
              </a:buClr>
              <a:buSzPts val="3200"/>
              <a:buNone/>
              <a:defRPr sz="3200">
                <a:solidFill>
                  <a:schemeClr val="dk2"/>
                </a:solidFill>
              </a:defRPr>
            </a:lvl4pPr>
            <a:lvl5pPr lvl="4" algn="ctr">
              <a:lnSpc>
                <a:spcPct val="100000"/>
              </a:lnSpc>
              <a:spcBef>
                <a:spcPts val="0"/>
              </a:spcBef>
              <a:spcAft>
                <a:spcPts val="0"/>
              </a:spcAft>
              <a:buClr>
                <a:schemeClr val="dk2"/>
              </a:buClr>
              <a:buSzPts val="3200"/>
              <a:buNone/>
              <a:defRPr sz="3200">
                <a:solidFill>
                  <a:schemeClr val="dk2"/>
                </a:solidFill>
              </a:defRPr>
            </a:lvl5pPr>
            <a:lvl6pPr lvl="5" algn="ctr">
              <a:lnSpc>
                <a:spcPct val="100000"/>
              </a:lnSpc>
              <a:spcBef>
                <a:spcPts val="0"/>
              </a:spcBef>
              <a:spcAft>
                <a:spcPts val="0"/>
              </a:spcAft>
              <a:buClr>
                <a:schemeClr val="dk2"/>
              </a:buClr>
              <a:buSzPts val="3200"/>
              <a:buNone/>
              <a:defRPr sz="3200">
                <a:solidFill>
                  <a:schemeClr val="dk2"/>
                </a:solidFill>
              </a:defRPr>
            </a:lvl6pPr>
            <a:lvl7pPr lvl="6" algn="ctr">
              <a:lnSpc>
                <a:spcPct val="100000"/>
              </a:lnSpc>
              <a:spcBef>
                <a:spcPts val="0"/>
              </a:spcBef>
              <a:spcAft>
                <a:spcPts val="0"/>
              </a:spcAft>
              <a:buClr>
                <a:schemeClr val="dk2"/>
              </a:buClr>
              <a:buSzPts val="3200"/>
              <a:buNone/>
              <a:defRPr sz="3200">
                <a:solidFill>
                  <a:schemeClr val="dk2"/>
                </a:solidFill>
              </a:defRPr>
            </a:lvl7pPr>
            <a:lvl8pPr lvl="7" algn="ctr">
              <a:lnSpc>
                <a:spcPct val="100000"/>
              </a:lnSpc>
              <a:spcBef>
                <a:spcPts val="0"/>
              </a:spcBef>
              <a:spcAft>
                <a:spcPts val="0"/>
              </a:spcAft>
              <a:buClr>
                <a:schemeClr val="dk2"/>
              </a:buClr>
              <a:buSzPts val="3200"/>
              <a:buNone/>
              <a:defRPr sz="3200">
                <a:solidFill>
                  <a:schemeClr val="dk2"/>
                </a:solidFill>
              </a:defRPr>
            </a:lvl8pPr>
            <a:lvl9pPr lvl="8" algn="ctr">
              <a:lnSpc>
                <a:spcPct val="100000"/>
              </a:lnSpc>
              <a:spcBef>
                <a:spcPts val="0"/>
              </a:spcBef>
              <a:spcAft>
                <a:spcPts val="0"/>
              </a:spcAft>
              <a:buClr>
                <a:schemeClr val="dk2"/>
              </a:buClr>
              <a:buSzPts val="3200"/>
              <a:buNone/>
              <a:defRPr sz="3200">
                <a:solidFill>
                  <a:schemeClr val="dk2"/>
                </a:solidFill>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p:cSld name="CUSTOM_24">
    <p:spTree>
      <p:nvGrpSpPr>
        <p:cNvPr id="1" name="Shape 721"/>
        <p:cNvGrpSpPr/>
        <p:nvPr/>
      </p:nvGrpSpPr>
      <p:grpSpPr>
        <a:xfrm>
          <a:off x="0" y="0"/>
          <a:ext cx="0" cy="0"/>
          <a:chOff x="0" y="0"/>
          <a:chExt cx="0" cy="0"/>
        </a:xfrm>
      </p:grpSpPr>
      <p:sp>
        <p:nvSpPr>
          <p:cNvPr id="722" name="Google Shape;722;p30"/>
          <p:cNvSpPr/>
          <p:nvPr/>
        </p:nvSpPr>
        <p:spPr>
          <a:xfrm flipH="1">
            <a:off x="539400" y="539500"/>
            <a:ext cx="8065200" cy="4069200"/>
          </a:xfrm>
          <a:prstGeom prst="roundRect">
            <a:avLst>
              <a:gd name="adj" fmla="val 5869"/>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723" name="Google Shape;723;p30"/>
          <p:cNvGrpSpPr/>
          <p:nvPr/>
        </p:nvGrpSpPr>
        <p:grpSpPr>
          <a:xfrm>
            <a:off x="-727644" y="29530"/>
            <a:ext cx="9818910" cy="5030272"/>
            <a:chOff x="-727644" y="29530"/>
            <a:chExt cx="9818910" cy="5030272"/>
          </a:xfrm>
        </p:grpSpPr>
        <p:sp>
          <p:nvSpPr>
            <p:cNvPr id="724" name="Google Shape;724;p30"/>
            <p:cNvSpPr/>
            <p:nvPr/>
          </p:nvSpPr>
          <p:spPr>
            <a:xfrm rot="-7744382">
              <a:off x="7514277" y="51436"/>
              <a:ext cx="199097" cy="463217"/>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725" name="Google Shape;725;p30"/>
            <p:cNvGrpSpPr/>
            <p:nvPr/>
          </p:nvGrpSpPr>
          <p:grpSpPr>
            <a:xfrm rot="10800000" flipH="1">
              <a:off x="3838861" y="4768173"/>
              <a:ext cx="1236949" cy="228145"/>
              <a:chOff x="-1407386" y="101476"/>
              <a:chExt cx="1236949" cy="228145"/>
            </a:xfrm>
          </p:grpSpPr>
          <p:sp>
            <p:nvSpPr>
              <p:cNvPr id="726" name="Google Shape;726;p30"/>
              <p:cNvSpPr/>
              <p:nvPr/>
            </p:nvSpPr>
            <p:spPr>
              <a:xfrm rot="5400000" flipH="1">
                <a:off x="-868349" y="196492"/>
                <a:ext cx="143442" cy="122816"/>
              </a:xfrm>
              <a:custGeom>
                <a:avLst/>
                <a:gdLst/>
                <a:ahLst/>
                <a:cxnLst/>
                <a:rect l="l" t="t" r="r" b="b"/>
                <a:pathLst>
                  <a:path w="3971" h="3400" extrusionOk="0">
                    <a:moveTo>
                      <a:pt x="1702" y="1"/>
                    </a:moveTo>
                    <a:cubicBezTo>
                      <a:pt x="768" y="34"/>
                      <a:pt x="1" y="768"/>
                      <a:pt x="34" y="1702"/>
                    </a:cubicBezTo>
                    <a:cubicBezTo>
                      <a:pt x="34" y="2719"/>
                      <a:pt x="878" y="3400"/>
                      <a:pt x="1743" y="3400"/>
                    </a:cubicBezTo>
                    <a:cubicBezTo>
                      <a:pt x="2154" y="3400"/>
                      <a:pt x="2570" y="3246"/>
                      <a:pt x="2903" y="2903"/>
                    </a:cubicBezTo>
                    <a:cubicBezTo>
                      <a:pt x="3970" y="1802"/>
                      <a:pt x="3203" y="1"/>
                      <a:pt x="17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27" name="Google Shape;727;p30"/>
              <p:cNvSpPr/>
              <p:nvPr/>
            </p:nvSpPr>
            <p:spPr>
              <a:xfrm rot="5400000" flipH="1">
                <a:off x="-290671" y="202159"/>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28" name="Google Shape;728;p30"/>
              <p:cNvSpPr/>
              <p:nvPr/>
            </p:nvSpPr>
            <p:spPr>
              <a:xfrm rot="5400000" flipH="1">
                <a:off x="-1419595" y="113685"/>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729" name="Google Shape;729;p30"/>
            <p:cNvGrpSpPr/>
            <p:nvPr/>
          </p:nvGrpSpPr>
          <p:grpSpPr>
            <a:xfrm rot="10800000" flipH="1">
              <a:off x="110490" y="4165832"/>
              <a:ext cx="3208289" cy="871886"/>
              <a:chOff x="465773" y="319609"/>
              <a:chExt cx="3208289" cy="871886"/>
            </a:xfrm>
          </p:grpSpPr>
          <p:sp>
            <p:nvSpPr>
              <p:cNvPr id="730" name="Google Shape;730;p30"/>
              <p:cNvSpPr/>
              <p:nvPr/>
            </p:nvSpPr>
            <p:spPr>
              <a:xfrm>
                <a:off x="465773" y="998149"/>
                <a:ext cx="191779" cy="193346"/>
              </a:xfrm>
              <a:custGeom>
                <a:avLst/>
                <a:gdLst/>
                <a:ahLst/>
                <a:cxnLst/>
                <a:rect l="l" t="t" r="r" b="b"/>
                <a:pathLst>
                  <a:path w="7099" h="7157" extrusionOk="0">
                    <a:moveTo>
                      <a:pt x="2619" y="0"/>
                    </a:moveTo>
                    <a:cubicBezTo>
                      <a:pt x="2432" y="0"/>
                      <a:pt x="2259" y="138"/>
                      <a:pt x="2259" y="333"/>
                    </a:cubicBezTo>
                    <a:lnTo>
                      <a:pt x="2098" y="2188"/>
                    </a:lnTo>
                    <a:cubicBezTo>
                      <a:pt x="2057" y="2309"/>
                      <a:pt x="2017" y="2430"/>
                      <a:pt x="1896" y="2470"/>
                    </a:cubicBezTo>
                    <a:lnTo>
                      <a:pt x="283" y="3398"/>
                    </a:lnTo>
                    <a:cubicBezTo>
                      <a:pt x="0" y="3559"/>
                      <a:pt x="41" y="3922"/>
                      <a:pt x="323" y="4043"/>
                    </a:cubicBezTo>
                    <a:lnTo>
                      <a:pt x="2017" y="4769"/>
                    </a:lnTo>
                    <a:cubicBezTo>
                      <a:pt x="2138" y="4809"/>
                      <a:pt x="2219" y="4930"/>
                      <a:pt x="2219" y="5051"/>
                    </a:cubicBezTo>
                    <a:lnTo>
                      <a:pt x="2622" y="6866"/>
                    </a:lnTo>
                    <a:cubicBezTo>
                      <a:pt x="2647" y="7043"/>
                      <a:pt x="2800" y="7157"/>
                      <a:pt x="2960" y="7157"/>
                    </a:cubicBezTo>
                    <a:cubicBezTo>
                      <a:pt x="3055" y="7157"/>
                      <a:pt x="3152" y="7117"/>
                      <a:pt x="3227" y="7027"/>
                    </a:cubicBezTo>
                    <a:lnTo>
                      <a:pt x="4477" y="5616"/>
                    </a:lnTo>
                    <a:cubicBezTo>
                      <a:pt x="4558" y="5535"/>
                      <a:pt x="4679" y="5495"/>
                      <a:pt x="4759" y="5495"/>
                    </a:cubicBezTo>
                    <a:lnTo>
                      <a:pt x="6614" y="5737"/>
                    </a:lnTo>
                    <a:cubicBezTo>
                      <a:pt x="6937" y="5737"/>
                      <a:pt x="7098" y="5414"/>
                      <a:pt x="6977" y="5172"/>
                    </a:cubicBezTo>
                    <a:lnTo>
                      <a:pt x="6010" y="3559"/>
                    </a:lnTo>
                    <a:cubicBezTo>
                      <a:pt x="5969" y="3478"/>
                      <a:pt x="5969" y="3357"/>
                      <a:pt x="6010" y="3236"/>
                    </a:cubicBezTo>
                    <a:lnTo>
                      <a:pt x="6776" y="1542"/>
                    </a:lnTo>
                    <a:cubicBezTo>
                      <a:pt x="6889" y="1278"/>
                      <a:pt x="6685" y="1014"/>
                      <a:pt x="6427" y="1014"/>
                    </a:cubicBezTo>
                    <a:cubicBezTo>
                      <a:pt x="6409" y="1014"/>
                      <a:pt x="6391" y="1016"/>
                      <a:pt x="6372" y="1018"/>
                    </a:cubicBezTo>
                    <a:lnTo>
                      <a:pt x="4558" y="1462"/>
                    </a:lnTo>
                    <a:cubicBezTo>
                      <a:pt x="4437" y="1462"/>
                      <a:pt x="4316" y="1462"/>
                      <a:pt x="4235" y="1381"/>
                    </a:cubicBezTo>
                    <a:lnTo>
                      <a:pt x="2864" y="91"/>
                    </a:lnTo>
                    <a:cubicBezTo>
                      <a:pt x="2789" y="28"/>
                      <a:pt x="2702" y="0"/>
                      <a:pt x="2619"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31" name="Google Shape;731;p30"/>
              <p:cNvSpPr/>
              <p:nvPr/>
            </p:nvSpPr>
            <p:spPr>
              <a:xfrm flipH="1">
                <a:off x="3474664" y="362633"/>
                <a:ext cx="199398" cy="186241"/>
              </a:xfrm>
              <a:custGeom>
                <a:avLst/>
                <a:gdLst/>
                <a:ahLst/>
                <a:cxnLst/>
                <a:rect l="l" t="t" r="r" b="b"/>
                <a:pathLst>
                  <a:path w="7381" h="6894" extrusionOk="0">
                    <a:moveTo>
                      <a:pt x="5570" y="1"/>
                    </a:moveTo>
                    <a:cubicBezTo>
                      <a:pt x="5503" y="1"/>
                      <a:pt x="5432" y="18"/>
                      <a:pt x="5364" y="57"/>
                    </a:cubicBezTo>
                    <a:lnTo>
                      <a:pt x="3751" y="945"/>
                    </a:lnTo>
                    <a:cubicBezTo>
                      <a:pt x="3690" y="985"/>
                      <a:pt x="3630" y="1005"/>
                      <a:pt x="3574" y="1005"/>
                    </a:cubicBezTo>
                    <a:cubicBezTo>
                      <a:pt x="3519" y="1005"/>
                      <a:pt x="3468" y="985"/>
                      <a:pt x="3428" y="945"/>
                    </a:cubicBezTo>
                    <a:lnTo>
                      <a:pt x="1734" y="138"/>
                    </a:lnTo>
                    <a:cubicBezTo>
                      <a:pt x="1690" y="116"/>
                      <a:pt x="1644" y="106"/>
                      <a:pt x="1598" y="106"/>
                    </a:cubicBezTo>
                    <a:cubicBezTo>
                      <a:pt x="1389" y="106"/>
                      <a:pt x="1184" y="310"/>
                      <a:pt x="1250" y="541"/>
                    </a:cubicBezTo>
                    <a:lnTo>
                      <a:pt x="1613" y="2356"/>
                    </a:lnTo>
                    <a:cubicBezTo>
                      <a:pt x="1613" y="2477"/>
                      <a:pt x="1573" y="2598"/>
                      <a:pt x="1492" y="2679"/>
                    </a:cubicBezTo>
                    <a:lnTo>
                      <a:pt x="202" y="4050"/>
                    </a:lnTo>
                    <a:cubicBezTo>
                      <a:pt x="0" y="4252"/>
                      <a:pt x="121" y="4574"/>
                      <a:pt x="444" y="4614"/>
                    </a:cubicBezTo>
                    <a:lnTo>
                      <a:pt x="2299" y="4856"/>
                    </a:lnTo>
                    <a:cubicBezTo>
                      <a:pt x="2380" y="4856"/>
                      <a:pt x="2501" y="4937"/>
                      <a:pt x="2541" y="5058"/>
                    </a:cubicBezTo>
                    <a:lnTo>
                      <a:pt x="3428" y="6712"/>
                    </a:lnTo>
                    <a:cubicBezTo>
                      <a:pt x="3489" y="6833"/>
                      <a:pt x="3620" y="6893"/>
                      <a:pt x="3751" y="6893"/>
                    </a:cubicBezTo>
                    <a:cubicBezTo>
                      <a:pt x="3882" y="6893"/>
                      <a:pt x="4013" y="6833"/>
                      <a:pt x="4073" y="6712"/>
                    </a:cubicBezTo>
                    <a:lnTo>
                      <a:pt x="4840" y="4977"/>
                    </a:lnTo>
                    <a:cubicBezTo>
                      <a:pt x="4880" y="4897"/>
                      <a:pt x="5001" y="4816"/>
                      <a:pt x="5122" y="4776"/>
                    </a:cubicBezTo>
                    <a:lnTo>
                      <a:pt x="6937" y="4453"/>
                    </a:lnTo>
                    <a:cubicBezTo>
                      <a:pt x="7259" y="4413"/>
                      <a:pt x="7380" y="4050"/>
                      <a:pt x="7138" y="3848"/>
                    </a:cubicBezTo>
                    <a:lnTo>
                      <a:pt x="5767" y="2598"/>
                    </a:lnTo>
                    <a:cubicBezTo>
                      <a:pt x="5687" y="2477"/>
                      <a:pt x="5646" y="2396"/>
                      <a:pt x="5646" y="2275"/>
                    </a:cubicBezTo>
                    <a:lnTo>
                      <a:pt x="5929" y="420"/>
                    </a:lnTo>
                    <a:cubicBezTo>
                      <a:pt x="5959" y="176"/>
                      <a:pt x="5781" y="1"/>
                      <a:pt x="557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32" name="Google Shape;732;p30"/>
              <p:cNvSpPr/>
              <p:nvPr/>
            </p:nvSpPr>
            <p:spPr>
              <a:xfrm rot="-3599957" flipH="1">
                <a:off x="616588" y="290018"/>
                <a:ext cx="199096" cy="463216"/>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733" name="Google Shape;733;p30"/>
            <p:cNvGrpSpPr/>
            <p:nvPr/>
          </p:nvGrpSpPr>
          <p:grpSpPr>
            <a:xfrm>
              <a:off x="5595892" y="4704692"/>
              <a:ext cx="2385606" cy="355110"/>
              <a:chOff x="9055515" y="299699"/>
              <a:chExt cx="2221028" cy="330612"/>
            </a:xfrm>
          </p:grpSpPr>
          <p:sp>
            <p:nvSpPr>
              <p:cNvPr id="734" name="Google Shape;734;p30"/>
              <p:cNvSpPr/>
              <p:nvPr/>
            </p:nvSpPr>
            <p:spPr>
              <a:xfrm flipH="1">
                <a:off x="9055515" y="313975"/>
                <a:ext cx="155579" cy="214438"/>
              </a:xfrm>
              <a:custGeom>
                <a:avLst/>
                <a:gdLst/>
                <a:ahLst/>
                <a:cxnLst/>
                <a:rect l="l" t="t" r="r" b="b"/>
                <a:pathLst>
                  <a:path w="6920" h="9538" extrusionOk="0">
                    <a:moveTo>
                      <a:pt x="3052" y="1"/>
                    </a:moveTo>
                    <a:cubicBezTo>
                      <a:pt x="2899" y="1"/>
                      <a:pt x="2738" y="99"/>
                      <a:pt x="2687" y="277"/>
                    </a:cubicBezTo>
                    <a:cubicBezTo>
                      <a:pt x="2443" y="887"/>
                      <a:pt x="2158" y="3085"/>
                      <a:pt x="611" y="4753"/>
                    </a:cubicBezTo>
                    <a:cubicBezTo>
                      <a:pt x="1" y="5404"/>
                      <a:pt x="855" y="5608"/>
                      <a:pt x="1791" y="6463"/>
                    </a:cubicBezTo>
                    <a:cubicBezTo>
                      <a:pt x="3379" y="7928"/>
                      <a:pt x="3460" y="8864"/>
                      <a:pt x="3989" y="9393"/>
                    </a:cubicBezTo>
                    <a:cubicBezTo>
                      <a:pt x="4055" y="9492"/>
                      <a:pt x="4162" y="9537"/>
                      <a:pt x="4270" y="9537"/>
                    </a:cubicBezTo>
                    <a:cubicBezTo>
                      <a:pt x="4429" y="9537"/>
                      <a:pt x="4592" y="9440"/>
                      <a:pt x="4640" y="9271"/>
                    </a:cubicBezTo>
                    <a:cubicBezTo>
                      <a:pt x="4722" y="9067"/>
                      <a:pt x="4803" y="8864"/>
                      <a:pt x="4844" y="8620"/>
                    </a:cubicBezTo>
                    <a:cubicBezTo>
                      <a:pt x="5169" y="7154"/>
                      <a:pt x="5821" y="5811"/>
                      <a:pt x="6797" y="4672"/>
                    </a:cubicBezTo>
                    <a:cubicBezTo>
                      <a:pt x="6919" y="4428"/>
                      <a:pt x="6838" y="4143"/>
                      <a:pt x="6675" y="3939"/>
                    </a:cubicBezTo>
                    <a:cubicBezTo>
                      <a:pt x="5495" y="3166"/>
                      <a:pt x="4518" y="2108"/>
                      <a:pt x="3826" y="887"/>
                    </a:cubicBezTo>
                    <a:cubicBezTo>
                      <a:pt x="3704" y="602"/>
                      <a:pt x="3501" y="358"/>
                      <a:pt x="3297" y="114"/>
                    </a:cubicBezTo>
                    <a:cubicBezTo>
                      <a:pt x="3236" y="37"/>
                      <a:pt x="3145" y="1"/>
                      <a:pt x="3052"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35" name="Google Shape;735;p30"/>
              <p:cNvSpPr/>
              <p:nvPr/>
            </p:nvSpPr>
            <p:spPr>
              <a:xfrm flipH="1">
                <a:off x="10476760" y="325567"/>
                <a:ext cx="161042" cy="213921"/>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36" name="Google Shape;736;p30"/>
              <p:cNvSpPr/>
              <p:nvPr/>
            </p:nvSpPr>
            <p:spPr>
              <a:xfrm flipH="1">
                <a:off x="9693862" y="299699"/>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37" name="Google Shape;737;p30"/>
              <p:cNvSpPr/>
              <p:nvPr/>
            </p:nvSpPr>
            <p:spPr>
              <a:xfrm flipH="1">
                <a:off x="10940722" y="363714"/>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738" name="Google Shape;738;p30"/>
            <p:cNvGrpSpPr/>
            <p:nvPr/>
          </p:nvGrpSpPr>
          <p:grpSpPr>
            <a:xfrm rot="10800000" flipH="1">
              <a:off x="5976511" y="151174"/>
              <a:ext cx="1094429" cy="263735"/>
              <a:chOff x="3716242" y="4544866"/>
              <a:chExt cx="1094429" cy="263735"/>
            </a:xfrm>
          </p:grpSpPr>
          <p:sp>
            <p:nvSpPr>
              <p:cNvPr id="739" name="Google Shape;739;p30"/>
              <p:cNvSpPr/>
              <p:nvPr/>
            </p:nvSpPr>
            <p:spPr>
              <a:xfrm rot="6299960" flipH="1">
                <a:off x="4570991" y="4568837"/>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40" name="Google Shape;740;p30"/>
              <p:cNvSpPr/>
              <p:nvPr/>
            </p:nvSpPr>
            <p:spPr>
              <a:xfrm rot="6299960" flipH="1">
                <a:off x="3737401" y="4581524"/>
                <a:ext cx="191094" cy="190444"/>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741" name="Google Shape;741;p30"/>
            <p:cNvSpPr/>
            <p:nvPr/>
          </p:nvSpPr>
          <p:spPr>
            <a:xfrm rot="10800000">
              <a:off x="-727644" y="3589123"/>
              <a:ext cx="1114025" cy="354625"/>
            </a:xfrm>
            <a:custGeom>
              <a:avLst/>
              <a:gdLst/>
              <a:ahLst/>
              <a:cxnLst/>
              <a:rect l="l" t="t" r="r" b="b"/>
              <a:pathLst>
                <a:path w="44561" h="14185" extrusionOk="0">
                  <a:moveTo>
                    <a:pt x="43482" y="0"/>
                  </a:moveTo>
                  <a:cubicBezTo>
                    <a:pt x="43479" y="0"/>
                    <a:pt x="43477" y="0"/>
                    <a:pt x="43475" y="0"/>
                  </a:cubicBezTo>
                  <a:cubicBezTo>
                    <a:pt x="43274" y="0"/>
                    <a:pt x="43153" y="404"/>
                    <a:pt x="43032" y="1210"/>
                  </a:cubicBezTo>
                  <a:cubicBezTo>
                    <a:pt x="42314" y="7116"/>
                    <a:pt x="38386" y="9849"/>
                    <a:pt x="34970" y="9849"/>
                  </a:cubicBezTo>
                  <a:cubicBezTo>
                    <a:pt x="33394" y="9849"/>
                    <a:pt x="31926" y="9267"/>
                    <a:pt x="30933" y="8147"/>
                  </a:cubicBezTo>
                  <a:cubicBezTo>
                    <a:pt x="29522" y="6735"/>
                    <a:pt x="29038" y="3267"/>
                    <a:pt x="25731" y="2864"/>
                  </a:cubicBezTo>
                  <a:cubicBezTo>
                    <a:pt x="25557" y="2847"/>
                    <a:pt x="25389" y="2839"/>
                    <a:pt x="25226" y="2839"/>
                  </a:cubicBezTo>
                  <a:cubicBezTo>
                    <a:pt x="19750" y="2839"/>
                    <a:pt x="19477" y="11758"/>
                    <a:pt x="13995" y="12502"/>
                  </a:cubicBezTo>
                  <a:cubicBezTo>
                    <a:pt x="13821" y="12525"/>
                    <a:pt x="13647" y="12536"/>
                    <a:pt x="13474" y="12536"/>
                  </a:cubicBezTo>
                  <a:cubicBezTo>
                    <a:pt x="12727" y="12536"/>
                    <a:pt x="12004" y="12323"/>
                    <a:pt x="11414" y="11897"/>
                  </a:cubicBezTo>
                  <a:cubicBezTo>
                    <a:pt x="10204" y="10889"/>
                    <a:pt x="10325" y="10123"/>
                    <a:pt x="9720" y="8590"/>
                  </a:cubicBezTo>
                  <a:cubicBezTo>
                    <a:pt x="9183" y="6952"/>
                    <a:pt x="7697" y="5967"/>
                    <a:pt x="6134" y="5967"/>
                  </a:cubicBezTo>
                  <a:cubicBezTo>
                    <a:pt x="5466" y="5967"/>
                    <a:pt x="4783" y="6147"/>
                    <a:pt x="4155" y="6534"/>
                  </a:cubicBezTo>
                  <a:cubicBezTo>
                    <a:pt x="1735" y="7864"/>
                    <a:pt x="1" y="12220"/>
                    <a:pt x="646" y="12462"/>
                  </a:cubicBezTo>
                  <a:cubicBezTo>
                    <a:pt x="667" y="12470"/>
                    <a:pt x="689" y="12474"/>
                    <a:pt x="710" y="12474"/>
                  </a:cubicBezTo>
                  <a:cubicBezTo>
                    <a:pt x="1209" y="12474"/>
                    <a:pt x="1685" y="10252"/>
                    <a:pt x="3348" y="8550"/>
                  </a:cubicBezTo>
                  <a:cubicBezTo>
                    <a:pt x="4247" y="7605"/>
                    <a:pt x="5199" y="7226"/>
                    <a:pt x="6023" y="7226"/>
                  </a:cubicBezTo>
                  <a:cubicBezTo>
                    <a:pt x="6640" y="7226"/>
                    <a:pt x="7185" y="7438"/>
                    <a:pt x="7583" y="7784"/>
                  </a:cubicBezTo>
                  <a:cubicBezTo>
                    <a:pt x="8389" y="8469"/>
                    <a:pt x="8470" y="9639"/>
                    <a:pt x="8913" y="10889"/>
                  </a:cubicBezTo>
                  <a:cubicBezTo>
                    <a:pt x="9598" y="13013"/>
                    <a:pt x="11428" y="14184"/>
                    <a:pt x="13524" y="14184"/>
                  </a:cubicBezTo>
                  <a:cubicBezTo>
                    <a:pt x="15010" y="14184"/>
                    <a:pt x="16629" y="13596"/>
                    <a:pt x="18068" y="12341"/>
                  </a:cubicBezTo>
                  <a:cubicBezTo>
                    <a:pt x="20165" y="10486"/>
                    <a:pt x="21335" y="7784"/>
                    <a:pt x="22666" y="6130"/>
                  </a:cubicBezTo>
                  <a:cubicBezTo>
                    <a:pt x="23711" y="4831"/>
                    <a:pt x="24598" y="4659"/>
                    <a:pt x="25077" y="4659"/>
                  </a:cubicBezTo>
                  <a:cubicBezTo>
                    <a:pt x="25249" y="4659"/>
                    <a:pt x="25368" y="4681"/>
                    <a:pt x="25423" y="4681"/>
                  </a:cubicBezTo>
                  <a:cubicBezTo>
                    <a:pt x="25434" y="4681"/>
                    <a:pt x="25442" y="4680"/>
                    <a:pt x="25448" y="4678"/>
                  </a:cubicBezTo>
                  <a:cubicBezTo>
                    <a:pt x="28634" y="5001"/>
                    <a:pt x="27828" y="10325"/>
                    <a:pt x="33514" y="11252"/>
                  </a:cubicBezTo>
                  <a:cubicBezTo>
                    <a:pt x="33938" y="11302"/>
                    <a:pt x="34377" y="11336"/>
                    <a:pt x="34812" y="11336"/>
                  </a:cubicBezTo>
                  <a:cubicBezTo>
                    <a:pt x="35082" y="11336"/>
                    <a:pt x="35349" y="11323"/>
                    <a:pt x="35611" y="11292"/>
                  </a:cubicBezTo>
                  <a:cubicBezTo>
                    <a:pt x="43541" y="10648"/>
                    <a:pt x="44560" y="0"/>
                    <a:pt x="43482"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42" name="Google Shape;742;p30"/>
            <p:cNvSpPr/>
            <p:nvPr/>
          </p:nvSpPr>
          <p:spPr>
            <a:xfrm>
              <a:off x="-103532" y="29530"/>
              <a:ext cx="1114025" cy="354625"/>
            </a:xfrm>
            <a:custGeom>
              <a:avLst/>
              <a:gdLst/>
              <a:ahLst/>
              <a:cxnLst/>
              <a:rect l="l" t="t" r="r" b="b"/>
              <a:pathLst>
                <a:path w="44561" h="14185" extrusionOk="0">
                  <a:moveTo>
                    <a:pt x="43482" y="0"/>
                  </a:moveTo>
                  <a:cubicBezTo>
                    <a:pt x="43479" y="0"/>
                    <a:pt x="43477" y="0"/>
                    <a:pt x="43475" y="0"/>
                  </a:cubicBezTo>
                  <a:cubicBezTo>
                    <a:pt x="43274" y="0"/>
                    <a:pt x="43153" y="404"/>
                    <a:pt x="43032" y="1210"/>
                  </a:cubicBezTo>
                  <a:cubicBezTo>
                    <a:pt x="42314" y="7116"/>
                    <a:pt x="38386" y="9849"/>
                    <a:pt x="34970" y="9849"/>
                  </a:cubicBezTo>
                  <a:cubicBezTo>
                    <a:pt x="33394" y="9849"/>
                    <a:pt x="31926" y="9267"/>
                    <a:pt x="30933" y="8147"/>
                  </a:cubicBezTo>
                  <a:cubicBezTo>
                    <a:pt x="29522" y="6735"/>
                    <a:pt x="29038" y="3267"/>
                    <a:pt x="25731" y="2864"/>
                  </a:cubicBezTo>
                  <a:cubicBezTo>
                    <a:pt x="25557" y="2847"/>
                    <a:pt x="25389" y="2839"/>
                    <a:pt x="25226" y="2839"/>
                  </a:cubicBezTo>
                  <a:cubicBezTo>
                    <a:pt x="19750" y="2839"/>
                    <a:pt x="19477" y="11758"/>
                    <a:pt x="13995" y="12502"/>
                  </a:cubicBezTo>
                  <a:cubicBezTo>
                    <a:pt x="13821" y="12525"/>
                    <a:pt x="13647" y="12536"/>
                    <a:pt x="13474" y="12536"/>
                  </a:cubicBezTo>
                  <a:cubicBezTo>
                    <a:pt x="12727" y="12536"/>
                    <a:pt x="12004" y="12323"/>
                    <a:pt x="11414" y="11897"/>
                  </a:cubicBezTo>
                  <a:cubicBezTo>
                    <a:pt x="10204" y="10889"/>
                    <a:pt x="10325" y="10123"/>
                    <a:pt x="9720" y="8590"/>
                  </a:cubicBezTo>
                  <a:cubicBezTo>
                    <a:pt x="9183" y="6952"/>
                    <a:pt x="7697" y="5967"/>
                    <a:pt x="6134" y="5967"/>
                  </a:cubicBezTo>
                  <a:cubicBezTo>
                    <a:pt x="5466" y="5967"/>
                    <a:pt x="4783" y="6147"/>
                    <a:pt x="4155" y="6534"/>
                  </a:cubicBezTo>
                  <a:cubicBezTo>
                    <a:pt x="1735" y="7864"/>
                    <a:pt x="1" y="12220"/>
                    <a:pt x="646" y="12462"/>
                  </a:cubicBezTo>
                  <a:cubicBezTo>
                    <a:pt x="667" y="12470"/>
                    <a:pt x="689" y="12474"/>
                    <a:pt x="710" y="12474"/>
                  </a:cubicBezTo>
                  <a:cubicBezTo>
                    <a:pt x="1209" y="12474"/>
                    <a:pt x="1685" y="10252"/>
                    <a:pt x="3348" y="8550"/>
                  </a:cubicBezTo>
                  <a:cubicBezTo>
                    <a:pt x="4247" y="7605"/>
                    <a:pt x="5199" y="7226"/>
                    <a:pt x="6023" y="7226"/>
                  </a:cubicBezTo>
                  <a:cubicBezTo>
                    <a:pt x="6640" y="7226"/>
                    <a:pt x="7185" y="7438"/>
                    <a:pt x="7583" y="7784"/>
                  </a:cubicBezTo>
                  <a:cubicBezTo>
                    <a:pt x="8389" y="8469"/>
                    <a:pt x="8470" y="9639"/>
                    <a:pt x="8913" y="10889"/>
                  </a:cubicBezTo>
                  <a:cubicBezTo>
                    <a:pt x="9598" y="13013"/>
                    <a:pt x="11428" y="14184"/>
                    <a:pt x="13524" y="14184"/>
                  </a:cubicBezTo>
                  <a:cubicBezTo>
                    <a:pt x="15010" y="14184"/>
                    <a:pt x="16629" y="13596"/>
                    <a:pt x="18068" y="12341"/>
                  </a:cubicBezTo>
                  <a:cubicBezTo>
                    <a:pt x="20165" y="10486"/>
                    <a:pt x="21335" y="7784"/>
                    <a:pt x="22666" y="6130"/>
                  </a:cubicBezTo>
                  <a:cubicBezTo>
                    <a:pt x="23711" y="4831"/>
                    <a:pt x="24598" y="4659"/>
                    <a:pt x="25077" y="4659"/>
                  </a:cubicBezTo>
                  <a:cubicBezTo>
                    <a:pt x="25249" y="4659"/>
                    <a:pt x="25368" y="4681"/>
                    <a:pt x="25423" y="4681"/>
                  </a:cubicBezTo>
                  <a:cubicBezTo>
                    <a:pt x="25434" y="4681"/>
                    <a:pt x="25442" y="4680"/>
                    <a:pt x="25448" y="4678"/>
                  </a:cubicBezTo>
                  <a:cubicBezTo>
                    <a:pt x="28634" y="5001"/>
                    <a:pt x="27828" y="10325"/>
                    <a:pt x="33514" y="11252"/>
                  </a:cubicBezTo>
                  <a:cubicBezTo>
                    <a:pt x="33938" y="11302"/>
                    <a:pt x="34377" y="11336"/>
                    <a:pt x="34812" y="11336"/>
                  </a:cubicBezTo>
                  <a:cubicBezTo>
                    <a:pt x="35082" y="11336"/>
                    <a:pt x="35349" y="11323"/>
                    <a:pt x="35611" y="11292"/>
                  </a:cubicBezTo>
                  <a:cubicBezTo>
                    <a:pt x="43541" y="10648"/>
                    <a:pt x="44560" y="0"/>
                    <a:pt x="43482"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743" name="Google Shape;743;p30"/>
            <p:cNvGrpSpPr/>
            <p:nvPr/>
          </p:nvGrpSpPr>
          <p:grpSpPr>
            <a:xfrm rot="10800000">
              <a:off x="134977" y="799484"/>
              <a:ext cx="251399" cy="2483741"/>
              <a:chOff x="8758380" y="1868912"/>
              <a:chExt cx="251399" cy="2483741"/>
            </a:xfrm>
          </p:grpSpPr>
          <p:sp>
            <p:nvSpPr>
              <p:cNvPr id="744" name="Google Shape;744;p30"/>
              <p:cNvSpPr/>
              <p:nvPr/>
            </p:nvSpPr>
            <p:spPr>
              <a:xfrm rot="10800000" flipH="1">
                <a:off x="8783076" y="4140221"/>
                <a:ext cx="202021" cy="212432"/>
              </a:xfrm>
              <a:custGeom>
                <a:avLst/>
                <a:gdLst/>
                <a:ahLst/>
                <a:cxnLst/>
                <a:rect l="l" t="t" r="r" b="b"/>
                <a:pathLst>
                  <a:path w="8499" h="8937" extrusionOk="0">
                    <a:moveTo>
                      <a:pt x="3650" y="1"/>
                    </a:moveTo>
                    <a:cubicBezTo>
                      <a:pt x="3616" y="1"/>
                      <a:pt x="3578" y="2"/>
                      <a:pt x="3538" y="5"/>
                    </a:cubicBezTo>
                    <a:cubicBezTo>
                      <a:pt x="3054" y="5"/>
                      <a:pt x="3135" y="529"/>
                      <a:pt x="3216" y="1053"/>
                    </a:cubicBezTo>
                    <a:cubicBezTo>
                      <a:pt x="3458" y="2666"/>
                      <a:pt x="3538" y="2787"/>
                      <a:pt x="3417" y="2868"/>
                    </a:cubicBezTo>
                    <a:cubicBezTo>
                      <a:pt x="3412" y="2869"/>
                      <a:pt x="3407" y="2870"/>
                      <a:pt x="3400" y="2870"/>
                    </a:cubicBezTo>
                    <a:cubicBezTo>
                      <a:pt x="3218" y="2870"/>
                      <a:pt x="2643" y="2297"/>
                      <a:pt x="2409" y="2102"/>
                    </a:cubicBezTo>
                    <a:cubicBezTo>
                      <a:pt x="2113" y="1887"/>
                      <a:pt x="1871" y="1689"/>
                      <a:pt x="1647" y="1689"/>
                    </a:cubicBezTo>
                    <a:cubicBezTo>
                      <a:pt x="1535" y="1689"/>
                      <a:pt x="1428" y="1739"/>
                      <a:pt x="1320" y="1860"/>
                    </a:cubicBezTo>
                    <a:cubicBezTo>
                      <a:pt x="836" y="2384"/>
                      <a:pt x="1845" y="3029"/>
                      <a:pt x="2570" y="3594"/>
                    </a:cubicBezTo>
                    <a:lnTo>
                      <a:pt x="2570" y="3634"/>
                    </a:lnTo>
                    <a:cubicBezTo>
                      <a:pt x="3216" y="4199"/>
                      <a:pt x="2611" y="3997"/>
                      <a:pt x="473" y="4118"/>
                    </a:cubicBezTo>
                    <a:cubicBezTo>
                      <a:pt x="231" y="4118"/>
                      <a:pt x="30" y="4320"/>
                      <a:pt x="30" y="4562"/>
                    </a:cubicBezTo>
                    <a:cubicBezTo>
                      <a:pt x="0" y="5031"/>
                      <a:pt x="355" y="5095"/>
                      <a:pt x="628" y="5095"/>
                    </a:cubicBezTo>
                    <a:cubicBezTo>
                      <a:pt x="731" y="5095"/>
                      <a:pt x="822" y="5086"/>
                      <a:pt x="877" y="5086"/>
                    </a:cubicBezTo>
                    <a:cubicBezTo>
                      <a:pt x="1467" y="5064"/>
                      <a:pt x="1903" y="5036"/>
                      <a:pt x="2195" y="5036"/>
                    </a:cubicBezTo>
                    <a:cubicBezTo>
                      <a:pt x="2980" y="5036"/>
                      <a:pt x="2720" y="5238"/>
                      <a:pt x="1603" y="6296"/>
                    </a:cubicBezTo>
                    <a:cubicBezTo>
                      <a:pt x="859" y="6982"/>
                      <a:pt x="1008" y="7526"/>
                      <a:pt x="1445" y="7526"/>
                    </a:cubicBezTo>
                    <a:cubicBezTo>
                      <a:pt x="1624" y="7526"/>
                      <a:pt x="1852" y="7435"/>
                      <a:pt x="2086" y="7224"/>
                    </a:cubicBezTo>
                    <a:cubicBezTo>
                      <a:pt x="2940" y="6462"/>
                      <a:pt x="3342" y="6060"/>
                      <a:pt x="3478" y="6060"/>
                    </a:cubicBezTo>
                    <a:cubicBezTo>
                      <a:pt x="3639" y="6060"/>
                      <a:pt x="3437" y="6613"/>
                      <a:pt x="3175" y="7788"/>
                    </a:cubicBezTo>
                    <a:cubicBezTo>
                      <a:pt x="3095" y="8272"/>
                      <a:pt x="3014" y="8796"/>
                      <a:pt x="3417" y="8917"/>
                    </a:cubicBezTo>
                    <a:cubicBezTo>
                      <a:pt x="3460" y="8930"/>
                      <a:pt x="3500" y="8936"/>
                      <a:pt x="3538" y="8936"/>
                    </a:cubicBezTo>
                    <a:cubicBezTo>
                      <a:pt x="3854" y="8936"/>
                      <a:pt x="3995" y="8507"/>
                      <a:pt x="4103" y="8111"/>
                    </a:cubicBezTo>
                    <a:cubicBezTo>
                      <a:pt x="4456" y="6911"/>
                      <a:pt x="4507" y="6411"/>
                      <a:pt x="4696" y="6411"/>
                    </a:cubicBezTo>
                    <a:cubicBezTo>
                      <a:pt x="4831" y="6411"/>
                      <a:pt x="5037" y="6666"/>
                      <a:pt x="5474" y="7103"/>
                    </a:cubicBezTo>
                    <a:cubicBezTo>
                      <a:pt x="5708" y="7360"/>
                      <a:pt x="6051" y="7536"/>
                      <a:pt x="6297" y="7536"/>
                    </a:cubicBezTo>
                    <a:cubicBezTo>
                      <a:pt x="6475" y="7536"/>
                      <a:pt x="6603" y="7444"/>
                      <a:pt x="6603" y="7224"/>
                    </a:cubicBezTo>
                    <a:cubicBezTo>
                      <a:pt x="6644" y="6659"/>
                      <a:pt x="6200" y="6498"/>
                      <a:pt x="5918" y="6094"/>
                    </a:cubicBezTo>
                    <a:cubicBezTo>
                      <a:pt x="5756" y="5812"/>
                      <a:pt x="5393" y="5651"/>
                      <a:pt x="5393" y="5288"/>
                    </a:cubicBezTo>
                    <a:cubicBezTo>
                      <a:pt x="5474" y="5263"/>
                      <a:pt x="5579" y="5253"/>
                      <a:pt x="5701" y="5253"/>
                    </a:cubicBezTo>
                    <a:cubicBezTo>
                      <a:pt x="6204" y="5253"/>
                      <a:pt x="7001" y="5424"/>
                      <a:pt x="7604" y="5424"/>
                    </a:cubicBezTo>
                    <a:cubicBezTo>
                      <a:pt x="8031" y="5424"/>
                      <a:pt x="8360" y="5338"/>
                      <a:pt x="8418" y="5046"/>
                    </a:cubicBezTo>
                    <a:cubicBezTo>
                      <a:pt x="8499" y="4602"/>
                      <a:pt x="7934" y="4481"/>
                      <a:pt x="7491" y="4441"/>
                    </a:cubicBezTo>
                    <a:cubicBezTo>
                      <a:pt x="4990" y="4159"/>
                      <a:pt x="5071" y="4481"/>
                      <a:pt x="6563" y="3070"/>
                    </a:cubicBezTo>
                    <a:cubicBezTo>
                      <a:pt x="6845" y="2787"/>
                      <a:pt x="7168" y="2586"/>
                      <a:pt x="6886" y="2182"/>
                    </a:cubicBezTo>
                    <a:cubicBezTo>
                      <a:pt x="6800" y="2040"/>
                      <a:pt x="6670" y="1983"/>
                      <a:pt x="6523" y="1983"/>
                    </a:cubicBezTo>
                    <a:cubicBezTo>
                      <a:pt x="6252" y="1983"/>
                      <a:pt x="5925" y="2175"/>
                      <a:pt x="5716" y="2384"/>
                    </a:cubicBezTo>
                    <a:cubicBezTo>
                      <a:pt x="5296" y="2776"/>
                      <a:pt x="4953" y="3169"/>
                      <a:pt x="4743" y="3169"/>
                    </a:cubicBezTo>
                    <a:cubicBezTo>
                      <a:pt x="4650" y="3169"/>
                      <a:pt x="4583" y="3093"/>
                      <a:pt x="4547" y="2908"/>
                    </a:cubicBezTo>
                    <a:cubicBezTo>
                      <a:pt x="4129" y="364"/>
                      <a:pt x="4212" y="1"/>
                      <a:pt x="3650"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45" name="Google Shape;745;p30"/>
              <p:cNvSpPr/>
              <p:nvPr/>
            </p:nvSpPr>
            <p:spPr>
              <a:xfrm rot="10800000" flipH="1">
                <a:off x="8764555" y="3477987"/>
                <a:ext cx="239055" cy="246709"/>
              </a:xfrm>
              <a:custGeom>
                <a:avLst/>
                <a:gdLst/>
                <a:ahLst/>
                <a:cxnLst/>
                <a:rect l="l" t="t" r="r" b="b"/>
                <a:pathLst>
                  <a:path w="10057" h="10379" extrusionOk="0">
                    <a:moveTo>
                      <a:pt x="3479" y="1"/>
                    </a:moveTo>
                    <a:cubicBezTo>
                      <a:pt x="3152" y="1"/>
                      <a:pt x="2797" y="226"/>
                      <a:pt x="2878" y="577"/>
                    </a:cubicBezTo>
                    <a:cubicBezTo>
                      <a:pt x="3039" y="1344"/>
                      <a:pt x="3322" y="2110"/>
                      <a:pt x="3644" y="2836"/>
                    </a:cubicBezTo>
                    <a:cubicBezTo>
                      <a:pt x="3725" y="2997"/>
                      <a:pt x="3886" y="3239"/>
                      <a:pt x="3725" y="3360"/>
                    </a:cubicBezTo>
                    <a:cubicBezTo>
                      <a:pt x="3711" y="3374"/>
                      <a:pt x="3690" y="3380"/>
                      <a:pt x="3664" y="3380"/>
                    </a:cubicBezTo>
                    <a:cubicBezTo>
                      <a:pt x="3378" y="3380"/>
                      <a:pt x="2405" y="2657"/>
                      <a:pt x="1668" y="2473"/>
                    </a:cubicBezTo>
                    <a:cubicBezTo>
                      <a:pt x="1622" y="2462"/>
                      <a:pt x="1577" y="2457"/>
                      <a:pt x="1534" y="2457"/>
                    </a:cubicBezTo>
                    <a:cubicBezTo>
                      <a:pt x="1092" y="2457"/>
                      <a:pt x="853" y="2992"/>
                      <a:pt x="1184" y="3360"/>
                    </a:cubicBezTo>
                    <a:cubicBezTo>
                      <a:pt x="1709" y="3804"/>
                      <a:pt x="2313" y="4167"/>
                      <a:pt x="2959" y="4409"/>
                    </a:cubicBezTo>
                    <a:lnTo>
                      <a:pt x="2959" y="4449"/>
                    </a:lnTo>
                    <a:cubicBezTo>
                      <a:pt x="3806" y="4973"/>
                      <a:pt x="3039" y="4893"/>
                      <a:pt x="620" y="5538"/>
                    </a:cubicBezTo>
                    <a:cubicBezTo>
                      <a:pt x="0" y="5732"/>
                      <a:pt x="161" y="6632"/>
                      <a:pt x="782" y="6632"/>
                    </a:cubicBezTo>
                    <a:cubicBezTo>
                      <a:pt x="808" y="6632"/>
                      <a:pt x="834" y="6630"/>
                      <a:pt x="862" y="6627"/>
                    </a:cubicBezTo>
                    <a:cubicBezTo>
                      <a:pt x="1063" y="6627"/>
                      <a:pt x="1225" y="6586"/>
                      <a:pt x="1386" y="6546"/>
                    </a:cubicBezTo>
                    <a:cubicBezTo>
                      <a:pt x="2359" y="6323"/>
                      <a:pt x="2960" y="6150"/>
                      <a:pt x="3241" y="6150"/>
                    </a:cubicBezTo>
                    <a:cubicBezTo>
                      <a:pt x="3670" y="6150"/>
                      <a:pt x="3352" y="6553"/>
                      <a:pt x="2475" y="7796"/>
                    </a:cubicBezTo>
                    <a:cubicBezTo>
                      <a:pt x="1820" y="8687"/>
                      <a:pt x="2033" y="9237"/>
                      <a:pt x="2472" y="9237"/>
                    </a:cubicBezTo>
                    <a:cubicBezTo>
                      <a:pt x="2710" y="9237"/>
                      <a:pt x="3013" y="9077"/>
                      <a:pt x="3281" y="8724"/>
                    </a:cubicBezTo>
                    <a:cubicBezTo>
                      <a:pt x="4103" y="7616"/>
                      <a:pt x="4463" y="7060"/>
                      <a:pt x="4610" y="7060"/>
                    </a:cubicBezTo>
                    <a:cubicBezTo>
                      <a:pt x="4773" y="7060"/>
                      <a:pt x="4674" y="7747"/>
                      <a:pt x="4653" y="9127"/>
                    </a:cubicBezTo>
                    <a:cubicBezTo>
                      <a:pt x="4653" y="9692"/>
                      <a:pt x="4612" y="10337"/>
                      <a:pt x="5177" y="10377"/>
                    </a:cubicBezTo>
                    <a:cubicBezTo>
                      <a:pt x="5189" y="10378"/>
                      <a:pt x="5201" y="10378"/>
                      <a:pt x="5213" y="10378"/>
                    </a:cubicBezTo>
                    <a:cubicBezTo>
                      <a:pt x="5860" y="10378"/>
                      <a:pt x="5784" y="9298"/>
                      <a:pt x="5903" y="7595"/>
                    </a:cubicBezTo>
                    <a:cubicBezTo>
                      <a:pt x="5923" y="7307"/>
                      <a:pt x="5996" y="7200"/>
                      <a:pt x="6113" y="7200"/>
                    </a:cubicBezTo>
                    <a:cubicBezTo>
                      <a:pt x="6456" y="7200"/>
                      <a:pt x="7179" y="8119"/>
                      <a:pt x="8081" y="8119"/>
                    </a:cubicBezTo>
                    <a:cubicBezTo>
                      <a:pt x="8323" y="8119"/>
                      <a:pt x="8484" y="7877"/>
                      <a:pt x="8443" y="7675"/>
                    </a:cubicBezTo>
                    <a:cubicBezTo>
                      <a:pt x="8363" y="7030"/>
                      <a:pt x="7839" y="6949"/>
                      <a:pt x="7395" y="6506"/>
                    </a:cubicBezTo>
                    <a:cubicBezTo>
                      <a:pt x="7113" y="6224"/>
                      <a:pt x="6669" y="6183"/>
                      <a:pt x="6588" y="5740"/>
                    </a:cubicBezTo>
                    <a:cubicBezTo>
                      <a:pt x="6951" y="5619"/>
                      <a:pt x="7274" y="5538"/>
                      <a:pt x="7637" y="5538"/>
                    </a:cubicBezTo>
                    <a:cubicBezTo>
                      <a:pt x="7839" y="5498"/>
                      <a:pt x="8000" y="5498"/>
                      <a:pt x="8161" y="5498"/>
                    </a:cubicBezTo>
                    <a:cubicBezTo>
                      <a:pt x="9331" y="5336"/>
                      <a:pt x="10057" y="5296"/>
                      <a:pt x="10016" y="4731"/>
                    </a:cubicBezTo>
                    <a:cubicBezTo>
                      <a:pt x="10016" y="4313"/>
                      <a:pt x="9639" y="4227"/>
                      <a:pt x="9230" y="4227"/>
                    </a:cubicBezTo>
                    <a:cubicBezTo>
                      <a:pt x="9088" y="4227"/>
                      <a:pt x="8942" y="4237"/>
                      <a:pt x="8806" y="4247"/>
                    </a:cubicBezTo>
                    <a:cubicBezTo>
                      <a:pt x="7723" y="4353"/>
                      <a:pt x="7066" y="4469"/>
                      <a:pt x="6740" y="4469"/>
                    </a:cubicBezTo>
                    <a:cubicBezTo>
                      <a:pt x="6192" y="4469"/>
                      <a:pt x="6576" y="4140"/>
                      <a:pt x="7435" y="2876"/>
                    </a:cubicBezTo>
                    <a:cubicBezTo>
                      <a:pt x="7677" y="2473"/>
                      <a:pt x="8000" y="2191"/>
                      <a:pt x="7597" y="1787"/>
                    </a:cubicBezTo>
                    <a:cubicBezTo>
                      <a:pt x="7490" y="1681"/>
                      <a:pt x="7373" y="1636"/>
                      <a:pt x="7251" y="1636"/>
                    </a:cubicBezTo>
                    <a:cubicBezTo>
                      <a:pt x="6912" y="1636"/>
                      <a:pt x="6544" y="1985"/>
                      <a:pt x="6306" y="2312"/>
                    </a:cubicBezTo>
                    <a:cubicBezTo>
                      <a:pt x="5867" y="2868"/>
                      <a:pt x="5576" y="3425"/>
                      <a:pt x="5342" y="3425"/>
                    </a:cubicBezTo>
                    <a:cubicBezTo>
                      <a:pt x="5254" y="3425"/>
                      <a:pt x="5173" y="3346"/>
                      <a:pt x="5096" y="3158"/>
                    </a:cubicBezTo>
                    <a:cubicBezTo>
                      <a:pt x="4249" y="1021"/>
                      <a:pt x="4128" y="577"/>
                      <a:pt x="3886" y="174"/>
                    </a:cubicBezTo>
                    <a:cubicBezTo>
                      <a:pt x="3793" y="55"/>
                      <a:pt x="3640" y="1"/>
                      <a:pt x="3479"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746" name="Google Shape;746;p30"/>
              <p:cNvGrpSpPr/>
              <p:nvPr/>
            </p:nvGrpSpPr>
            <p:grpSpPr>
              <a:xfrm>
                <a:off x="8758380" y="1868912"/>
                <a:ext cx="251399" cy="1268845"/>
                <a:chOff x="185843" y="240787"/>
                <a:chExt cx="251398" cy="1268845"/>
              </a:xfrm>
            </p:grpSpPr>
            <p:sp>
              <p:nvSpPr>
                <p:cNvPr id="747" name="Google Shape;747;p30"/>
                <p:cNvSpPr/>
                <p:nvPr/>
              </p:nvSpPr>
              <p:spPr>
                <a:xfrm rot="10800000">
                  <a:off x="196732" y="1335851"/>
                  <a:ext cx="179822" cy="173780"/>
                </a:xfrm>
                <a:custGeom>
                  <a:avLst/>
                  <a:gdLst/>
                  <a:ahLst/>
                  <a:cxnLst/>
                  <a:rect l="l" t="t" r="r" b="b"/>
                  <a:pathLst>
                    <a:path w="8303" h="8024" extrusionOk="0">
                      <a:moveTo>
                        <a:pt x="6826" y="0"/>
                      </a:moveTo>
                      <a:cubicBezTo>
                        <a:pt x="6745" y="0"/>
                        <a:pt x="6665" y="22"/>
                        <a:pt x="6593" y="70"/>
                      </a:cubicBezTo>
                      <a:cubicBezTo>
                        <a:pt x="6268" y="314"/>
                        <a:pt x="6064" y="639"/>
                        <a:pt x="4721" y="2104"/>
                      </a:cubicBezTo>
                      <a:cubicBezTo>
                        <a:pt x="4619" y="2225"/>
                        <a:pt x="4538" y="2278"/>
                        <a:pt x="4471" y="2278"/>
                      </a:cubicBezTo>
                      <a:cubicBezTo>
                        <a:pt x="4244" y="2278"/>
                        <a:pt x="4177" y="1674"/>
                        <a:pt x="3988" y="1046"/>
                      </a:cubicBezTo>
                      <a:cubicBezTo>
                        <a:pt x="3884" y="663"/>
                        <a:pt x="3600" y="190"/>
                        <a:pt x="3265" y="190"/>
                      </a:cubicBezTo>
                      <a:cubicBezTo>
                        <a:pt x="3209" y="190"/>
                        <a:pt x="3152" y="203"/>
                        <a:pt x="3093" y="232"/>
                      </a:cubicBezTo>
                      <a:cubicBezTo>
                        <a:pt x="2645" y="436"/>
                        <a:pt x="2808" y="761"/>
                        <a:pt x="2890" y="1168"/>
                      </a:cubicBezTo>
                      <a:cubicBezTo>
                        <a:pt x="3173" y="2260"/>
                        <a:pt x="3375" y="2696"/>
                        <a:pt x="3144" y="2696"/>
                      </a:cubicBezTo>
                      <a:cubicBezTo>
                        <a:pt x="2943" y="2696"/>
                        <a:pt x="2419" y="2370"/>
                        <a:pt x="1343" y="1860"/>
                      </a:cubicBezTo>
                      <a:cubicBezTo>
                        <a:pt x="1116" y="1747"/>
                        <a:pt x="837" y="1633"/>
                        <a:pt x="608" y="1633"/>
                      </a:cubicBezTo>
                      <a:cubicBezTo>
                        <a:pt x="426" y="1633"/>
                        <a:pt x="275" y="1704"/>
                        <a:pt x="204" y="1901"/>
                      </a:cubicBezTo>
                      <a:cubicBezTo>
                        <a:pt x="0" y="2349"/>
                        <a:pt x="570" y="2593"/>
                        <a:pt x="1506" y="3081"/>
                      </a:cubicBezTo>
                      <a:cubicBezTo>
                        <a:pt x="1628" y="3163"/>
                        <a:pt x="1791" y="3163"/>
                        <a:pt x="1913" y="3244"/>
                      </a:cubicBezTo>
                      <a:cubicBezTo>
                        <a:pt x="2198" y="3366"/>
                        <a:pt x="2483" y="3570"/>
                        <a:pt x="2727" y="3773"/>
                      </a:cubicBezTo>
                      <a:cubicBezTo>
                        <a:pt x="2483" y="4099"/>
                        <a:pt x="2116" y="4017"/>
                        <a:pt x="1832" y="4180"/>
                      </a:cubicBezTo>
                      <a:cubicBezTo>
                        <a:pt x="1343" y="4384"/>
                        <a:pt x="896" y="4302"/>
                        <a:pt x="611" y="4791"/>
                      </a:cubicBezTo>
                      <a:cubicBezTo>
                        <a:pt x="489" y="4953"/>
                        <a:pt x="570" y="5197"/>
                        <a:pt x="773" y="5279"/>
                      </a:cubicBezTo>
                      <a:cubicBezTo>
                        <a:pt x="913" y="5325"/>
                        <a:pt x="1057" y="5344"/>
                        <a:pt x="1201" y="5344"/>
                      </a:cubicBezTo>
                      <a:cubicBezTo>
                        <a:pt x="1741" y="5344"/>
                        <a:pt x="2282" y="5086"/>
                        <a:pt x="2562" y="5086"/>
                      </a:cubicBezTo>
                      <a:cubicBezTo>
                        <a:pt x="2732" y="5086"/>
                        <a:pt x="2806" y="5180"/>
                        <a:pt x="2727" y="5482"/>
                      </a:cubicBezTo>
                      <a:cubicBezTo>
                        <a:pt x="2279" y="6947"/>
                        <a:pt x="1872" y="7802"/>
                        <a:pt x="2483" y="8006"/>
                      </a:cubicBezTo>
                      <a:cubicBezTo>
                        <a:pt x="2527" y="8018"/>
                        <a:pt x="2569" y="8023"/>
                        <a:pt x="2608" y="8023"/>
                      </a:cubicBezTo>
                      <a:cubicBezTo>
                        <a:pt x="2963" y="8023"/>
                        <a:pt x="3113" y="7550"/>
                        <a:pt x="3297" y="7110"/>
                      </a:cubicBezTo>
                      <a:cubicBezTo>
                        <a:pt x="3666" y="6043"/>
                        <a:pt x="3798" y="5462"/>
                        <a:pt x="3926" y="5462"/>
                      </a:cubicBezTo>
                      <a:cubicBezTo>
                        <a:pt x="4052" y="5462"/>
                        <a:pt x="4175" y="6022"/>
                        <a:pt x="4518" y="7232"/>
                      </a:cubicBezTo>
                      <a:cubicBezTo>
                        <a:pt x="4658" y="7688"/>
                        <a:pt x="4926" y="7917"/>
                        <a:pt x="5157" y="7917"/>
                      </a:cubicBezTo>
                      <a:cubicBezTo>
                        <a:pt x="5462" y="7917"/>
                        <a:pt x="5703" y="7515"/>
                        <a:pt x="5494" y="6703"/>
                      </a:cubicBezTo>
                      <a:cubicBezTo>
                        <a:pt x="5166" y="5567"/>
                        <a:pt x="5015" y="5099"/>
                        <a:pt x="5234" y="5099"/>
                      </a:cubicBezTo>
                      <a:cubicBezTo>
                        <a:pt x="5424" y="5099"/>
                        <a:pt x="5889" y="5446"/>
                        <a:pt x="6756" y="6011"/>
                      </a:cubicBezTo>
                      <a:cubicBezTo>
                        <a:pt x="6878" y="6093"/>
                        <a:pt x="7000" y="6174"/>
                        <a:pt x="7122" y="6256"/>
                      </a:cubicBezTo>
                      <a:cubicBezTo>
                        <a:pt x="7190" y="6289"/>
                        <a:pt x="7258" y="6304"/>
                        <a:pt x="7324" y="6304"/>
                      </a:cubicBezTo>
                      <a:cubicBezTo>
                        <a:pt x="7736" y="6304"/>
                        <a:pt x="8067" y="5717"/>
                        <a:pt x="7611" y="5401"/>
                      </a:cubicBezTo>
                      <a:cubicBezTo>
                        <a:pt x="5820" y="4139"/>
                        <a:pt x="5209" y="3977"/>
                        <a:pt x="6064" y="3814"/>
                      </a:cubicBezTo>
                      <a:lnTo>
                        <a:pt x="6064" y="3773"/>
                      </a:lnTo>
                      <a:cubicBezTo>
                        <a:pt x="6675" y="3773"/>
                        <a:pt x="7285" y="3692"/>
                        <a:pt x="7855" y="3488"/>
                      </a:cubicBezTo>
                      <a:cubicBezTo>
                        <a:pt x="8302" y="3285"/>
                        <a:pt x="8180" y="2634"/>
                        <a:pt x="7692" y="2593"/>
                      </a:cubicBezTo>
                      <a:cubicBezTo>
                        <a:pt x="7617" y="2585"/>
                        <a:pt x="7538" y="2581"/>
                        <a:pt x="7456" y="2581"/>
                      </a:cubicBezTo>
                      <a:cubicBezTo>
                        <a:pt x="6886" y="2581"/>
                        <a:pt x="6186" y="2757"/>
                        <a:pt x="5884" y="2757"/>
                      </a:cubicBezTo>
                      <a:cubicBezTo>
                        <a:pt x="5805" y="2757"/>
                        <a:pt x="5754" y="2745"/>
                        <a:pt x="5738" y="2715"/>
                      </a:cubicBezTo>
                      <a:cubicBezTo>
                        <a:pt x="5657" y="2552"/>
                        <a:pt x="5861" y="2389"/>
                        <a:pt x="5983" y="2308"/>
                      </a:cubicBezTo>
                      <a:cubicBezTo>
                        <a:pt x="6471" y="1779"/>
                        <a:pt x="6919" y="1250"/>
                        <a:pt x="7326" y="680"/>
                      </a:cubicBezTo>
                      <a:cubicBezTo>
                        <a:pt x="7489" y="353"/>
                        <a:pt x="7154" y="0"/>
                        <a:pt x="6826"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748" name="Google Shape;748;p30"/>
                <p:cNvGrpSpPr/>
                <p:nvPr/>
              </p:nvGrpSpPr>
              <p:grpSpPr>
                <a:xfrm>
                  <a:off x="185843" y="240787"/>
                  <a:ext cx="251398" cy="688907"/>
                  <a:chOff x="113835" y="903690"/>
                  <a:chExt cx="251399" cy="688907"/>
                </a:xfrm>
              </p:grpSpPr>
              <p:sp>
                <p:nvSpPr>
                  <p:cNvPr id="749" name="Google Shape;749;p30"/>
                  <p:cNvSpPr/>
                  <p:nvPr/>
                </p:nvSpPr>
                <p:spPr>
                  <a:xfrm rot="5400000" flipH="1">
                    <a:off x="245000" y="912449"/>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0" name="Google Shape;750;p30"/>
                  <p:cNvSpPr/>
                  <p:nvPr/>
                </p:nvSpPr>
                <p:spPr>
                  <a:xfrm rot="5400000" flipH="1">
                    <a:off x="101626" y="1434850"/>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grpSp>
        <p:grpSp>
          <p:nvGrpSpPr>
            <p:cNvPr id="751" name="Google Shape;751;p30"/>
            <p:cNvGrpSpPr/>
            <p:nvPr/>
          </p:nvGrpSpPr>
          <p:grpSpPr>
            <a:xfrm rot="5400000" flipH="1">
              <a:off x="4976863" y="-179613"/>
              <a:ext cx="138491" cy="925309"/>
              <a:chOff x="101360" y="4329101"/>
              <a:chExt cx="138491" cy="925309"/>
            </a:xfrm>
          </p:grpSpPr>
          <p:sp>
            <p:nvSpPr>
              <p:cNvPr id="752" name="Google Shape;752;p30"/>
              <p:cNvSpPr/>
              <p:nvPr/>
            </p:nvSpPr>
            <p:spPr>
              <a:xfrm rot="5400000" flipH="1">
                <a:off x="106721" y="5121280"/>
                <a:ext cx="143442" cy="122817"/>
              </a:xfrm>
              <a:custGeom>
                <a:avLst/>
                <a:gdLst/>
                <a:ahLst/>
                <a:cxnLst/>
                <a:rect l="l" t="t" r="r" b="b"/>
                <a:pathLst>
                  <a:path w="3971" h="3400" extrusionOk="0">
                    <a:moveTo>
                      <a:pt x="1702" y="1"/>
                    </a:moveTo>
                    <a:cubicBezTo>
                      <a:pt x="768" y="34"/>
                      <a:pt x="1" y="768"/>
                      <a:pt x="34" y="1702"/>
                    </a:cubicBezTo>
                    <a:cubicBezTo>
                      <a:pt x="34" y="2719"/>
                      <a:pt x="878" y="3400"/>
                      <a:pt x="1743" y="3400"/>
                    </a:cubicBezTo>
                    <a:cubicBezTo>
                      <a:pt x="2154" y="3400"/>
                      <a:pt x="2570" y="3246"/>
                      <a:pt x="2903" y="2903"/>
                    </a:cubicBezTo>
                    <a:cubicBezTo>
                      <a:pt x="3970" y="1802"/>
                      <a:pt x="3203" y="1"/>
                      <a:pt x="17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3" name="Google Shape;753;p30"/>
              <p:cNvSpPr/>
              <p:nvPr/>
            </p:nvSpPr>
            <p:spPr>
              <a:xfrm rot="5400000" flipH="1">
                <a:off x="92600" y="4337860"/>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754" name="Google Shape;754;p30"/>
            <p:cNvGrpSpPr/>
            <p:nvPr/>
          </p:nvGrpSpPr>
          <p:grpSpPr>
            <a:xfrm rot="10800000" flipH="1">
              <a:off x="8501579" y="4194837"/>
              <a:ext cx="470981" cy="819274"/>
              <a:chOff x="2584159" y="4646991"/>
              <a:chExt cx="470981" cy="819274"/>
            </a:xfrm>
          </p:grpSpPr>
          <p:sp>
            <p:nvSpPr>
              <p:cNvPr id="755" name="Google Shape;755;p30"/>
              <p:cNvSpPr/>
              <p:nvPr/>
            </p:nvSpPr>
            <p:spPr>
              <a:xfrm rot="-6299960">
                <a:off x="2608621" y="4670962"/>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6" name="Google Shape;756;p30"/>
              <p:cNvSpPr/>
              <p:nvPr/>
            </p:nvSpPr>
            <p:spPr>
              <a:xfrm rot="6299960" flipH="1">
                <a:off x="2871107" y="5282367"/>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757" name="Google Shape;757;p30"/>
            <p:cNvGrpSpPr/>
            <p:nvPr/>
          </p:nvGrpSpPr>
          <p:grpSpPr>
            <a:xfrm rot="10800000">
              <a:off x="8072688" y="49337"/>
              <a:ext cx="1018578" cy="2567918"/>
              <a:chOff x="573296" y="2604956"/>
              <a:chExt cx="1018578" cy="2567918"/>
            </a:xfrm>
          </p:grpSpPr>
          <p:grpSp>
            <p:nvGrpSpPr>
              <p:cNvPr id="758" name="Google Shape;758;p30"/>
              <p:cNvGrpSpPr/>
              <p:nvPr/>
            </p:nvGrpSpPr>
            <p:grpSpPr>
              <a:xfrm>
                <a:off x="573296" y="2604956"/>
                <a:ext cx="1018578" cy="2567918"/>
                <a:chOff x="569307" y="2369583"/>
                <a:chExt cx="923796" cy="2328966"/>
              </a:xfrm>
            </p:grpSpPr>
            <p:sp>
              <p:nvSpPr>
                <p:cNvPr id="759" name="Google Shape;759;p30"/>
                <p:cNvSpPr/>
                <p:nvPr/>
              </p:nvSpPr>
              <p:spPr>
                <a:xfrm rot="-8100000">
                  <a:off x="670863" y="2960722"/>
                  <a:ext cx="179365" cy="361540"/>
                </a:xfrm>
                <a:custGeom>
                  <a:avLst/>
                  <a:gdLst/>
                  <a:ahLst/>
                  <a:cxnLst/>
                  <a:rect l="l" t="t" r="r" b="b"/>
                  <a:pathLst>
                    <a:path w="7978" h="16081" extrusionOk="0">
                      <a:moveTo>
                        <a:pt x="974" y="0"/>
                      </a:moveTo>
                      <a:cubicBezTo>
                        <a:pt x="774" y="0"/>
                        <a:pt x="590" y="46"/>
                        <a:pt x="407" y="138"/>
                      </a:cubicBezTo>
                      <a:cubicBezTo>
                        <a:pt x="122" y="260"/>
                        <a:pt x="0" y="626"/>
                        <a:pt x="204" y="870"/>
                      </a:cubicBezTo>
                      <a:cubicBezTo>
                        <a:pt x="367" y="1114"/>
                        <a:pt x="652" y="1277"/>
                        <a:pt x="936" y="1318"/>
                      </a:cubicBezTo>
                      <a:cubicBezTo>
                        <a:pt x="1465" y="1399"/>
                        <a:pt x="1954" y="1562"/>
                        <a:pt x="2442" y="1684"/>
                      </a:cubicBezTo>
                      <a:cubicBezTo>
                        <a:pt x="3215" y="1969"/>
                        <a:pt x="3297" y="2213"/>
                        <a:pt x="3012" y="2946"/>
                      </a:cubicBezTo>
                      <a:cubicBezTo>
                        <a:pt x="2768" y="3556"/>
                        <a:pt x="2442" y="4126"/>
                        <a:pt x="2076" y="4696"/>
                      </a:cubicBezTo>
                      <a:cubicBezTo>
                        <a:pt x="1465" y="5387"/>
                        <a:pt x="1425" y="6446"/>
                        <a:pt x="1913" y="7219"/>
                      </a:cubicBezTo>
                      <a:cubicBezTo>
                        <a:pt x="2239" y="7748"/>
                        <a:pt x="2768" y="8155"/>
                        <a:pt x="3338" y="8399"/>
                      </a:cubicBezTo>
                      <a:cubicBezTo>
                        <a:pt x="3663" y="8521"/>
                        <a:pt x="4029" y="8643"/>
                        <a:pt x="4355" y="8806"/>
                      </a:cubicBezTo>
                      <a:cubicBezTo>
                        <a:pt x="5047" y="9132"/>
                        <a:pt x="5169" y="9416"/>
                        <a:pt x="4925" y="10149"/>
                      </a:cubicBezTo>
                      <a:cubicBezTo>
                        <a:pt x="4681" y="10719"/>
                        <a:pt x="4396" y="11289"/>
                        <a:pt x="4029" y="11777"/>
                      </a:cubicBezTo>
                      <a:cubicBezTo>
                        <a:pt x="3134" y="12957"/>
                        <a:pt x="3378" y="14666"/>
                        <a:pt x="4599" y="15562"/>
                      </a:cubicBezTo>
                      <a:cubicBezTo>
                        <a:pt x="5098" y="15936"/>
                        <a:pt x="5657" y="16081"/>
                        <a:pt x="6231" y="16081"/>
                      </a:cubicBezTo>
                      <a:cubicBezTo>
                        <a:pt x="6594" y="16081"/>
                        <a:pt x="6963" y="16023"/>
                        <a:pt x="7326" y="15928"/>
                      </a:cubicBezTo>
                      <a:cubicBezTo>
                        <a:pt x="7774" y="15847"/>
                        <a:pt x="7977" y="15521"/>
                        <a:pt x="7896" y="15236"/>
                      </a:cubicBezTo>
                      <a:cubicBezTo>
                        <a:pt x="7814" y="14992"/>
                        <a:pt x="7774" y="14870"/>
                        <a:pt x="7204" y="14870"/>
                      </a:cubicBezTo>
                      <a:cubicBezTo>
                        <a:pt x="7092" y="14880"/>
                        <a:pt x="6980" y="14885"/>
                        <a:pt x="6869" y="14885"/>
                      </a:cubicBezTo>
                      <a:cubicBezTo>
                        <a:pt x="6535" y="14885"/>
                        <a:pt x="6207" y="14839"/>
                        <a:pt x="5901" y="14748"/>
                      </a:cubicBezTo>
                      <a:cubicBezTo>
                        <a:pt x="5047" y="14585"/>
                        <a:pt x="4599" y="13608"/>
                        <a:pt x="5006" y="12876"/>
                      </a:cubicBezTo>
                      <a:cubicBezTo>
                        <a:pt x="5169" y="12550"/>
                        <a:pt x="5332" y="12306"/>
                        <a:pt x="5494" y="12021"/>
                      </a:cubicBezTo>
                      <a:cubicBezTo>
                        <a:pt x="5983" y="11370"/>
                        <a:pt x="6268" y="10637"/>
                        <a:pt x="6390" y="9905"/>
                      </a:cubicBezTo>
                      <a:cubicBezTo>
                        <a:pt x="6553" y="8969"/>
                        <a:pt x="6064" y="8073"/>
                        <a:pt x="5250" y="7707"/>
                      </a:cubicBezTo>
                      <a:cubicBezTo>
                        <a:pt x="5006" y="7544"/>
                        <a:pt x="4721" y="7463"/>
                        <a:pt x="4314" y="7300"/>
                      </a:cubicBezTo>
                      <a:cubicBezTo>
                        <a:pt x="4274" y="7260"/>
                        <a:pt x="4111" y="7219"/>
                        <a:pt x="3907" y="7137"/>
                      </a:cubicBezTo>
                      <a:cubicBezTo>
                        <a:pt x="2849" y="6649"/>
                        <a:pt x="2727" y="6201"/>
                        <a:pt x="3338" y="5265"/>
                      </a:cubicBezTo>
                      <a:cubicBezTo>
                        <a:pt x="3419" y="5184"/>
                        <a:pt x="3500" y="5103"/>
                        <a:pt x="3541" y="4980"/>
                      </a:cubicBezTo>
                      <a:cubicBezTo>
                        <a:pt x="3907" y="4451"/>
                        <a:pt x="4192" y="3841"/>
                        <a:pt x="4436" y="3231"/>
                      </a:cubicBezTo>
                      <a:cubicBezTo>
                        <a:pt x="4884" y="2172"/>
                        <a:pt x="4355" y="951"/>
                        <a:pt x="3297" y="544"/>
                      </a:cubicBezTo>
                      <a:cubicBezTo>
                        <a:pt x="2605" y="260"/>
                        <a:pt x="1913" y="97"/>
                        <a:pt x="1181" y="15"/>
                      </a:cubicBezTo>
                      <a:cubicBezTo>
                        <a:pt x="1109" y="5"/>
                        <a:pt x="1041" y="0"/>
                        <a:pt x="974"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60" name="Google Shape;760;p30"/>
                <p:cNvSpPr/>
                <p:nvPr/>
              </p:nvSpPr>
              <p:spPr>
                <a:xfrm rot="1799866" flipH="1">
                  <a:off x="644343" y="4365872"/>
                  <a:ext cx="335806" cy="266586"/>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61" name="Google Shape;761;p30"/>
                <p:cNvSpPr/>
                <p:nvPr/>
              </p:nvSpPr>
              <p:spPr>
                <a:xfrm rot="-1799866">
                  <a:off x="1356650" y="4448220"/>
                  <a:ext cx="118950" cy="101886"/>
                </a:xfrm>
                <a:custGeom>
                  <a:avLst/>
                  <a:gdLst/>
                  <a:ahLst/>
                  <a:cxnLst/>
                  <a:rect l="l" t="t" r="r" b="b"/>
                  <a:pathLst>
                    <a:path w="5291" h="4532" extrusionOk="0">
                      <a:moveTo>
                        <a:pt x="2239" y="0"/>
                      </a:moveTo>
                      <a:cubicBezTo>
                        <a:pt x="1018" y="0"/>
                        <a:pt x="0" y="1018"/>
                        <a:pt x="0" y="2279"/>
                      </a:cubicBezTo>
                      <a:cubicBezTo>
                        <a:pt x="0" y="3630"/>
                        <a:pt x="1119" y="4532"/>
                        <a:pt x="2285" y="4532"/>
                      </a:cubicBezTo>
                      <a:cubicBezTo>
                        <a:pt x="2840" y="4532"/>
                        <a:pt x="3406" y="4327"/>
                        <a:pt x="3866" y="3867"/>
                      </a:cubicBezTo>
                      <a:cubicBezTo>
                        <a:pt x="5291" y="2442"/>
                        <a:pt x="4273" y="0"/>
                        <a:pt x="223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62" name="Google Shape;762;p30"/>
                <p:cNvSpPr/>
                <p:nvPr/>
              </p:nvSpPr>
              <p:spPr>
                <a:xfrm rot="1799866" flipH="1">
                  <a:off x="647023" y="2398312"/>
                  <a:ext cx="154650" cy="148266"/>
                </a:xfrm>
                <a:custGeom>
                  <a:avLst/>
                  <a:gdLst/>
                  <a:ahLst/>
                  <a:cxnLst/>
                  <a:rect l="l" t="t" r="r" b="b"/>
                  <a:pathLst>
                    <a:path w="6879" h="6595" extrusionOk="0">
                      <a:moveTo>
                        <a:pt x="3195" y="0"/>
                      </a:moveTo>
                      <a:cubicBezTo>
                        <a:pt x="3062" y="0"/>
                        <a:pt x="2934" y="73"/>
                        <a:pt x="2890" y="205"/>
                      </a:cubicBezTo>
                      <a:lnTo>
                        <a:pt x="2280" y="1874"/>
                      </a:lnTo>
                      <a:cubicBezTo>
                        <a:pt x="2239" y="1955"/>
                        <a:pt x="2158" y="2036"/>
                        <a:pt x="2076" y="2077"/>
                      </a:cubicBezTo>
                      <a:lnTo>
                        <a:pt x="367" y="2525"/>
                      </a:lnTo>
                      <a:cubicBezTo>
                        <a:pt x="82" y="2606"/>
                        <a:pt x="1" y="2932"/>
                        <a:pt x="245" y="3135"/>
                      </a:cubicBezTo>
                      <a:lnTo>
                        <a:pt x="1629" y="4193"/>
                      </a:lnTo>
                      <a:cubicBezTo>
                        <a:pt x="1710" y="4275"/>
                        <a:pt x="1751" y="4397"/>
                        <a:pt x="1751" y="4519"/>
                      </a:cubicBezTo>
                      <a:lnTo>
                        <a:pt x="1669" y="6228"/>
                      </a:lnTo>
                      <a:cubicBezTo>
                        <a:pt x="1669" y="6448"/>
                        <a:pt x="1839" y="6595"/>
                        <a:pt x="2009" y="6595"/>
                      </a:cubicBezTo>
                      <a:cubicBezTo>
                        <a:pt x="2060" y="6595"/>
                        <a:pt x="2111" y="6582"/>
                        <a:pt x="2158" y="6554"/>
                      </a:cubicBezTo>
                      <a:lnTo>
                        <a:pt x="3623" y="5536"/>
                      </a:lnTo>
                      <a:cubicBezTo>
                        <a:pt x="3670" y="5513"/>
                        <a:pt x="3730" y="5489"/>
                        <a:pt x="3797" y="5489"/>
                      </a:cubicBezTo>
                      <a:cubicBezTo>
                        <a:pt x="3845" y="5489"/>
                        <a:pt x="3897" y="5502"/>
                        <a:pt x="3948" y="5536"/>
                      </a:cubicBezTo>
                      <a:lnTo>
                        <a:pt x="5576" y="6147"/>
                      </a:lnTo>
                      <a:cubicBezTo>
                        <a:pt x="5626" y="6180"/>
                        <a:pt x="5680" y="6194"/>
                        <a:pt x="5734" y="6194"/>
                      </a:cubicBezTo>
                      <a:cubicBezTo>
                        <a:pt x="5949" y="6194"/>
                        <a:pt x="6162" y="5967"/>
                        <a:pt x="6065" y="5740"/>
                      </a:cubicBezTo>
                      <a:lnTo>
                        <a:pt x="5536" y="4071"/>
                      </a:lnTo>
                      <a:cubicBezTo>
                        <a:pt x="5536" y="3949"/>
                        <a:pt x="5536" y="3827"/>
                        <a:pt x="5617" y="3746"/>
                      </a:cubicBezTo>
                      <a:lnTo>
                        <a:pt x="6716" y="2403"/>
                      </a:lnTo>
                      <a:cubicBezTo>
                        <a:pt x="6879" y="2158"/>
                        <a:pt x="6716" y="1833"/>
                        <a:pt x="6472" y="1833"/>
                      </a:cubicBezTo>
                      <a:lnTo>
                        <a:pt x="4722" y="1792"/>
                      </a:lnTo>
                      <a:cubicBezTo>
                        <a:pt x="4600" y="1792"/>
                        <a:pt x="4477" y="1711"/>
                        <a:pt x="4437" y="1629"/>
                      </a:cubicBezTo>
                      <a:lnTo>
                        <a:pt x="3501" y="164"/>
                      </a:lnTo>
                      <a:cubicBezTo>
                        <a:pt x="3426" y="52"/>
                        <a:pt x="3309" y="0"/>
                        <a:pt x="3195"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763" name="Google Shape;763;p30"/>
              <p:cNvSpPr/>
              <p:nvPr/>
            </p:nvSpPr>
            <p:spPr>
              <a:xfrm rot="-1799788">
                <a:off x="673116" y="4154826"/>
                <a:ext cx="131151" cy="112338"/>
              </a:xfrm>
              <a:custGeom>
                <a:avLst/>
                <a:gdLst/>
                <a:ahLst/>
                <a:cxnLst/>
                <a:rect l="l" t="t" r="r" b="b"/>
                <a:pathLst>
                  <a:path w="5291" h="4532" extrusionOk="0">
                    <a:moveTo>
                      <a:pt x="2239" y="0"/>
                    </a:moveTo>
                    <a:cubicBezTo>
                      <a:pt x="1018" y="0"/>
                      <a:pt x="0" y="1018"/>
                      <a:pt x="0" y="2279"/>
                    </a:cubicBezTo>
                    <a:cubicBezTo>
                      <a:pt x="0" y="3630"/>
                      <a:pt x="1119" y="4532"/>
                      <a:pt x="2285" y="4532"/>
                    </a:cubicBezTo>
                    <a:cubicBezTo>
                      <a:pt x="2840" y="4532"/>
                      <a:pt x="3406" y="4327"/>
                      <a:pt x="3866" y="3867"/>
                    </a:cubicBezTo>
                    <a:cubicBezTo>
                      <a:pt x="5291" y="2442"/>
                      <a:pt x="4273" y="0"/>
                      <a:pt x="223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764" name="Google Shape;764;p30"/>
            <p:cNvGrpSpPr/>
            <p:nvPr/>
          </p:nvGrpSpPr>
          <p:grpSpPr>
            <a:xfrm rot="10800000" flipH="1">
              <a:off x="1478241" y="102587"/>
              <a:ext cx="2637464" cy="360910"/>
              <a:chOff x="3769654" y="4669674"/>
              <a:chExt cx="2637464" cy="360910"/>
            </a:xfrm>
          </p:grpSpPr>
          <p:grpSp>
            <p:nvGrpSpPr>
              <p:cNvPr id="765" name="Google Shape;765;p30"/>
              <p:cNvGrpSpPr/>
              <p:nvPr/>
            </p:nvGrpSpPr>
            <p:grpSpPr>
              <a:xfrm>
                <a:off x="4326487" y="4669674"/>
                <a:ext cx="2080631" cy="360197"/>
                <a:chOff x="8259083" y="155276"/>
                <a:chExt cx="1937093" cy="335348"/>
              </a:xfrm>
            </p:grpSpPr>
            <p:sp>
              <p:nvSpPr>
                <p:cNvPr id="766" name="Google Shape;766;p30"/>
                <p:cNvSpPr/>
                <p:nvPr/>
              </p:nvSpPr>
              <p:spPr>
                <a:xfrm flipH="1">
                  <a:off x="9165712" y="256637"/>
                  <a:ext cx="161042" cy="213921"/>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67" name="Google Shape;767;p30"/>
                <p:cNvSpPr/>
                <p:nvPr/>
              </p:nvSpPr>
              <p:spPr>
                <a:xfrm flipH="1">
                  <a:off x="8259083" y="155276"/>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68" name="Google Shape;768;p30"/>
                <p:cNvSpPr/>
                <p:nvPr/>
              </p:nvSpPr>
              <p:spPr>
                <a:xfrm flipH="1">
                  <a:off x="9860355" y="224027"/>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769" name="Google Shape;769;p30"/>
              <p:cNvSpPr/>
              <p:nvPr/>
            </p:nvSpPr>
            <p:spPr>
              <a:xfrm flipH="1">
                <a:off x="3769654" y="4800821"/>
                <a:ext cx="172969" cy="229763"/>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770" name="Google Shape;770;p30"/>
            <p:cNvGrpSpPr/>
            <p:nvPr/>
          </p:nvGrpSpPr>
          <p:grpSpPr>
            <a:xfrm flipH="1">
              <a:off x="956385" y="4738194"/>
              <a:ext cx="1642914" cy="288106"/>
              <a:chOff x="1655357" y="4744366"/>
              <a:chExt cx="1642914" cy="288106"/>
            </a:xfrm>
          </p:grpSpPr>
          <p:sp>
            <p:nvSpPr>
              <p:cNvPr id="771" name="Google Shape;771;p30"/>
              <p:cNvSpPr/>
              <p:nvPr/>
            </p:nvSpPr>
            <p:spPr>
              <a:xfrm rot="6299960" flipH="1">
                <a:off x="3058591" y="4768337"/>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2" name="Google Shape;772;p30"/>
              <p:cNvSpPr/>
              <p:nvPr/>
            </p:nvSpPr>
            <p:spPr>
              <a:xfrm rot="6300015" flipH="1">
                <a:off x="1671921" y="4847666"/>
                <a:ext cx="149588" cy="149079"/>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3" name="Google Shape;773;p30"/>
              <p:cNvSpPr/>
              <p:nvPr/>
            </p:nvSpPr>
            <p:spPr>
              <a:xfrm rot="6299960" flipH="1">
                <a:off x="2353182" y="4848574"/>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774" name="Google Shape;774;p30"/>
            <p:cNvGrpSpPr/>
            <p:nvPr/>
          </p:nvGrpSpPr>
          <p:grpSpPr>
            <a:xfrm rot="-5400000">
              <a:off x="8523625" y="3276385"/>
              <a:ext cx="729459" cy="202877"/>
              <a:chOff x="3135892" y="4857387"/>
              <a:chExt cx="729459" cy="202877"/>
            </a:xfrm>
          </p:grpSpPr>
          <p:sp>
            <p:nvSpPr>
              <p:cNvPr id="775" name="Google Shape;775;p30"/>
              <p:cNvSpPr/>
              <p:nvPr/>
            </p:nvSpPr>
            <p:spPr>
              <a:xfrm rot="-4499985" flipH="1">
                <a:off x="3699199" y="4893114"/>
                <a:ext cx="149588" cy="149079"/>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6" name="Google Shape;776;p30"/>
              <p:cNvSpPr/>
              <p:nvPr/>
            </p:nvSpPr>
            <p:spPr>
              <a:xfrm rot="-4500040" flipH="1">
                <a:off x="3154081" y="4876366"/>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1">
  <p:cSld name="CUSTOM_25">
    <p:spTree>
      <p:nvGrpSpPr>
        <p:cNvPr id="1" name="Shape 777"/>
        <p:cNvGrpSpPr/>
        <p:nvPr/>
      </p:nvGrpSpPr>
      <p:grpSpPr>
        <a:xfrm>
          <a:off x="0" y="0"/>
          <a:ext cx="0" cy="0"/>
          <a:chOff x="0" y="0"/>
          <a:chExt cx="0" cy="0"/>
        </a:xfrm>
      </p:grpSpPr>
      <p:sp>
        <p:nvSpPr>
          <p:cNvPr id="778" name="Google Shape;778;p31"/>
          <p:cNvSpPr/>
          <p:nvPr/>
        </p:nvSpPr>
        <p:spPr>
          <a:xfrm flipH="1">
            <a:off x="838950" y="828900"/>
            <a:ext cx="7466100" cy="3485700"/>
          </a:xfrm>
          <a:prstGeom prst="roundRect">
            <a:avLst>
              <a:gd name="adj" fmla="val 5869"/>
            </a:avLst>
          </a:prstGeom>
          <a:solidFill>
            <a:schemeClr val="accent5"/>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779" name="Google Shape;779;p31"/>
          <p:cNvGrpSpPr/>
          <p:nvPr/>
        </p:nvGrpSpPr>
        <p:grpSpPr>
          <a:xfrm rot="10800000">
            <a:off x="-391650" y="79550"/>
            <a:ext cx="9927306" cy="5194186"/>
            <a:chOff x="-391656" y="-72850"/>
            <a:chExt cx="9927306" cy="5194186"/>
          </a:xfrm>
        </p:grpSpPr>
        <p:sp>
          <p:nvSpPr>
            <p:cNvPr id="780" name="Google Shape;780;p31"/>
            <p:cNvSpPr/>
            <p:nvPr/>
          </p:nvSpPr>
          <p:spPr>
            <a:xfrm rot="10800000">
              <a:off x="349132" y="3311541"/>
              <a:ext cx="179822" cy="173780"/>
            </a:xfrm>
            <a:custGeom>
              <a:avLst/>
              <a:gdLst/>
              <a:ahLst/>
              <a:cxnLst/>
              <a:rect l="l" t="t" r="r" b="b"/>
              <a:pathLst>
                <a:path w="8303" h="8024" extrusionOk="0">
                  <a:moveTo>
                    <a:pt x="6826" y="0"/>
                  </a:moveTo>
                  <a:cubicBezTo>
                    <a:pt x="6745" y="0"/>
                    <a:pt x="6665" y="22"/>
                    <a:pt x="6593" y="70"/>
                  </a:cubicBezTo>
                  <a:cubicBezTo>
                    <a:pt x="6268" y="314"/>
                    <a:pt x="6064" y="639"/>
                    <a:pt x="4721" y="2104"/>
                  </a:cubicBezTo>
                  <a:cubicBezTo>
                    <a:pt x="4619" y="2225"/>
                    <a:pt x="4538" y="2278"/>
                    <a:pt x="4471" y="2278"/>
                  </a:cubicBezTo>
                  <a:cubicBezTo>
                    <a:pt x="4244" y="2278"/>
                    <a:pt x="4177" y="1674"/>
                    <a:pt x="3988" y="1046"/>
                  </a:cubicBezTo>
                  <a:cubicBezTo>
                    <a:pt x="3884" y="663"/>
                    <a:pt x="3600" y="190"/>
                    <a:pt x="3265" y="190"/>
                  </a:cubicBezTo>
                  <a:cubicBezTo>
                    <a:pt x="3209" y="190"/>
                    <a:pt x="3152" y="203"/>
                    <a:pt x="3093" y="232"/>
                  </a:cubicBezTo>
                  <a:cubicBezTo>
                    <a:pt x="2645" y="436"/>
                    <a:pt x="2808" y="761"/>
                    <a:pt x="2890" y="1168"/>
                  </a:cubicBezTo>
                  <a:cubicBezTo>
                    <a:pt x="3173" y="2260"/>
                    <a:pt x="3375" y="2696"/>
                    <a:pt x="3144" y="2696"/>
                  </a:cubicBezTo>
                  <a:cubicBezTo>
                    <a:pt x="2943" y="2696"/>
                    <a:pt x="2419" y="2370"/>
                    <a:pt x="1343" y="1860"/>
                  </a:cubicBezTo>
                  <a:cubicBezTo>
                    <a:pt x="1116" y="1747"/>
                    <a:pt x="837" y="1633"/>
                    <a:pt x="608" y="1633"/>
                  </a:cubicBezTo>
                  <a:cubicBezTo>
                    <a:pt x="426" y="1633"/>
                    <a:pt x="275" y="1704"/>
                    <a:pt x="204" y="1901"/>
                  </a:cubicBezTo>
                  <a:cubicBezTo>
                    <a:pt x="0" y="2349"/>
                    <a:pt x="570" y="2593"/>
                    <a:pt x="1506" y="3081"/>
                  </a:cubicBezTo>
                  <a:cubicBezTo>
                    <a:pt x="1628" y="3163"/>
                    <a:pt x="1791" y="3163"/>
                    <a:pt x="1913" y="3244"/>
                  </a:cubicBezTo>
                  <a:cubicBezTo>
                    <a:pt x="2198" y="3366"/>
                    <a:pt x="2483" y="3570"/>
                    <a:pt x="2727" y="3773"/>
                  </a:cubicBezTo>
                  <a:cubicBezTo>
                    <a:pt x="2483" y="4099"/>
                    <a:pt x="2116" y="4017"/>
                    <a:pt x="1832" y="4180"/>
                  </a:cubicBezTo>
                  <a:cubicBezTo>
                    <a:pt x="1343" y="4384"/>
                    <a:pt x="896" y="4302"/>
                    <a:pt x="611" y="4791"/>
                  </a:cubicBezTo>
                  <a:cubicBezTo>
                    <a:pt x="489" y="4953"/>
                    <a:pt x="570" y="5197"/>
                    <a:pt x="773" y="5279"/>
                  </a:cubicBezTo>
                  <a:cubicBezTo>
                    <a:pt x="913" y="5325"/>
                    <a:pt x="1057" y="5344"/>
                    <a:pt x="1201" y="5344"/>
                  </a:cubicBezTo>
                  <a:cubicBezTo>
                    <a:pt x="1741" y="5344"/>
                    <a:pt x="2282" y="5086"/>
                    <a:pt x="2562" y="5086"/>
                  </a:cubicBezTo>
                  <a:cubicBezTo>
                    <a:pt x="2732" y="5086"/>
                    <a:pt x="2806" y="5180"/>
                    <a:pt x="2727" y="5482"/>
                  </a:cubicBezTo>
                  <a:cubicBezTo>
                    <a:pt x="2279" y="6947"/>
                    <a:pt x="1872" y="7802"/>
                    <a:pt x="2483" y="8006"/>
                  </a:cubicBezTo>
                  <a:cubicBezTo>
                    <a:pt x="2527" y="8018"/>
                    <a:pt x="2569" y="8023"/>
                    <a:pt x="2608" y="8023"/>
                  </a:cubicBezTo>
                  <a:cubicBezTo>
                    <a:pt x="2963" y="8023"/>
                    <a:pt x="3113" y="7550"/>
                    <a:pt x="3297" y="7110"/>
                  </a:cubicBezTo>
                  <a:cubicBezTo>
                    <a:pt x="3666" y="6043"/>
                    <a:pt x="3798" y="5462"/>
                    <a:pt x="3926" y="5462"/>
                  </a:cubicBezTo>
                  <a:cubicBezTo>
                    <a:pt x="4052" y="5462"/>
                    <a:pt x="4175" y="6022"/>
                    <a:pt x="4518" y="7232"/>
                  </a:cubicBezTo>
                  <a:cubicBezTo>
                    <a:pt x="4658" y="7688"/>
                    <a:pt x="4926" y="7917"/>
                    <a:pt x="5157" y="7917"/>
                  </a:cubicBezTo>
                  <a:cubicBezTo>
                    <a:pt x="5462" y="7917"/>
                    <a:pt x="5703" y="7515"/>
                    <a:pt x="5494" y="6703"/>
                  </a:cubicBezTo>
                  <a:cubicBezTo>
                    <a:pt x="5166" y="5567"/>
                    <a:pt x="5015" y="5099"/>
                    <a:pt x="5234" y="5099"/>
                  </a:cubicBezTo>
                  <a:cubicBezTo>
                    <a:pt x="5424" y="5099"/>
                    <a:pt x="5889" y="5446"/>
                    <a:pt x="6756" y="6011"/>
                  </a:cubicBezTo>
                  <a:cubicBezTo>
                    <a:pt x="6878" y="6093"/>
                    <a:pt x="7000" y="6174"/>
                    <a:pt x="7122" y="6256"/>
                  </a:cubicBezTo>
                  <a:cubicBezTo>
                    <a:pt x="7190" y="6289"/>
                    <a:pt x="7258" y="6304"/>
                    <a:pt x="7324" y="6304"/>
                  </a:cubicBezTo>
                  <a:cubicBezTo>
                    <a:pt x="7736" y="6304"/>
                    <a:pt x="8067" y="5717"/>
                    <a:pt x="7611" y="5401"/>
                  </a:cubicBezTo>
                  <a:cubicBezTo>
                    <a:pt x="5820" y="4139"/>
                    <a:pt x="5209" y="3977"/>
                    <a:pt x="6064" y="3814"/>
                  </a:cubicBezTo>
                  <a:lnTo>
                    <a:pt x="6064" y="3773"/>
                  </a:lnTo>
                  <a:cubicBezTo>
                    <a:pt x="6675" y="3773"/>
                    <a:pt x="7285" y="3692"/>
                    <a:pt x="7855" y="3488"/>
                  </a:cubicBezTo>
                  <a:cubicBezTo>
                    <a:pt x="8302" y="3285"/>
                    <a:pt x="8180" y="2634"/>
                    <a:pt x="7692" y="2593"/>
                  </a:cubicBezTo>
                  <a:cubicBezTo>
                    <a:pt x="7617" y="2585"/>
                    <a:pt x="7538" y="2581"/>
                    <a:pt x="7456" y="2581"/>
                  </a:cubicBezTo>
                  <a:cubicBezTo>
                    <a:pt x="6886" y="2581"/>
                    <a:pt x="6186" y="2757"/>
                    <a:pt x="5884" y="2757"/>
                  </a:cubicBezTo>
                  <a:cubicBezTo>
                    <a:pt x="5805" y="2757"/>
                    <a:pt x="5754" y="2745"/>
                    <a:pt x="5738" y="2715"/>
                  </a:cubicBezTo>
                  <a:cubicBezTo>
                    <a:pt x="5657" y="2552"/>
                    <a:pt x="5861" y="2389"/>
                    <a:pt x="5983" y="2308"/>
                  </a:cubicBezTo>
                  <a:cubicBezTo>
                    <a:pt x="6471" y="1779"/>
                    <a:pt x="6919" y="1250"/>
                    <a:pt x="7326" y="680"/>
                  </a:cubicBezTo>
                  <a:cubicBezTo>
                    <a:pt x="7489" y="353"/>
                    <a:pt x="7154" y="0"/>
                    <a:pt x="6826"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781" name="Google Shape;781;p31"/>
            <p:cNvGrpSpPr/>
            <p:nvPr/>
          </p:nvGrpSpPr>
          <p:grpSpPr>
            <a:xfrm>
              <a:off x="7811531" y="4143180"/>
              <a:ext cx="1218635" cy="978156"/>
              <a:chOff x="7684590" y="111334"/>
              <a:chExt cx="1218635" cy="978156"/>
            </a:xfrm>
          </p:grpSpPr>
          <p:sp>
            <p:nvSpPr>
              <p:cNvPr id="782" name="Google Shape;782;p31"/>
              <p:cNvSpPr/>
              <p:nvPr/>
            </p:nvSpPr>
            <p:spPr>
              <a:xfrm>
                <a:off x="7684590" y="661877"/>
                <a:ext cx="202021" cy="212432"/>
              </a:xfrm>
              <a:custGeom>
                <a:avLst/>
                <a:gdLst/>
                <a:ahLst/>
                <a:cxnLst/>
                <a:rect l="l" t="t" r="r" b="b"/>
                <a:pathLst>
                  <a:path w="8499" h="8937" extrusionOk="0">
                    <a:moveTo>
                      <a:pt x="3650" y="1"/>
                    </a:moveTo>
                    <a:cubicBezTo>
                      <a:pt x="3616" y="1"/>
                      <a:pt x="3578" y="2"/>
                      <a:pt x="3538" y="5"/>
                    </a:cubicBezTo>
                    <a:cubicBezTo>
                      <a:pt x="3054" y="5"/>
                      <a:pt x="3135" y="529"/>
                      <a:pt x="3216" y="1053"/>
                    </a:cubicBezTo>
                    <a:cubicBezTo>
                      <a:pt x="3458" y="2666"/>
                      <a:pt x="3538" y="2787"/>
                      <a:pt x="3417" y="2868"/>
                    </a:cubicBezTo>
                    <a:cubicBezTo>
                      <a:pt x="3412" y="2869"/>
                      <a:pt x="3407" y="2870"/>
                      <a:pt x="3400" y="2870"/>
                    </a:cubicBezTo>
                    <a:cubicBezTo>
                      <a:pt x="3218" y="2870"/>
                      <a:pt x="2643" y="2297"/>
                      <a:pt x="2409" y="2102"/>
                    </a:cubicBezTo>
                    <a:cubicBezTo>
                      <a:pt x="2113" y="1887"/>
                      <a:pt x="1871" y="1689"/>
                      <a:pt x="1647" y="1689"/>
                    </a:cubicBezTo>
                    <a:cubicBezTo>
                      <a:pt x="1535" y="1689"/>
                      <a:pt x="1428" y="1739"/>
                      <a:pt x="1320" y="1860"/>
                    </a:cubicBezTo>
                    <a:cubicBezTo>
                      <a:pt x="836" y="2384"/>
                      <a:pt x="1845" y="3029"/>
                      <a:pt x="2570" y="3594"/>
                    </a:cubicBezTo>
                    <a:lnTo>
                      <a:pt x="2570" y="3634"/>
                    </a:lnTo>
                    <a:cubicBezTo>
                      <a:pt x="3216" y="4199"/>
                      <a:pt x="2611" y="3997"/>
                      <a:pt x="473" y="4118"/>
                    </a:cubicBezTo>
                    <a:cubicBezTo>
                      <a:pt x="231" y="4118"/>
                      <a:pt x="30" y="4320"/>
                      <a:pt x="30" y="4562"/>
                    </a:cubicBezTo>
                    <a:cubicBezTo>
                      <a:pt x="0" y="5031"/>
                      <a:pt x="355" y="5095"/>
                      <a:pt x="628" y="5095"/>
                    </a:cubicBezTo>
                    <a:cubicBezTo>
                      <a:pt x="731" y="5095"/>
                      <a:pt x="822" y="5086"/>
                      <a:pt x="877" y="5086"/>
                    </a:cubicBezTo>
                    <a:cubicBezTo>
                      <a:pt x="1467" y="5064"/>
                      <a:pt x="1903" y="5036"/>
                      <a:pt x="2195" y="5036"/>
                    </a:cubicBezTo>
                    <a:cubicBezTo>
                      <a:pt x="2980" y="5036"/>
                      <a:pt x="2720" y="5238"/>
                      <a:pt x="1603" y="6296"/>
                    </a:cubicBezTo>
                    <a:cubicBezTo>
                      <a:pt x="859" y="6982"/>
                      <a:pt x="1008" y="7526"/>
                      <a:pt x="1445" y="7526"/>
                    </a:cubicBezTo>
                    <a:cubicBezTo>
                      <a:pt x="1624" y="7526"/>
                      <a:pt x="1852" y="7435"/>
                      <a:pt x="2086" y="7224"/>
                    </a:cubicBezTo>
                    <a:cubicBezTo>
                      <a:pt x="2940" y="6462"/>
                      <a:pt x="3342" y="6060"/>
                      <a:pt x="3478" y="6060"/>
                    </a:cubicBezTo>
                    <a:cubicBezTo>
                      <a:pt x="3639" y="6060"/>
                      <a:pt x="3437" y="6613"/>
                      <a:pt x="3175" y="7788"/>
                    </a:cubicBezTo>
                    <a:cubicBezTo>
                      <a:pt x="3095" y="8272"/>
                      <a:pt x="3014" y="8796"/>
                      <a:pt x="3417" y="8917"/>
                    </a:cubicBezTo>
                    <a:cubicBezTo>
                      <a:pt x="3460" y="8930"/>
                      <a:pt x="3500" y="8936"/>
                      <a:pt x="3538" y="8936"/>
                    </a:cubicBezTo>
                    <a:cubicBezTo>
                      <a:pt x="3854" y="8936"/>
                      <a:pt x="3995" y="8507"/>
                      <a:pt x="4103" y="8111"/>
                    </a:cubicBezTo>
                    <a:cubicBezTo>
                      <a:pt x="4456" y="6911"/>
                      <a:pt x="4507" y="6411"/>
                      <a:pt x="4696" y="6411"/>
                    </a:cubicBezTo>
                    <a:cubicBezTo>
                      <a:pt x="4831" y="6411"/>
                      <a:pt x="5037" y="6666"/>
                      <a:pt x="5474" y="7103"/>
                    </a:cubicBezTo>
                    <a:cubicBezTo>
                      <a:pt x="5708" y="7360"/>
                      <a:pt x="6051" y="7536"/>
                      <a:pt x="6297" y="7536"/>
                    </a:cubicBezTo>
                    <a:cubicBezTo>
                      <a:pt x="6475" y="7536"/>
                      <a:pt x="6603" y="7444"/>
                      <a:pt x="6603" y="7224"/>
                    </a:cubicBezTo>
                    <a:cubicBezTo>
                      <a:pt x="6644" y="6659"/>
                      <a:pt x="6200" y="6498"/>
                      <a:pt x="5918" y="6094"/>
                    </a:cubicBezTo>
                    <a:cubicBezTo>
                      <a:pt x="5756" y="5812"/>
                      <a:pt x="5393" y="5651"/>
                      <a:pt x="5393" y="5288"/>
                    </a:cubicBezTo>
                    <a:cubicBezTo>
                      <a:pt x="5474" y="5263"/>
                      <a:pt x="5579" y="5253"/>
                      <a:pt x="5701" y="5253"/>
                    </a:cubicBezTo>
                    <a:cubicBezTo>
                      <a:pt x="6204" y="5253"/>
                      <a:pt x="7001" y="5424"/>
                      <a:pt x="7604" y="5424"/>
                    </a:cubicBezTo>
                    <a:cubicBezTo>
                      <a:pt x="8031" y="5424"/>
                      <a:pt x="8360" y="5338"/>
                      <a:pt x="8418" y="5046"/>
                    </a:cubicBezTo>
                    <a:cubicBezTo>
                      <a:pt x="8499" y="4602"/>
                      <a:pt x="7934" y="4481"/>
                      <a:pt x="7491" y="4441"/>
                    </a:cubicBezTo>
                    <a:cubicBezTo>
                      <a:pt x="4990" y="4159"/>
                      <a:pt x="5071" y="4481"/>
                      <a:pt x="6563" y="3070"/>
                    </a:cubicBezTo>
                    <a:cubicBezTo>
                      <a:pt x="6845" y="2787"/>
                      <a:pt x="7168" y="2586"/>
                      <a:pt x="6886" y="2182"/>
                    </a:cubicBezTo>
                    <a:cubicBezTo>
                      <a:pt x="6800" y="2040"/>
                      <a:pt x="6670" y="1983"/>
                      <a:pt x="6523" y="1983"/>
                    </a:cubicBezTo>
                    <a:cubicBezTo>
                      <a:pt x="6252" y="1983"/>
                      <a:pt x="5925" y="2175"/>
                      <a:pt x="5716" y="2384"/>
                    </a:cubicBezTo>
                    <a:cubicBezTo>
                      <a:pt x="5296" y="2776"/>
                      <a:pt x="4953" y="3169"/>
                      <a:pt x="4743" y="3169"/>
                    </a:cubicBezTo>
                    <a:cubicBezTo>
                      <a:pt x="4650" y="3169"/>
                      <a:pt x="4583" y="3093"/>
                      <a:pt x="4547" y="2908"/>
                    </a:cubicBezTo>
                    <a:cubicBezTo>
                      <a:pt x="4129" y="364"/>
                      <a:pt x="4212" y="1"/>
                      <a:pt x="3650"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3" name="Google Shape;783;p31"/>
              <p:cNvSpPr/>
              <p:nvPr/>
            </p:nvSpPr>
            <p:spPr>
              <a:xfrm>
                <a:off x="8664170" y="111334"/>
                <a:ext cx="239055" cy="246709"/>
              </a:xfrm>
              <a:custGeom>
                <a:avLst/>
                <a:gdLst/>
                <a:ahLst/>
                <a:cxnLst/>
                <a:rect l="l" t="t" r="r" b="b"/>
                <a:pathLst>
                  <a:path w="10057" h="10379" extrusionOk="0">
                    <a:moveTo>
                      <a:pt x="3479" y="1"/>
                    </a:moveTo>
                    <a:cubicBezTo>
                      <a:pt x="3152" y="1"/>
                      <a:pt x="2797" y="226"/>
                      <a:pt x="2878" y="577"/>
                    </a:cubicBezTo>
                    <a:cubicBezTo>
                      <a:pt x="3039" y="1344"/>
                      <a:pt x="3322" y="2110"/>
                      <a:pt x="3644" y="2836"/>
                    </a:cubicBezTo>
                    <a:cubicBezTo>
                      <a:pt x="3725" y="2997"/>
                      <a:pt x="3886" y="3239"/>
                      <a:pt x="3725" y="3360"/>
                    </a:cubicBezTo>
                    <a:cubicBezTo>
                      <a:pt x="3711" y="3374"/>
                      <a:pt x="3690" y="3380"/>
                      <a:pt x="3664" y="3380"/>
                    </a:cubicBezTo>
                    <a:cubicBezTo>
                      <a:pt x="3378" y="3380"/>
                      <a:pt x="2405" y="2657"/>
                      <a:pt x="1668" y="2473"/>
                    </a:cubicBezTo>
                    <a:cubicBezTo>
                      <a:pt x="1622" y="2462"/>
                      <a:pt x="1577" y="2457"/>
                      <a:pt x="1534" y="2457"/>
                    </a:cubicBezTo>
                    <a:cubicBezTo>
                      <a:pt x="1092" y="2457"/>
                      <a:pt x="853" y="2992"/>
                      <a:pt x="1184" y="3360"/>
                    </a:cubicBezTo>
                    <a:cubicBezTo>
                      <a:pt x="1709" y="3804"/>
                      <a:pt x="2313" y="4167"/>
                      <a:pt x="2959" y="4409"/>
                    </a:cubicBezTo>
                    <a:lnTo>
                      <a:pt x="2959" y="4449"/>
                    </a:lnTo>
                    <a:cubicBezTo>
                      <a:pt x="3806" y="4973"/>
                      <a:pt x="3039" y="4893"/>
                      <a:pt x="620" y="5538"/>
                    </a:cubicBezTo>
                    <a:cubicBezTo>
                      <a:pt x="0" y="5732"/>
                      <a:pt x="161" y="6632"/>
                      <a:pt x="782" y="6632"/>
                    </a:cubicBezTo>
                    <a:cubicBezTo>
                      <a:pt x="808" y="6632"/>
                      <a:pt x="834" y="6630"/>
                      <a:pt x="862" y="6627"/>
                    </a:cubicBezTo>
                    <a:cubicBezTo>
                      <a:pt x="1063" y="6627"/>
                      <a:pt x="1225" y="6586"/>
                      <a:pt x="1386" y="6546"/>
                    </a:cubicBezTo>
                    <a:cubicBezTo>
                      <a:pt x="2359" y="6323"/>
                      <a:pt x="2960" y="6150"/>
                      <a:pt x="3241" y="6150"/>
                    </a:cubicBezTo>
                    <a:cubicBezTo>
                      <a:pt x="3670" y="6150"/>
                      <a:pt x="3352" y="6553"/>
                      <a:pt x="2475" y="7796"/>
                    </a:cubicBezTo>
                    <a:cubicBezTo>
                      <a:pt x="1820" y="8687"/>
                      <a:pt x="2033" y="9237"/>
                      <a:pt x="2472" y="9237"/>
                    </a:cubicBezTo>
                    <a:cubicBezTo>
                      <a:pt x="2710" y="9237"/>
                      <a:pt x="3013" y="9077"/>
                      <a:pt x="3281" y="8724"/>
                    </a:cubicBezTo>
                    <a:cubicBezTo>
                      <a:pt x="4103" y="7616"/>
                      <a:pt x="4463" y="7060"/>
                      <a:pt x="4610" y="7060"/>
                    </a:cubicBezTo>
                    <a:cubicBezTo>
                      <a:pt x="4773" y="7060"/>
                      <a:pt x="4674" y="7747"/>
                      <a:pt x="4653" y="9127"/>
                    </a:cubicBezTo>
                    <a:cubicBezTo>
                      <a:pt x="4653" y="9692"/>
                      <a:pt x="4612" y="10337"/>
                      <a:pt x="5177" y="10377"/>
                    </a:cubicBezTo>
                    <a:cubicBezTo>
                      <a:pt x="5189" y="10378"/>
                      <a:pt x="5201" y="10378"/>
                      <a:pt x="5213" y="10378"/>
                    </a:cubicBezTo>
                    <a:cubicBezTo>
                      <a:pt x="5860" y="10378"/>
                      <a:pt x="5784" y="9298"/>
                      <a:pt x="5903" y="7595"/>
                    </a:cubicBezTo>
                    <a:cubicBezTo>
                      <a:pt x="5923" y="7307"/>
                      <a:pt x="5996" y="7200"/>
                      <a:pt x="6113" y="7200"/>
                    </a:cubicBezTo>
                    <a:cubicBezTo>
                      <a:pt x="6456" y="7200"/>
                      <a:pt x="7179" y="8119"/>
                      <a:pt x="8081" y="8119"/>
                    </a:cubicBezTo>
                    <a:cubicBezTo>
                      <a:pt x="8323" y="8119"/>
                      <a:pt x="8484" y="7877"/>
                      <a:pt x="8443" y="7675"/>
                    </a:cubicBezTo>
                    <a:cubicBezTo>
                      <a:pt x="8363" y="7030"/>
                      <a:pt x="7839" y="6949"/>
                      <a:pt x="7395" y="6506"/>
                    </a:cubicBezTo>
                    <a:cubicBezTo>
                      <a:pt x="7113" y="6224"/>
                      <a:pt x="6669" y="6183"/>
                      <a:pt x="6588" y="5740"/>
                    </a:cubicBezTo>
                    <a:cubicBezTo>
                      <a:pt x="6951" y="5619"/>
                      <a:pt x="7274" y="5538"/>
                      <a:pt x="7637" y="5538"/>
                    </a:cubicBezTo>
                    <a:cubicBezTo>
                      <a:pt x="7839" y="5498"/>
                      <a:pt x="8000" y="5498"/>
                      <a:pt x="8161" y="5498"/>
                    </a:cubicBezTo>
                    <a:cubicBezTo>
                      <a:pt x="9331" y="5336"/>
                      <a:pt x="10057" y="5296"/>
                      <a:pt x="10016" y="4731"/>
                    </a:cubicBezTo>
                    <a:cubicBezTo>
                      <a:pt x="10016" y="4313"/>
                      <a:pt x="9639" y="4227"/>
                      <a:pt x="9230" y="4227"/>
                    </a:cubicBezTo>
                    <a:cubicBezTo>
                      <a:pt x="9088" y="4227"/>
                      <a:pt x="8942" y="4237"/>
                      <a:pt x="8806" y="4247"/>
                    </a:cubicBezTo>
                    <a:cubicBezTo>
                      <a:pt x="7723" y="4353"/>
                      <a:pt x="7066" y="4469"/>
                      <a:pt x="6740" y="4469"/>
                    </a:cubicBezTo>
                    <a:cubicBezTo>
                      <a:pt x="6192" y="4469"/>
                      <a:pt x="6576" y="4140"/>
                      <a:pt x="7435" y="2876"/>
                    </a:cubicBezTo>
                    <a:cubicBezTo>
                      <a:pt x="7677" y="2473"/>
                      <a:pt x="8000" y="2191"/>
                      <a:pt x="7597" y="1787"/>
                    </a:cubicBezTo>
                    <a:cubicBezTo>
                      <a:pt x="7490" y="1681"/>
                      <a:pt x="7373" y="1636"/>
                      <a:pt x="7251" y="1636"/>
                    </a:cubicBezTo>
                    <a:cubicBezTo>
                      <a:pt x="6912" y="1636"/>
                      <a:pt x="6544" y="1985"/>
                      <a:pt x="6306" y="2312"/>
                    </a:cubicBezTo>
                    <a:cubicBezTo>
                      <a:pt x="5867" y="2868"/>
                      <a:pt x="5576" y="3425"/>
                      <a:pt x="5342" y="3425"/>
                    </a:cubicBezTo>
                    <a:cubicBezTo>
                      <a:pt x="5254" y="3425"/>
                      <a:pt x="5173" y="3346"/>
                      <a:pt x="5096" y="3158"/>
                    </a:cubicBezTo>
                    <a:cubicBezTo>
                      <a:pt x="4249" y="1021"/>
                      <a:pt x="4128" y="577"/>
                      <a:pt x="3886" y="174"/>
                    </a:cubicBezTo>
                    <a:cubicBezTo>
                      <a:pt x="3793" y="55"/>
                      <a:pt x="3640" y="1"/>
                      <a:pt x="3479"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4" name="Google Shape;784;p31"/>
              <p:cNvSpPr/>
              <p:nvPr/>
            </p:nvSpPr>
            <p:spPr>
              <a:xfrm rot="3055618">
                <a:off x="8322072" y="634612"/>
                <a:ext cx="199097" cy="463217"/>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785" name="Google Shape;785;p31"/>
            <p:cNvGrpSpPr/>
            <p:nvPr/>
          </p:nvGrpSpPr>
          <p:grpSpPr>
            <a:xfrm>
              <a:off x="8143227" y="277110"/>
              <a:ext cx="784799" cy="586083"/>
              <a:chOff x="8083302" y="256391"/>
              <a:chExt cx="784799" cy="586083"/>
            </a:xfrm>
          </p:grpSpPr>
          <p:sp>
            <p:nvSpPr>
              <p:cNvPr id="786" name="Google Shape;786;p31"/>
              <p:cNvSpPr/>
              <p:nvPr/>
            </p:nvSpPr>
            <p:spPr>
              <a:xfrm rot="-5400000">
                <a:off x="8573728" y="266704"/>
                <a:ext cx="143442" cy="122816"/>
              </a:xfrm>
              <a:custGeom>
                <a:avLst/>
                <a:gdLst/>
                <a:ahLst/>
                <a:cxnLst/>
                <a:rect l="l" t="t" r="r" b="b"/>
                <a:pathLst>
                  <a:path w="3971" h="3400" extrusionOk="0">
                    <a:moveTo>
                      <a:pt x="1702" y="1"/>
                    </a:moveTo>
                    <a:cubicBezTo>
                      <a:pt x="768" y="34"/>
                      <a:pt x="1" y="768"/>
                      <a:pt x="34" y="1702"/>
                    </a:cubicBezTo>
                    <a:cubicBezTo>
                      <a:pt x="34" y="2719"/>
                      <a:pt x="878" y="3400"/>
                      <a:pt x="1743" y="3400"/>
                    </a:cubicBezTo>
                    <a:cubicBezTo>
                      <a:pt x="2154" y="3400"/>
                      <a:pt x="2570" y="3246"/>
                      <a:pt x="2903" y="2903"/>
                    </a:cubicBezTo>
                    <a:cubicBezTo>
                      <a:pt x="3970" y="1802"/>
                      <a:pt x="3203" y="1"/>
                      <a:pt x="17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7" name="Google Shape;787;p31"/>
              <p:cNvSpPr/>
              <p:nvPr/>
            </p:nvSpPr>
            <p:spPr>
              <a:xfrm rot="5400000" flipH="1">
                <a:off x="8747867" y="722240"/>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8" name="Google Shape;788;p31"/>
              <p:cNvSpPr/>
              <p:nvPr/>
            </p:nvSpPr>
            <p:spPr>
              <a:xfrm rot="5400000" flipH="1">
                <a:off x="8071093" y="330240"/>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789" name="Google Shape;789;p31"/>
            <p:cNvGrpSpPr/>
            <p:nvPr/>
          </p:nvGrpSpPr>
          <p:grpSpPr>
            <a:xfrm>
              <a:off x="113835" y="121211"/>
              <a:ext cx="1216372" cy="928315"/>
              <a:chOff x="276908" y="263180"/>
              <a:chExt cx="1216372" cy="928315"/>
            </a:xfrm>
          </p:grpSpPr>
          <p:grpSp>
            <p:nvGrpSpPr>
              <p:cNvPr id="790" name="Google Shape;790;p31"/>
              <p:cNvGrpSpPr/>
              <p:nvPr/>
            </p:nvGrpSpPr>
            <p:grpSpPr>
              <a:xfrm>
                <a:off x="315174" y="307891"/>
                <a:ext cx="1178106" cy="883604"/>
                <a:chOff x="465773" y="307891"/>
                <a:chExt cx="1178106" cy="883604"/>
              </a:xfrm>
            </p:grpSpPr>
            <p:sp>
              <p:nvSpPr>
                <p:cNvPr id="791" name="Google Shape;791;p31"/>
                <p:cNvSpPr/>
                <p:nvPr/>
              </p:nvSpPr>
              <p:spPr>
                <a:xfrm>
                  <a:off x="465773" y="998149"/>
                  <a:ext cx="191779" cy="193346"/>
                </a:xfrm>
                <a:custGeom>
                  <a:avLst/>
                  <a:gdLst/>
                  <a:ahLst/>
                  <a:cxnLst/>
                  <a:rect l="l" t="t" r="r" b="b"/>
                  <a:pathLst>
                    <a:path w="7099" h="7157" extrusionOk="0">
                      <a:moveTo>
                        <a:pt x="2619" y="0"/>
                      </a:moveTo>
                      <a:cubicBezTo>
                        <a:pt x="2432" y="0"/>
                        <a:pt x="2259" y="138"/>
                        <a:pt x="2259" y="333"/>
                      </a:cubicBezTo>
                      <a:lnTo>
                        <a:pt x="2098" y="2188"/>
                      </a:lnTo>
                      <a:cubicBezTo>
                        <a:pt x="2057" y="2309"/>
                        <a:pt x="2017" y="2430"/>
                        <a:pt x="1896" y="2470"/>
                      </a:cubicBezTo>
                      <a:lnTo>
                        <a:pt x="283" y="3398"/>
                      </a:lnTo>
                      <a:cubicBezTo>
                        <a:pt x="0" y="3559"/>
                        <a:pt x="41" y="3922"/>
                        <a:pt x="323" y="4043"/>
                      </a:cubicBezTo>
                      <a:lnTo>
                        <a:pt x="2017" y="4769"/>
                      </a:lnTo>
                      <a:cubicBezTo>
                        <a:pt x="2138" y="4809"/>
                        <a:pt x="2219" y="4930"/>
                        <a:pt x="2219" y="5051"/>
                      </a:cubicBezTo>
                      <a:lnTo>
                        <a:pt x="2622" y="6866"/>
                      </a:lnTo>
                      <a:cubicBezTo>
                        <a:pt x="2647" y="7043"/>
                        <a:pt x="2800" y="7157"/>
                        <a:pt x="2960" y="7157"/>
                      </a:cubicBezTo>
                      <a:cubicBezTo>
                        <a:pt x="3055" y="7157"/>
                        <a:pt x="3152" y="7117"/>
                        <a:pt x="3227" y="7027"/>
                      </a:cubicBezTo>
                      <a:lnTo>
                        <a:pt x="4477" y="5616"/>
                      </a:lnTo>
                      <a:cubicBezTo>
                        <a:pt x="4558" y="5535"/>
                        <a:pt x="4679" y="5495"/>
                        <a:pt x="4759" y="5495"/>
                      </a:cubicBezTo>
                      <a:lnTo>
                        <a:pt x="6614" y="5737"/>
                      </a:lnTo>
                      <a:cubicBezTo>
                        <a:pt x="6937" y="5737"/>
                        <a:pt x="7098" y="5414"/>
                        <a:pt x="6977" y="5172"/>
                      </a:cubicBezTo>
                      <a:lnTo>
                        <a:pt x="6010" y="3559"/>
                      </a:lnTo>
                      <a:cubicBezTo>
                        <a:pt x="5969" y="3478"/>
                        <a:pt x="5969" y="3357"/>
                        <a:pt x="6010" y="3236"/>
                      </a:cubicBezTo>
                      <a:lnTo>
                        <a:pt x="6776" y="1542"/>
                      </a:lnTo>
                      <a:cubicBezTo>
                        <a:pt x="6889" y="1278"/>
                        <a:pt x="6685" y="1014"/>
                        <a:pt x="6427" y="1014"/>
                      </a:cubicBezTo>
                      <a:cubicBezTo>
                        <a:pt x="6409" y="1014"/>
                        <a:pt x="6391" y="1016"/>
                        <a:pt x="6372" y="1018"/>
                      </a:cubicBezTo>
                      <a:lnTo>
                        <a:pt x="4558" y="1462"/>
                      </a:lnTo>
                      <a:cubicBezTo>
                        <a:pt x="4437" y="1462"/>
                        <a:pt x="4316" y="1462"/>
                        <a:pt x="4235" y="1381"/>
                      </a:cubicBezTo>
                      <a:lnTo>
                        <a:pt x="2864" y="91"/>
                      </a:lnTo>
                      <a:cubicBezTo>
                        <a:pt x="2789" y="28"/>
                        <a:pt x="2702" y="0"/>
                        <a:pt x="2619"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2" name="Google Shape;792;p31"/>
                <p:cNvSpPr/>
                <p:nvPr/>
              </p:nvSpPr>
              <p:spPr>
                <a:xfrm>
                  <a:off x="1444481" y="598783"/>
                  <a:ext cx="199398" cy="186241"/>
                </a:xfrm>
                <a:custGeom>
                  <a:avLst/>
                  <a:gdLst/>
                  <a:ahLst/>
                  <a:cxnLst/>
                  <a:rect l="l" t="t" r="r" b="b"/>
                  <a:pathLst>
                    <a:path w="7381" h="6894" extrusionOk="0">
                      <a:moveTo>
                        <a:pt x="5570" y="1"/>
                      </a:moveTo>
                      <a:cubicBezTo>
                        <a:pt x="5503" y="1"/>
                        <a:pt x="5432" y="18"/>
                        <a:pt x="5364" y="57"/>
                      </a:cubicBezTo>
                      <a:lnTo>
                        <a:pt x="3751" y="945"/>
                      </a:lnTo>
                      <a:cubicBezTo>
                        <a:pt x="3690" y="985"/>
                        <a:pt x="3630" y="1005"/>
                        <a:pt x="3574" y="1005"/>
                      </a:cubicBezTo>
                      <a:cubicBezTo>
                        <a:pt x="3519" y="1005"/>
                        <a:pt x="3468" y="985"/>
                        <a:pt x="3428" y="945"/>
                      </a:cubicBezTo>
                      <a:lnTo>
                        <a:pt x="1734" y="138"/>
                      </a:lnTo>
                      <a:cubicBezTo>
                        <a:pt x="1690" y="116"/>
                        <a:pt x="1644" y="106"/>
                        <a:pt x="1598" y="106"/>
                      </a:cubicBezTo>
                      <a:cubicBezTo>
                        <a:pt x="1389" y="106"/>
                        <a:pt x="1184" y="310"/>
                        <a:pt x="1250" y="541"/>
                      </a:cubicBezTo>
                      <a:lnTo>
                        <a:pt x="1613" y="2356"/>
                      </a:lnTo>
                      <a:cubicBezTo>
                        <a:pt x="1613" y="2477"/>
                        <a:pt x="1573" y="2598"/>
                        <a:pt x="1492" y="2679"/>
                      </a:cubicBezTo>
                      <a:lnTo>
                        <a:pt x="202" y="4050"/>
                      </a:lnTo>
                      <a:cubicBezTo>
                        <a:pt x="0" y="4252"/>
                        <a:pt x="121" y="4574"/>
                        <a:pt x="444" y="4614"/>
                      </a:cubicBezTo>
                      <a:lnTo>
                        <a:pt x="2299" y="4856"/>
                      </a:lnTo>
                      <a:cubicBezTo>
                        <a:pt x="2380" y="4856"/>
                        <a:pt x="2501" y="4937"/>
                        <a:pt x="2541" y="5058"/>
                      </a:cubicBezTo>
                      <a:lnTo>
                        <a:pt x="3428" y="6712"/>
                      </a:lnTo>
                      <a:cubicBezTo>
                        <a:pt x="3489" y="6833"/>
                        <a:pt x="3620" y="6893"/>
                        <a:pt x="3751" y="6893"/>
                      </a:cubicBezTo>
                      <a:cubicBezTo>
                        <a:pt x="3882" y="6893"/>
                        <a:pt x="4013" y="6833"/>
                        <a:pt x="4073" y="6712"/>
                      </a:cubicBezTo>
                      <a:lnTo>
                        <a:pt x="4840" y="4977"/>
                      </a:lnTo>
                      <a:cubicBezTo>
                        <a:pt x="4880" y="4897"/>
                        <a:pt x="5001" y="4816"/>
                        <a:pt x="5122" y="4776"/>
                      </a:cubicBezTo>
                      <a:lnTo>
                        <a:pt x="6937" y="4453"/>
                      </a:lnTo>
                      <a:cubicBezTo>
                        <a:pt x="7259" y="4413"/>
                        <a:pt x="7380" y="4050"/>
                        <a:pt x="7138" y="3848"/>
                      </a:cubicBezTo>
                      <a:lnTo>
                        <a:pt x="5767" y="2598"/>
                      </a:lnTo>
                      <a:cubicBezTo>
                        <a:pt x="5687" y="2477"/>
                        <a:pt x="5646" y="2396"/>
                        <a:pt x="5646" y="2275"/>
                      </a:cubicBezTo>
                      <a:lnTo>
                        <a:pt x="5929" y="420"/>
                      </a:lnTo>
                      <a:cubicBezTo>
                        <a:pt x="5959" y="176"/>
                        <a:pt x="5781" y="1"/>
                        <a:pt x="557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3" name="Google Shape;793;p31"/>
                <p:cNvSpPr/>
                <p:nvPr/>
              </p:nvSpPr>
              <p:spPr>
                <a:xfrm>
                  <a:off x="875266" y="307891"/>
                  <a:ext cx="199101" cy="463226"/>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794" name="Google Shape;794;p31"/>
              <p:cNvSpPr/>
              <p:nvPr/>
            </p:nvSpPr>
            <p:spPr>
              <a:xfrm>
                <a:off x="276908" y="263180"/>
                <a:ext cx="128957" cy="110535"/>
              </a:xfrm>
              <a:custGeom>
                <a:avLst/>
                <a:gdLst/>
                <a:ahLst/>
                <a:cxnLst/>
                <a:rect l="l" t="t" r="r" b="b"/>
                <a:pathLst>
                  <a:path w="3570" h="3060" extrusionOk="0">
                    <a:moveTo>
                      <a:pt x="1535" y="0"/>
                    </a:moveTo>
                    <a:cubicBezTo>
                      <a:pt x="668" y="0"/>
                      <a:pt x="1" y="701"/>
                      <a:pt x="1" y="1534"/>
                    </a:cubicBezTo>
                    <a:cubicBezTo>
                      <a:pt x="1" y="2456"/>
                      <a:pt x="742" y="3059"/>
                      <a:pt x="1522" y="3059"/>
                    </a:cubicBezTo>
                    <a:cubicBezTo>
                      <a:pt x="1900" y="3059"/>
                      <a:pt x="2287" y="2918"/>
                      <a:pt x="2602" y="2602"/>
                    </a:cubicBezTo>
                    <a:cubicBezTo>
                      <a:pt x="3570" y="1635"/>
                      <a:pt x="2869" y="0"/>
                      <a:pt x="1535"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795" name="Google Shape;795;p31"/>
            <p:cNvGrpSpPr/>
            <p:nvPr/>
          </p:nvGrpSpPr>
          <p:grpSpPr>
            <a:xfrm>
              <a:off x="5455791" y="273611"/>
              <a:ext cx="2233206" cy="455777"/>
              <a:chOff x="7419699" y="384918"/>
              <a:chExt cx="2079141" cy="424334"/>
            </a:xfrm>
          </p:grpSpPr>
          <p:sp>
            <p:nvSpPr>
              <p:cNvPr id="796" name="Google Shape;796;p31"/>
              <p:cNvSpPr/>
              <p:nvPr/>
            </p:nvSpPr>
            <p:spPr>
              <a:xfrm>
                <a:off x="9343261" y="384918"/>
                <a:ext cx="155579" cy="214438"/>
              </a:xfrm>
              <a:custGeom>
                <a:avLst/>
                <a:gdLst/>
                <a:ahLst/>
                <a:cxnLst/>
                <a:rect l="l" t="t" r="r" b="b"/>
                <a:pathLst>
                  <a:path w="6920" h="9538" extrusionOk="0">
                    <a:moveTo>
                      <a:pt x="3052" y="1"/>
                    </a:moveTo>
                    <a:cubicBezTo>
                      <a:pt x="2899" y="1"/>
                      <a:pt x="2738" y="99"/>
                      <a:pt x="2687" y="277"/>
                    </a:cubicBezTo>
                    <a:cubicBezTo>
                      <a:pt x="2443" y="887"/>
                      <a:pt x="2158" y="3085"/>
                      <a:pt x="611" y="4753"/>
                    </a:cubicBezTo>
                    <a:cubicBezTo>
                      <a:pt x="1" y="5404"/>
                      <a:pt x="855" y="5608"/>
                      <a:pt x="1791" y="6463"/>
                    </a:cubicBezTo>
                    <a:cubicBezTo>
                      <a:pt x="3379" y="7928"/>
                      <a:pt x="3460" y="8864"/>
                      <a:pt x="3989" y="9393"/>
                    </a:cubicBezTo>
                    <a:cubicBezTo>
                      <a:pt x="4055" y="9492"/>
                      <a:pt x="4162" y="9537"/>
                      <a:pt x="4270" y="9537"/>
                    </a:cubicBezTo>
                    <a:cubicBezTo>
                      <a:pt x="4429" y="9537"/>
                      <a:pt x="4592" y="9440"/>
                      <a:pt x="4640" y="9271"/>
                    </a:cubicBezTo>
                    <a:cubicBezTo>
                      <a:pt x="4722" y="9067"/>
                      <a:pt x="4803" y="8864"/>
                      <a:pt x="4844" y="8620"/>
                    </a:cubicBezTo>
                    <a:cubicBezTo>
                      <a:pt x="5169" y="7154"/>
                      <a:pt x="5821" y="5811"/>
                      <a:pt x="6797" y="4672"/>
                    </a:cubicBezTo>
                    <a:cubicBezTo>
                      <a:pt x="6919" y="4428"/>
                      <a:pt x="6838" y="4143"/>
                      <a:pt x="6675" y="3939"/>
                    </a:cubicBezTo>
                    <a:cubicBezTo>
                      <a:pt x="5495" y="3166"/>
                      <a:pt x="4518" y="2108"/>
                      <a:pt x="3826" y="887"/>
                    </a:cubicBezTo>
                    <a:cubicBezTo>
                      <a:pt x="3704" y="602"/>
                      <a:pt x="3501" y="358"/>
                      <a:pt x="3297" y="114"/>
                    </a:cubicBezTo>
                    <a:cubicBezTo>
                      <a:pt x="3236" y="37"/>
                      <a:pt x="3145" y="1"/>
                      <a:pt x="3052"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7" name="Google Shape;797;p31"/>
              <p:cNvSpPr/>
              <p:nvPr/>
            </p:nvSpPr>
            <p:spPr>
              <a:xfrm>
                <a:off x="8058439" y="467453"/>
                <a:ext cx="161042" cy="213921"/>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8" name="Google Shape;798;p31"/>
              <p:cNvSpPr/>
              <p:nvPr/>
            </p:nvSpPr>
            <p:spPr>
              <a:xfrm>
                <a:off x="8631317" y="512528"/>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9" name="Google Shape;799;p31"/>
              <p:cNvSpPr/>
              <p:nvPr/>
            </p:nvSpPr>
            <p:spPr>
              <a:xfrm>
                <a:off x="7419699" y="505600"/>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800" name="Google Shape;800;p31"/>
            <p:cNvGrpSpPr/>
            <p:nvPr/>
          </p:nvGrpSpPr>
          <p:grpSpPr>
            <a:xfrm>
              <a:off x="3997480" y="4653505"/>
              <a:ext cx="1119854" cy="263735"/>
              <a:chOff x="4088212" y="4414541"/>
              <a:chExt cx="1119854" cy="263735"/>
            </a:xfrm>
          </p:grpSpPr>
          <p:sp>
            <p:nvSpPr>
              <p:cNvPr id="801" name="Google Shape;801;p31"/>
              <p:cNvSpPr/>
              <p:nvPr/>
            </p:nvSpPr>
            <p:spPr>
              <a:xfrm rot="6299960" flipH="1">
                <a:off x="4968386" y="4438512"/>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02" name="Google Shape;802;p31"/>
              <p:cNvSpPr/>
              <p:nvPr/>
            </p:nvSpPr>
            <p:spPr>
              <a:xfrm rot="6299960" flipH="1">
                <a:off x="4109371" y="4451187"/>
                <a:ext cx="191094" cy="190444"/>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803" name="Google Shape;803;p31"/>
            <p:cNvGrpSpPr/>
            <p:nvPr/>
          </p:nvGrpSpPr>
          <p:grpSpPr>
            <a:xfrm rot="-5400000">
              <a:off x="7981868" y="1855460"/>
              <a:ext cx="1580888" cy="485981"/>
              <a:chOff x="2115162" y="4566941"/>
              <a:chExt cx="1580888" cy="485981"/>
            </a:xfrm>
          </p:grpSpPr>
          <p:sp>
            <p:nvSpPr>
              <p:cNvPr id="804" name="Google Shape;804;p31"/>
              <p:cNvSpPr/>
              <p:nvPr/>
            </p:nvSpPr>
            <p:spPr>
              <a:xfrm rot="-6299960">
                <a:off x="2139624" y="4590912"/>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05" name="Google Shape;805;p31"/>
              <p:cNvSpPr/>
              <p:nvPr/>
            </p:nvSpPr>
            <p:spPr>
              <a:xfrm rot="-6300015">
                <a:off x="3529899" y="4638966"/>
                <a:ext cx="149588" cy="149079"/>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06" name="Google Shape;806;p31"/>
              <p:cNvSpPr/>
              <p:nvPr/>
            </p:nvSpPr>
            <p:spPr>
              <a:xfrm rot="-6299960">
                <a:off x="2872243" y="4869024"/>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807" name="Google Shape;807;p31"/>
            <p:cNvSpPr/>
            <p:nvPr/>
          </p:nvSpPr>
          <p:spPr>
            <a:xfrm flipH="1">
              <a:off x="4330955" y="-72850"/>
              <a:ext cx="1133450" cy="764750"/>
            </a:xfrm>
            <a:custGeom>
              <a:avLst/>
              <a:gdLst/>
              <a:ahLst/>
              <a:cxnLst/>
              <a:rect l="l" t="t" r="r" b="b"/>
              <a:pathLst>
                <a:path w="45338" h="30590" extrusionOk="0">
                  <a:moveTo>
                    <a:pt x="30001" y="7965"/>
                  </a:moveTo>
                  <a:cubicBezTo>
                    <a:pt x="30293" y="7965"/>
                    <a:pt x="30606" y="8009"/>
                    <a:pt x="30940" y="8102"/>
                  </a:cubicBezTo>
                  <a:cubicBezTo>
                    <a:pt x="32029" y="8505"/>
                    <a:pt x="32594" y="9674"/>
                    <a:pt x="32674" y="10844"/>
                  </a:cubicBezTo>
                  <a:cubicBezTo>
                    <a:pt x="32876" y="13909"/>
                    <a:pt x="29851" y="16772"/>
                    <a:pt x="26544" y="17176"/>
                  </a:cubicBezTo>
                  <a:cubicBezTo>
                    <a:pt x="26026" y="13437"/>
                    <a:pt x="26731" y="7965"/>
                    <a:pt x="30001" y="7965"/>
                  </a:cubicBezTo>
                  <a:close/>
                  <a:moveTo>
                    <a:pt x="8322" y="1"/>
                  </a:moveTo>
                  <a:cubicBezTo>
                    <a:pt x="7111" y="1"/>
                    <a:pt x="5848" y="254"/>
                    <a:pt x="4646" y="802"/>
                  </a:cubicBezTo>
                  <a:cubicBezTo>
                    <a:pt x="0" y="3004"/>
                    <a:pt x="376" y="7350"/>
                    <a:pt x="887" y="7350"/>
                  </a:cubicBezTo>
                  <a:cubicBezTo>
                    <a:pt x="974" y="7350"/>
                    <a:pt x="1066" y="7222"/>
                    <a:pt x="1137" y="6932"/>
                  </a:cubicBezTo>
                  <a:cubicBezTo>
                    <a:pt x="1137" y="6892"/>
                    <a:pt x="1379" y="5803"/>
                    <a:pt x="1379" y="5763"/>
                  </a:cubicBezTo>
                  <a:cubicBezTo>
                    <a:pt x="2015" y="3058"/>
                    <a:pt x="4935" y="1132"/>
                    <a:pt x="8041" y="1132"/>
                  </a:cubicBezTo>
                  <a:cubicBezTo>
                    <a:pt x="8872" y="1132"/>
                    <a:pt x="9716" y="1270"/>
                    <a:pt x="10534" y="1568"/>
                  </a:cubicBezTo>
                  <a:cubicBezTo>
                    <a:pt x="16180" y="3948"/>
                    <a:pt x="13760" y="12135"/>
                    <a:pt x="19406" y="16692"/>
                  </a:cubicBezTo>
                  <a:cubicBezTo>
                    <a:pt x="21060" y="18023"/>
                    <a:pt x="23076" y="18829"/>
                    <a:pt x="25214" y="18991"/>
                  </a:cubicBezTo>
                  <a:cubicBezTo>
                    <a:pt x="26973" y="27178"/>
                    <a:pt x="32144" y="30589"/>
                    <a:pt x="36711" y="30589"/>
                  </a:cubicBezTo>
                  <a:cubicBezTo>
                    <a:pt x="39994" y="30589"/>
                    <a:pt x="42964" y="28826"/>
                    <a:pt x="44128" y="25806"/>
                  </a:cubicBezTo>
                  <a:cubicBezTo>
                    <a:pt x="44612" y="24475"/>
                    <a:pt x="44612" y="21854"/>
                    <a:pt x="44128" y="21128"/>
                  </a:cubicBezTo>
                  <a:cubicBezTo>
                    <a:pt x="43951" y="20845"/>
                    <a:pt x="43805" y="20717"/>
                    <a:pt x="43718" y="20717"/>
                  </a:cubicBezTo>
                  <a:cubicBezTo>
                    <a:pt x="43705" y="20717"/>
                    <a:pt x="43694" y="20720"/>
                    <a:pt x="43684" y="20725"/>
                  </a:cubicBezTo>
                  <a:cubicBezTo>
                    <a:pt x="43241" y="20926"/>
                    <a:pt x="45338" y="24677"/>
                    <a:pt x="41063" y="28186"/>
                  </a:cubicBezTo>
                  <a:cubicBezTo>
                    <a:pt x="39618" y="29038"/>
                    <a:pt x="38174" y="29428"/>
                    <a:pt x="36789" y="29428"/>
                  </a:cubicBezTo>
                  <a:cubicBezTo>
                    <a:pt x="32142" y="29428"/>
                    <a:pt x="28141" y="25039"/>
                    <a:pt x="26867" y="18950"/>
                  </a:cubicBezTo>
                  <a:cubicBezTo>
                    <a:pt x="31303" y="18386"/>
                    <a:pt x="34772" y="14554"/>
                    <a:pt x="34530" y="10723"/>
                  </a:cubicBezTo>
                  <a:cubicBezTo>
                    <a:pt x="34279" y="7585"/>
                    <a:pt x="32168" y="6103"/>
                    <a:pt x="29997" y="6103"/>
                  </a:cubicBezTo>
                  <a:cubicBezTo>
                    <a:pt x="28681" y="6103"/>
                    <a:pt x="27342" y="6648"/>
                    <a:pt x="26383" y="7698"/>
                  </a:cubicBezTo>
                  <a:cubicBezTo>
                    <a:pt x="24246" y="10037"/>
                    <a:pt x="24407" y="14070"/>
                    <a:pt x="24851" y="17176"/>
                  </a:cubicBezTo>
                  <a:cubicBezTo>
                    <a:pt x="22310" y="16853"/>
                    <a:pt x="20011" y="15482"/>
                    <a:pt x="18600" y="13385"/>
                  </a:cubicBezTo>
                  <a:cubicBezTo>
                    <a:pt x="16220" y="9795"/>
                    <a:pt x="16382" y="3867"/>
                    <a:pt x="12470" y="1165"/>
                  </a:cubicBezTo>
                  <a:cubicBezTo>
                    <a:pt x="11337" y="417"/>
                    <a:pt x="9873" y="1"/>
                    <a:pt x="832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08" name="Google Shape;808;p31"/>
            <p:cNvSpPr/>
            <p:nvPr/>
          </p:nvSpPr>
          <p:spPr>
            <a:xfrm rot="10800000">
              <a:off x="8421625" y="3262188"/>
              <a:ext cx="1114025" cy="354625"/>
            </a:xfrm>
            <a:custGeom>
              <a:avLst/>
              <a:gdLst/>
              <a:ahLst/>
              <a:cxnLst/>
              <a:rect l="l" t="t" r="r" b="b"/>
              <a:pathLst>
                <a:path w="44561" h="14185" extrusionOk="0">
                  <a:moveTo>
                    <a:pt x="43482" y="0"/>
                  </a:moveTo>
                  <a:cubicBezTo>
                    <a:pt x="43479" y="0"/>
                    <a:pt x="43477" y="0"/>
                    <a:pt x="43475" y="0"/>
                  </a:cubicBezTo>
                  <a:cubicBezTo>
                    <a:pt x="43274" y="0"/>
                    <a:pt x="43153" y="404"/>
                    <a:pt x="43032" y="1210"/>
                  </a:cubicBezTo>
                  <a:cubicBezTo>
                    <a:pt x="42314" y="7116"/>
                    <a:pt x="38386" y="9849"/>
                    <a:pt x="34970" y="9849"/>
                  </a:cubicBezTo>
                  <a:cubicBezTo>
                    <a:pt x="33394" y="9849"/>
                    <a:pt x="31926" y="9267"/>
                    <a:pt x="30933" y="8147"/>
                  </a:cubicBezTo>
                  <a:cubicBezTo>
                    <a:pt x="29522" y="6735"/>
                    <a:pt x="29038" y="3267"/>
                    <a:pt x="25731" y="2864"/>
                  </a:cubicBezTo>
                  <a:cubicBezTo>
                    <a:pt x="25557" y="2847"/>
                    <a:pt x="25389" y="2839"/>
                    <a:pt x="25226" y="2839"/>
                  </a:cubicBezTo>
                  <a:cubicBezTo>
                    <a:pt x="19750" y="2839"/>
                    <a:pt x="19477" y="11758"/>
                    <a:pt x="13995" y="12502"/>
                  </a:cubicBezTo>
                  <a:cubicBezTo>
                    <a:pt x="13821" y="12525"/>
                    <a:pt x="13647" y="12536"/>
                    <a:pt x="13474" y="12536"/>
                  </a:cubicBezTo>
                  <a:cubicBezTo>
                    <a:pt x="12727" y="12536"/>
                    <a:pt x="12004" y="12323"/>
                    <a:pt x="11414" y="11897"/>
                  </a:cubicBezTo>
                  <a:cubicBezTo>
                    <a:pt x="10204" y="10889"/>
                    <a:pt x="10325" y="10123"/>
                    <a:pt x="9720" y="8590"/>
                  </a:cubicBezTo>
                  <a:cubicBezTo>
                    <a:pt x="9183" y="6952"/>
                    <a:pt x="7697" y="5967"/>
                    <a:pt x="6134" y="5967"/>
                  </a:cubicBezTo>
                  <a:cubicBezTo>
                    <a:pt x="5466" y="5967"/>
                    <a:pt x="4783" y="6147"/>
                    <a:pt x="4155" y="6534"/>
                  </a:cubicBezTo>
                  <a:cubicBezTo>
                    <a:pt x="1735" y="7864"/>
                    <a:pt x="1" y="12220"/>
                    <a:pt x="646" y="12462"/>
                  </a:cubicBezTo>
                  <a:cubicBezTo>
                    <a:pt x="667" y="12470"/>
                    <a:pt x="689" y="12474"/>
                    <a:pt x="710" y="12474"/>
                  </a:cubicBezTo>
                  <a:cubicBezTo>
                    <a:pt x="1209" y="12474"/>
                    <a:pt x="1685" y="10252"/>
                    <a:pt x="3348" y="8550"/>
                  </a:cubicBezTo>
                  <a:cubicBezTo>
                    <a:pt x="4247" y="7605"/>
                    <a:pt x="5199" y="7226"/>
                    <a:pt x="6023" y="7226"/>
                  </a:cubicBezTo>
                  <a:cubicBezTo>
                    <a:pt x="6640" y="7226"/>
                    <a:pt x="7185" y="7438"/>
                    <a:pt x="7583" y="7784"/>
                  </a:cubicBezTo>
                  <a:cubicBezTo>
                    <a:pt x="8389" y="8469"/>
                    <a:pt x="8470" y="9639"/>
                    <a:pt x="8913" y="10889"/>
                  </a:cubicBezTo>
                  <a:cubicBezTo>
                    <a:pt x="9598" y="13013"/>
                    <a:pt x="11428" y="14184"/>
                    <a:pt x="13524" y="14184"/>
                  </a:cubicBezTo>
                  <a:cubicBezTo>
                    <a:pt x="15010" y="14184"/>
                    <a:pt x="16629" y="13596"/>
                    <a:pt x="18068" y="12341"/>
                  </a:cubicBezTo>
                  <a:cubicBezTo>
                    <a:pt x="20165" y="10486"/>
                    <a:pt x="21335" y="7784"/>
                    <a:pt x="22666" y="6130"/>
                  </a:cubicBezTo>
                  <a:cubicBezTo>
                    <a:pt x="23711" y="4831"/>
                    <a:pt x="24598" y="4659"/>
                    <a:pt x="25077" y="4659"/>
                  </a:cubicBezTo>
                  <a:cubicBezTo>
                    <a:pt x="25249" y="4659"/>
                    <a:pt x="25368" y="4681"/>
                    <a:pt x="25423" y="4681"/>
                  </a:cubicBezTo>
                  <a:cubicBezTo>
                    <a:pt x="25434" y="4681"/>
                    <a:pt x="25442" y="4680"/>
                    <a:pt x="25448" y="4678"/>
                  </a:cubicBezTo>
                  <a:cubicBezTo>
                    <a:pt x="28634" y="5001"/>
                    <a:pt x="27828" y="10325"/>
                    <a:pt x="33514" y="11252"/>
                  </a:cubicBezTo>
                  <a:cubicBezTo>
                    <a:pt x="33938" y="11302"/>
                    <a:pt x="34377" y="11336"/>
                    <a:pt x="34812" y="11336"/>
                  </a:cubicBezTo>
                  <a:cubicBezTo>
                    <a:pt x="35082" y="11336"/>
                    <a:pt x="35349" y="11323"/>
                    <a:pt x="35611" y="11292"/>
                  </a:cubicBezTo>
                  <a:cubicBezTo>
                    <a:pt x="43541" y="10648"/>
                    <a:pt x="44560" y="0"/>
                    <a:pt x="43482"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09" name="Google Shape;809;p31"/>
            <p:cNvSpPr/>
            <p:nvPr/>
          </p:nvSpPr>
          <p:spPr>
            <a:xfrm flipH="1">
              <a:off x="-391656" y="1455684"/>
              <a:ext cx="1114025" cy="354625"/>
            </a:xfrm>
            <a:custGeom>
              <a:avLst/>
              <a:gdLst/>
              <a:ahLst/>
              <a:cxnLst/>
              <a:rect l="l" t="t" r="r" b="b"/>
              <a:pathLst>
                <a:path w="44561" h="14185" extrusionOk="0">
                  <a:moveTo>
                    <a:pt x="43482" y="0"/>
                  </a:moveTo>
                  <a:cubicBezTo>
                    <a:pt x="43479" y="0"/>
                    <a:pt x="43477" y="0"/>
                    <a:pt x="43475" y="0"/>
                  </a:cubicBezTo>
                  <a:cubicBezTo>
                    <a:pt x="43274" y="0"/>
                    <a:pt x="43153" y="404"/>
                    <a:pt x="43032" y="1210"/>
                  </a:cubicBezTo>
                  <a:cubicBezTo>
                    <a:pt x="42314" y="7116"/>
                    <a:pt x="38386" y="9849"/>
                    <a:pt x="34970" y="9849"/>
                  </a:cubicBezTo>
                  <a:cubicBezTo>
                    <a:pt x="33394" y="9849"/>
                    <a:pt x="31926" y="9267"/>
                    <a:pt x="30933" y="8147"/>
                  </a:cubicBezTo>
                  <a:cubicBezTo>
                    <a:pt x="29522" y="6735"/>
                    <a:pt x="29038" y="3267"/>
                    <a:pt x="25731" y="2864"/>
                  </a:cubicBezTo>
                  <a:cubicBezTo>
                    <a:pt x="25557" y="2847"/>
                    <a:pt x="25389" y="2839"/>
                    <a:pt x="25226" y="2839"/>
                  </a:cubicBezTo>
                  <a:cubicBezTo>
                    <a:pt x="19750" y="2839"/>
                    <a:pt x="19477" y="11758"/>
                    <a:pt x="13995" y="12502"/>
                  </a:cubicBezTo>
                  <a:cubicBezTo>
                    <a:pt x="13821" y="12525"/>
                    <a:pt x="13647" y="12536"/>
                    <a:pt x="13474" y="12536"/>
                  </a:cubicBezTo>
                  <a:cubicBezTo>
                    <a:pt x="12727" y="12536"/>
                    <a:pt x="12004" y="12323"/>
                    <a:pt x="11414" y="11897"/>
                  </a:cubicBezTo>
                  <a:cubicBezTo>
                    <a:pt x="10204" y="10889"/>
                    <a:pt x="10325" y="10123"/>
                    <a:pt x="9720" y="8590"/>
                  </a:cubicBezTo>
                  <a:cubicBezTo>
                    <a:pt x="9183" y="6952"/>
                    <a:pt x="7697" y="5967"/>
                    <a:pt x="6134" y="5967"/>
                  </a:cubicBezTo>
                  <a:cubicBezTo>
                    <a:pt x="5466" y="5967"/>
                    <a:pt x="4783" y="6147"/>
                    <a:pt x="4155" y="6534"/>
                  </a:cubicBezTo>
                  <a:cubicBezTo>
                    <a:pt x="1735" y="7864"/>
                    <a:pt x="1" y="12220"/>
                    <a:pt x="646" y="12462"/>
                  </a:cubicBezTo>
                  <a:cubicBezTo>
                    <a:pt x="667" y="12470"/>
                    <a:pt x="689" y="12474"/>
                    <a:pt x="710" y="12474"/>
                  </a:cubicBezTo>
                  <a:cubicBezTo>
                    <a:pt x="1209" y="12474"/>
                    <a:pt x="1685" y="10252"/>
                    <a:pt x="3348" y="8550"/>
                  </a:cubicBezTo>
                  <a:cubicBezTo>
                    <a:pt x="4247" y="7605"/>
                    <a:pt x="5199" y="7226"/>
                    <a:pt x="6023" y="7226"/>
                  </a:cubicBezTo>
                  <a:cubicBezTo>
                    <a:pt x="6640" y="7226"/>
                    <a:pt x="7185" y="7438"/>
                    <a:pt x="7583" y="7784"/>
                  </a:cubicBezTo>
                  <a:cubicBezTo>
                    <a:pt x="8389" y="8469"/>
                    <a:pt x="8470" y="9639"/>
                    <a:pt x="8913" y="10889"/>
                  </a:cubicBezTo>
                  <a:cubicBezTo>
                    <a:pt x="9598" y="13013"/>
                    <a:pt x="11428" y="14184"/>
                    <a:pt x="13524" y="14184"/>
                  </a:cubicBezTo>
                  <a:cubicBezTo>
                    <a:pt x="15010" y="14184"/>
                    <a:pt x="16629" y="13596"/>
                    <a:pt x="18068" y="12341"/>
                  </a:cubicBezTo>
                  <a:cubicBezTo>
                    <a:pt x="20165" y="10486"/>
                    <a:pt x="21335" y="7784"/>
                    <a:pt x="22666" y="6130"/>
                  </a:cubicBezTo>
                  <a:cubicBezTo>
                    <a:pt x="23711" y="4831"/>
                    <a:pt x="24598" y="4659"/>
                    <a:pt x="25077" y="4659"/>
                  </a:cubicBezTo>
                  <a:cubicBezTo>
                    <a:pt x="25249" y="4659"/>
                    <a:pt x="25368" y="4681"/>
                    <a:pt x="25423" y="4681"/>
                  </a:cubicBezTo>
                  <a:cubicBezTo>
                    <a:pt x="25434" y="4681"/>
                    <a:pt x="25442" y="4680"/>
                    <a:pt x="25448" y="4678"/>
                  </a:cubicBezTo>
                  <a:cubicBezTo>
                    <a:pt x="28634" y="5001"/>
                    <a:pt x="27828" y="10325"/>
                    <a:pt x="33514" y="11252"/>
                  </a:cubicBezTo>
                  <a:cubicBezTo>
                    <a:pt x="33938" y="11302"/>
                    <a:pt x="34377" y="11336"/>
                    <a:pt x="34812" y="11336"/>
                  </a:cubicBezTo>
                  <a:cubicBezTo>
                    <a:pt x="35082" y="11336"/>
                    <a:pt x="35349" y="11323"/>
                    <a:pt x="35611" y="11292"/>
                  </a:cubicBezTo>
                  <a:cubicBezTo>
                    <a:pt x="43541" y="10648"/>
                    <a:pt x="44560" y="0"/>
                    <a:pt x="43482"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810" name="Google Shape;810;p31"/>
            <p:cNvGrpSpPr/>
            <p:nvPr/>
          </p:nvGrpSpPr>
          <p:grpSpPr>
            <a:xfrm>
              <a:off x="185843" y="2216475"/>
              <a:ext cx="251398" cy="688908"/>
              <a:chOff x="113835" y="2879380"/>
              <a:chExt cx="251399" cy="688908"/>
            </a:xfrm>
          </p:grpSpPr>
          <p:sp>
            <p:nvSpPr>
              <p:cNvPr id="811" name="Google Shape;811;p31"/>
              <p:cNvSpPr/>
              <p:nvPr/>
            </p:nvSpPr>
            <p:spPr>
              <a:xfrm rot="5400000" flipH="1">
                <a:off x="245000" y="2888139"/>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12" name="Google Shape;812;p31"/>
              <p:cNvSpPr/>
              <p:nvPr/>
            </p:nvSpPr>
            <p:spPr>
              <a:xfrm rot="5400000" flipH="1">
                <a:off x="101626" y="3410540"/>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813" name="Google Shape;813;p31"/>
            <p:cNvGrpSpPr/>
            <p:nvPr/>
          </p:nvGrpSpPr>
          <p:grpSpPr>
            <a:xfrm rot="5400000">
              <a:off x="2826198" y="4288518"/>
              <a:ext cx="354615" cy="993707"/>
              <a:chOff x="-38565" y="4315499"/>
              <a:chExt cx="354616" cy="993707"/>
            </a:xfrm>
          </p:grpSpPr>
          <p:sp>
            <p:nvSpPr>
              <p:cNvPr id="814" name="Google Shape;814;p31"/>
              <p:cNvSpPr/>
              <p:nvPr/>
            </p:nvSpPr>
            <p:spPr>
              <a:xfrm rot="5400000" flipH="1">
                <a:off x="182921" y="4726678"/>
                <a:ext cx="143442" cy="122817"/>
              </a:xfrm>
              <a:custGeom>
                <a:avLst/>
                <a:gdLst/>
                <a:ahLst/>
                <a:cxnLst/>
                <a:rect l="l" t="t" r="r" b="b"/>
                <a:pathLst>
                  <a:path w="3971" h="3400" extrusionOk="0">
                    <a:moveTo>
                      <a:pt x="1702" y="1"/>
                    </a:moveTo>
                    <a:cubicBezTo>
                      <a:pt x="768" y="34"/>
                      <a:pt x="1" y="768"/>
                      <a:pt x="34" y="1702"/>
                    </a:cubicBezTo>
                    <a:cubicBezTo>
                      <a:pt x="34" y="2719"/>
                      <a:pt x="878" y="3400"/>
                      <a:pt x="1743" y="3400"/>
                    </a:cubicBezTo>
                    <a:cubicBezTo>
                      <a:pt x="2154" y="3400"/>
                      <a:pt x="2570" y="3246"/>
                      <a:pt x="2903" y="2903"/>
                    </a:cubicBezTo>
                    <a:cubicBezTo>
                      <a:pt x="3970" y="1802"/>
                      <a:pt x="3203" y="1"/>
                      <a:pt x="17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15" name="Google Shape;815;p31"/>
              <p:cNvSpPr/>
              <p:nvPr/>
            </p:nvSpPr>
            <p:spPr>
              <a:xfrm rot="5400000" flipH="1">
                <a:off x="92600" y="4324258"/>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16" name="Google Shape;816;p31"/>
              <p:cNvSpPr/>
              <p:nvPr/>
            </p:nvSpPr>
            <p:spPr>
              <a:xfrm rot="5400000" flipH="1">
                <a:off x="-50774" y="5151459"/>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817" name="Google Shape;817;p31"/>
            <p:cNvGrpSpPr/>
            <p:nvPr/>
          </p:nvGrpSpPr>
          <p:grpSpPr>
            <a:xfrm>
              <a:off x="5614454" y="4635675"/>
              <a:ext cx="1699957" cy="367127"/>
              <a:chOff x="7703471" y="215211"/>
              <a:chExt cx="1582681" cy="341799"/>
            </a:xfrm>
          </p:grpSpPr>
          <p:sp>
            <p:nvSpPr>
              <p:cNvPr id="818" name="Google Shape;818;p31"/>
              <p:cNvSpPr/>
              <p:nvPr/>
            </p:nvSpPr>
            <p:spPr>
              <a:xfrm rot="10800000" flipH="1">
                <a:off x="8413155" y="343089"/>
                <a:ext cx="161042" cy="213921"/>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19" name="Google Shape;819;p31"/>
              <p:cNvSpPr/>
              <p:nvPr/>
            </p:nvSpPr>
            <p:spPr>
              <a:xfrm rot="10800000" flipH="1">
                <a:off x="8986033" y="215211"/>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0" name="Google Shape;820;p31"/>
              <p:cNvSpPr/>
              <p:nvPr/>
            </p:nvSpPr>
            <p:spPr>
              <a:xfrm rot="10800000" flipH="1">
                <a:off x="7703471" y="252265"/>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821" name="Google Shape;821;p31"/>
            <p:cNvGrpSpPr/>
            <p:nvPr/>
          </p:nvGrpSpPr>
          <p:grpSpPr>
            <a:xfrm>
              <a:off x="3167312" y="273611"/>
              <a:ext cx="839892" cy="485981"/>
              <a:chOff x="2655844" y="4719341"/>
              <a:chExt cx="839892" cy="485981"/>
            </a:xfrm>
          </p:grpSpPr>
          <p:sp>
            <p:nvSpPr>
              <p:cNvPr id="822" name="Google Shape;822;p31"/>
              <p:cNvSpPr/>
              <p:nvPr/>
            </p:nvSpPr>
            <p:spPr>
              <a:xfrm rot="6299960" flipH="1">
                <a:off x="3256056" y="4743312"/>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3" name="Google Shape;823;p31"/>
              <p:cNvSpPr/>
              <p:nvPr/>
            </p:nvSpPr>
            <p:spPr>
              <a:xfrm rot="6299960" flipH="1">
                <a:off x="2674033" y="5021424"/>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824" name="Google Shape;824;p31"/>
            <p:cNvGrpSpPr/>
            <p:nvPr/>
          </p:nvGrpSpPr>
          <p:grpSpPr>
            <a:xfrm>
              <a:off x="185843" y="3891469"/>
              <a:ext cx="1823691" cy="1153667"/>
              <a:chOff x="185843" y="3891469"/>
              <a:chExt cx="1823691" cy="1153667"/>
            </a:xfrm>
          </p:grpSpPr>
          <p:grpSp>
            <p:nvGrpSpPr>
              <p:cNvPr id="825" name="Google Shape;825;p31"/>
              <p:cNvGrpSpPr/>
              <p:nvPr/>
            </p:nvGrpSpPr>
            <p:grpSpPr>
              <a:xfrm>
                <a:off x="245134" y="3891469"/>
                <a:ext cx="1764400" cy="1153667"/>
                <a:chOff x="271681" y="3536382"/>
                <a:chExt cx="1600217" cy="1046315"/>
              </a:xfrm>
            </p:grpSpPr>
            <p:sp>
              <p:nvSpPr>
                <p:cNvPr id="826" name="Google Shape;826;p31"/>
                <p:cNvSpPr/>
                <p:nvPr/>
              </p:nvSpPr>
              <p:spPr>
                <a:xfrm rot="-1799866">
                  <a:off x="629383" y="3963221"/>
                  <a:ext cx="179358" cy="361525"/>
                </a:xfrm>
                <a:custGeom>
                  <a:avLst/>
                  <a:gdLst/>
                  <a:ahLst/>
                  <a:cxnLst/>
                  <a:rect l="l" t="t" r="r" b="b"/>
                  <a:pathLst>
                    <a:path w="7978" h="16081" extrusionOk="0">
                      <a:moveTo>
                        <a:pt x="974" y="0"/>
                      </a:moveTo>
                      <a:cubicBezTo>
                        <a:pt x="774" y="0"/>
                        <a:pt x="590" y="46"/>
                        <a:pt x="407" y="138"/>
                      </a:cubicBezTo>
                      <a:cubicBezTo>
                        <a:pt x="122" y="260"/>
                        <a:pt x="0" y="626"/>
                        <a:pt x="204" y="870"/>
                      </a:cubicBezTo>
                      <a:cubicBezTo>
                        <a:pt x="367" y="1114"/>
                        <a:pt x="652" y="1277"/>
                        <a:pt x="936" y="1318"/>
                      </a:cubicBezTo>
                      <a:cubicBezTo>
                        <a:pt x="1465" y="1399"/>
                        <a:pt x="1954" y="1562"/>
                        <a:pt x="2442" y="1684"/>
                      </a:cubicBezTo>
                      <a:cubicBezTo>
                        <a:pt x="3215" y="1969"/>
                        <a:pt x="3297" y="2213"/>
                        <a:pt x="3012" y="2946"/>
                      </a:cubicBezTo>
                      <a:cubicBezTo>
                        <a:pt x="2768" y="3556"/>
                        <a:pt x="2442" y="4126"/>
                        <a:pt x="2076" y="4696"/>
                      </a:cubicBezTo>
                      <a:cubicBezTo>
                        <a:pt x="1465" y="5387"/>
                        <a:pt x="1425" y="6446"/>
                        <a:pt x="1913" y="7219"/>
                      </a:cubicBezTo>
                      <a:cubicBezTo>
                        <a:pt x="2239" y="7748"/>
                        <a:pt x="2768" y="8155"/>
                        <a:pt x="3338" y="8399"/>
                      </a:cubicBezTo>
                      <a:cubicBezTo>
                        <a:pt x="3663" y="8521"/>
                        <a:pt x="4029" y="8643"/>
                        <a:pt x="4355" y="8806"/>
                      </a:cubicBezTo>
                      <a:cubicBezTo>
                        <a:pt x="5047" y="9132"/>
                        <a:pt x="5169" y="9416"/>
                        <a:pt x="4925" y="10149"/>
                      </a:cubicBezTo>
                      <a:cubicBezTo>
                        <a:pt x="4681" y="10719"/>
                        <a:pt x="4396" y="11289"/>
                        <a:pt x="4029" y="11777"/>
                      </a:cubicBezTo>
                      <a:cubicBezTo>
                        <a:pt x="3134" y="12957"/>
                        <a:pt x="3378" y="14666"/>
                        <a:pt x="4599" y="15562"/>
                      </a:cubicBezTo>
                      <a:cubicBezTo>
                        <a:pt x="5098" y="15936"/>
                        <a:pt x="5657" y="16081"/>
                        <a:pt x="6231" y="16081"/>
                      </a:cubicBezTo>
                      <a:cubicBezTo>
                        <a:pt x="6594" y="16081"/>
                        <a:pt x="6963" y="16023"/>
                        <a:pt x="7326" y="15928"/>
                      </a:cubicBezTo>
                      <a:cubicBezTo>
                        <a:pt x="7774" y="15847"/>
                        <a:pt x="7977" y="15521"/>
                        <a:pt x="7896" y="15236"/>
                      </a:cubicBezTo>
                      <a:cubicBezTo>
                        <a:pt x="7814" y="14992"/>
                        <a:pt x="7774" y="14870"/>
                        <a:pt x="7204" y="14870"/>
                      </a:cubicBezTo>
                      <a:cubicBezTo>
                        <a:pt x="7092" y="14880"/>
                        <a:pt x="6980" y="14885"/>
                        <a:pt x="6869" y="14885"/>
                      </a:cubicBezTo>
                      <a:cubicBezTo>
                        <a:pt x="6535" y="14885"/>
                        <a:pt x="6207" y="14839"/>
                        <a:pt x="5901" y="14748"/>
                      </a:cubicBezTo>
                      <a:cubicBezTo>
                        <a:pt x="5047" y="14585"/>
                        <a:pt x="4599" y="13608"/>
                        <a:pt x="5006" y="12876"/>
                      </a:cubicBezTo>
                      <a:cubicBezTo>
                        <a:pt x="5169" y="12550"/>
                        <a:pt x="5332" y="12306"/>
                        <a:pt x="5494" y="12021"/>
                      </a:cubicBezTo>
                      <a:cubicBezTo>
                        <a:pt x="5983" y="11370"/>
                        <a:pt x="6268" y="10637"/>
                        <a:pt x="6390" y="9905"/>
                      </a:cubicBezTo>
                      <a:cubicBezTo>
                        <a:pt x="6553" y="8969"/>
                        <a:pt x="6064" y="8073"/>
                        <a:pt x="5250" y="7707"/>
                      </a:cubicBezTo>
                      <a:cubicBezTo>
                        <a:pt x="5006" y="7544"/>
                        <a:pt x="4721" y="7463"/>
                        <a:pt x="4314" y="7300"/>
                      </a:cubicBezTo>
                      <a:cubicBezTo>
                        <a:pt x="4274" y="7260"/>
                        <a:pt x="4111" y="7219"/>
                        <a:pt x="3907" y="7137"/>
                      </a:cubicBezTo>
                      <a:cubicBezTo>
                        <a:pt x="2849" y="6649"/>
                        <a:pt x="2727" y="6201"/>
                        <a:pt x="3338" y="5265"/>
                      </a:cubicBezTo>
                      <a:cubicBezTo>
                        <a:pt x="3419" y="5184"/>
                        <a:pt x="3500" y="5103"/>
                        <a:pt x="3541" y="4980"/>
                      </a:cubicBezTo>
                      <a:cubicBezTo>
                        <a:pt x="3907" y="4451"/>
                        <a:pt x="4192" y="3841"/>
                        <a:pt x="4436" y="3231"/>
                      </a:cubicBezTo>
                      <a:cubicBezTo>
                        <a:pt x="4884" y="2172"/>
                        <a:pt x="4355" y="951"/>
                        <a:pt x="3297" y="544"/>
                      </a:cubicBezTo>
                      <a:cubicBezTo>
                        <a:pt x="2605" y="260"/>
                        <a:pt x="1913" y="97"/>
                        <a:pt x="1181" y="15"/>
                      </a:cubicBezTo>
                      <a:cubicBezTo>
                        <a:pt x="1109" y="5"/>
                        <a:pt x="1041" y="0"/>
                        <a:pt x="974"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7" name="Google Shape;827;p31"/>
                <p:cNvSpPr/>
                <p:nvPr/>
              </p:nvSpPr>
              <p:spPr>
                <a:xfrm rot="-1799866">
                  <a:off x="1491942" y="4250020"/>
                  <a:ext cx="335806" cy="266586"/>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8" name="Google Shape;828;p31"/>
                <p:cNvSpPr/>
                <p:nvPr/>
              </p:nvSpPr>
              <p:spPr>
                <a:xfrm rot="-1799866">
                  <a:off x="1086538" y="4403575"/>
                  <a:ext cx="118950" cy="101886"/>
                </a:xfrm>
                <a:custGeom>
                  <a:avLst/>
                  <a:gdLst/>
                  <a:ahLst/>
                  <a:cxnLst/>
                  <a:rect l="l" t="t" r="r" b="b"/>
                  <a:pathLst>
                    <a:path w="5291" h="4532" extrusionOk="0">
                      <a:moveTo>
                        <a:pt x="2239" y="0"/>
                      </a:moveTo>
                      <a:cubicBezTo>
                        <a:pt x="1018" y="0"/>
                        <a:pt x="0" y="1018"/>
                        <a:pt x="0" y="2279"/>
                      </a:cubicBezTo>
                      <a:cubicBezTo>
                        <a:pt x="0" y="3630"/>
                        <a:pt x="1119" y="4532"/>
                        <a:pt x="2285" y="4532"/>
                      </a:cubicBezTo>
                      <a:cubicBezTo>
                        <a:pt x="2840" y="4532"/>
                        <a:pt x="3406" y="4327"/>
                        <a:pt x="3866" y="3867"/>
                      </a:cubicBezTo>
                      <a:cubicBezTo>
                        <a:pt x="5291" y="2442"/>
                        <a:pt x="4273" y="0"/>
                        <a:pt x="223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9" name="Google Shape;829;p31"/>
                <p:cNvSpPr/>
                <p:nvPr/>
              </p:nvSpPr>
              <p:spPr>
                <a:xfrm rot="-1799866">
                  <a:off x="298387" y="3565111"/>
                  <a:ext cx="154650" cy="148266"/>
                </a:xfrm>
                <a:custGeom>
                  <a:avLst/>
                  <a:gdLst/>
                  <a:ahLst/>
                  <a:cxnLst/>
                  <a:rect l="l" t="t" r="r" b="b"/>
                  <a:pathLst>
                    <a:path w="6879" h="6595" extrusionOk="0">
                      <a:moveTo>
                        <a:pt x="3195" y="0"/>
                      </a:moveTo>
                      <a:cubicBezTo>
                        <a:pt x="3062" y="0"/>
                        <a:pt x="2934" y="73"/>
                        <a:pt x="2890" y="205"/>
                      </a:cubicBezTo>
                      <a:lnTo>
                        <a:pt x="2280" y="1874"/>
                      </a:lnTo>
                      <a:cubicBezTo>
                        <a:pt x="2239" y="1955"/>
                        <a:pt x="2158" y="2036"/>
                        <a:pt x="2076" y="2077"/>
                      </a:cubicBezTo>
                      <a:lnTo>
                        <a:pt x="367" y="2525"/>
                      </a:lnTo>
                      <a:cubicBezTo>
                        <a:pt x="82" y="2606"/>
                        <a:pt x="1" y="2932"/>
                        <a:pt x="245" y="3135"/>
                      </a:cubicBezTo>
                      <a:lnTo>
                        <a:pt x="1629" y="4193"/>
                      </a:lnTo>
                      <a:cubicBezTo>
                        <a:pt x="1710" y="4275"/>
                        <a:pt x="1751" y="4397"/>
                        <a:pt x="1751" y="4519"/>
                      </a:cubicBezTo>
                      <a:lnTo>
                        <a:pt x="1669" y="6228"/>
                      </a:lnTo>
                      <a:cubicBezTo>
                        <a:pt x="1669" y="6448"/>
                        <a:pt x="1839" y="6595"/>
                        <a:pt x="2009" y="6595"/>
                      </a:cubicBezTo>
                      <a:cubicBezTo>
                        <a:pt x="2060" y="6595"/>
                        <a:pt x="2111" y="6582"/>
                        <a:pt x="2158" y="6554"/>
                      </a:cubicBezTo>
                      <a:lnTo>
                        <a:pt x="3623" y="5536"/>
                      </a:lnTo>
                      <a:cubicBezTo>
                        <a:pt x="3670" y="5513"/>
                        <a:pt x="3730" y="5489"/>
                        <a:pt x="3797" y="5489"/>
                      </a:cubicBezTo>
                      <a:cubicBezTo>
                        <a:pt x="3845" y="5489"/>
                        <a:pt x="3897" y="5502"/>
                        <a:pt x="3948" y="5536"/>
                      </a:cubicBezTo>
                      <a:lnTo>
                        <a:pt x="5576" y="6147"/>
                      </a:lnTo>
                      <a:cubicBezTo>
                        <a:pt x="5626" y="6180"/>
                        <a:pt x="5680" y="6194"/>
                        <a:pt x="5734" y="6194"/>
                      </a:cubicBezTo>
                      <a:cubicBezTo>
                        <a:pt x="5949" y="6194"/>
                        <a:pt x="6162" y="5967"/>
                        <a:pt x="6065" y="5740"/>
                      </a:cubicBezTo>
                      <a:lnTo>
                        <a:pt x="5536" y="4071"/>
                      </a:lnTo>
                      <a:cubicBezTo>
                        <a:pt x="5536" y="3949"/>
                        <a:pt x="5536" y="3827"/>
                        <a:pt x="5617" y="3746"/>
                      </a:cubicBezTo>
                      <a:lnTo>
                        <a:pt x="6716" y="2403"/>
                      </a:lnTo>
                      <a:cubicBezTo>
                        <a:pt x="6879" y="2158"/>
                        <a:pt x="6716" y="1833"/>
                        <a:pt x="6472" y="1833"/>
                      </a:cubicBezTo>
                      <a:lnTo>
                        <a:pt x="4722" y="1792"/>
                      </a:lnTo>
                      <a:cubicBezTo>
                        <a:pt x="4600" y="1792"/>
                        <a:pt x="4477" y="1711"/>
                        <a:pt x="4437" y="1629"/>
                      </a:cubicBezTo>
                      <a:lnTo>
                        <a:pt x="3501" y="164"/>
                      </a:lnTo>
                      <a:cubicBezTo>
                        <a:pt x="3426" y="52"/>
                        <a:pt x="3309" y="0"/>
                        <a:pt x="3195"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830" name="Google Shape;830;p31"/>
              <p:cNvSpPr/>
              <p:nvPr/>
            </p:nvSpPr>
            <p:spPr>
              <a:xfrm rot="-1799788">
                <a:off x="205141" y="4695238"/>
                <a:ext cx="131151" cy="112338"/>
              </a:xfrm>
              <a:custGeom>
                <a:avLst/>
                <a:gdLst/>
                <a:ahLst/>
                <a:cxnLst/>
                <a:rect l="l" t="t" r="r" b="b"/>
                <a:pathLst>
                  <a:path w="5291" h="4532" extrusionOk="0">
                    <a:moveTo>
                      <a:pt x="2239" y="0"/>
                    </a:moveTo>
                    <a:cubicBezTo>
                      <a:pt x="1018" y="0"/>
                      <a:pt x="0" y="1018"/>
                      <a:pt x="0" y="2279"/>
                    </a:cubicBezTo>
                    <a:cubicBezTo>
                      <a:pt x="0" y="3630"/>
                      <a:pt x="1119" y="4532"/>
                      <a:pt x="2285" y="4532"/>
                    </a:cubicBezTo>
                    <a:cubicBezTo>
                      <a:pt x="2840" y="4532"/>
                      <a:pt x="3406" y="4327"/>
                      <a:pt x="3866" y="3867"/>
                    </a:cubicBezTo>
                    <a:cubicBezTo>
                      <a:pt x="5291" y="2442"/>
                      <a:pt x="4273" y="0"/>
                      <a:pt x="223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831" name="Google Shape;831;p31"/>
            <p:cNvGrpSpPr/>
            <p:nvPr/>
          </p:nvGrpSpPr>
          <p:grpSpPr>
            <a:xfrm flipH="1">
              <a:off x="1733497" y="273610"/>
              <a:ext cx="979585" cy="446538"/>
              <a:chOff x="9973069" y="795351"/>
              <a:chExt cx="979585" cy="446538"/>
            </a:xfrm>
          </p:grpSpPr>
          <p:sp>
            <p:nvSpPr>
              <p:cNvPr id="832" name="Google Shape;832;p31"/>
              <p:cNvSpPr/>
              <p:nvPr/>
            </p:nvSpPr>
            <p:spPr>
              <a:xfrm rot="-3055618" flipH="1">
                <a:off x="10116075" y="787012"/>
                <a:ext cx="199097" cy="463217"/>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33" name="Google Shape;833;p31"/>
              <p:cNvSpPr/>
              <p:nvPr/>
            </p:nvSpPr>
            <p:spPr>
              <a:xfrm flipH="1">
                <a:off x="10750633" y="814277"/>
                <a:ext cx="202021" cy="212432"/>
              </a:xfrm>
              <a:custGeom>
                <a:avLst/>
                <a:gdLst/>
                <a:ahLst/>
                <a:cxnLst/>
                <a:rect l="l" t="t" r="r" b="b"/>
                <a:pathLst>
                  <a:path w="8499" h="8937" extrusionOk="0">
                    <a:moveTo>
                      <a:pt x="3650" y="1"/>
                    </a:moveTo>
                    <a:cubicBezTo>
                      <a:pt x="3616" y="1"/>
                      <a:pt x="3578" y="2"/>
                      <a:pt x="3538" y="5"/>
                    </a:cubicBezTo>
                    <a:cubicBezTo>
                      <a:pt x="3054" y="5"/>
                      <a:pt x="3135" y="529"/>
                      <a:pt x="3216" y="1053"/>
                    </a:cubicBezTo>
                    <a:cubicBezTo>
                      <a:pt x="3458" y="2666"/>
                      <a:pt x="3538" y="2787"/>
                      <a:pt x="3417" y="2868"/>
                    </a:cubicBezTo>
                    <a:cubicBezTo>
                      <a:pt x="3412" y="2869"/>
                      <a:pt x="3407" y="2870"/>
                      <a:pt x="3400" y="2870"/>
                    </a:cubicBezTo>
                    <a:cubicBezTo>
                      <a:pt x="3218" y="2870"/>
                      <a:pt x="2643" y="2297"/>
                      <a:pt x="2409" y="2102"/>
                    </a:cubicBezTo>
                    <a:cubicBezTo>
                      <a:pt x="2113" y="1887"/>
                      <a:pt x="1871" y="1689"/>
                      <a:pt x="1647" y="1689"/>
                    </a:cubicBezTo>
                    <a:cubicBezTo>
                      <a:pt x="1535" y="1689"/>
                      <a:pt x="1428" y="1739"/>
                      <a:pt x="1320" y="1860"/>
                    </a:cubicBezTo>
                    <a:cubicBezTo>
                      <a:pt x="836" y="2384"/>
                      <a:pt x="1845" y="3029"/>
                      <a:pt x="2570" y="3594"/>
                    </a:cubicBezTo>
                    <a:lnTo>
                      <a:pt x="2570" y="3634"/>
                    </a:lnTo>
                    <a:cubicBezTo>
                      <a:pt x="3216" y="4199"/>
                      <a:pt x="2611" y="3997"/>
                      <a:pt x="473" y="4118"/>
                    </a:cubicBezTo>
                    <a:cubicBezTo>
                      <a:pt x="231" y="4118"/>
                      <a:pt x="30" y="4320"/>
                      <a:pt x="30" y="4562"/>
                    </a:cubicBezTo>
                    <a:cubicBezTo>
                      <a:pt x="0" y="5031"/>
                      <a:pt x="355" y="5095"/>
                      <a:pt x="628" y="5095"/>
                    </a:cubicBezTo>
                    <a:cubicBezTo>
                      <a:pt x="731" y="5095"/>
                      <a:pt x="822" y="5086"/>
                      <a:pt x="877" y="5086"/>
                    </a:cubicBezTo>
                    <a:cubicBezTo>
                      <a:pt x="1467" y="5064"/>
                      <a:pt x="1903" y="5036"/>
                      <a:pt x="2195" y="5036"/>
                    </a:cubicBezTo>
                    <a:cubicBezTo>
                      <a:pt x="2980" y="5036"/>
                      <a:pt x="2720" y="5238"/>
                      <a:pt x="1603" y="6296"/>
                    </a:cubicBezTo>
                    <a:cubicBezTo>
                      <a:pt x="859" y="6982"/>
                      <a:pt x="1008" y="7526"/>
                      <a:pt x="1445" y="7526"/>
                    </a:cubicBezTo>
                    <a:cubicBezTo>
                      <a:pt x="1624" y="7526"/>
                      <a:pt x="1852" y="7435"/>
                      <a:pt x="2086" y="7224"/>
                    </a:cubicBezTo>
                    <a:cubicBezTo>
                      <a:pt x="2940" y="6462"/>
                      <a:pt x="3342" y="6060"/>
                      <a:pt x="3478" y="6060"/>
                    </a:cubicBezTo>
                    <a:cubicBezTo>
                      <a:pt x="3639" y="6060"/>
                      <a:pt x="3437" y="6613"/>
                      <a:pt x="3175" y="7788"/>
                    </a:cubicBezTo>
                    <a:cubicBezTo>
                      <a:pt x="3095" y="8272"/>
                      <a:pt x="3014" y="8796"/>
                      <a:pt x="3417" y="8917"/>
                    </a:cubicBezTo>
                    <a:cubicBezTo>
                      <a:pt x="3460" y="8930"/>
                      <a:pt x="3500" y="8936"/>
                      <a:pt x="3538" y="8936"/>
                    </a:cubicBezTo>
                    <a:cubicBezTo>
                      <a:pt x="3854" y="8936"/>
                      <a:pt x="3995" y="8507"/>
                      <a:pt x="4103" y="8111"/>
                    </a:cubicBezTo>
                    <a:cubicBezTo>
                      <a:pt x="4456" y="6911"/>
                      <a:pt x="4507" y="6411"/>
                      <a:pt x="4696" y="6411"/>
                    </a:cubicBezTo>
                    <a:cubicBezTo>
                      <a:pt x="4831" y="6411"/>
                      <a:pt x="5037" y="6666"/>
                      <a:pt x="5474" y="7103"/>
                    </a:cubicBezTo>
                    <a:cubicBezTo>
                      <a:pt x="5708" y="7360"/>
                      <a:pt x="6051" y="7536"/>
                      <a:pt x="6297" y="7536"/>
                    </a:cubicBezTo>
                    <a:cubicBezTo>
                      <a:pt x="6475" y="7536"/>
                      <a:pt x="6603" y="7444"/>
                      <a:pt x="6603" y="7224"/>
                    </a:cubicBezTo>
                    <a:cubicBezTo>
                      <a:pt x="6644" y="6659"/>
                      <a:pt x="6200" y="6498"/>
                      <a:pt x="5918" y="6094"/>
                    </a:cubicBezTo>
                    <a:cubicBezTo>
                      <a:pt x="5756" y="5812"/>
                      <a:pt x="5393" y="5651"/>
                      <a:pt x="5393" y="5288"/>
                    </a:cubicBezTo>
                    <a:cubicBezTo>
                      <a:pt x="5474" y="5263"/>
                      <a:pt x="5579" y="5253"/>
                      <a:pt x="5701" y="5253"/>
                    </a:cubicBezTo>
                    <a:cubicBezTo>
                      <a:pt x="6204" y="5253"/>
                      <a:pt x="7001" y="5424"/>
                      <a:pt x="7604" y="5424"/>
                    </a:cubicBezTo>
                    <a:cubicBezTo>
                      <a:pt x="8031" y="5424"/>
                      <a:pt x="8360" y="5338"/>
                      <a:pt x="8418" y="5046"/>
                    </a:cubicBezTo>
                    <a:cubicBezTo>
                      <a:pt x="8499" y="4602"/>
                      <a:pt x="7934" y="4481"/>
                      <a:pt x="7491" y="4441"/>
                    </a:cubicBezTo>
                    <a:cubicBezTo>
                      <a:pt x="4990" y="4159"/>
                      <a:pt x="5071" y="4481"/>
                      <a:pt x="6563" y="3070"/>
                    </a:cubicBezTo>
                    <a:cubicBezTo>
                      <a:pt x="6845" y="2787"/>
                      <a:pt x="7168" y="2586"/>
                      <a:pt x="6886" y="2182"/>
                    </a:cubicBezTo>
                    <a:cubicBezTo>
                      <a:pt x="6800" y="2040"/>
                      <a:pt x="6670" y="1983"/>
                      <a:pt x="6523" y="1983"/>
                    </a:cubicBezTo>
                    <a:cubicBezTo>
                      <a:pt x="6252" y="1983"/>
                      <a:pt x="5925" y="2175"/>
                      <a:pt x="5716" y="2384"/>
                    </a:cubicBezTo>
                    <a:cubicBezTo>
                      <a:pt x="5296" y="2776"/>
                      <a:pt x="4953" y="3169"/>
                      <a:pt x="4743" y="3169"/>
                    </a:cubicBezTo>
                    <a:cubicBezTo>
                      <a:pt x="4650" y="3169"/>
                      <a:pt x="4583" y="3093"/>
                      <a:pt x="4547" y="2908"/>
                    </a:cubicBezTo>
                    <a:cubicBezTo>
                      <a:pt x="4129" y="364"/>
                      <a:pt x="4212" y="1"/>
                      <a:pt x="3650"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7"/>
        <p:cNvGrpSpPr/>
        <p:nvPr/>
      </p:nvGrpSpPr>
      <p:grpSpPr>
        <a:xfrm>
          <a:off x="0" y="0"/>
          <a:ext cx="0" cy="0"/>
          <a:chOff x="0" y="0"/>
          <a:chExt cx="0" cy="0"/>
        </a:xfrm>
      </p:grpSpPr>
      <p:sp>
        <p:nvSpPr>
          <p:cNvPr id="68" name="Google Shape;68;p18"/>
          <p:cNvSpPr/>
          <p:nvPr/>
        </p:nvSpPr>
        <p:spPr>
          <a:xfrm flipH="1">
            <a:off x="539400" y="539500"/>
            <a:ext cx="8065200" cy="4069200"/>
          </a:xfrm>
          <a:prstGeom prst="roundRect">
            <a:avLst>
              <a:gd name="adj" fmla="val 5869"/>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69" name="Google Shape;69;p18"/>
          <p:cNvGrpSpPr/>
          <p:nvPr/>
        </p:nvGrpSpPr>
        <p:grpSpPr>
          <a:xfrm>
            <a:off x="99641" y="57973"/>
            <a:ext cx="9721134" cy="5114900"/>
            <a:chOff x="99641" y="57973"/>
            <a:chExt cx="9721134" cy="5114900"/>
          </a:xfrm>
        </p:grpSpPr>
        <p:sp>
          <p:nvSpPr>
            <p:cNvPr id="70" name="Google Shape;70;p18"/>
            <p:cNvSpPr/>
            <p:nvPr/>
          </p:nvSpPr>
          <p:spPr>
            <a:xfrm flipH="1">
              <a:off x="196732" y="1455684"/>
              <a:ext cx="179822" cy="173780"/>
            </a:xfrm>
            <a:custGeom>
              <a:avLst/>
              <a:gdLst/>
              <a:ahLst/>
              <a:cxnLst/>
              <a:rect l="l" t="t" r="r" b="b"/>
              <a:pathLst>
                <a:path w="8303" h="8024" extrusionOk="0">
                  <a:moveTo>
                    <a:pt x="6826" y="0"/>
                  </a:moveTo>
                  <a:cubicBezTo>
                    <a:pt x="6745" y="0"/>
                    <a:pt x="6665" y="22"/>
                    <a:pt x="6593" y="70"/>
                  </a:cubicBezTo>
                  <a:cubicBezTo>
                    <a:pt x="6268" y="314"/>
                    <a:pt x="6064" y="639"/>
                    <a:pt x="4721" y="2104"/>
                  </a:cubicBezTo>
                  <a:cubicBezTo>
                    <a:pt x="4619" y="2225"/>
                    <a:pt x="4538" y="2278"/>
                    <a:pt x="4471" y="2278"/>
                  </a:cubicBezTo>
                  <a:cubicBezTo>
                    <a:pt x="4244" y="2278"/>
                    <a:pt x="4177" y="1674"/>
                    <a:pt x="3988" y="1046"/>
                  </a:cubicBezTo>
                  <a:cubicBezTo>
                    <a:pt x="3884" y="663"/>
                    <a:pt x="3600" y="190"/>
                    <a:pt x="3265" y="190"/>
                  </a:cubicBezTo>
                  <a:cubicBezTo>
                    <a:pt x="3209" y="190"/>
                    <a:pt x="3152" y="203"/>
                    <a:pt x="3093" y="232"/>
                  </a:cubicBezTo>
                  <a:cubicBezTo>
                    <a:pt x="2645" y="436"/>
                    <a:pt x="2808" y="761"/>
                    <a:pt x="2890" y="1168"/>
                  </a:cubicBezTo>
                  <a:cubicBezTo>
                    <a:pt x="3173" y="2260"/>
                    <a:pt x="3375" y="2696"/>
                    <a:pt x="3144" y="2696"/>
                  </a:cubicBezTo>
                  <a:cubicBezTo>
                    <a:pt x="2943" y="2696"/>
                    <a:pt x="2419" y="2370"/>
                    <a:pt x="1343" y="1860"/>
                  </a:cubicBezTo>
                  <a:cubicBezTo>
                    <a:pt x="1116" y="1747"/>
                    <a:pt x="837" y="1633"/>
                    <a:pt x="608" y="1633"/>
                  </a:cubicBezTo>
                  <a:cubicBezTo>
                    <a:pt x="426" y="1633"/>
                    <a:pt x="275" y="1704"/>
                    <a:pt x="204" y="1901"/>
                  </a:cubicBezTo>
                  <a:cubicBezTo>
                    <a:pt x="0" y="2349"/>
                    <a:pt x="570" y="2593"/>
                    <a:pt x="1506" y="3081"/>
                  </a:cubicBezTo>
                  <a:cubicBezTo>
                    <a:pt x="1628" y="3163"/>
                    <a:pt x="1791" y="3163"/>
                    <a:pt x="1913" y="3244"/>
                  </a:cubicBezTo>
                  <a:cubicBezTo>
                    <a:pt x="2198" y="3366"/>
                    <a:pt x="2483" y="3570"/>
                    <a:pt x="2727" y="3773"/>
                  </a:cubicBezTo>
                  <a:cubicBezTo>
                    <a:pt x="2483" y="4099"/>
                    <a:pt x="2116" y="4017"/>
                    <a:pt x="1832" y="4180"/>
                  </a:cubicBezTo>
                  <a:cubicBezTo>
                    <a:pt x="1343" y="4384"/>
                    <a:pt x="896" y="4302"/>
                    <a:pt x="611" y="4791"/>
                  </a:cubicBezTo>
                  <a:cubicBezTo>
                    <a:pt x="489" y="4953"/>
                    <a:pt x="570" y="5197"/>
                    <a:pt x="773" y="5279"/>
                  </a:cubicBezTo>
                  <a:cubicBezTo>
                    <a:pt x="913" y="5325"/>
                    <a:pt x="1057" y="5344"/>
                    <a:pt x="1201" y="5344"/>
                  </a:cubicBezTo>
                  <a:cubicBezTo>
                    <a:pt x="1741" y="5344"/>
                    <a:pt x="2282" y="5086"/>
                    <a:pt x="2562" y="5086"/>
                  </a:cubicBezTo>
                  <a:cubicBezTo>
                    <a:pt x="2732" y="5086"/>
                    <a:pt x="2806" y="5180"/>
                    <a:pt x="2727" y="5482"/>
                  </a:cubicBezTo>
                  <a:cubicBezTo>
                    <a:pt x="2279" y="6947"/>
                    <a:pt x="1872" y="7802"/>
                    <a:pt x="2483" y="8006"/>
                  </a:cubicBezTo>
                  <a:cubicBezTo>
                    <a:pt x="2527" y="8018"/>
                    <a:pt x="2569" y="8023"/>
                    <a:pt x="2608" y="8023"/>
                  </a:cubicBezTo>
                  <a:cubicBezTo>
                    <a:pt x="2963" y="8023"/>
                    <a:pt x="3113" y="7550"/>
                    <a:pt x="3297" y="7110"/>
                  </a:cubicBezTo>
                  <a:cubicBezTo>
                    <a:pt x="3666" y="6043"/>
                    <a:pt x="3798" y="5462"/>
                    <a:pt x="3926" y="5462"/>
                  </a:cubicBezTo>
                  <a:cubicBezTo>
                    <a:pt x="4052" y="5462"/>
                    <a:pt x="4175" y="6022"/>
                    <a:pt x="4518" y="7232"/>
                  </a:cubicBezTo>
                  <a:cubicBezTo>
                    <a:pt x="4658" y="7688"/>
                    <a:pt x="4926" y="7917"/>
                    <a:pt x="5157" y="7917"/>
                  </a:cubicBezTo>
                  <a:cubicBezTo>
                    <a:pt x="5462" y="7917"/>
                    <a:pt x="5703" y="7515"/>
                    <a:pt x="5494" y="6703"/>
                  </a:cubicBezTo>
                  <a:cubicBezTo>
                    <a:pt x="5166" y="5567"/>
                    <a:pt x="5015" y="5099"/>
                    <a:pt x="5234" y="5099"/>
                  </a:cubicBezTo>
                  <a:cubicBezTo>
                    <a:pt x="5424" y="5099"/>
                    <a:pt x="5889" y="5446"/>
                    <a:pt x="6756" y="6011"/>
                  </a:cubicBezTo>
                  <a:cubicBezTo>
                    <a:pt x="6878" y="6093"/>
                    <a:pt x="7000" y="6174"/>
                    <a:pt x="7122" y="6256"/>
                  </a:cubicBezTo>
                  <a:cubicBezTo>
                    <a:pt x="7190" y="6289"/>
                    <a:pt x="7258" y="6304"/>
                    <a:pt x="7324" y="6304"/>
                  </a:cubicBezTo>
                  <a:cubicBezTo>
                    <a:pt x="7736" y="6304"/>
                    <a:pt x="8067" y="5717"/>
                    <a:pt x="7611" y="5401"/>
                  </a:cubicBezTo>
                  <a:cubicBezTo>
                    <a:pt x="5820" y="4139"/>
                    <a:pt x="5209" y="3977"/>
                    <a:pt x="6064" y="3814"/>
                  </a:cubicBezTo>
                  <a:lnTo>
                    <a:pt x="6064" y="3773"/>
                  </a:lnTo>
                  <a:cubicBezTo>
                    <a:pt x="6675" y="3773"/>
                    <a:pt x="7285" y="3692"/>
                    <a:pt x="7855" y="3488"/>
                  </a:cubicBezTo>
                  <a:cubicBezTo>
                    <a:pt x="8302" y="3285"/>
                    <a:pt x="8180" y="2634"/>
                    <a:pt x="7692" y="2593"/>
                  </a:cubicBezTo>
                  <a:cubicBezTo>
                    <a:pt x="7617" y="2585"/>
                    <a:pt x="7538" y="2581"/>
                    <a:pt x="7456" y="2581"/>
                  </a:cubicBezTo>
                  <a:cubicBezTo>
                    <a:pt x="6886" y="2581"/>
                    <a:pt x="6186" y="2757"/>
                    <a:pt x="5884" y="2757"/>
                  </a:cubicBezTo>
                  <a:cubicBezTo>
                    <a:pt x="5805" y="2757"/>
                    <a:pt x="5754" y="2745"/>
                    <a:pt x="5738" y="2715"/>
                  </a:cubicBezTo>
                  <a:cubicBezTo>
                    <a:pt x="5657" y="2552"/>
                    <a:pt x="5861" y="2389"/>
                    <a:pt x="5983" y="2308"/>
                  </a:cubicBezTo>
                  <a:cubicBezTo>
                    <a:pt x="6471" y="1779"/>
                    <a:pt x="6919" y="1250"/>
                    <a:pt x="7326" y="680"/>
                  </a:cubicBezTo>
                  <a:cubicBezTo>
                    <a:pt x="7489" y="353"/>
                    <a:pt x="7154" y="0"/>
                    <a:pt x="6826"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71" name="Google Shape;71;p18"/>
            <p:cNvGrpSpPr/>
            <p:nvPr/>
          </p:nvGrpSpPr>
          <p:grpSpPr>
            <a:xfrm>
              <a:off x="8320201" y="3566760"/>
              <a:ext cx="724159" cy="1606113"/>
              <a:chOff x="8179066" y="-516623"/>
              <a:chExt cx="724159" cy="1606113"/>
            </a:xfrm>
          </p:grpSpPr>
          <p:sp>
            <p:nvSpPr>
              <p:cNvPr id="72" name="Google Shape;72;p18"/>
              <p:cNvSpPr/>
              <p:nvPr/>
            </p:nvSpPr>
            <p:spPr>
              <a:xfrm>
                <a:off x="8682690" y="-516623"/>
                <a:ext cx="202021" cy="212432"/>
              </a:xfrm>
              <a:custGeom>
                <a:avLst/>
                <a:gdLst/>
                <a:ahLst/>
                <a:cxnLst/>
                <a:rect l="l" t="t" r="r" b="b"/>
                <a:pathLst>
                  <a:path w="8499" h="8937" extrusionOk="0">
                    <a:moveTo>
                      <a:pt x="3650" y="1"/>
                    </a:moveTo>
                    <a:cubicBezTo>
                      <a:pt x="3616" y="1"/>
                      <a:pt x="3578" y="2"/>
                      <a:pt x="3538" y="5"/>
                    </a:cubicBezTo>
                    <a:cubicBezTo>
                      <a:pt x="3054" y="5"/>
                      <a:pt x="3135" y="529"/>
                      <a:pt x="3216" y="1053"/>
                    </a:cubicBezTo>
                    <a:cubicBezTo>
                      <a:pt x="3458" y="2666"/>
                      <a:pt x="3538" y="2787"/>
                      <a:pt x="3417" y="2868"/>
                    </a:cubicBezTo>
                    <a:cubicBezTo>
                      <a:pt x="3412" y="2869"/>
                      <a:pt x="3407" y="2870"/>
                      <a:pt x="3400" y="2870"/>
                    </a:cubicBezTo>
                    <a:cubicBezTo>
                      <a:pt x="3218" y="2870"/>
                      <a:pt x="2643" y="2297"/>
                      <a:pt x="2409" y="2102"/>
                    </a:cubicBezTo>
                    <a:cubicBezTo>
                      <a:pt x="2113" y="1887"/>
                      <a:pt x="1871" y="1689"/>
                      <a:pt x="1647" y="1689"/>
                    </a:cubicBezTo>
                    <a:cubicBezTo>
                      <a:pt x="1535" y="1689"/>
                      <a:pt x="1428" y="1739"/>
                      <a:pt x="1320" y="1860"/>
                    </a:cubicBezTo>
                    <a:cubicBezTo>
                      <a:pt x="836" y="2384"/>
                      <a:pt x="1845" y="3029"/>
                      <a:pt x="2570" y="3594"/>
                    </a:cubicBezTo>
                    <a:lnTo>
                      <a:pt x="2570" y="3634"/>
                    </a:lnTo>
                    <a:cubicBezTo>
                      <a:pt x="3216" y="4199"/>
                      <a:pt x="2611" y="3997"/>
                      <a:pt x="473" y="4118"/>
                    </a:cubicBezTo>
                    <a:cubicBezTo>
                      <a:pt x="231" y="4118"/>
                      <a:pt x="30" y="4320"/>
                      <a:pt x="30" y="4562"/>
                    </a:cubicBezTo>
                    <a:cubicBezTo>
                      <a:pt x="0" y="5031"/>
                      <a:pt x="355" y="5095"/>
                      <a:pt x="628" y="5095"/>
                    </a:cubicBezTo>
                    <a:cubicBezTo>
                      <a:pt x="731" y="5095"/>
                      <a:pt x="822" y="5086"/>
                      <a:pt x="877" y="5086"/>
                    </a:cubicBezTo>
                    <a:cubicBezTo>
                      <a:pt x="1467" y="5064"/>
                      <a:pt x="1903" y="5036"/>
                      <a:pt x="2195" y="5036"/>
                    </a:cubicBezTo>
                    <a:cubicBezTo>
                      <a:pt x="2980" y="5036"/>
                      <a:pt x="2720" y="5238"/>
                      <a:pt x="1603" y="6296"/>
                    </a:cubicBezTo>
                    <a:cubicBezTo>
                      <a:pt x="859" y="6982"/>
                      <a:pt x="1008" y="7526"/>
                      <a:pt x="1445" y="7526"/>
                    </a:cubicBezTo>
                    <a:cubicBezTo>
                      <a:pt x="1624" y="7526"/>
                      <a:pt x="1852" y="7435"/>
                      <a:pt x="2086" y="7224"/>
                    </a:cubicBezTo>
                    <a:cubicBezTo>
                      <a:pt x="2940" y="6462"/>
                      <a:pt x="3342" y="6060"/>
                      <a:pt x="3478" y="6060"/>
                    </a:cubicBezTo>
                    <a:cubicBezTo>
                      <a:pt x="3639" y="6060"/>
                      <a:pt x="3437" y="6613"/>
                      <a:pt x="3175" y="7788"/>
                    </a:cubicBezTo>
                    <a:cubicBezTo>
                      <a:pt x="3095" y="8272"/>
                      <a:pt x="3014" y="8796"/>
                      <a:pt x="3417" y="8917"/>
                    </a:cubicBezTo>
                    <a:cubicBezTo>
                      <a:pt x="3460" y="8930"/>
                      <a:pt x="3500" y="8936"/>
                      <a:pt x="3538" y="8936"/>
                    </a:cubicBezTo>
                    <a:cubicBezTo>
                      <a:pt x="3854" y="8936"/>
                      <a:pt x="3995" y="8507"/>
                      <a:pt x="4103" y="8111"/>
                    </a:cubicBezTo>
                    <a:cubicBezTo>
                      <a:pt x="4456" y="6911"/>
                      <a:pt x="4507" y="6411"/>
                      <a:pt x="4696" y="6411"/>
                    </a:cubicBezTo>
                    <a:cubicBezTo>
                      <a:pt x="4831" y="6411"/>
                      <a:pt x="5037" y="6666"/>
                      <a:pt x="5474" y="7103"/>
                    </a:cubicBezTo>
                    <a:cubicBezTo>
                      <a:pt x="5708" y="7360"/>
                      <a:pt x="6051" y="7536"/>
                      <a:pt x="6297" y="7536"/>
                    </a:cubicBezTo>
                    <a:cubicBezTo>
                      <a:pt x="6475" y="7536"/>
                      <a:pt x="6603" y="7444"/>
                      <a:pt x="6603" y="7224"/>
                    </a:cubicBezTo>
                    <a:cubicBezTo>
                      <a:pt x="6644" y="6659"/>
                      <a:pt x="6200" y="6498"/>
                      <a:pt x="5918" y="6094"/>
                    </a:cubicBezTo>
                    <a:cubicBezTo>
                      <a:pt x="5756" y="5812"/>
                      <a:pt x="5393" y="5651"/>
                      <a:pt x="5393" y="5288"/>
                    </a:cubicBezTo>
                    <a:cubicBezTo>
                      <a:pt x="5474" y="5263"/>
                      <a:pt x="5579" y="5253"/>
                      <a:pt x="5701" y="5253"/>
                    </a:cubicBezTo>
                    <a:cubicBezTo>
                      <a:pt x="6204" y="5253"/>
                      <a:pt x="7001" y="5424"/>
                      <a:pt x="7604" y="5424"/>
                    </a:cubicBezTo>
                    <a:cubicBezTo>
                      <a:pt x="8031" y="5424"/>
                      <a:pt x="8360" y="5338"/>
                      <a:pt x="8418" y="5046"/>
                    </a:cubicBezTo>
                    <a:cubicBezTo>
                      <a:pt x="8499" y="4602"/>
                      <a:pt x="7934" y="4481"/>
                      <a:pt x="7491" y="4441"/>
                    </a:cubicBezTo>
                    <a:cubicBezTo>
                      <a:pt x="4990" y="4159"/>
                      <a:pt x="5071" y="4481"/>
                      <a:pt x="6563" y="3070"/>
                    </a:cubicBezTo>
                    <a:cubicBezTo>
                      <a:pt x="6845" y="2787"/>
                      <a:pt x="7168" y="2586"/>
                      <a:pt x="6886" y="2182"/>
                    </a:cubicBezTo>
                    <a:cubicBezTo>
                      <a:pt x="6800" y="2040"/>
                      <a:pt x="6670" y="1983"/>
                      <a:pt x="6523" y="1983"/>
                    </a:cubicBezTo>
                    <a:cubicBezTo>
                      <a:pt x="6252" y="1983"/>
                      <a:pt x="5925" y="2175"/>
                      <a:pt x="5716" y="2384"/>
                    </a:cubicBezTo>
                    <a:cubicBezTo>
                      <a:pt x="5296" y="2776"/>
                      <a:pt x="4953" y="3169"/>
                      <a:pt x="4743" y="3169"/>
                    </a:cubicBezTo>
                    <a:cubicBezTo>
                      <a:pt x="4650" y="3169"/>
                      <a:pt x="4583" y="3093"/>
                      <a:pt x="4547" y="2908"/>
                    </a:cubicBezTo>
                    <a:cubicBezTo>
                      <a:pt x="4129" y="364"/>
                      <a:pt x="4212" y="1"/>
                      <a:pt x="3650"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3" name="Google Shape;73;p18"/>
              <p:cNvSpPr/>
              <p:nvPr/>
            </p:nvSpPr>
            <p:spPr>
              <a:xfrm>
                <a:off x="8664170" y="111334"/>
                <a:ext cx="239055" cy="246709"/>
              </a:xfrm>
              <a:custGeom>
                <a:avLst/>
                <a:gdLst/>
                <a:ahLst/>
                <a:cxnLst/>
                <a:rect l="l" t="t" r="r" b="b"/>
                <a:pathLst>
                  <a:path w="10057" h="10379" extrusionOk="0">
                    <a:moveTo>
                      <a:pt x="3479" y="1"/>
                    </a:moveTo>
                    <a:cubicBezTo>
                      <a:pt x="3152" y="1"/>
                      <a:pt x="2797" y="226"/>
                      <a:pt x="2878" y="577"/>
                    </a:cubicBezTo>
                    <a:cubicBezTo>
                      <a:pt x="3039" y="1344"/>
                      <a:pt x="3322" y="2110"/>
                      <a:pt x="3644" y="2836"/>
                    </a:cubicBezTo>
                    <a:cubicBezTo>
                      <a:pt x="3725" y="2997"/>
                      <a:pt x="3886" y="3239"/>
                      <a:pt x="3725" y="3360"/>
                    </a:cubicBezTo>
                    <a:cubicBezTo>
                      <a:pt x="3711" y="3374"/>
                      <a:pt x="3690" y="3380"/>
                      <a:pt x="3664" y="3380"/>
                    </a:cubicBezTo>
                    <a:cubicBezTo>
                      <a:pt x="3378" y="3380"/>
                      <a:pt x="2405" y="2657"/>
                      <a:pt x="1668" y="2473"/>
                    </a:cubicBezTo>
                    <a:cubicBezTo>
                      <a:pt x="1622" y="2462"/>
                      <a:pt x="1577" y="2457"/>
                      <a:pt x="1534" y="2457"/>
                    </a:cubicBezTo>
                    <a:cubicBezTo>
                      <a:pt x="1092" y="2457"/>
                      <a:pt x="853" y="2992"/>
                      <a:pt x="1184" y="3360"/>
                    </a:cubicBezTo>
                    <a:cubicBezTo>
                      <a:pt x="1709" y="3804"/>
                      <a:pt x="2313" y="4167"/>
                      <a:pt x="2959" y="4409"/>
                    </a:cubicBezTo>
                    <a:lnTo>
                      <a:pt x="2959" y="4449"/>
                    </a:lnTo>
                    <a:cubicBezTo>
                      <a:pt x="3806" y="4973"/>
                      <a:pt x="3039" y="4893"/>
                      <a:pt x="620" y="5538"/>
                    </a:cubicBezTo>
                    <a:cubicBezTo>
                      <a:pt x="0" y="5732"/>
                      <a:pt x="161" y="6632"/>
                      <a:pt x="782" y="6632"/>
                    </a:cubicBezTo>
                    <a:cubicBezTo>
                      <a:pt x="808" y="6632"/>
                      <a:pt x="834" y="6630"/>
                      <a:pt x="862" y="6627"/>
                    </a:cubicBezTo>
                    <a:cubicBezTo>
                      <a:pt x="1063" y="6627"/>
                      <a:pt x="1225" y="6586"/>
                      <a:pt x="1386" y="6546"/>
                    </a:cubicBezTo>
                    <a:cubicBezTo>
                      <a:pt x="2359" y="6323"/>
                      <a:pt x="2960" y="6150"/>
                      <a:pt x="3241" y="6150"/>
                    </a:cubicBezTo>
                    <a:cubicBezTo>
                      <a:pt x="3670" y="6150"/>
                      <a:pt x="3352" y="6553"/>
                      <a:pt x="2475" y="7796"/>
                    </a:cubicBezTo>
                    <a:cubicBezTo>
                      <a:pt x="1820" y="8687"/>
                      <a:pt x="2033" y="9237"/>
                      <a:pt x="2472" y="9237"/>
                    </a:cubicBezTo>
                    <a:cubicBezTo>
                      <a:pt x="2710" y="9237"/>
                      <a:pt x="3013" y="9077"/>
                      <a:pt x="3281" y="8724"/>
                    </a:cubicBezTo>
                    <a:cubicBezTo>
                      <a:pt x="4103" y="7616"/>
                      <a:pt x="4463" y="7060"/>
                      <a:pt x="4610" y="7060"/>
                    </a:cubicBezTo>
                    <a:cubicBezTo>
                      <a:pt x="4773" y="7060"/>
                      <a:pt x="4674" y="7747"/>
                      <a:pt x="4653" y="9127"/>
                    </a:cubicBezTo>
                    <a:cubicBezTo>
                      <a:pt x="4653" y="9692"/>
                      <a:pt x="4612" y="10337"/>
                      <a:pt x="5177" y="10377"/>
                    </a:cubicBezTo>
                    <a:cubicBezTo>
                      <a:pt x="5189" y="10378"/>
                      <a:pt x="5201" y="10378"/>
                      <a:pt x="5213" y="10378"/>
                    </a:cubicBezTo>
                    <a:cubicBezTo>
                      <a:pt x="5860" y="10378"/>
                      <a:pt x="5784" y="9298"/>
                      <a:pt x="5903" y="7595"/>
                    </a:cubicBezTo>
                    <a:cubicBezTo>
                      <a:pt x="5923" y="7307"/>
                      <a:pt x="5996" y="7200"/>
                      <a:pt x="6113" y="7200"/>
                    </a:cubicBezTo>
                    <a:cubicBezTo>
                      <a:pt x="6456" y="7200"/>
                      <a:pt x="7179" y="8119"/>
                      <a:pt x="8081" y="8119"/>
                    </a:cubicBezTo>
                    <a:cubicBezTo>
                      <a:pt x="8323" y="8119"/>
                      <a:pt x="8484" y="7877"/>
                      <a:pt x="8443" y="7675"/>
                    </a:cubicBezTo>
                    <a:cubicBezTo>
                      <a:pt x="8363" y="7030"/>
                      <a:pt x="7839" y="6949"/>
                      <a:pt x="7395" y="6506"/>
                    </a:cubicBezTo>
                    <a:cubicBezTo>
                      <a:pt x="7113" y="6224"/>
                      <a:pt x="6669" y="6183"/>
                      <a:pt x="6588" y="5740"/>
                    </a:cubicBezTo>
                    <a:cubicBezTo>
                      <a:pt x="6951" y="5619"/>
                      <a:pt x="7274" y="5538"/>
                      <a:pt x="7637" y="5538"/>
                    </a:cubicBezTo>
                    <a:cubicBezTo>
                      <a:pt x="7839" y="5498"/>
                      <a:pt x="8000" y="5498"/>
                      <a:pt x="8161" y="5498"/>
                    </a:cubicBezTo>
                    <a:cubicBezTo>
                      <a:pt x="9331" y="5336"/>
                      <a:pt x="10057" y="5296"/>
                      <a:pt x="10016" y="4731"/>
                    </a:cubicBezTo>
                    <a:cubicBezTo>
                      <a:pt x="10016" y="4313"/>
                      <a:pt x="9639" y="4227"/>
                      <a:pt x="9230" y="4227"/>
                    </a:cubicBezTo>
                    <a:cubicBezTo>
                      <a:pt x="9088" y="4227"/>
                      <a:pt x="8942" y="4237"/>
                      <a:pt x="8806" y="4247"/>
                    </a:cubicBezTo>
                    <a:cubicBezTo>
                      <a:pt x="7723" y="4353"/>
                      <a:pt x="7066" y="4469"/>
                      <a:pt x="6740" y="4469"/>
                    </a:cubicBezTo>
                    <a:cubicBezTo>
                      <a:pt x="6192" y="4469"/>
                      <a:pt x="6576" y="4140"/>
                      <a:pt x="7435" y="2876"/>
                    </a:cubicBezTo>
                    <a:cubicBezTo>
                      <a:pt x="7677" y="2473"/>
                      <a:pt x="8000" y="2191"/>
                      <a:pt x="7597" y="1787"/>
                    </a:cubicBezTo>
                    <a:cubicBezTo>
                      <a:pt x="7490" y="1681"/>
                      <a:pt x="7373" y="1636"/>
                      <a:pt x="7251" y="1636"/>
                    </a:cubicBezTo>
                    <a:cubicBezTo>
                      <a:pt x="6912" y="1636"/>
                      <a:pt x="6544" y="1985"/>
                      <a:pt x="6306" y="2312"/>
                    </a:cubicBezTo>
                    <a:cubicBezTo>
                      <a:pt x="5867" y="2868"/>
                      <a:pt x="5576" y="3425"/>
                      <a:pt x="5342" y="3425"/>
                    </a:cubicBezTo>
                    <a:cubicBezTo>
                      <a:pt x="5254" y="3425"/>
                      <a:pt x="5173" y="3346"/>
                      <a:pt x="5096" y="3158"/>
                    </a:cubicBezTo>
                    <a:cubicBezTo>
                      <a:pt x="4249" y="1021"/>
                      <a:pt x="4128" y="577"/>
                      <a:pt x="3886" y="174"/>
                    </a:cubicBezTo>
                    <a:cubicBezTo>
                      <a:pt x="3793" y="55"/>
                      <a:pt x="3640" y="1"/>
                      <a:pt x="3479"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4" name="Google Shape;74;p18"/>
              <p:cNvSpPr/>
              <p:nvPr/>
            </p:nvSpPr>
            <p:spPr>
              <a:xfrm rot="3055618">
                <a:off x="8322072" y="634612"/>
                <a:ext cx="199097" cy="463217"/>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75" name="Google Shape;75;p18"/>
            <p:cNvGrpSpPr/>
            <p:nvPr/>
          </p:nvGrpSpPr>
          <p:grpSpPr>
            <a:xfrm>
              <a:off x="1746050" y="186893"/>
              <a:ext cx="1236949" cy="228146"/>
              <a:chOff x="1498303" y="101476"/>
              <a:chExt cx="1236949" cy="228146"/>
            </a:xfrm>
          </p:grpSpPr>
          <p:sp>
            <p:nvSpPr>
              <p:cNvPr id="76" name="Google Shape;76;p18"/>
              <p:cNvSpPr/>
              <p:nvPr/>
            </p:nvSpPr>
            <p:spPr>
              <a:xfrm rot="-5400000">
                <a:off x="2052772" y="196492"/>
                <a:ext cx="143442" cy="122817"/>
              </a:xfrm>
              <a:custGeom>
                <a:avLst/>
                <a:gdLst/>
                <a:ahLst/>
                <a:cxnLst/>
                <a:rect l="l" t="t" r="r" b="b"/>
                <a:pathLst>
                  <a:path w="3971" h="3400" extrusionOk="0">
                    <a:moveTo>
                      <a:pt x="1702" y="1"/>
                    </a:moveTo>
                    <a:cubicBezTo>
                      <a:pt x="768" y="34"/>
                      <a:pt x="1" y="768"/>
                      <a:pt x="34" y="1702"/>
                    </a:cubicBezTo>
                    <a:cubicBezTo>
                      <a:pt x="34" y="2719"/>
                      <a:pt x="878" y="3400"/>
                      <a:pt x="1743" y="3400"/>
                    </a:cubicBezTo>
                    <a:cubicBezTo>
                      <a:pt x="2154" y="3400"/>
                      <a:pt x="2570" y="3246"/>
                      <a:pt x="2903" y="2903"/>
                    </a:cubicBezTo>
                    <a:cubicBezTo>
                      <a:pt x="3970" y="1802"/>
                      <a:pt x="3203" y="1"/>
                      <a:pt x="17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 name="Google Shape;77;p18"/>
              <p:cNvSpPr/>
              <p:nvPr/>
            </p:nvSpPr>
            <p:spPr>
              <a:xfrm rot="-5400000">
                <a:off x="1489543" y="202159"/>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 name="Google Shape;78;p18"/>
              <p:cNvSpPr/>
              <p:nvPr/>
            </p:nvSpPr>
            <p:spPr>
              <a:xfrm rot="-5400000">
                <a:off x="2577504" y="113685"/>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79" name="Google Shape;79;p18"/>
            <p:cNvGrpSpPr/>
            <p:nvPr/>
          </p:nvGrpSpPr>
          <p:grpSpPr>
            <a:xfrm>
              <a:off x="140397" y="57973"/>
              <a:ext cx="1045293" cy="928331"/>
              <a:chOff x="465773" y="263164"/>
              <a:chExt cx="1045293" cy="928331"/>
            </a:xfrm>
          </p:grpSpPr>
          <p:sp>
            <p:nvSpPr>
              <p:cNvPr id="80" name="Google Shape;80;p18"/>
              <p:cNvSpPr/>
              <p:nvPr/>
            </p:nvSpPr>
            <p:spPr>
              <a:xfrm>
                <a:off x="465773" y="998149"/>
                <a:ext cx="191779" cy="193346"/>
              </a:xfrm>
              <a:custGeom>
                <a:avLst/>
                <a:gdLst/>
                <a:ahLst/>
                <a:cxnLst/>
                <a:rect l="l" t="t" r="r" b="b"/>
                <a:pathLst>
                  <a:path w="7099" h="7157" extrusionOk="0">
                    <a:moveTo>
                      <a:pt x="2619" y="0"/>
                    </a:moveTo>
                    <a:cubicBezTo>
                      <a:pt x="2432" y="0"/>
                      <a:pt x="2259" y="138"/>
                      <a:pt x="2259" y="333"/>
                    </a:cubicBezTo>
                    <a:lnTo>
                      <a:pt x="2098" y="2188"/>
                    </a:lnTo>
                    <a:cubicBezTo>
                      <a:pt x="2057" y="2309"/>
                      <a:pt x="2017" y="2430"/>
                      <a:pt x="1896" y="2470"/>
                    </a:cubicBezTo>
                    <a:lnTo>
                      <a:pt x="283" y="3398"/>
                    </a:lnTo>
                    <a:cubicBezTo>
                      <a:pt x="0" y="3559"/>
                      <a:pt x="41" y="3922"/>
                      <a:pt x="323" y="4043"/>
                    </a:cubicBezTo>
                    <a:lnTo>
                      <a:pt x="2017" y="4769"/>
                    </a:lnTo>
                    <a:cubicBezTo>
                      <a:pt x="2138" y="4809"/>
                      <a:pt x="2219" y="4930"/>
                      <a:pt x="2219" y="5051"/>
                    </a:cubicBezTo>
                    <a:lnTo>
                      <a:pt x="2622" y="6866"/>
                    </a:lnTo>
                    <a:cubicBezTo>
                      <a:pt x="2647" y="7043"/>
                      <a:pt x="2800" y="7157"/>
                      <a:pt x="2960" y="7157"/>
                    </a:cubicBezTo>
                    <a:cubicBezTo>
                      <a:pt x="3055" y="7157"/>
                      <a:pt x="3152" y="7117"/>
                      <a:pt x="3227" y="7027"/>
                    </a:cubicBezTo>
                    <a:lnTo>
                      <a:pt x="4477" y="5616"/>
                    </a:lnTo>
                    <a:cubicBezTo>
                      <a:pt x="4558" y="5535"/>
                      <a:pt x="4679" y="5495"/>
                      <a:pt x="4759" y="5495"/>
                    </a:cubicBezTo>
                    <a:lnTo>
                      <a:pt x="6614" y="5737"/>
                    </a:lnTo>
                    <a:cubicBezTo>
                      <a:pt x="6937" y="5737"/>
                      <a:pt x="7098" y="5414"/>
                      <a:pt x="6977" y="5172"/>
                    </a:cubicBezTo>
                    <a:lnTo>
                      <a:pt x="6010" y="3559"/>
                    </a:lnTo>
                    <a:cubicBezTo>
                      <a:pt x="5969" y="3478"/>
                      <a:pt x="5969" y="3357"/>
                      <a:pt x="6010" y="3236"/>
                    </a:cubicBezTo>
                    <a:lnTo>
                      <a:pt x="6776" y="1542"/>
                    </a:lnTo>
                    <a:cubicBezTo>
                      <a:pt x="6889" y="1278"/>
                      <a:pt x="6685" y="1014"/>
                      <a:pt x="6427" y="1014"/>
                    </a:cubicBezTo>
                    <a:cubicBezTo>
                      <a:pt x="6409" y="1014"/>
                      <a:pt x="6391" y="1016"/>
                      <a:pt x="6372" y="1018"/>
                    </a:cubicBezTo>
                    <a:lnTo>
                      <a:pt x="4558" y="1462"/>
                    </a:lnTo>
                    <a:cubicBezTo>
                      <a:pt x="4437" y="1462"/>
                      <a:pt x="4316" y="1462"/>
                      <a:pt x="4235" y="1381"/>
                    </a:cubicBezTo>
                    <a:lnTo>
                      <a:pt x="2864" y="91"/>
                    </a:lnTo>
                    <a:cubicBezTo>
                      <a:pt x="2789" y="28"/>
                      <a:pt x="2702" y="0"/>
                      <a:pt x="2619"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1" name="Google Shape;81;p18"/>
              <p:cNvSpPr/>
              <p:nvPr/>
            </p:nvSpPr>
            <p:spPr>
              <a:xfrm>
                <a:off x="1311668" y="362633"/>
                <a:ext cx="199398" cy="186241"/>
              </a:xfrm>
              <a:custGeom>
                <a:avLst/>
                <a:gdLst/>
                <a:ahLst/>
                <a:cxnLst/>
                <a:rect l="l" t="t" r="r" b="b"/>
                <a:pathLst>
                  <a:path w="7381" h="6894" extrusionOk="0">
                    <a:moveTo>
                      <a:pt x="5570" y="1"/>
                    </a:moveTo>
                    <a:cubicBezTo>
                      <a:pt x="5503" y="1"/>
                      <a:pt x="5432" y="18"/>
                      <a:pt x="5364" y="57"/>
                    </a:cubicBezTo>
                    <a:lnTo>
                      <a:pt x="3751" y="945"/>
                    </a:lnTo>
                    <a:cubicBezTo>
                      <a:pt x="3690" y="985"/>
                      <a:pt x="3630" y="1005"/>
                      <a:pt x="3574" y="1005"/>
                    </a:cubicBezTo>
                    <a:cubicBezTo>
                      <a:pt x="3519" y="1005"/>
                      <a:pt x="3468" y="985"/>
                      <a:pt x="3428" y="945"/>
                    </a:cubicBezTo>
                    <a:lnTo>
                      <a:pt x="1734" y="138"/>
                    </a:lnTo>
                    <a:cubicBezTo>
                      <a:pt x="1690" y="116"/>
                      <a:pt x="1644" y="106"/>
                      <a:pt x="1598" y="106"/>
                    </a:cubicBezTo>
                    <a:cubicBezTo>
                      <a:pt x="1389" y="106"/>
                      <a:pt x="1184" y="310"/>
                      <a:pt x="1250" y="541"/>
                    </a:cubicBezTo>
                    <a:lnTo>
                      <a:pt x="1613" y="2356"/>
                    </a:lnTo>
                    <a:cubicBezTo>
                      <a:pt x="1613" y="2477"/>
                      <a:pt x="1573" y="2598"/>
                      <a:pt x="1492" y="2679"/>
                    </a:cubicBezTo>
                    <a:lnTo>
                      <a:pt x="202" y="4050"/>
                    </a:lnTo>
                    <a:cubicBezTo>
                      <a:pt x="0" y="4252"/>
                      <a:pt x="121" y="4574"/>
                      <a:pt x="444" y="4614"/>
                    </a:cubicBezTo>
                    <a:lnTo>
                      <a:pt x="2299" y="4856"/>
                    </a:lnTo>
                    <a:cubicBezTo>
                      <a:pt x="2380" y="4856"/>
                      <a:pt x="2501" y="4937"/>
                      <a:pt x="2541" y="5058"/>
                    </a:cubicBezTo>
                    <a:lnTo>
                      <a:pt x="3428" y="6712"/>
                    </a:lnTo>
                    <a:cubicBezTo>
                      <a:pt x="3489" y="6833"/>
                      <a:pt x="3620" y="6893"/>
                      <a:pt x="3751" y="6893"/>
                    </a:cubicBezTo>
                    <a:cubicBezTo>
                      <a:pt x="3882" y="6893"/>
                      <a:pt x="4013" y="6833"/>
                      <a:pt x="4073" y="6712"/>
                    </a:cubicBezTo>
                    <a:lnTo>
                      <a:pt x="4840" y="4977"/>
                    </a:lnTo>
                    <a:cubicBezTo>
                      <a:pt x="4880" y="4897"/>
                      <a:pt x="5001" y="4816"/>
                      <a:pt x="5122" y="4776"/>
                    </a:cubicBezTo>
                    <a:lnTo>
                      <a:pt x="6937" y="4453"/>
                    </a:lnTo>
                    <a:cubicBezTo>
                      <a:pt x="7259" y="4413"/>
                      <a:pt x="7380" y="4050"/>
                      <a:pt x="7138" y="3848"/>
                    </a:cubicBezTo>
                    <a:lnTo>
                      <a:pt x="5767" y="2598"/>
                    </a:lnTo>
                    <a:cubicBezTo>
                      <a:pt x="5687" y="2477"/>
                      <a:pt x="5646" y="2396"/>
                      <a:pt x="5646" y="2275"/>
                    </a:cubicBezTo>
                    <a:lnTo>
                      <a:pt x="5929" y="420"/>
                    </a:lnTo>
                    <a:cubicBezTo>
                      <a:pt x="5959" y="176"/>
                      <a:pt x="5781" y="1"/>
                      <a:pt x="557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 name="Google Shape;82;p18"/>
              <p:cNvSpPr/>
              <p:nvPr/>
            </p:nvSpPr>
            <p:spPr>
              <a:xfrm rot="-7200043">
                <a:off x="616588" y="233573"/>
                <a:ext cx="199096" cy="463216"/>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83" name="Google Shape;83;p18"/>
            <p:cNvGrpSpPr/>
            <p:nvPr/>
          </p:nvGrpSpPr>
          <p:grpSpPr>
            <a:xfrm>
              <a:off x="3543359" y="123409"/>
              <a:ext cx="2385605" cy="355110"/>
              <a:chOff x="7419699" y="299699"/>
              <a:chExt cx="2221027" cy="330612"/>
            </a:xfrm>
          </p:grpSpPr>
          <p:sp>
            <p:nvSpPr>
              <p:cNvPr id="84" name="Google Shape;84;p18"/>
              <p:cNvSpPr/>
              <p:nvPr/>
            </p:nvSpPr>
            <p:spPr>
              <a:xfrm>
                <a:off x="9485147" y="313975"/>
                <a:ext cx="155579" cy="214438"/>
              </a:xfrm>
              <a:custGeom>
                <a:avLst/>
                <a:gdLst/>
                <a:ahLst/>
                <a:cxnLst/>
                <a:rect l="l" t="t" r="r" b="b"/>
                <a:pathLst>
                  <a:path w="6920" h="9538" extrusionOk="0">
                    <a:moveTo>
                      <a:pt x="3052" y="1"/>
                    </a:moveTo>
                    <a:cubicBezTo>
                      <a:pt x="2899" y="1"/>
                      <a:pt x="2738" y="99"/>
                      <a:pt x="2687" y="277"/>
                    </a:cubicBezTo>
                    <a:cubicBezTo>
                      <a:pt x="2443" y="887"/>
                      <a:pt x="2158" y="3085"/>
                      <a:pt x="611" y="4753"/>
                    </a:cubicBezTo>
                    <a:cubicBezTo>
                      <a:pt x="1" y="5404"/>
                      <a:pt x="855" y="5608"/>
                      <a:pt x="1791" y="6463"/>
                    </a:cubicBezTo>
                    <a:cubicBezTo>
                      <a:pt x="3379" y="7928"/>
                      <a:pt x="3460" y="8864"/>
                      <a:pt x="3989" y="9393"/>
                    </a:cubicBezTo>
                    <a:cubicBezTo>
                      <a:pt x="4055" y="9492"/>
                      <a:pt x="4162" y="9537"/>
                      <a:pt x="4270" y="9537"/>
                    </a:cubicBezTo>
                    <a:cubicBezTo>
                      <a:pt x="4429" y="9537"/>
                      <a:pt x="4592" y="9440"/>
                      <a:pt x="4640" y="9271"/>
                    </a:cubicBezTo>
                    <a:cubicBezTo>
                      <a:pt x="4722" y="9067"/>
                      <a:pt x="4803" y="8864"/>
                      <a:pt x="4844" y="8620"/>
                    </a:cubicBezTo>
                    <a:cubicBezTo>
                      <a:pt x="5169" y="7154"/>
                      <a:pt x="5821" y="5811"/>
                      <a:pt x="6797" y="4672"/>
                    </a:cubicBezTo>
                    <a:cubicBezTo>
                      <a:pt x="6919" y="4428"/>
                      <a:pt x="6838" y="4143"/>
                      <a:pt x="6675" y="3939"/>
                    </a:cubicBezTo>
                    <a:cubicBezTo>
                      <a:pt x="5495" y="3166"/>
                      <a:pt x="4518" y="2108"/>
                      <a:pt x="3826" y="887"/>
                    </a:cubicBezTo>
                    <a:cubicBezTo>
                      <a:pt x="3704" y="602"/>
                      <a:pt x="3501" y="358"/>
                      <a:pt x="3297" y="114"/>
                    </a:cubicBezTo>
                    <a:cubicBezTo>
                      <a:pt x="3236" y="37"/>
                      <a:pt x="3145" y="1"/>
                      <a:pt x="3052"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5" name="Google Shape;85;p18"/>
              <p:cNvSpPr/>
              <p:nvPr/>
            </p:nvSpPr>
            <p:spPr>
              <a:xfrm>
                <a:off x="8058439" y="325567"/>
                <a:ext cx="161042" cy="213921"/>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6" name="Google Shape;86;p18"/>
              <p:cNvSpPr/>
              <p:nvPr/>
            </p:nvSpPr>
            <p:spPr>
              <a:xfrm>
                <a:off x="8702261" y="299699"/>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7" name="Google Shape;87;p18"/>
              <p:cNvSpPr/>
              <p:nvPr/>
            </p:nvSpPr>
            <p:spPr>
              <a:xfrm>
                <a:off x="7419699" y="363714"/>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88" name="Google Shape;88;p18"/>
            <p:cNvGrpSpPr/>
            <p:nvPr/>
          </p:nvGrpSpPr>
          <p:grpSpPr>
            <a:xfrm>
              <a:off x="2120299" y="4760677"/>
              <a:ext cx="1094429" cy="263735"/>
              <a:chOff x="2323184" y="4544866"/>
              <a:chExt cx="1094429" cy="263735"/>
            </a:xfrm>
          </p:grpSpPr>
          <p:sp>
            <p:nvSpPr>
              <p:cNvPr id="89" name="Google Shape;89;p18"/>
              <p:cNvSpPr/>
              <p:nvPr/>
            </p:nvSpPr>
            <p:spPr>
              <a:xfrm rot="-6299960">
                <a:off x="2347646" y="4568837"/>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0" name="Google Shape;90;p18"/>
              <p:cNvSpPr/>
              <p:nvPr/>
            </p:nvSpPr>
            <p:spPr>
              <a:xfrm rot="-6299960">
                <a:off x="3205361" y="4581524"/>
                <a:ext cx="191094" cy="190444"/>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91" name="Google Shape;91;p18"/>
            <p:cNvGrpSpPr/>
            <p:nvPr/>
          </p:nvGrpSpPr>
          <p:grpSpPr>
            <a:xfrm rot="-5400000">
              <a:off x="8029343" y="1663710"/>
              <a:ext cx="1642913" cy="288106"/>
              <a:chOff x="2374837" y="4744366"/>
              <a:chExt cx="1642913" cy="288106"/>
            </a:xfrm>
          </p:grpSpPr>
          <p:sp>
            <p:nvSpPr>
              <p:cNvPr id="92" name="Google Shape;92;p18"/>
              <p:cNvSpPr/>
              <p:nvPr/>
            </p:nvSpPr>
            <p:spPr>
              <a:xfrm rot="-6299960">
                <a:off x="2399299" y="4768337"/>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3" name="Google Shape;93;p18"/>
              <p:cNvSpPr/>
              <p:nvPr/>
            </p:nvSpPr>
            <p:spPr>
              <a:xfrm rot="-6300015">
                <a:off x="3851599" y="4847666"/>
                <a:ext cx="149588" cy="149079"/>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4" name="Google Shape;94;p18"/>
              <p:cNvSpPr/>
              <p:nvPr/>
            </p:nvSpPr>
            <p:spPr>
              <a:xfrm rot="-6299960">
                <a:off x="3154081" y="4848574"/>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95" name="Google Shape;95;p18"/>
            <p:cNvSpPr/>
            <p:nvPr/>
          </p:nvSpPr>
          <p:spPr>
            <a:xfrm>
              <a:off x="8706750" y="2842713"/>
              <a:ext cx="1114025" cy="354625"/>
            </a:xfrm>
            <a:custGeom>
              <a:avLst/>
              <a:gdLst/>
              <a:ahLst/>
              <a:cxnLst/>
              <a:rect l="l" t="t" r="r" b="b"/>
              <a:pathLst>
                <a:path w="44561" h="14185" extrusionOk="0">
                  <a:moveTo>
                    <a:pt x="43482" y="0"/>
                  </a:moveTo>
                  <a:cubicBezTo>
                    <a:pt x="43479" y="0"/>
                    <a:pt x="43477" y="0"/>
                    <a:pt x="43475" y="0"/>
                  </a:cubicBezTo>
                  <a:cubicBezTo>
                    <a:pt x="43274" y="0"/>
                    <a:pt x="43153" y="404"/>
                    <a:pt x="43032" y="1210"/>
                  </a:cubicBezTo>
                  <a:cubicBezTo>
                    <a:pt x="42314" y="7116"/>
                    <a:pt x="38386" y="9849"/>
                    <a:pt x="34970" y="9849"/>
                  </a:cubicBezTo>
                  <a:cubicBezTo>
                    <a:pt x="33394" y="9849"/>
                    <a:pt x="31926" y="9267"/>
                    <a:pt x="30933" y="8147"/>
                  </a:cubicBezTo>
                  <a:cubicBezTo>
                    <a:pt x="29522" y="6735"/>
                    <a:pt x="29038" y="3267"/>
                    <a:pt x="25731" y="2864"/>
                  </a:cubicBezTo>
                  <a:cubicBezTo>
                    <a:pt x="25557" y="2847"/>
                    <a:pt x="25389" y="2839"/>
                    <a:pt x="25226" y="2839"/>
                  </a:cubicBezTo>
                  <a:cubicBezTo>
                    <a:pt x="19750" y="2839"/>
                    <a:pt x="19477" y="11758"/>
                    <a:pt x="13995" y="12502"/>
                  </a:cubicBezTo>
                  <a:cubicBezTo>
                    <a:pt x="13821" y="12525"/>
                    <a:pt x="13647" y="12536"/>
                    <a:pt x="13474" y="12536"/>
                  </a:cubicBezTo>
                  <a:cubicBezTo>
                    <a:pt x="12727" y="12536"/>
                    <a:pt x="12004" y="12323"/>
                    <a:pt x="11414" y="11897"/>
                  </a:cubicBezTo>
                  <a:cubicBezTo>
                    <a:pt x="10204" y="10889"/>
                    <a:pt x="10325" y="10123"/>
                    <a:pt x="9720" y="8590"/>
                  </a:cubicBezTo>
                  <a:cubicBezTo>
                    <a:pt x="9183" y="6952"/>
                    <a:pt x="7697" y="5967"/>
                    <a:pt x="6134" y="5967"/>
                  </a:cubicBezTo>
                  <a:cubicBezTo>
                    <a:pt x="5466" y="5967"/>
                    <a:pt x="4783" y="6147"/>
                    <a:pt x="4155" y="6534"/>
                  </a:cubicBezTo>
                  <a:cubicBezTo>
                    <a:pt x="1735" y="7864"/>
                    <a:pt x="1" y="12220"/>
                    <a:pt x="646" y="12462"/>
                  </a:cubicBezTo>
                  <a:cubicBezTo>
                    <a:pt x="667" y="12470"/>
                    <a:pt x="689" y="12474"/>
                    <a:pt x="710" y="12474"/>
                  </a:cubicBezTo>
                  <a:cubicBezTo>
                    <a:pt x="1209" y="12474"/>
                    <a:pt x="1685" y="10252"/>
                    <a:pt x="3348" y="8550"/>
                  </a:cubicBezTo>
                  <a:cubicBezTo>
                    <a:pt x="4247" y="7605"/>
                    <a:pt x="5199" y="7226"/>
                    <a:pt x="6023" y="7226"/>
                  </a:cubicBezTo>
                  <a:cubicBezTo>
                    <a:pt x="6640" y="7226"/>
                    <a:pt x="7185" y="7438"/>
                    <a:pt x="7583" y="7784"/>
                  </a:cubicBezTo>
                  <a:cubicBezTo>
                    <a:pt x="8389" y="8469"/>
                    <a:pt x="8470" y="9639"/>
                    <a:pt x="8913" y="10889"/>
                  </a:cubicBezTo>
                  <a:cubicBezTo>
                    <a:pt x="9598" y="13013"/>
                    <a:pt x="11428" y="14184"/>
                    <a:pt x="13524" y="14184"/>
                  </a:cubicBezTo>
                  <a:cubicBezTo>
                    <a:pt x="15010" y="14184"/>
                    <a:pt x="16629" y="13596"/>
                    <a:pt x="18068" y="12341"/>
                  </a:cubicBezTo>
                  <a:cubicBezTo>
                    <a:pt x="20165" y="10486"/>
                    <a:pt x="21335" y="7784"/>
                    <a:pt x="22666" y="6130"/>
                  </a:cubicBezTo>
                  <a:cubicBezTo>
                    <a:pt x="23711" y="4831"/>
                    <a:pt x="24598" y="4659"/>
                    <a:pt x="25077" y="4659"/>
                  </a:cubicBezTo>
                  <a:cubicBezTo>
                    <a:pt x="25249" y="4659"/>
                    <a:pt x="25368" y="4681"/>
                    <a:pt x="25423" y="4681"/>
                  </a:cubicBezTo>
                  <a:cubicBezTo>
                    <a:pt x="25434" y="4681"/>
                    <a:pt x="25442" y="4680"/>
                    <a:pt x="25448" y="4678"/>
                  </a:cubicBezTo>
                  <a:cubicBezTo>
                    <a:pt x="28634" y="5001"/>
                    <a:pt x="27828" y="10325"/>
                    <a:pt x="33514" y="11252"/>
                  </a:cubicBezTo>
                  <a:cubicBezTo>
                    <a:pt x="33938" y="11302"/>
                    <a:pt x="34377" y="11336"/>
                    <a:pt x="34812" y="11336"/>
                  </a:cubicBezTo>
                  <a:cubicBezTo>
                    <a:pt x="35082" y="11336"/>
                    <a:pt x="35349" y="11323"/>
                    <a:pt x="35611" y="11292"/>
                  </a:cubicBezTo>
                  <a:cubicBezTo>
                    <a:pt x="43541" y="10648"/>
                    <a:pt x="44560" y="0"/>
                    <a:pt x="43482"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6" name="Google Shape;96;p18"/>
            <p:cNvSpPr/>
            <p:nvPr/>
          </p:nvSpPr>
          <p:spPr>
            <a:xfrm>
              <a:off x="6489325" y="57973"/>
              <a:ext cx="1114025" cy="354625"/>
            </a:xfrm>
            <a:custGeom>
              <a:avLst/>
              <a:gdLst/>
              <a:ahLst/>
              <a:cxnLst/>
              <a:rect l="l" t="t" r="r" b="b"/>
              <a:pathLst>
                <a:path w="44561" h="14185" extrusionOk="0">
                  <a:moveTo>
                    <a:pt x="43482" y="0"/>
                  </a:moveTo>
                  <a:cubicBezTo>
                    <a:pt x="43479" y="0"/>
                    <a:pt x="43477" y="0"/>
                    <a:pt x="43475" y="0"/>
                  </a:cubicBezTo>
                  <a:cubicBezTo>
                    <a:pt x="43274" y="0"/>
                    <a:pt x="43153" y="404"/>
                    <a:pt x="43032" y="1210"/>
                  </a:cubicBezTo>
                  <a:cubicBezTo>
                    <a:pt x="42314" y="7116"/>
                    <a:pt x="38386" y="9849"/>
                    <a:pt x="34970" y="9849"/>
                  </a:cubicBezTo>
                  <a:cubicBezTo>
                    <a:pt x="33394" y="9849"/>
                    <a:pt x="31926" y="9267"/>
                    <a:pt x="30933" y="8147"/>
                  </a:cubicBezTo>
                  <a:cubicBezTo>
                    <a:pt x="29522" y="6735"/>
                    <a:pt x="29038" y="3267"/>
                    <a:pt x="25731" y="2864"/>
                  </a:cubicBezTo>
                  <a:cubicBezTo>
                    <a:pt x="25557" y="2847"/>
                    <a:pt x="25389" y="2839"/>
                    <a:pt x="25226" y="2839"/>
                  </a:cubicBezTo>
                  <a:cubicBezTo>
                    <a:pt x="19750" y="2839"/>
                    <a:pt x="19477" y="11758"/>
                    <a:pt x="13995" y="12502"/>
                  </a:cubicBezTo>
                  <a:cubicBezTo>
                    <a:pt x="13821" y="12525"/>
                    <a:pt x="13647" y="12536"/>
                    <a:pt x="13474" y="12536"/>
                  </a:cubicBezTo>
                  <a:cubicBezTo>
                    <a:pt x="12727" y="12536"/>
                    <a:pt x="12004" y="12323"/>
                    <a:pt x="11414" y="11897"/>
                  </a:cubicBezTo>
                  <a:cubicBezTo>
                    <a:pt x="10204" y="10889"/>
                    <a:pt x="10325" y="10123"/>
                    <a:pt x="9720" y="8590"/>
                  </a:cubicBezTo>
                  <a:cubicBezTo>
                    <a:pt x="9183" y="6952"/>
                    <a:pt x="7697" y="5967"/>
                    <a:pt x="6134" y="5967"/>
                  </a:cubicBezTo>
                  <a:cubicBezTo>
                    <a:pt x="5466" y="5967"/>
                    <a:pt x="4783" y="6147"/>
                    <a:pt x="4155" y="6534"/>
                  </a:cubicBezTo>
                  <a:cubicBezTo>
                    <a:pt x="1735" y="7864"/>
                    <a:pt x="1" y="12220"/>
                    <a:pt x="646" y="12462"/>
                  </a:cubicBezTo>
                  <a:cubicBezTo>
                    <a:pt x="667" y="12470"/>
                    <a:pt x="689" y="12474"/>
                    <a:pt x="710" y="12474"/>
                  </a:cubicBezTo>
                  <a:cubicBezTo>
                    <a:pt x="1209" y="12474"/>
                    <a:pt x="1685" y="10252"/>
                    <a:pt x="3348" y="8550"/>
                  </a:cubicBezTo>
                  <a:cubicBezTo>
                    <a:pt x="4247" y="7605"/>
                    <a:pt x="5199" y="7226"/>
                    <a:pt x="6023" y="7226"/>
                  </a:cubicBezTo>
                  <a:cubicBezTo>
                    <a:pt x="6640" y="7226"/>
                    <a:pt x="7185" y="7438"/>
                    <a:pt x="7583" y="7784"/>
                  </a:cubicBezTo>
                  <a:cubicBezTo>
                    <a:pt x="8389" y="8469"/>
                    <a:pt x="8470" y="9639"/>
                    <a:pt x="8913" y="10889"/>
                  </a:cubicBezTo>
                  <a:cubicBezTo>
                    <a:pt x="9598" y="13013"/>
                    <a:pt x="11428" y="14184"/>
                    <a:pt x="13524" y="14184"/>
                  </a:cubicBezTo>
                  <a:cubicBezTo>
                    <a:pt x="15010" y="14184"/>
                    <a:pt x="16629" y="13596"/>
                    <a:pt x="18068" y="12341"/>
                  </a:cubicBezTo>
                  <a:cubicBezTo>
                    <a:pt x="20165" y="10486"/>
                    <a:pt x="21335" y="7784"/>
                    <a:pt x="22666" y="6130"/>
                  </a:cubicBezTo>
                  <a:cubicBezTo>
                    <a:pt x="23711" y="4831"/>
                    <a:pt x="24598" y="4659"/>
                    <a:pt x="25077" y="4659"/>
                  </a:cubicBezTo>
                  <a:cubicBezTo>
                    <a:pt x="25249" y="4659"/>
                    <a:pt x="25368" y="4681"/>
                    <a:pt x="25423" y="4681"/>
                  </a:cubicBezTo>
                  <a:cubicBezTo>
                    <a:pt x="25434" y="4681"/>
                    <a:pt x="25442" y="4680"/>
                    <a:pt x="25448" y="4678"/>
                  </a:cubicBezTo>
                  <a:cubicBezTo>
                    <a:pt x="28634" y="5001"/>
                    <a:pt x="27828" y="10325"/>
                    <a:pt x="33514" y="11252"/>
                  </a:cubicBezTo>
                  <a:cubicBezTo>
                    <a:pt x="33938" y="11302"/>
                    <a:pt x="34377" y="11336"/>
                    <a:pt x="34812" y="11336"/>
                  </a:cubicBezTo>
                  <a:cubicBezTo>
                    <a:pt x="35082" y="11336"/>
                    <a:pt x="35349" y="11323"/>
                    <a:pt x="35611" y="11292"/>
                  </a:cubicBezTo>
                  <a:cubicBezTo>
                    <a:pt x="43541" y="10648"/>
                    <a:pt x="44560" y="0"/>
                    <a:pt x="43482"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97" name="Google Shape;97;p18"/>
            <p:cNvGrpSpPr/>
            <p:nvPr/>
          </p:nvGrpSpPr>
          <p:grpSpPr>
            <a:xfrm>
              <a:off x="185843" y="2035621"/>
              <a:ext cx="251398" cy="688906"/>
              <a:chOff x="113835" y="2698525"/>
              <a:chExt cx="251399" cy="688906"/>
            </a:xfrm>
          </p:grpSpPr>
          <p:sp>
            <p:nvSpPr>
              <p:cNvPr id="98" name="Google Shape;98;p18"/>
              <p:cNvSpPr/>
              <p:nvPr/>
            </p:nvSpPr>
            <p:spPr>
              <a:xfrm rot="5400000">
                <a:off x="245000" y="3267198"/>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9" name="Google Shape;99;p18"/>
              <p:cNvSpPr/>
              <p:nvPr/>
            </p:nvSpPr>
            <p:spPr>
              <a:xfrm rot="5400000">
                <a:off x="101626" y="2710734"/>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00" name="Google Shape;100;p18"/>
            <p:cNvGrpSpPr/>
            <p:nvPr/>
          </p:nvGrpSpPr>
          <p:grpSpPr>
            <a:xfrm rot="5400000">
              <a:off x="7274068" y="4429891"/>
              <a:ext cx="138491" cy="925308"/>
              <a:chOff x="101360" y="2766924"/>
              <a:chExt cx="138491" cy="925308"/>
            </a:xfrm>
          </p:grpSpPr>
          <p:sp>
            <p:nvSpPr>
              <p:cNvPr id="101" name="Google Shape;101;p18"/>
              <p:cNvSpPr/>
              <p:nvPr/>
            </p:nvSpPr>
            <p:spPr>
              <a:xfrm rot="5400000">
                <a:off x="106721" y="2777236"/>
                <a:ext cx="143442" cy="122817"/>
              </a:xfrm>
              <a:custGeom>
                <a:avLst/>
                <a:gdLst/>
                <a:ahLst/>
                <a:cxnLst/>
                <a:rect l="l" t="t" r="r" b="b"/>
                <a:pathLst>
                  <a:path w="3971" h="3400" extrusionOk="0">
                    <a:moveTo>
                      <a:pt x="1702" y="1"/>
                    </a:moveTo>
                    <a:cubicBezTo>
                      <a:pt x="768" y="34"/>
                      <a:pt x="1" y="768"/>
                      <a:pt x="34" y="1702"/>
                    </a:cubicBezTo>
                    <a:cubicBezTo>
                      <a:pt x="34" y="2719"/>
                      <a:pt x="878" y="3400"/>
                      <a:pt x="1743" y="3400"/>
                    </a:cubicBezTo>
                    <a:cubicBezTo>
                      <a:pt x="2154" y="3400"/>
                      <a:pt x="2570" y="3246"/>
                      <a:pt x="2903" y="2903"/>
                    </a:cubicBezTo>
                    <a:cubicBezTo>
                      <a:pt x="3970" y="1802"/>
                      <a:pt x="3203" y="1"/>
                      <a:pt x="17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2" name="Google Shape;102;p18"/>
              <p:cNvSpPr/>
              <p:nvPr/>
            </p:nvSpPr>
            <p:spPr>
              <a:xfrm rot="5400000">
                <a:off x="92600" y="3571998"/>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03" name="Google Shape;103;p18"/>
            <p:cNvGrpSpPr/>
            <p:nvPr/>
          </p:nvGrpSpPr>
          <p:grpSpPr>
            <a:xfrm>
              <a:off x="8163711" y="57973"/>
              <a:ext cx="839892" cy="485981"/>
              <a:chOff x="2216384" y="4566941"/>
              <a:chExt cx="839892" cy="485981"/>
            </a:xfrm>
          </p:grpSpPr>
          <p:sp>
            <p:nvSpPr>
              <p:cNvPr id="104" name="Google Shape;104;p18"/>
              <p:cNvSpPr/>
              <p:nvPr/>
            </p:nvSpPr>
            <p:spPr>
              <a:xfrm rot="-6299960">
                <a:off x="2240846" y="4590912"/>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5" name="Google Shape;105;p18"/>
              <p:cNvSpPr/>
              <p:nvPr/>
            </p:nvSpPr>
            <p:spPr>
              <a:xfrm rot="-6299960">
                <a:off x="2872243" y="4869024"/>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06" name="Google Shape;106;p18"/>
            <p:cNvGrpSpPr/>
            <p:nvPr/>
          </p:nvGrpSpPr>
          <p:grpSpPr>
            <a:xfrm>
              <a:off x="99641" y="3194580"/>
              <a:ext cx="1506427" cy="1978293"/>
              <a:chOff x="85447" y="3194580"/>
              <a:chExt cx="1506427" cy="1978293"/>
            </a:xfrm>
          </p:grpSpPr>
          <p:grpSp>
            <p:nvGrpSpPr>
              <p:cNvPr id="107" name="Google Shape;107;p18"/>
              <p:cNvGrpSpPr/>
              <p:nvPr/>
            </p:nvGrpSpPr>
            <p:grpSpPr>
              <a:xfrm>
                <a:off x="85447" y="3194580"/>
                <a:ext cx="1506427" cy="1978293"/>
                <a:chOff x="126853" y="2904342"/>
                <a:chExt cx="1366250" cy="1794207"/>
              </a:xfrm>
            </p:grpSpPr>
            <p:sp>
              <p:nvSpPr>
                <p:cNvPr id="108" name="Google Shape;108;p18"/>
                <p:cNvSpPr/>
                <p:nvPr/>
              </p:nvSpPr>
              <p:spPr>
                <a:xfrm rot="-1799866">
                  <a:off x="205215" y="3495497"/>
                  <a:ext cx="179358" cy="361525"/>
                </a:xfrm>
                <a:custGeom>
                  <a:avLst/>
                  <a:gdLst/>
                  <a:ahLst/>
                  <a:cxnLst/>
                  <a:rect l="l" t="t" r="r" b="b"/>
                  <a:pathLst>
                    <a:path w="7978" h="16081" extrusionOk="0">
                      <a:moveTo>
                        <a:pt x="974" y="0"/>
                      </a:moveTo>
                      <a:cubicBezTo>
                        <a:pt x="774" y="0"/>
                        <a:pt x="590" y="46"/>
                        <a:pt x="407" y="138"/>
                      </a:cubicBezTo>
                      <a:cubicBezTo>
                        <a:pt x="122" y="260"/>
                        <a:pt x="0" y="626"/>
                        <a:pt x="204" y="870"/>
                      </a:cubicBezTo>
                      <a:cubicBezTo>
                        <a:pt x="367" y="1114"/>
                        <a:pt x="652" y="1277"/>
                        <a:pt x="936" y="1318"/>
                      </a:cubicBezTo>
                      <a:cubicBezTo>
                        <a:pt x="1465" y="1399"/>
                        <a:pt x="1954" y="1562"/>
                        <a:pt x="2442" y="1684"/>
                      </a:cubicBezTo>
                      <a:cubicBezTo>
                        <a:pt x="3215" y="1969"/>
                        <a:pt x="3297" y="2213"/>
                        <a:pt x="3012" y="2946"/>
                      </a:cubicBezTo>
                      <a:cubicBezTo>
                        <a:pt x="2768" y="3556"/>
                        <a:pt x="2442" y="4126"/>
                        <a:pt x="2076" y="4696"/>
                      </a:cubicBezTo>
                      <a:cubicBezTo>
                        <a:pt x="1465" y="5387"/>
                        <a:pt x="1425" y="6446"/>
                        <a:pt x="1913" y="7219"/>
                      </a:cubicBezTo>
                      <a:cubicBezTo>
                        <a:pt x="2239" y="7748"/>
                        <a:pt x="2768" y="8155"/>
                        <a:pt x="3338" y="8399"/>
                      </a:cubicBezTo>
                      <a:cubicBezTo>
                        <a:pt x="3663" y="8521"/>
                        <a:pt x="4029" y="8643"/>
                        <a:pt x="4355" y="8806"/>
                      </a:cubicBezTo>
                      <a:cubicBezTo>
                        <a:pt x="5047" y="9132"/>
                        <a:pt x="5169" y="9416"/>
                        <a:pt x="4925" y="10149"/>
                      </a:cubicBezTo>
                      <a:cubicBezTo>
                        <a:pt x="4681" y="10719"/>
                        <a:pt x="4396" y="11289"/>
                        <a:pt x="4029" y="11777"/>
                      </a:cubicBezTo>
                      <a:cubicBezTo>
                        <a:pt x="3134" y="12957"/>
                        <a:pt x="3378" y="14666"/>
                        <a:pt x="4599" y="15562"/>
                      </a:cubicBezTo>
                      <a:cubicBezTo>
                        <a:pt x="5098" y="15936"/>
                        <a:pt x="5657" y="16081"/>
                        <a:pt x="6231" y="16081"/>
                      </a:cubicBezTo>
                      <a:cubicBezTo>
                        <a:pt x="6594" y="16081"/>
                        <a:pt x="6963" y="16023"/>
                        <a:pt x="7326" y="15928"/>
                      </a:cubicBezTo>
                      <a:cubicBezTo>
                        <a:pt x="7774" y="15847"/>
                        <a:pt x="7977" y="15521"/>
                        <a:pt x="7896" y="15236"/>
                      </a:cubicBezTo>
                      <a:cubicBezTo>
                        <a:pt x="7814" y="14992"/>
                        <a:pt x="7774" y="14870"/>
                        <a:pt x="7204" y="14870"/>
                      </a:cubicBezTo>
                      <a:cubicBezTo>
                        <a:pt x="7092" y="14880"/>
                        <a:pt x="6980" y="14885"/>
                        <a:pt x="6869" y="14885"/>
                      </a:cubicBezTo>
                      <a:cubicBezTo>
                        <a:pt x="6535" y="14885"/>
                        <a:pt x="6207" y="14839"/>
                        <a:pt x="5901" y="14748"/>
                      </a:cubicBezTo>
                      <a:cubicBezTo>
                        <a:pt x="5047" y="14585"/>
                        <a:pt x="4599" y="13608"/>
                        <a:pt x="5006" y="12876"/>
                      </a:cubicBezTo>
                      <a:cubicBezTo>
                        <a:pt x="5169" y="12550"/>
                        <a:pt x="5332" y="12306"/>
                        <a:pt x="5494" y="12021"/>
                      </a:cubicBezTo>
                      <a:cubicBezTo>
                        <a:pt x="5983" y="11370"/>
                        <a:pt x="6268" y="10637"/>
                        <a:pt x="6390" y="9905"/>
                      </a:cubicBezTo>
                      <a:cubicBezTo>
                        <a:pt x="6553" y="8969"/>
                        <a:pt x="6064" y="8073"/>
                        <a:pt x="5250" y="7707"/>
                      </a:cubicBezTo>
                      <a:cubicBezTo>
                        <a:pt x="5006" y="7544"/>
                        <a:pt x="4721" y="7463"/>
                        <a:pt x="4314" y="7300"/>
                      </a:cubicBezTo>
                      <a:cubicBezTo>
                        <a:pt x="4274" y="7260"/>
                        <a:pt x="4111" y="7219"/>
                        <a:pt x="3907" y="7137"/>
                      </a:cubicBezTo>
                      <a:cubicBezTo>
                        <a:pt x="2849" y="6649"/>
                        <a:pt x="2727" y="6201"/>
                        <a:pt x="3338" y="5265"/>
                      </a:cubicBezTo>
                      <a:cubicBezTo>
                        <a:pt x="3419" y="5184"/>
                        <a:pt x="3500" y="5103"/>
                        <a:pt x="3541" y="4980"/>
                      </a:cubicBezTo>
                      <a:cubicBezTo>
                        <a:pt x="3907" y="4451"/>
                        <a:pt x="4192" y="3841"/>
                        <a:pt x="4436" y="3231"/>
                      </a:cubicBezTo>
                      <a:cubicBezTo>
                        <a:pt x="4884" y="2172"/>
                        <a:pt x="4355" y="951"/>
                        <a:pt x="3297" y="544"/>
                      </a:cubicBezTo>
                      <a:cubicBezTo>
                        <a:pt x="2605" y="260"/>
                        <a:pt x="1913" y="97"/>
                        <a:pt x="1181" y="15"/>
                      </a:cubicBezTo>
                      <a:cubicBezTo>
                        <a:pt x="1109" y="5"/>
                        <a:pt x="1041" y="0"/>
                        <a:pt x="974"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9" name="Google Shape;109;p18"/>
                <p:cNvSpPr/>
                <p:nvPr/>
              </p:nvSpPr>
              <p:spPr>
                <a:xfrm rot="-1799866">
                  <a:off x="644343" y="4365872"/>
                  <a:ext cx="335806" cy="266586"/>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0" name="Google Shape;110;p18"/>
                <p:cNvSpPr/>
                <p:nvPr/>
              </p:nvSpPr>
              <p:spPr>
                <a:xfrm rot="-1799866">
                  <a:off x="1356650" y="4448220"/>
                  <a:ext cx="118950" cy="101886"/>
                </a:xfrm>
                <a:custGeom>
                  <a:avLst/>
                  <a:gdLst/>
                  <a:ahLst/>
                  <a:cxnLst/>
                  <a:rect l="l" t="t" r="r" b="b"/>
                  <a:pathLst>
                    <a:path w="5291" h="4532" extrusionOk="0">
                      <a:moveTo>
                        <a:pt x="2239" y="0"/>
                      </a:moveTo>
                      <a:cubicBezTo>
                        <a:pt x="1018" y="0"/>
                        <a:pt x="0" y="1018"/>
                        <a:pt x="0" y="2279"/>
                      </a:cubicBezTo>
                      <a:cubicBezTo>
                        <a:pt x="0" y="3630"/>
                        <a:pt x="1119" y="4532"/>
                        <a:pt x="2285" y="4532"/>
                      </a:cubicBezTo>
                      <a:cubicBezTo>
                        <a:pt x="2840" y="4532"/>
                        <a:pt x="3406" y="4327"/>
                        <a:pt x="3866" y="3867"/>
                      </a:cubicBezTo>
                      <a:cubicBezTo>
                        <a:pt x="5291" y="2442"/>
                        <a:pt x="4273" y="0"/>
                        <a:pt x="223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1" name="Google Shape;111;p18"/>
                <p:cNvSpPr/>
                <p:nvPr/>
              </p:nvSpPr>
              <p:spPr>
                <a:xfrm rot="-1799866">
                  <a:off x="264558" y="2933071"/>
                  <a:ext cx="154650" cy="148266"/>
                </a:xfrm>
                <a:custGeom>
                  <a:avLst/>
                  <a:gdLst/>
                  <a:ahLst/>
                  <a:cxnLst/>
                  <a:rect l="l" t="t" r="r" b="b"/>
                  <a:pathLst>
                    <a:path w="6879" h="6595" extrusionOk="0">
                      <a:moveTo>
                        <a:pt x="3195" y="0"/>
                      </a:moveTo>
                      <a:cubicBezTo>
                        <a:pt x="3062" y="0"/>
                        <a:pt x="2934" y="73"/>
                        <a:pt x="2890" y="205"/>
                      </a:cubicBezTo>
                      <a:lnTo>
                        <a:pt x="2280" y="1874"/>
                      </a:lnTo>
                      <a:cubicBezTo>
                        <a:pt x="2239" y="1955"/>
                        <a:pt x="2158" y="2036"/>
                        <a:pt x="2076" y="2077"/>
                      </a:cubicBezTo>
                      <a:lnTo>
                        <a:pt x="367" y="2525"/>
                      </a:lnTo>
                      <a:cubicBezTo>
                        <a:pt x="82" y="2606"/>
                        <a:pt x="1" y="2932"/>
                        <a:pt x="245" y="3135"/>
                      </a:cubicBezTo>
                      <a:lnTo>
                        <a:pt x="1629" y="4193"/>
                      </a:lnTo>
                      <a:cubicBezTo>
                        <a:pt x="1710" y="4275"/>
                        <a:pt x="1751" y="4397"/>
                        <a:pt x="1751" y="4519"/>
                      </a:cubicBezTo>
                      <a:lnTo>
                        <a:pt x="1669" y="6228"/>
                      </a:lnTo>
                      <a:cubicBezTo>
                        <a:pt x="1669" y="6448"/>
                        <a:pt x="1839" y="6595"/>
                        <a:pt x="2009" y="6595"/>
                      </a:cubicBezTo>
                      <a:cubicBezTo>
                        <a:pt x="2060" y="6595"/>
                        <a:pt x="2111" y="6582"/>
                        <a:pt x="2158" y="6554"/>
                      </a:cubicBezTo>
                      <a:lnTo>
                        <a:pt x="3623" y="5536"/>
                      </a:lnTo>
                      <a:cubicBezTo>
                        <a:pt x="3670" y="5513"/>
                        <a:pt x="3730" y="5489"/>
                        <a:pt x="3797" y="5489"/>
                      </a:cubicBezTo>
                      <a:cubicBezTo>
                        <a:pt x="3845" y="5489"/>
                        <a:pt x="3897" y="5502"/>
                        <a:pt x="3948" y="5536"/>
                      </a:cubicBezTo>
                      <a:lnTo>
                        <a:pt x="5576" y="6147"/>
                      </a:lnTo>
                      <a:cubicBezTo>
                        <a:pt x="5626" y="6180"/>
                        <a:pt x="5680" y="6194"/>
                        <a:pt x="5734" y="6194"/>
                      </a:cubicBezTo>
                      <a:cubicBezTo>
                        <a:pt x="5949" y="6194"/>
                        <a:pt x="6162" y="5967"/>
                        <a:pt x="6065" y="5740"/>
                      </a:cubicBezTo>
                      <a:lnTo>
                        <a:pt x="5536" y="4071"/>
                      </a:lnTo>
                      <a:cubicBezTo>
                        <a:pt x="5536" y="3949"/>
                        <a:pt x="5536" y="3827"/>
                        <a:pt x="5617" y="3746"/>
                      </a:cubicBezTo>
                      <a:lnTo>
                        <a:pt x="6716" y="2403"/>
                      </a:lnTo>
                      <a:cubicBezTo>
                        <a:pt x="6879" y="2158"/>
                        <a:pt x="6716" y="1833"/>
                        <a:pt x="6472" y="1833"/>
                      </a:cubicBezTo>
                      <a:lnTo>
                        <a:pt x="4722" y="1792"/>
                      </a:lnTo>
                      <a:cubicBezTo>
                        <a:pt x="4600" y="1792"/>
                        <a:pt x="4477" y="1711"/>
                        <a:pt x="4437" y="1629"/>
                      </a:cubicBezTo>
                      <a:lnTo>
                        <a:pt x="3501" y="164"/>
                      </a:lnTo>
                      <a:cubicBezTo>
                        <a:pt x="3426" y="52"/>
                        <a:pt x="3309" y="0"/>
                        <a:pt x="3195"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12" name="Google Shape;112;p18"/>
              <p:cNvSpPr/>
              <p:nvPr/>
            </p:nvSpPr>
            <p:spPr>
              <a:xfrm rot="-1799788">
                <a:off x="159691" y="4896851"/>
                <a:ext cx="131151" cy="112338"/>
              </a:xfrm>
              <a:custGeom>
                <a:avLst/>
                <a:gdLst/>
                <a:ahLst/>
                <a:cxnLst/>
                <a:rect l="l" t="t" r="r" b="b"/>
                <a:pathLst>
                  <a:path w="5291" h="4532" extrusionOk="0">
                    <a:moveTo>
                      <a:pt x="2239" y="0"/>
                    </a:moveTo>
                    <a:cubicBezTo>
                      <a:pt x="1018" y="0"/>
                      <a:pt x="0" y="1018"/>
                      <a:pt x="0" y="2279"/>
                    </a:cubicBezTo>
                    <a:cubicBezTo>
                      <a:pt x="0" y="3630"/>
                      <a:pt x="1119" y="4532"/>
                      <a:pt x="2285" y="4532"/>
                    </a:cubicBezTo>
                    <a:cubicBezTo>
                      <a:pt x="2840" y="4532"/>
                      <a:pt x="3406" y="4327"/>
                      <a:pt x="3866" y="3867"/>
                    </a:cubicBezTo>
                    <a:cubicBezTo>
                      <a:pt x="5291" y="2442"/>
                      <a:pt x="4273" y="0"/>
                      <a:pt x="223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13" name="Google Shape;113;p18"/>
            <p:cNvGrpSpPr/>
            <p:nvPr/>
          </p:nvGrpSpPr>
          <p:grpSpPr>
            <a:xfrm>
              <a:off x="3728963" y="4712089"/>
              <a:ext cx="2637465" cy="360910"/>
              <a:chOff x="3769654" y="4669674"/>
              <a:chExt cx="2637465" cy="360910"/>
            </a:xfrm>
          </p:grpSpPr>
          <p:grpSp>
            <p:nvGrpSpPr>
              <p:cNvPr id="114" name="Google Shape;114;p18"/>
              <p:cNvGrpSpPr/>
              <p:nvPr/>
            </p:nvGrpSpPr>
            <p:grpSpPr>
              <a:xfrm>
                <a:off x="3769654" y="4669674"/>
                <a:ext cx="2080632" cy="360197"/>
                <a:chOff x="7740665" y="155276"/>
                <a:chExt cx="1937094" cy="335348"/>
              </a:xfrm>
            </p:grpSpPr>
            <p:sp>
              <p:nvSpPr>
                <p:cNvPr id="115" name="Google Shape;115;p18"/>
                <p:cNvSpPr/>
                <p:nvPr/>
              </p:nvSpPr>
              <p:spPr>
                <a:xfrm>
                  <a:off x="8610087" y="256637"/>
                  <a:ext cx="161042" cy="213921"/>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6" name="Google Shape;116;p18"/>
                <p:cNvSpPr/>
                <p:nvPr/>
              </p:nvSpPr>
              <p:spPr>
                <a:xfrm>
                  <a:off x="9377640" y="155276"/>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7" name="Google Shape;117;p18"/>
                <p:cNvSpPr/>
                <p:nvPr/>
              </p:nvSpPr>
              <p:spPr>
                <a:xfrm>
                  <a:off x="7740665" y="224027"/>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18" name="Google Shape;118;p18"/>
              <p:cNvSpPr/>
              <p:nvPr/>
            </p:nvSpPr>
            <p:spPr>
              <a:xfrm>
                <a:off x="6234150" y="4800821"/>
                <a:ext cx="172969" cy="229763"/>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119" name="Google Shape;119;p18"/>
          <p:cNvSpPr txBox="1">
            <a:spLocks noGrp="1"/>
          </p:cNvSpPr>
          <p:nvPr>
            <p:ph type="body" idx="1"/>
          </p:nvPr>
        </p:nvSpPr>
        <p:spPr>
          <a:xfrm>
            <a:off x="720000" y="1251403"/>
            <a:ext cx="7701600" cy="3315900"/>
          </a:xfrm>
          <a:prstGeom prst="rect">
            <a:avLst/>
          </a:prstGeom>
          <a:noFill/>
          <a:ln>
            <a:noFill/>
          </a:ln>
        </p:spPr>
        <p:txBody>
          <a:bodyPr spcFirstLastPara="1" wrap="square" lIns="91425" tIns="91425" rIns="91425" bIns="91425" anchor="ctr" anchorCtr="0">
            <a:noAutofit/>
          </a:bodyPr>
          <a:lstStyle>
            <a:lvl1pPr marL="457200" lvl="0" indent="-304800" algn="l">
              <a:lnSpc>
                <a:spcPct val="100000"/>
              </a:lnSpc>
              <a:spcBef>
                <a:spcPts val="0"/>
              </a:spcBef>
              <a:spcAft>
                <a:spcPts val="0"/>
              </a:spcAft>
              <a:buSzPts val="1200"/>
              <a:buAutoNum type="arabicPeriod"/>
              <a:defRPr sz="1200"/>
            </a:lvl1pPr>
            <a:lvl2pPr marL="914400" lvl="1" indent="-304800" algn="l">
              <a:lnSpc>
                <a:spcPct val="100000"/>
              </a:lnSpc>
              <a:spcBef>
                <a:spcPts val="0"/>
              </a:spcBef>
              <a:spcAft>
                <a:spcPts val="0"/>
              </a:spcAft>
              <a:buClr>
                <a:srgbClr val="434343"/>
              </a:buClr>
              <a:buSzPts val="1200"/>
              <a:buFont typeface="Roboto Condensed Light"/>
              <a:buAutoNum type="alphaLcPeriod"/>
              <a:defRPr sz="1200"/>
            </a:lvl2pPr>
            <a:lvl3pPr marL="1371600" lvl="2" indent="-304800" algn="l">
              <a:lnSpc>
                <a:spcPct val="100000"/>
              </a:lnSpc>
              <a:spcBef>
                <a:spcPts val="0"/>
              </a:spcBef>
              <a:spcAft>
                <a:spcPts val="0"/>
              </a:spcAft>
              <a:buClr>
                <a:srgbClr val="434343"/>
              </a:buClr>
              <a:buSzPts val="1200"/>
              <a:buFont typeface="Roboto Condensed Light"/>
              <a:buAutoNum type="romanLcPeriod"/>
              <a:defRPr sz="1200"/>
            </a:lvl3pPr>
            <a:lvl4pPr marL="1828800" lvl="3" indent="-304800" algn="l">
              <a:lnSpc>
                <a:spcPct val="100000"/>
              </a:lnSpc>
              <a:spcBef>
                <a:spcPts val="0"/>
              </a:spcBef>
              <a:spcAft>
                <a:spcPts val="0"/>
              </a:spcAft>
              <a:buClr>
                <a:srgbClr val="434343"/>
              </a:buClr>
              <a:buSzPts val="1200"/>
              <a:buFont typeface="Roboto Condensed Light"/>
              <a:buAutoNum type="arabicPeriod"/>
              <a:defRPr sz="1200"/>
            </a:lvl4pPr>
            <a:lvl5pPr marL="2286000" lvl="4" indent="-304800" algn="l">
              <a:lnSpc>
                <a:spcPct val="100000"/>
              </a:lnSpc>
              <a:spcBef>
                <a:spcPts val="0"/>
              </a:spcBef>
              <a:spcAft>
                <a:spcPts val="0"/>
              </a:spcAft>
              <a:buClr>
                <a:srgbClr val="434343"/>
              </a:buClr>
              <a:buSzPts val="1200"/>
              <a:buFont typeface="Roboto Condensed Light"/>
              <a:buAutoNum type="alphaLcPeriod"/>
              <a:defRPr sz="1200"/>
            </a:lvl5pPr>
            <a:lvl6pPr marL="2743200" lvl="5" indent="-304800" algn="l">
              <a:lnSpc>
                <a:spcPct val="100000"/>
              </a:lnSpc>
              <a:spcBef>
                <a:spcPts val="0"/>
              </a:spcBef>
              <a:spcAft>
                <a:spcPts val="0"/>
              </a:spcAft>
              <a:buClr>
                <a:srgbClr val="434343"/>
              </a:buClr>
              <a:buSzPts val="1200"/>
              <a:buFont typeface="Roboto Condensed Light"/>
              <a:buAutoNum type="romanLcPeriod"/>
              <a:defRPr sz="1200"/>
            </a:lvl6pPr>
            <a:lvl7pPr marL="3200400" lvl="6" indent="-304800" algn="l">
              <a:lnSpc>
                <a:spcPct val="100000"/>
              </a:lnSpc>
              <a:spcBef>
                <a:spcPts val="0"/>
              </a:spcBef>
              <a:spcAft>
                <a:spcPts val="0"/>
              </a:spcAft>
              <a:buClr>
                <a:srgbClr val="434343"/>
              </a:buClr>
              <a:buSzPts val="1200"/>
              <a:buFont typeface="Roboto Condensed Light"/>
              <a:buAutoNum type="arabicPeriod"/>
              <a:defRPr sz="1200"/>
            </a:lvl7pPr>
            <a:lvl8pPr marL="3657600" lvl="7" indent="-304800" algn="l">
              <a:lnSpc>
                <a:spcPct val="100000"/>
              </a:lnSpc>
              <a:spcBef>
                <a:spcPts val="0"/>
              </a:spcBef>
              <a:spcAft>
                <a:spcPts val="0"/>
              </a:spcAft>
              <a:buClr>
                <a:srgbClr val="434343"/>
              </a:buClr>
              <a:buSzPts val="1200"/>
              <a:buFont typeface="Roboto Condensed Light"/>
              <a:buAutoNum type="alphaLcPeriod"/>
              <a:defRPr sz="1200"/>
            </a:lvl8pPr>
            <a:lvl9pPr marL="4114800" lvl="8" indent="-304800" algn="l">
              <a:lnSpc>
                <a:spcPct val="100000"/>
              </a:lnSpc>
              <a:spcBef>
                <a:spcPts val="0"/>
              </a:spcBef>
              <a:spcAft>
                <a:spcPts val="0"/>
              </a:spcAft>
              <a:buClr>
                <a:srgbClr val="434343"/>
              </a:buClr>
              <a:buSzPts val="1200"/>
              <a:buFont typeface="Roboto Condensed Light"/>
              <a:buAutoNum type="romanLcPeriod"/>
              <a:defRPr sz="1200"/>
            </a:lvl9pPr>
          </a:lstStyle>
          <a:p>
            <a:endParaRPr/>
          </a:p>
        </p:txBody>
      </p:sp>
      <p:sp>
        <p:nvSpPr>
          <p:cNvPr id="120" name="Google Shape;120;p18"/>
          <p:cNvSpPr txBox="1">
            <a:spLocks noGrp="1"/>
          </p:cNvSpPr>
          <p:nvPr>
            <p:ph type="title"/>
          </p:nvPr>
        </p:nvSpPr>
        <p:spPr>
          <a:xfrm>
            <a:off x="720000" y="616200"/>
            <a:ext cx="7701600" cy="5922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200"/>
              <a:buFont typeface="Fredoka One"/>
              <a:buNone/>
              <a:defRPr sz="3200"/>
            </a:lvl1pPr>
            <a:lvl2pPr lvl="1" algn="ctr">
              <a:lnSpc>
                <a:spcPct val="100000"/>
              </a:lnSpc>
              <a:spcBef>
                <a:spcPts val="0"/>
              </a:spcBef>
              <a:spcAft>
                <a:spcPts val="0"/>
              </a:spcAft>
              <a:buSzPts val="3600"/>
              <a:buFont typeface="Fredoka One"/>
              <a:buNone/>
              <a:defRPr sz="3600">
                <a:latin typeface="Fredoka One"/>
                <a:ea typeface="Fredoka One"/>
                <a:cs typeface="Fredoka One"/>
                <a:sym typeface="Fredoka One"/>
              </a:defRPr>
            </a:lvl2pPr>
            <a:lvl3pPr lvl="2" algn="ctr">
              <a:lnSpc>
                <a:spcPct val="100000"/>
              </a:lnSpc>
              <a:spcBef>
                <a:spcPts val="0"/>
              </a:spcBef>
              <a:spcAft>
                <a:spcPts val="0"/>
              </a:spcAft>
              <a:buSzPts val="3600"/>
              <a:buFont typeface="Fredoka One"/>
              <a:buNone/>
              <a:defRPr sz="3600">
                <a:latin typeface="Fredoka One"/>
                <a:ea typeface="Fredoka One"/>
                <a:cs typeface="Fredoka One"/>
                <a:sym typeface="Fredoka One"/>
              </a:defRPr>
            </a:lvl3pPr>
            <a:lvl4pPr lvl="3" algn="ctr">
              <a:lnSpc>
                <a:spcPct val="100000"/>
              </a:lnSpc>
              <a:spcBef>
                <a:spcPts val="0"/>
              </a:spcBef>
              <a:spcAft>
                <a:spcPts val="0"/>
              </a:spcAft>
              <a:buSzPts val="3600"/>
              <a:buFont typeface="Fredoka One"/>
              <a:buNone/>
              <a:defRPr sz="3600">
                <a:latin typeface="Fredoka One"/>
                <a:ea typeface="Fredoka One"/>
                <a:cs typeface="Fredoka One"/>
                <a:sym typeface="Fredoka One"/>
              </a:defRPr>
            </a:lvl4pPr>
            <a:lvl5pPr lvl="4" algn="ctr">
              <a:lnSpc>
                <a:spcPct val="100000"/>
              </a:lnSpc>
              <a:spcBef>
                <a:spcPts val="0"/>
              </a:spcBef>
              <a:spcAft>
                <a:spcPts val="0"/>
              </a:spcAft>
              <a:buSzPts val="3600"/>
              <a:buFont typeface="Fredoka One"/>
              <a:buNone/>
              <a:defRPr sz="3600">
                <a:latin typeface="Fredoka One"/>
                <a:ea typeface="Fredoka One"/>
                <a:cs typeface="Fredoka One"/>
                <a:sym typeface="Fredoka One"/>
              </a:defRPr>
            </a:lvl5pPr>
            <a:lvl6pPr lvl="5" algn="ctr">
              <a:lnSpc>
                <a:spcPct val="100000"/>
              </a:lnSpc>
              <a:spcBef>
                <a:spcPts val="0"/>
              </a:spcBef>
              <a:spcAft>
                <a:spcPts val="0"/>
              </a:spcAft>
              <a:buSzPts val="3600"/>
              <a:buFont typeface="Fredoka One"/>
              <a:buNone/>
              <a:defRPr sz="3600">
                <a:latin typeface="Fredoka One"/>
                <a:ea typeface="Fredoka One"/>
                <a:cs typeface="Fredoka One"/>
                <a:sym typeface="Fredoka One"/>
              </a:defRPr>
            </a:lvl6pPr>
            <a:lvl7pPr lvl="6" algn="ctr">
              <a:lnSpc>
                <a:spcPct val="100000"/>
              </a:lnSpc>
              <a:spcBef>
                <a:spcPts val="0"/>
              </a:spcBef>
              <a:spcAft>
                <a:spcPts val="0"/>
              </a:spcAft>
              <a:buSzPts val="3600"/>
              <a:buFont typeface="Fredoka One"/>
              <a:buNone/>
              <a:defRPr sz="3600">
                <a:latin typeface="Fredoka One"/>
                <a:ea typeface="Fredoka One"/>
                <a:cs typeface="Fredoka One"/>
                <a:sym typeface="Fredoka One"/>
              </a:defRPr>
            </a:lvl7pPr>
            <a:lvl8pPr lvl="7" algn="ctr">
              <a:lnSpc>
                <a:spcPct val="100000"/>
              </a:lnSpc>
              <a:spcBef>
                <a:spcPts val="0"/>
              </a:spcBef>
              <a:spcAft>
                <a:spcPts val="0"/>
              </a:spcAft>
              <a:buSzPts val="3600"/>
              <a:buFont typeface="Fredoka One"/>
              <a:buNone/>
              <a:defRPr sz="3600">
                <a:latin typeface="Fredoka One"/>
                <a:ea typeface="Fredoka One"/>
                <a:cs typeface="Fredoka One"/>
                <a:sym typeface="Fredoka One"/>
              </a:defRPr>
            </a:lvl8pPr>
            <a:lvl9pPr lvl="8" algn="ctr">
              <a:lnSpc>
                <a:spcPct val="100000"/>
              </a:lnSpc>
              <a:spcBef>
                <a:spcPts val="0"/>
              </a:spcBef>
              <a:spcAft>
                <a:spcPts val="0"/>
              </a:spcAft>
              <a:buSzPts val="3600"/>
              <a:buFont typeface="Fredoka One"/>
              <a:buNone/>
              <a:defRPr sz="3600">
                <a:latin typeface="Fredoka One"/>
                <a:ea typeface="Fredoka One"/>
                <a:cs typeface="Fredoka One"/>
                <a:sym typeface="Fredoka 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able of contents">
  <p:cSld name="CUSTOM_26">
    <p:spTree>
      <p:nvGrpSpPr>
        <p:cNvPr id="1" name="Shape 121"/>
        <p:cNvGrpSpPr/>
        <p:nvPr/>
      </p:nvGrpSpPr>
      <p:grpSpPr>
        <a:xfrm>
          <a:off x="0" y="0"/>
          <a:ext cx="0" cy="0"/>
          <a:chOff x="0" y="0"/>
          <a:chExt cx="0" cy="0"/>
        </a:xfrm>
      </p:grpSpPr>
      <p:sp>
        <p:nvSpPr>
          <p:cNvPr id="122" name="Google Shape;122;p19"/>
          <p:cNvSpPr/>
          <p:nvPr/>
        </p:nvSpPr>
        <p:spPr>
          <a:xfrm flipH="1">
            <a:off x="539400" y="539500"/>
            <a:ext cx="8065200" cy="4069200"/>
          </a:xfrm>
          <a:prstGeom prst="roundRect">
            <a:avLst>
              <a:gd name="adj" fmla="val 5869"/>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123" name="Google Shape;123;p19"/>
          <p:cNvGrpSpPr/>
          <p:nvPr/>
        </p:nvGrpSpPr>
        <p:grpSpPr>
          <a:xfrm>
            <a:off x="79065" y="49338"/>
            <a:ext cx="9793335" cy="5044825"/>
            <a:chOff x="79065" y="57973"/>
            <a:chExt cx="9793335" cy="5044825"/>
          </a:xfrm>
        </p:grpSpPr>
        <p:sp>
          <p:nvSpPr>
            <p:cNvPr id="124" name="Google Shape;124;p19"/>
            <p:cNvSpPr/>
            <p:nvPr/>
          </p:nvSpPr>
          <p:spPr>
            <a:xfrm rot="3055618">
              <a:off x="1431383" y="4637483"/>
              <a:ext cx="199097" cy="463217"/>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125" name="Google Shape;125;p19"/>
            <p:cNvGrpSpPr/>
            <p:nvPr/>
          </p:nvGrpSpPr>
          <p:grpSpPr>
            <a:xfrm>
              <a:off x="4068946" y="155817"/>
              <a:ext cx="1236949" cy="228146"/>
              <a:chOff x="1498303" y="101476"/>
              <a:chExt cx="1236949" cy="228146"/>
            </a:xfrm>
          </p:grpSpPr>
          <p:sp>
            <p:nvSpPr>
              <p:cNvPr id="126" name="Google Shape;126;p19"/>
              <p:cNvSpPr/>
              <p:nvPr/>
            </p:nvSpPr>
            <p:spPr>
              <a:xfrm rot="-5400000">
                <a:off x="2052772" y="196492"/>
                <a:ext cx="143442" cy="122817"/>
              </a:xfrm>
              <a:custGeom>
                <a:avLst/>
                <a:gdLst/>
                <a:ahLst/>
                <a:cxnLst/>
                <a:rect l="l" t="t" r="r" b="b"/>
                <a:pathLst>
                  <a:path w="3971" h="3400" extrusionOk="0">
                    <a:moveTo>
                      <a:pt x="1702" y="1"/>
                    </a:moveTo>
                    <a:cubicBezTo>
                      <a:pt x="768" y="34"/>
                      <a:pt x="1" y="768"/>
                      <a:pt x="34" y="1702"/>
                    </a:cubicBezTo>
                    <a:cubicBezTo>
                      <a:pt x="34" y="2719"/>
                      <a:pt x="878" y="3400"/>
                      <a:pt x="1743" y="3400"/>
                    </a:cubicBezTo>
                    <a:cubicBezTo>
                      <a:pt x="2154" y="3400"/>
                      <a:pt x="2570" y="3246"/>
                      <a:pt x="2903" y="2903"/>
                    </a:cubicBezTo>
                    <a:cubicBezTo>
                      <a:pt x="3970" y="1802"/>
                      <a:pt x="3203" y="1"/>
                      <a:pt x="17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7" name="Google Shape;127;p19"/>
              <p:cNvSpPr/>
              <p:nvPr/>
            </p:nvSpPr>
            <p:spPr>
              <a:xfrm rot="-5400000">
                <a:off x="1489543" y="202159"/>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8" name="Google Shape;128;p19"/>
              <p:cNvSpPr/>
              <p:nvPr/>
            </p:nvSpPr>
            <p:spPr>
              <a:xfrm rot="-5400000">
                <a:off x="2577504" y="113685"/>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29" name="Google Shape;129;p19"/>
            <p:cNvGrpSpPr/>
            <p:nvPr/>
          </p:nvGrpSpPr>
          <p:grpSpPr>
            <a:xfrm flipH="1">
              <a:off x="7988973" y="57973"/>
              <a:ext cx="1045293" cy="928331"/>
              <a:chOff x="465773" y="263164"/>
              <a:chExt cx="1045293" cy="928331"/>
            </a:xfrm>
          </p:grpSpPr>
          <p:sp>
            <p:nvSpPr>
              <p:cNvPr id="130" name="Google Shape;130;p19"/>
              <p:cNvSpPr/>
              <p:nvPr/>
            </p:nvSpPr>
            <p:spPr>
              <a:xfrm>
                <a:off x="465773" y="998149"/>
                <a:ext cx="191779" cy="193346"/>
              </a:xfrm>
              <a:custGeom>
                <a:avLst/>
                <a:gdLst/>
                <a:ahLst/>
                <a:cxnLst/>
                <a:rect l="l" t="t" r="r" b="b"/>
                <a:pathLst>
                  <a:path w="7099" h="7157" extrusionOk="0">
                    <a:moveTo>
                      <a:pt x="2619" y="0"/>
                    </a:moveTo>
                    <a:cubicBezTo>
                      <a:pt x="2432" y="0"/>
                      <a:pt x="2259" y="138"/>
                      <a:pt x="2259" y="333"/>
                    </a:cubicBezTo>
                    <a:lnTo>
                      <a:pt x="2098" y="2188"/>
                    </a:lnTo>
                    <a:cubicBezTo>
                      <a:pt x="2057" y="2309"/>
                      <a:pt x="2017" y="2430"/>
                      <a:pt x="1896" y="2470"/>
                    </a:cubicBezTo>
                    <a:lnTo>
                      <a:pt x="283" y="3398"/>
                    </a:lnTo>
                    <a:cubicBezTo>
                      <a:pt x="0" y="3559"/>
                      <a:pt x="41" y="3922"/>
                      <a:pt x="323" y="4043"/>
                    </a:cubicBezTo>
                    <a:lnTo>
                      <a:pt x="2017" y="4769"/>
                    </a:lnTo>
                    <a:cubicBezTo>
                      <a:pt x="2138" y="4809"/>
                      <a:pt x="2219" y="4930"/>
                      <a:pt x="2219" y="5051"/>
                    </a:cubicBezTo>
                    <a:lnTo>
                      <a:pt x="2622" y="6866"/>
                    </a:lnTo>
                    <a:cubicBezTo>
                      <a:pt x="2647" y="7043"/>
                      <a:pt x="2800" y="7157"/>
                      <a:pt x="2960" y="7157"/>
                    </a:cubicBezTo>
                    <a:cubicBezTo>
                      <a:pt x="3055" y="7157"/>
                      <a:pt x="3152" y="7117"/>
                      <a:pt x="3227" y="7027"/>
                    </a:cubicBezTo>
                    <a:lnTo>
                      <a:pt x="4477" y="5616"/>
                    </a:lnTo>
                    <a:cubicBezTo>
                      <a:pt x="4558" y="5535"/>
                      <a:pt x="4679" y="5495"/>
                      <a:pt x="4759" y="5495"/>
                    </a:cubicBezTo>
                    <a:lnTo>
                      <a:pt x="6614" y="5737"/>
                    </a:lnTo>
                    <a:cubicBezTo>
                      <a:pt x="6937" y="5737"/>
                      <a:pt x="7098" y="5414"/>
                      <a:pt x="6977" y="5172"/>
                    </a:cubicBezTo>
                    <a:lnTo>
                      <a:pt x="6010" y="3559"/>
                    </a:lnTo>
                    <a:cubicBezTo>
                      <a:pt x="5969" y="3478"/>
                      <a:pt x="5969" y="3357"/>
                      <a:pt x="6010" y="3236"/>
                    </a:cubicBezTo>
                    <a:lnTo>
                      <a:pt x="6776" y="1542"/>
                    </a:lnTo>
                    <a:cubicBezTo>
                      <a:pt x="6889" y="1278"/>
                      <a:pt x="6685" y="1014"/>
                      <a:pt x="6427" y="1014"/>
                    </a:cubicBezTo>
                    <a:cubicBezTo>
                      <a:pt x="6409" y="1014"/>
                      <a:pt x="6391" y="1016"/>
                      <a:pt x="6372" y="1018"/>
                    </a:cubicBezTo>
                    <a:lnTo>
                      <a:pt x="4558" y="1462"/>
                    </a:lnTo>
                    <a:cubicBezTo>
                      <a:pt x="4437" y="1462"/>
                      <a:pt x="4316" y="1462"/>
                      <a:pt x="4235" y="1381"/>
                    </a:cubicBezTo>
                    <a:lnTo>
                      <a:pt x="2864" y="91"/>
                    </a:lnTo>
                    <a:cubicBezTo>
                      <a:pt x="2789" y="28"/>
                      <a:pt x="2702" y="0"/>
                      <a:pt x="2619"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1" name="Google Shape;131;p19"/>
              <p:cNvSpPr/>
              <p:nvPr/>
            </p:nvSpPr>
            <p:spPr>
              <a:xfrm>
                <a:off x="1311668" y="362633"/>
                <a:ext cx="199398" cy="186241"/>
              </a:xfrm>
              <a:custGeom>
                <a:avLst/>
                <a:gdLst/>
                <a:ahLst/>
                <a:cxnLst/>
                <a:rect l="l" t="t" r="r" b="b"/>
                <a:pathLst>
                  <a:path w="7381" h="6894" extrusionOk="0">
                    <a:moveTo>
                      <a:pt x="5570" y="1"/>
                    </a:moveTo>
                    <a:cubicBezTo>
                      <a:pt x="5503" y="1"/>
                      <a:pt x="5432" y="18"/>
                      <a:pt x="5364" y="57"/>
                    </a:cubicBezTo>
                    <a:lnTo>
                      <a:pt x="3751" y="945"/>
                    </a:lnTo>
                    <a:cubicBezTo>
                      <a:pt x="3690" y="985"/>
                      <a:pt x="3630" y="1005"/>
                      <a:pt x="3574" y="1005"/>
                    </a:cubicBezTo>
                    <a:cubicBezTo>
                      <a:pt x="3519" y="1005"/>
                      <a:pt x="3468" y="985"/>
                      <a:pt x="3428" y="945"/>
                    </a:cubicBezTo>
                    <a:lnTo>
                      <a:pt x="1734" y="138"/>
                    </a:lnTo>
                    <a:cubicBezTo>
                      <a:pt x="1690" y="116"/>
                      <a:pt x="1644" y="106"/>
                      <a:pt x="1598" y="106"/>
                    </a:cubicBezTo>
                    <a:cubicBezTo>
                      <a:pt x="1389" y="106"/>
                      <a:pt x="1184" y="310"/>
                      <a:pt x="1250" y="541"/>
                    </a:cubicBezTo>
                    <a:lnTo>
                      <a:pt x="1613" y="2356"/>
                    </a:lnTo>
                    <a:cubicBezTo>
                      <a:pt x="1613" y="2477"/>
                      <a:pt x="1573" y="2598"/>
                      <a:pt x="1492" y="2679"/>
                    </a:cubicBezTo>
                    <a:lnTo>
                      <a:pt x="202" y="4050"/>
                    </a:lnTo>
                    <a:cubicBezTo>
                      <a:pt x="0" y="4252"/>
                      <a:pt x="121" y="4574"/>
                      <a:pt x="444" y="4614"/>
                    </a:cubicBezTo>
                    <a:lnTo>
                      <a:pt x="2299" y="4856"/>
                    </a:lnTo>
                    <a:cubicBezTo>
                      <a:pt x="2380" y="4856"/>
                      <a:pt x="2501" y="4937"/>
                      <a:pt x="2541" y="5058"/>
                    </a:cubicBezTo>
                    <a:lnTo>
                      <a:pt x="3428" y="6712"/>
                    </a:lnTo>
                    <a:cubicBezTo>
                      <a:pt x="3489" y="6833"/>
                      <a:pt x="3620" y="6893"/>
                      <a:pt x="3751" y="6893"/>
                    </a:cubicBezTo>
                    <a:cubicBezTo>
                      <a:pt x="3882" y="6893"/>
                      <a:pt x="4013" y="6833"/>
                      <a:pt x="4073" y="6712"/>
                    </a:cubicBezTo>
                    <a:lnTo>
                      <a:pt x="4840" y="4977"/>
                    </a:lnTo>
                    <a:cubicBezTo>
                      <a:pt x="4880" y="4897"/>
                      <a:pt x="5001" y="4816"/>
                      <a:pt x="5122" y="4776"/>
                    </a:cubicBezTo>
                    <a:lnTo>
                      <a:pt x="6937" y="4453"/>
                    </a:lnTo>
                    <a:cubicBezTo>
                      <a:pt x="7259" y="4413"/>
                      <a:pt x="7380" y="4050"/>
                      <a:pt x="7138" y="3848"/>
                    </a:cubicBezTo>
                    <a:lnTo>
                      <a:pt x="5767" y="2598"/>
                    </a:lnTo>
                    <a:cubicBezTo>
                      <a:pt x="5687" y="2477"/>
                      <a:pt x="5646" y="2396"/>
                      <a:pt x="5646" y="2275"/>
                    </a:cubicBezTo>
                    <a:lnTo>
                      <a:pt x="5929" y="420"/>
                    </a:lnTo>
                    <a:cubicBezTo>
                      <a:pt x="5959" y="176"/>
                      <a:pt x="5781" y="1"/>
                      <a:pt x="557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2" name="Google Shape;132;p19"/>
              <p:cNvSpPr/>
              <p:nvPr/>
            </p:nvSpPr>
            <p:spPr>
              <a:xfrm rot="-7200043">
                <a:off x="616588" y="233573"/>
                <a:ext cx="199096" cy="463216"/>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33" name="Google Shape;133;p19"/>
            <p:cNvGrpSpPr/>
            <p:nvPr/>
          </p:nvGrpSpPr>
          <p:grpSpPr>
            <a:xfrm>
              <a:off x="1163259" y="92333"/>
              <a:ext cx="2385605" cy="355110"/>
              <a:chOff x="7419699" y="299699"/>
              <a:chExt cx="2221027" cy="330612"/>
            </a:xfrm>
          </p:grpSpPr>
          <p:sp>
            <p:nvSpPr>
              <p:cNvPr id="134" name="Google Shape;134;p19"/>
              <p:cNvSpPr/>
              <p:nvPr/>
            </p:nvSpPr>
            <p:spPr>
              <a:xfrm>
                <a:off x="9485147" y="313975"/>
                <a:ext cx="155579" cy="214438"/>
              </a:xfrm>
              <a:custGeom>
                <a:avLst/>
                <a:gdLst/>
                <a:ahLst/>
                <a:cxnLst/>
                <a:rect l="l" t="t" r="r" b="b"/>
                <a:pathLst>
                  <a:path w="6920" h="9538" extrusionOk="0">
                    <a:moveTo>
                      <a:pt x="3052" y="1"/>
                    </a:moveTo>
                    <a:cubicBezTo>
                      <a:pt x="2899" y="1"/>
                      <a:pt x="2738" y="99"/>
                      <a:pt x="2687" y="277"/>
                    </a:cubicBezTo>
                    <a:cubicBezTo>
                      <a:pt x="2443" y="887"/>
                      <a:pt x="2158" y="3085"/>
                      <a:pt x="611" y="4753"/>
                    </a:cubicBezTo>
                    <a:cubicBezTo>
                      <a:pt x="1" y="5404"/>
                      <a:pt x="855" y="5608"/>
                      <a:pt x="1791" y="6463"/>
                    </a:cubicBezTo>
                    <a:cubicBezTo>
                      <a:pt x="3379" y="7928"/>
                      <a:pt x="3460" y="8864"/>
                      <a:pt x="3989" y="9393"/>
                    </a:cubicBezTo>
                    <a:cubicBezTo>
                      <a:pt x="4055" y="9492"/>
                      <a:pt x="4162" y="9537"/>
                      <a:pt x="4270" y="9537"/>
                    </a:cubicBezTo>
                    <a:cubicBezTo>
                      <a:pt x="4429" y="9537"/>
                      <a:pt x="4592" y="9440"/>
                      <a:pt x="4640" y="9271"/>
                    </a:cubicBezTo>
                    <a:cubicBezTo>
                      <a:pt x="4722" y="9067"/>
                      <a:pt x="4803" y="8864"/>
                      <a:pt x="4844" y="8620"/>
                    </a:cubicBezTo>
                    <a:cubicBezTo>
                      <a:pt x="5169" y="7154"/>
                      <a:pt x="5821" y="5811"/>
                      <a:pt x="6797" y="4672"/>
                    </a:cubicBezTo>
                    <a:cubicBezTo>
                      <a:pt x="6919" y="4428"/>
                      <a:pt x="6838" y="4143"/>
                      <a:pt x="6675" y="3939"/>
                    </a:cubicBezTo>
                    <a:cubicBezTo>
                      <a:pt x="5495" y="3166"/>
                      <a:pt x="4518" y="2108"/>
                      <a:pt x="3826" y="887"/>
                    </a:cubicBezTo>
                    <a:cubicBezTo>
                      <a:pt x="3704" y="602"/>
                      <a:pt x="3501" y="358"/>
                      <a:pt x="3297" y="114"/>
                    </a:cubicBezTo>
                    <a:cubicBezTo>
                      <a:pt x="3236" y="37"/>
                      <a:pt x="3145" y="1"/>
                      <a:pt x="3052"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5" name="Google Shape;135;p19"/>
              <p:cNvSpPr/>
              <p:nvPr/>
            </p:nvSpPr>
            <p:spPr>
              <a:xfrm>
                <a:off x="8058439" y="325567"/>
                <a:ext cx="161042" cy="213921"/>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6" name="Google Shape;136;p19"/>
              <p:cNvSpPr/>
              <p:nvPr/>
            </p:nvSpPr>
            <p:spPr>
              <a:xfrm>
                <a:off x="8702261" y="299699"/>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7" name="Google Shape;137;p19"/>
              <p:cNvSpPr/>
              <p:nvPr/>
            </p:nvSpPr>
            <p:spPr>
              <a:xfrm>
                <a:off x="7419699" y="363714"/>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38" name="Google Shape;138;p19"/>
            <p:cNvGrpSpPr/>
            <p:nvPr/>
          </p:nvGrpSpPr>
          <p:grpSpPr>
            <a:xfrm>
              <a:off x="2073814" y="4737226"/>
              <a:ext cx="1094429" cy="263735"/>
              <a:chOff x="2323184" y="4544866"/>
              <a:chExt cx="1094429" cy="263735"/>
            </a:xfrm>
          </p:grpSpPr>
          <p:sp>
            <p:nvSpPr>
              <p:cNvPr id="139" name="Google Shape;139;p19"/>
              <p:cNvSpPr/>
              <p:nvPr/>
            </p:nvSpPr>
            <p:spPr>
              <a:xfrm rot="-6299960">
                <a:off x="2347646" y="4568837"/>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0" name="Google Shape;140;p19"/>
              <p:cNvSpPr/>
              <p:nvPr/>
            </p:nvSpPr>
            <p:spPr>
              <a:xfrm rot="-6299960">
                <a:off x="3205361" y="4581524"/>
                <a:ext cx="191094" cy="190444"/>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41" name="Google Shape;141;p19"/>
            <p:cNvSpPr/>
            <p:nvPr/>
          </p:nvSpPr>
          <p:spPr>
            <a:xfrm>
              <a:off x="8758375" y="1208388"/>
              <a:ext cx="1114025" cy="354625"/>
            </a:xfrm>
            <a:custGeom>
              <a:avLst/>
              <a:gdLst/>
              <a:ahLst/>
              <a:cxnLst/>
              <a:rect l="l" t="t" r="r" b="b"/>
              <a:pathLst>
                <a:path w="44561" h="14185" extrusionOk="0">
                  <a:moveTo>
                    <a:pt x="43482" y="0"/>
                  </a:moveTo>
                  <a:cubicBezTo>
                    <a:pt x="43479" y="0"/>
                    <a:pt x="43477" y="0"/>
                    <a:pt x="43475" y="0"/>
                  </a:cubicBezTo>
                  <a:cubicBezTo>
                    <a:pt x="43274" y="0"/>
                    <a:pt x="43153" y="404"/>
                    <a:pt x="43032" y="1210"/>
                  </a:cubicBezTo>
                  <a:cubicBezTo>
                    <a:pt x="42314" y="7116"/>
                    <a:pt x="38386" y="9849"/>
                    <a:pt x="34970" y="9849"/>
                  </a:cubicBezTo>
                  <a:cubicBezTo>
                    <a:pt x="33394" y="9849"/>
                    <a:pt x="31926" y="9267"/>
                    <a:pt x="30933" y="8147"/>
                  </a:cubicBezTo>
                  <a:cubicBezTo>
                    <a:pt x="29522" y="6735"/>
                    <a:pt x="29038" y="3267"/>
                    <a:pt x="25731" y="2864"/>
                  </a:cubicBezTo>
                  <a:cubicBezTo>
                    <a:pt x="25557" y="2847"/>
                    <a:pt x="25389" y="2839"/>
                    <a:pt x="25226" y="2839"/>
                  </a:cubicBezTo>
                  <a:cubicBezTo>
                    <a:pt x="19750" y="2839"/>
                    <a:pt x="19477" y="11758"/>
                    <a:pt x="13995" y="12502"/>
                  </a:cubicBezTo>
                  <a:cubicBezTo>
                    <a:pt x="13821" y="12525"/>
                    <a:pt x="13647" y="12536"/>
                    <a:pt x="13474" y="12536"/>
                  </a:cubicBezTo>
                  <a:cubicBezTo>
                    <a:pt x="12727" y="12536"/>
                    <a:pt x="12004" y="12323"/>
                    <a:pt x="11414" y="11897"/>
                  </a:cubicBezTo>
                  <a:cubicBezTo>
                    <a:pt x="10204" y="10889"/>
                    <a:pt x="10325" y="10123"/>
                    <a:pt x="9720" y="8590"/>
                  </a:cubicBezTo>
                  <a:cubicBezTo>
                    <a:pt x="9183" y="6952"/>
                    <a:pt x="7697" y="5967"/>
                    <a:pt x="6134" y="5967"/>
                  </a:cubicBezTo>
                  <a:cubicBezTo>
                    <a:pt x="5466" y="5967"/>
                    <a:pt x="4783" y="6147"/>
                    <a:pt x="4155" y="6534"/>
                  </a:cubicBezTo>
                  <a:cubicBezTo>
                    <a:pt x="1735" y="7864"/>
                    <a:pt x="1" y="12220"/>
                    <a:pt x="646" y="12462"/>
                  </a:cubicBezTo>
                  <a:cubicBezTo>
                    <a:pt x="667" y="12470"/>
                    <a:pt x="689" y="12474"/>
                    <a:pt x="710" y="12474"/>
                  </a:cubicBezTo>
                  <a:cubicBezTo>
                    <a:pt x="1209" y="12474"/>
                    <a:pt x="1685" y="10252"/>
                    <a:pt x="3348" y="8550"/>
                  </a:cubicBezTo>
                  <a:cubicBezTo>
                    <a:pt x="4247" y="7605"/>
                    <a:pt x="5199" y="7226"/>
                    <a:pt x="6023" y="7226"/>
                  </a:cubicBezTo>
                  <a:cubicBezTo>
                    <a:pt x="6640" y="7226"/>
                    <a:pt x="7185" y="7438"/>
                    <a:pt x="7583" y="7784"/>
                  </a:cubicBezTo>
                  <a:cubicBezTo>
                    <a:pt x="8389" y="8469"/>
                    <a:pt x="8470" y="9639"/>
                    <a:pt x="8913" y="10889"/>
                  </a:cubicBezTo>
                  <a:cubicBezTo>
                    <a:pt x="9598" y="13013"/>
                    <a:pt x="11428" y="14184"/>
                    <a:pt x="13524" y="14184"/>
                  </a:cubicBezTo>
                  <a:cubicBezTo>
                    <a:pt x="15010" y="14184"/>
                    <a:pt x="16629" y="13596"/>
                    <a:pt x="18068" y="12341"/>
                  </a:cubicBezTo>
                  <a:cubicBezTo>
                    <a:pt x="20165" y="10486"/>
                    <a:pt x="21335" y="7784"/>
                    <a:pt x="22666" y="6130"/>
                  </a:cubicBezTo>
                  <a:cubicBezTo>
                    <a:pt x="23711" y="4831"/>
                    <a:pt x="24598" y="4659"/>
                    <a:pt x="25077" y="4659"/>
                  </a:cubicBezTo>
                  <a:cubicBezTo>
                    <a:pt x="25249" y="4659"/>
                    <a:pt x="25368" y="4681"/>
                    <a:pt x="25423" y="4681"/>
                  </a:cubicBezTo>
                  <a:cubicBezTo>
                    <a:pt x="25434" y="4681"/>
                    <a:pt x="25442" y="4680"/>
                    <a:pt x="25448" y="4678"/>
                  </a:cubicBezTo>
                  <a:cubicBezTo>
                    <a:pt x="28634" y="5001"/>
                    <a:pt x="27828" y="10325"/>
                    <a:pt x="33514" y="11252"/>
                  </a:cubicBezTo>
                  <a:cubicBezTo>
                    <a:pt x="33938" y="11302"/>
                    <a:pt x="34377" y="11336"/>
                    <a:pt x="34812" y="11336"/>
                  </a:cubicBezTo>
                  <a:cubicBezTo>
                    <a:pt x="35082" y="11336"/>
                    <a:pt x="35349" y="11323"/>
                    <a:pt x="35611" y="11292"/>
                  </a:cubicBezTo>
                  <a:cubicBezTo>
                    <a:pt x="43541" y="10648"/>
                    <a:pt x="44560" y="0"/>
                    <a:pt x="43482"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2" name="Google Shape;142;p19"/>
            <p:cNvSpPr/>
            <p:nvPr/>
          </p:nvSpPr>
          <p:spPr>
            <a:xfrm>
              <a:off x="8134263" y="4691781"/>
              <a:ext cx="1114025" cy="354625"/>
            </a:xfrm>
            <a:custGeom>
              <a:avLst/>
              <a:gdLst/>
              <a:ahLst/>
              <a:cxnLst/>
              <a:rect l="l" t="t" r="r" b="b"/>
              <a:pathLst>
                <a:path w="44561" h="14185" extrusionOk="0">
                  <a:moveTo>
                    <a:pt x="43482" y="0"/>
                  </a:moveTo>
                  <a:cubicBezTo>
                    <a:pt x="43479" y="0"/>
                    <a:pt x="43477" y="0"/>
                    <a:pt x="43475" y="0"/>
                  </a:cubicBezTo>
                  <a:cubicBezTo>
                    <a:pt x="43274" y="0"/>
                    <a:pt x="43153" y="404"/>
                    <a:pt x="43032" y="1210"/>
                  </a:cubicBezTo>
                  <a:cubicBezTo>
                    <a:pt x="42314" y="7116"/>
                    <a:pt x="38386" y="9849"/>
                    <a:pt x="34970" y="9849"/>
                  </a:cubicBezTo>
                  <a:cubicBezTo>
                    <a:pt x="33394" y="9849"/>
                    <a:pt x="31926" y="9267"/>
                    <a:pt x="30933" y="8147"/>
                  </a:cubicBezTo>
                  <a:cubicBezTo>
                    <a:pt x="29522" y="6735"/>
                    <a:pt x="29038" y="3267"/>
                    <a:pt x="25731" y="2864"/>
                  </a:cubicBezTo>
                  <a:cubicBezTo>
                    <a:pt x="25557" y="2847"/>
                    <a:pt x="25389" y="2839"/>
                    <a:pt x="25226" y="2839"/>
                  </a:cubicBezTo>
                  <a:cubicBezTo>
                    <a:pt x="19750" y="2839"/>
                    <a:pt x="19477" y="11758"/>
                    <a:pt x="13995" y="12502"/>
                  </a:cubicBezTo>
                  <a:cubicBezTo>
                    <a:pt x="13821" y="12525"/>
                    <a:pt x="13647" y="12536"/>
                    <a:pt x="13474" y="12536"/>
                  </a:cubicBezTo>
                  <a:cubicBezTo>
                    <a:pt x="12727" y="12536"/>
                    <a:pt x="12004" y="12323"/>
                    <a:pt x="11414" y="11897"/>
                  </a:cubicBezTo>
                  <a:cubicBezTo>
                    <a:pt x="10204" y="10889"/>
                    <a:pt x="10325" y="10123"/>
                    <a:pt x="9720" y="8590"/>
                  </a:cubicBezTo>
                  <a:cubicBezTo>
                    <a:pt x="9183" y="6952"/>
                    <a:pt x="7697" y="5967"/>
                    <a:pt x="6134" y="5967"/>
                  </a:cubicBezTo>
                  <a:cubicBezTo>
                    <a:pt x="5466" y="5967"/>
                    <a:pt x="4783" y="6147"/>
                    <a:pt x="4155" y="6534"/>
                  </a:cubicBezTo>
                  <a:cubicBezTo>
                    <a:pt x="1735" y="7864"/>
                    <a:pt x="1" y="12220"/>
                    <a:pt x="646" y="12462"/>
                  </a:cubicBezTo>
                  <a:cubicBezTo>
                    <a:pt x="667" y="12470"/>
                    <a:pt x="689" y="12474"/>
                    <a:pt x="710" y="12474"/>
                  </a:cubicBezTo>
                  <a:cubicBezTo>
                    <a:pt x="1209" y="12474"/>
                    <a:pt x="1685" y="10252"/>
                    <a:pt x="3348" y="8550"/>
                  </a:cubicBezTo>
                  <a:cubicBezTo>
                    <a:pt x="4247" y="7605"/>
                    <a:pt x="5199" y="7226"/>
                    <a:pt x="6023" y="7226"/>
                  </a:cubicBezTo>
                  <a:cubicBezTo>
                    <a:pt x="6640" y="7226"/>
                    <a:pt x="7185" y="7438"/>
                    <a:pt x="7583" y="7784"/>
                  </a:cubicBezTo>
                  <a:cubicBezTo>
                    <a:pt x="8389" y="8469"/>
                    <a:pt x="8470" y="9639"/>
                    <a:pt x="8913" y="10889"/>
                  </a:cubicBezTo>
                  <a:cubicBezTo>
                    <a:pt x="9598" y="13013"/>
                    <a:pt x="11428" y="14184"/>
                    <a:pt x="13524" y="14184"/>
                  </a:cubicBezTo>
                  <a:cubicBezTo>
                    <a:pt x="15010" y="14184"/>
                    <a:pt x="16629" y="13596"/>
                    <a:pt x="18068" y="12341"/>
                  </a:cubicBezTo>
                  <a:cubicBezTo>
                    <a:pt x="20165" y="10486"/>
                    <a:pt x="21335" y="7784"/>
                    <a:pt x="22666" y="6130"/>
                  </a:cubicBezTo>
                  <a:cubicBezTo>
                    <a:pt x="23711" y="4831"/>
                    <a:pt x="24598" y="4659"/>
                    <a:pt x="25077" y="4659"/>
                  </a:cubicBezTo>
                  <a:cubicBezTo>
                    <a:pt x="25249" y="4659"/>
                    <a:pt x="25368" y="4681"/>
                    <a:pt x="25423" y="4681"/>
                  </a:cubicBezTo>
                  <a:cubicBezTo>
                    <a:pt x="25434" y="4681"/>
                    <a:pt x="25442" y="4680"/>
                    <a:pt x="25448" y="4678"/>
                  </a:cubicBezTo>
                  <a:cubicBezTo>
                    <a:pt x="28634" y="5001"/>
                    <a:pt x="27828" y="10325"/>
                    <a:pt x="33514" y="11252"/>
                  </a:cubicBezTo>
                  <a:cubicBezTo>
                    <a:pt x="33938" y="11302"/>
                    <a:pt x="34377" y="11336"/>
                    <a:pt x="34812" y="11336"/>
                  </a:cubicBezTo>
                  <a:cubicBezTo>
                    <a:pt x="35082" y="11336"/>
                    <a:pt x="35349" y="11323"/>
                    <a:pt x="35611" y="11292"/>
                  </a:cubicBezTo>
                  <a:cubicBezTo>
                    <a:pt x="43541" y="10648"/>
                    <a:pt x="44560" y="0"/>
                    <a:pt x="43482"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143" name="Google Shape;143;p19"/>
            <p:cNvGrpSpPr/>
            <p:nvPr/>
          </p:nvGrpSpPr>
          <p:grpSpPr>
            <a:xfrm>
              <a:off x="8758380" y="1868911"/>
              <a:ext cx="251399" cy="2483741"/>
              <a:chOff x="8758380" y="1868911"/>
              <a:chExt cx="251399" cy="2483741"/>
            </a:xfrm>
          </p:grpSpPr>
          <p:sp>
            <p:nvSpPr>
              <p:cNvPr id="144" name="Google Shape;144;p19"/>
              <p:cNvSpPr/>
              <p:nvPr/>
            </p:nvSpPr>
            <p:spPr>
              <a:xfrm>
                <a:off x="8783076" y="1868911"/>
                <a:ext cx="202021" cy="212432"/>
              </a:xfrm>
              <a:custGeom>
                <a:avLst/>
                <a:gdLst/>
                <a:ahLst/>
                <a:cxnLst/>
                <a:rect l="l" t="t" r="r" b="b"/>
                <a:pathLst>
                  <a:path w="8499" h="8937" extrusionOk="0">
                    <a:moveTo>
                      <a:pt x="3650" y="1"/>
                    </a:moveTo>
                    <a:cubicBezTo>
                      <a:pt x="3616" y="1"/>
                      <a:pt x="3578" y="2"/>
                      <a:pt x="3538" y="5"/>
                    </a:cubicBezTo>
                    <a:cubicBezTo>
                      <a:pt x="3054" y="5"/>
                      <a:pt x="3135" y="529"/>
                      <a:pt x="3216" y="1053"/>
                    </a:cubicBezTo>
                    <a:cubicBezTo>
                      <a:pt x="3458" y="2666"/>
                      <a:pt x="3538" y="2787"/>
                      <a:pt x="3417" y="2868"/>
                    </a:cubicBezTo>
                    <a:cubicBezTo>
                      <a:pt x="3412" y="2869"/>
                      <a:pt x="3407" y="2870"/>
                      <a:pt x="3400" y="2870"/>
                    </a:cubicBezTo>
                    <a:cubicBezTo>
                      <a:pt x="3218" y="2870"/>
                      <a:pt x="2643" y="2297"/>
                      <a:pt x="2409" y="2102"/>
                    </a:cubicBezTo>
                    <a:cubicBezTo>
                      <a:pt x="2113" y="1887"/>
                      <a:pt x="1871" y="1689"/>
                      <a:pt x="1647" y="1689"/>
                    </a:cubicBezTo>
                    <a:cubicBezTo>
                      <a:pt x="1535" y="1689"/>
                      <a:pt x="1428" y="1739"/>
                      <a:pt x="1320" y="1860"/>
                    </a:cubicBezTo>
                    <a:cubicBezTo>
                      <a:pt x="836" y="2384"/>
                      <a:pt x="1845" y="3029"/>
                      <a:pt x="2570" y="3594"/>
                    </a:cubicBezTo>
                    <a:lnTo>
                      <a:pt x="2570" y="3634"/>
                    </a:lnTo>
                    <a:cubicBezTo>
                      <a:pt x="3216" y="4199"/>
                      <a:pt x="2611" y="3997"/>
                      <a:pt x="473" y="4118"/>
                    </a:cubicBezTo>
                    <a:cubicBezTo>
                      <a:pt x="231" y="4118"/>
                      <a:pt x="30" y="4320"/>
                      <a:pt x="30" y="4562"/>
                    </a:cubicBezTo>
                    <a:cubicBezTo>
                      <a:pt x="0" y="5031"/>
                      <a:pt x="355" y="5095"/>
                      <a:pt x="628" y="5095"/>
                    </a:cubicBezTo>
                    <a:cubicBezTo>
                      <a:pt x="731" y="5095"/>
                      <a:pt x="822" y="5086"/>
                      <a:pt x="877" y="5086"/>
                    </a:cubicBezTo>
                    <a:cubicBezTo>
                      <a:pt x="1467" y="5064"/>
                      <a:pt x="1903" y="5036"/>
                      <a:pt x="2195" y="5036"/>
                    </a:cubicBezTo>
                    <a:cubicBezTo>
                      <a:pt x="2980" y="5036"/>
                      <a:pt x="2720" y="5238"/>
                      <a:pt x="1603" y="6296"/>
                    </a:cubicBezTo>
                    <a:cubicBezTo>
                      <a:pt x="859" y="6982"/>
                      <a:pt x="1008" y="7526"/>
                      <a:pt x="1445" y="7526"/>
                    </a:cubicBezTo>
                    <a:cubicBezTo>
                      <a:pt x="1624" y="7526"/>
                      <a:pt x="1852" y="7435"/>
                      <a:pt x="2086" y="7224"/>
                    </a:cubicBezTo>
                    <a:cubicBezTo>
                      <a:pt x="2940" y="6462"/>
                      <a:pt x="3342" y="6060"/>
                      <a:pt x="3478" y="6060"/>
                    </a:cubicBezTo>
                    <a:cubicBezTo>
                      <a:pt x="3639" y="6060"/>
                      <a:pt x="3437" y="6613"/>
                      <a:pt x="3175" y="7788"/>
                    </a:cubicBezTo>
                    <a:cubicBezTo>
                      <a:pt x="3095" y="8272"/>
                      <a:pt x="3014" y="8796"/>
                      <a:pt x="3417" y="8917"/>
                    </a:cubicBezTo>
                    <a:cubicBezTo>
                      <a:pt x="3460" y="8930"/>
                      <a:pt x="3500" y="8936"/>
                      <a:pt x="3538" y="8936"/>
                    </a:cubicBezTo>
                    <a:cubicBezTo>
                      <a:pt x="3854" y="8936"/>
                      <a:pt x="3995" y="8507"/>
                      <a:pt x="4103" y="8111"/>
                    </a:cubicBezTo>
                    <a:cubicBezTo>
                      <a:pt x="4456" y="6911"/>
                      <a:pt x="4507" y="6411"/>
                      <a:pt x="4696" y="6411"/>
                    </a:cubicBezTo>
                    <a:cubicBezTo>
                      <a:pt x="4831" y="6411"/>
                      <a:pt x="5037" y="6666"/>
                      <a:pt x="5474" y="7103"/>
                    </a:cubicBezTo>
                    <a:cubicBezTo>
                      <a:pt x="5708" y="7360"/>
                      <a:pt x="6051" y="7536"/>
                      <a:pt x="6297" y="7536"/>
                    </a:cubicBezTo>
                    <a:cubicBezTo>
                      <a:pt x="6475" y="7536"/>
                      <a:pt x="6603" y="7444"/>
                      <a:pt x="6603" y="7224"/>
                    </a:cubicBezTo>
                    <a:cubicBezTo>
                      <a:pt x="6644" y="6659"/>
                      <a:pt x="6200" y="6498"/>
                      <a:pt x="5918" y="6094"/>
                    </a:cubicBezTo>
                    <a:cubicBezTo>
                      <a:pt x="5756" y="5812"/>
                      <a:pt x="5393" y="5651"/>
                      <a:pt x="5393" y="5288"/>
                    </a:cubicBezTo>
                    <a:cubicBezTo>
                      <a:pt x="5474" y="5263"/>
                      <a:pt x="5579" y="5253"/>
                      <a:pt x="5701" y="5253"/>
                    </a:cubicBezTo>
                    <a:cubicBezTo>
                      <a:pt x="6204" y="5253"/>
                      <a:pt x="7001" y="5424"/>
                      <a:pt x="7604" y="5424"/>
                    </a:cubicBezTo>
                    <a:cubicBezTo>
                      <a:pt x="8031" y="5424"/>
                      <a:pt x="8360" y="5338"/>
                      <a:pt x="8418" y="5046"/>
                    </a:cubicBezTo>
                    <a:cubicBezTo>
                      <a:pt x="8499" y="4602"/>
                      <a:pt x="7934" y="4481"/>
                      <a:pt x="7491" y="4441"/>
                    </a:cubicBezTo>
                    <a:cubicBezTo>
                      <a:pt x="4990" y="4159"/>
                      <a:pt x="5071" y="4481"/>
                      <a:pt x="6563" y="3070"/>
                    </a:cubicBezTo>
                    <a:cubicBezTo>
                      <a:pt x="6845" y="2787"/>
                      <a:pt x="7168" y="2586"/>
                      <a:pt x="6886" y="2182"/>
                    </a:cubicBezTo>
                    <a:cubicBezTo>
                      <a:pt x="6800" y="2040"/>
                      <a:pt x="6670" y="1983"/>
                      <a:pt x="6523" y="1983"/>
                    </a:cubicBezTo>
                    <a:cubicBezTo>
                      <a:pt x="6252" y="1983"/>
                      <a:pt x="5925" y="2175"/>
                      <a:pt x="5716" y="2384"/>
                    </a:cubicBezTo>
                    <a:cubicBezTo>
                      <a:pt x="5296" y="2776"/>
                      <a:pt x="4953" y="3169"/>
                      <a:pt x="4743" y="3169"/>
                    </a:cubicBezTo>
                    <a:cubicBezTo>
                      <a:pt x="4650" y="3169"/>
                      <a:pt x="4583" y="3093"/>
                      <a:pt x="4547" y="2908"/>
                    </a:cubicBezTo>
                    <a:cubicBezTo>
                      <a:pt x="4129" y="364"/>
                      <a:pt x="4212" y="1"/>
                      <a:pt x="3650"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5" name="Google Shape;145;p19"/>
              <p:cNvSpPr/>
              <p:nvPr/>
            </p:nvSpPr>
            <p:spPr>
              <a:xfrm>
                <a:off x="8764555" y="2496868"/>
                <a:ext cx="239055" cy="246709"/>
              </a:xfrm>
              <a:custGeom>
                <a:avLst/>
                <a:gdLst/>
                <a:ahLst/>
                <a:cxnLst/>
                <a:rect l="l" t="t" r="r" b="b"/>
                <a:pathLst>
                  <a:path w="10057" h="10379" extrusionOk="0">
                    <a:moveTo>
                      <a:pt x="3479" y="1"/>
                    </a:moveTo>
                    <a:cubicBezTo>
                      <a:pt x="3152" y="1"/>
                      <a:pt x="2797" y="226"/>
                      <a:pt x="2878" y="577"/>
                    </a:cubicBezTo>
                    <a:cubicBezTo>
                      <a:pt x="3039" y="1344"/>
                      <a:pt x="3322" y="2110"/>
                      <a:pt x="3644" y="2836"/>
                    </a:cubicBezTo>
                    <a:cubicBezTo>
                      <a:pt x="3725" y="2997"/>
                      <a:pt x="3886" y="3239"/>
                      <a:pt x="3725" y="3360"/>
                    </a:cubicBezTo>
                    <a:cubicBezTo>
                      <a:pt x="3711" y="3374"/>
                      <a:pt x="3690" y="3380"/>
                      <a:pt x="3664" y="3380"/>
                    </a:cubicBezTo>
                    <a:cubicBezTo>
                      <a:pt x="3378" y="3380"/>
                      <a:pt x="2405" y="2657"/>
                      <a:pt x="1668" y="2473"/>
                    </a:cubicBezTo>
                    <a:cubicBezTo>
                      <a:pt x="1622" y="2462"/>
                      <a:pt x="1577" y="2457"/>
                      <a:pt x="1534" y="2457"/>
                    </a:cubicBezTo>
                    <a:cubicBezTo>
                      <a:pt x="1092" y="2457"/>
                      <a:pt x="853" y="2992"/>
                      <a:pt x="1184" y="3360"/>
                    </a:cubicBezTo>
                    <a:cubicBezTo>
                      <a:pt x="1709" y="3804"/>
                      <a:pt x="2313" y="4167"/>
                      <a:pt x="2959" y="4409"/>
                    </a:cubicBezTo>
                    <a:lnTo>
                      <a:pt x="2959" y="4449"/>
                    </a:lnTo>
                    <a:cubicBezTo>
                      <a:pt x="3806" y="4973"/>
                      <a:pt x="3039" y="4893"/>
                      <a:pt x="620" y="5538"/>
                    </a:cubicBezTo>
                    <a:cubicBezTo>
                      <a:pt x="0" y="5732"/>
                      <a:pt x="161" y="6632"/>
                      <a:pt x="782" y="6632"/>
                    </a:cubicBezTo>
                    <a:cubicBezTo>
                      <a:pt x="808" y="6632"/>
                      <a:pt x="834" y="6630"/>
                      <a:pt x="862" y="6627"/>
                    </a:cubicBezTo>
                    <a:cubicBezTo>
                      <a:pt x="1063" y="6627"/>
                      <a:pt x="1225" y="6586"/>
                      <a:pt x="1386" y="6546"/>
                    </a:cubicBezTo>
                    <a:cubicBezTo>
                      <a:pt x="2359" y="6323"/>
                      <a:pt x="2960" y="6150"/>
                      <a:pt x="3241" y="6150"/>
                    </a:cubicBezTo>
                    <a:cubicBezTo>
                      <a:pt x="3670" y="6150"/>
                      <a:pt x="3352" y="6553"/>
                      <a:pt x="2475" y="7796"/>
                    </a:cubicBezTo>
                    <a:cubicBezTo>
                      <a:pt x="1820" y="8687"/>
                      <a:pt x="2033" y="9237"/>
                      <a:pt x="2472" y="9237"/>
                    </a:cubicBezTo>
                    <a:cubicBezTo>
                      <a:pt x="2710" y="9237"/>
                      <a:pt x="3013" y="9077"/>
                      <a:pt x="3281" y="8724"/>
                    </a:cubicBezTo>
                    <a:cubicBezTo>
                      <a:pt x="4103" y="7616"/>
                      <a:pt x="4463" y="7060"/>
                      <a:pt x="4610" y="7060"/>
                    </a:cubicBezTo>
                    <a:cubicBezTo>
                      <a:pt x="4773" y="7060"/>
                      <a:pt x="4674" y="7747"/>
                      <a:pt x="4653" y="9127"/>
                    </a:cubicBezTo>
                    <a:cubicBezTo>
                      <a:pt x="4653" y="9692"/>
                      <a:pt x="4612" y="10337"/>
                      <a:pt x="5177" y="10377"/>
                    </a:cubicBezTo>
                    <a:cubicBezTo>
                      <a:pt x="5189" y="10378"/>
                      <a:pt x="5201" y="10378"/>
                      <a:pt x="5213" y="10378"/>
                    </a:cubicBezTo>
                    <a:cubicBezTo>
                      <a:pt x="5860" y="10378"/>
                      <a:pt x="5784" y="9298"/>
                      <a:pt x="5903" y="7595"/>
                    </a:cubicBezTo>
                    <a:cubicBezTo>
                      <a:pt x="5923" y="7307"/>
                      <a:pt x="5996" y="7200"/>
                      <a:pt x="6113" y="7200"/>
                    </a:cubicBezTo>
                    <a:cubicBezTo>
                      <a:pt x="6456" y="7200"/>
                      <a:pt x="7179" y="8119"/>
                      <a:pt x="8081" y="8119"/>
                    </a:cubicBezTo>
                    <a:cubicBezTo>
                      <a:pt x="8323" y="8119"/>
                      <a:pt x="8484" y="7877"/>
                      <a:pt x="8443" y="7675"/>
                    </a:cubicBezTo>
                    <a:cubicBezTo>
                      <a:pt x="8363" y="7030"/>
                      <a:pt x="7839" y="6949"/>
                      <a:pt x="7395" y="6506"/>
                    </a:cubicBezTo>
                    <a:cubicBezTo>
                      <a:pt x="7113" y="6224"/>
                      <a:pt x="6669" y="6183"/>
                      <a:pt x="6588" y="5740"/>
                    </a:cubicBezTo>
                    <a:cubicBezTo>
                      <a:pt x="6951" y="5619"/>
                      <a:pt x="7274" y="5538"/>
                      <a:pt x="7637" y="5538"/>
                    </a:cubicBezTo>
                    <a:cubicBezTo>
                      <a:pt x="7839" y="5498"/>
                      <a:pt x="8000" y="5498"/>
                      <a:pt x="8161" y="5498"/>
                    </a:cubicBezTo>
                    <a:cubicBezTo>
                      <a:pt x="9331" y="5336"/>
                      <a:pt x="10057" y="5296"/>
                      <a:pt x="10016" y="4731"/>
                    </a:cubicBezTo>
                    <a:cubicBezTo>
                      <a:pt x="10016" y="4313"/>
                      <a:pt x="9639" y="4227"/>
                      <a:pt x="9230" y="4227"/>
                    </a:cubicBezTo>
                    <a:cubicBezTo>
                      <a:pt x="9088" y="4227"/>
                      <a:pt x="8942" y="4237"/>
                      <a:pt x="8806" y="4247"/>
                    </a:cubicBezTo>
                    <a:cubicBezTo>
                      <a:pt x="7723" y="4353"/>
                      <a:pt x="7066" y="4469"/>
                      <a:pt x="6740" y="4469"/>
                    </a:cubicBezTo>
                    <a:cubicBezTo>
                      <a:pt x="6192" y="4469"/>
                      <a:pt x="6576" y="4140"/>
                      <a:pt x="7435" y="2876"/>
                    </a:cubicBezTo>
                    <a:cubicBezTo>
                      <a:pt x="7677" y="2473"/>
                      <a:pt x="8000" y="2191"/>
                      <a:pt x="7597" y="1787"/>
                    </a:cubicBezTo>
                    <a:cubicBezTo>
                      <a:pt x="7490" y="1681"/>
                      <a:pt x="7373" y="1636"/>
                      <a:pt x="7251" y="1636"/>
                    </a:cubicBezTo>
                    <a:cubicBezTo>
                      <a:pt x="6912" y="1636"/>
                      <a:pt x="6544" y="1985"/>
                      <a:pt x="6306" y="2312"/>
                    </a:cubicBezTo>
                    <a:cubicBezTo>
                      <a:pt x="5867" y="2868"/>
                      <a:pt x="5576" y="3425"/>
                      <a:pt x="5342" y="3425"/>
                    </a:cubicBezTo>
                    <a:cubicBezTo>
                      <a:pt x="5254" y="3425"/>
                      <a:pt x="5173" y="3346"/>
                      <a:pt x="5096" y="3158"/>
                    </a:cubicBezTo>
                    <a:cubicBezTo>
                      <a:pt x="4249" y="1021"/>
                      <a:pt x="4128" y="577"/>
                      <a:pt x="3886" y="174"/>
                    </a:cubicBezTo>
                    <a:cubicBezTo>
                      <a:pt x="3793" y="55"/>
                      <a:pt x="3640" y="1"/>
                      <a:pt x="3479"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146" name="Google Shape;146;p19"/>
              <p:cNvGrpSpPr/>
              <p:nvPr/>
            </p:nvGrpSpPr>
            <p:grpSpPr>
              <a:xfrm>
                <a:off x="8758380" y="3083809"/>
                <a:ext cx="251399" cy="1268843"/>
                <a:chOff x="185843" y="1455684"/>
                <a:chExt cx="251398" cy="1268843"/>
              </a:xfrm>
            </p:grpSpPr>
            <p:sp>
              <p:nvSpPr>
                <p:cNvPr id="147" name="Google Shape;147;p19"/>
                <p:cNvSpPr/>
                <p:nvPr/>
              </p:nvSpPr>
              <p:spPr>
                <a:xfrm flipH="1">
                  <a:off x="196732" y="1455684"/>
                  <a:ext cx="179822" cy="173780"/>
                </a:xfrm>
                <a:custGeom>
                  <a:avLst/>
                  <a:gdLst/>
                  <a:ahLst/>
                  <a:cxnLst/>
                  <a:rect l="l" t="t" r="r" b="b"/>
                  <a:pathLst>
                    <a:path w="8303" h="8024" extrusionOk="0">
                      <a:moveTo>
                        <a:pt x="6826" y="0"/>
                      </a:moveTo>
                      <a:cubicBezTo>
                        <a:pt x="6745" y="0"/>
                        <a:pt x="6665" y="22"/>
                        <a:pt x="6593" y="70"/>
                      </a:cubicBezTo>
                      <a:cubicBezTo>
                        <a:pt x="6268" y="314"/>
                        <a:pt x="6064" y="639"/>
                        <a:pt x="4721" y="2104"/>
                      </a:cubicBezTo>
                      <a:cubicBezTo>
                        <a:pt x="4619" y="2225"/>
                        <a:pt x="4538" y="2278"/>
                        <a:pt x="4471" y="2278"/>
                      </a:cubicBezTo>
                      <a:cubicBezTo>
                        <a:pt x="4244" y="2278"/>
                        <a:pt x="4177" y="1674"/>
                        <a:pt x="3988" y="1046"/>
                      </a:cubicBezTo>
                      <a:cubicBezTo>
                        <a:pt x="3884" y="663"/>
                        <a:pt x="3600" y="190"/>
                        <a:pt x="3265" y="190"/>
                      </a:cubicBezTo>
                      <a:cubicBezTo>
                        <a:pt x="3209" y="190"/>
                        <a:pt x="3152" y="203"/>
                        <a:pt x="3093" y="232"/>
                      </a:cubicBezTo>
                      <a:cubicBezTo>
                        <a:pt x="2645" y="436"/>
                        <a:pt x="2808" y="761"/>
                        <a:pt x="2890" y="1168"/>
                      </a:cubicBezTo>
                      <a:cubicBezTo>
                        <a:pt x="3173" y="2260"/>
                        <a:pt x="3375" y="2696"/>
                        <a:pt x="3144" y="2696"/>
                      </a:cubicBezTo>
                      <a:cubicBezTo>
                        <a:pt x="2943" y="2696"/>
                        <a:pt x="2419" y="2370"/>
                        <a:pt x="1343" y="1860"/>
                      </a:cubicBezTo>
                      <a:cubicBezTo>
                        <a:pt x="1116" y="1747"/>
                        <a:pt x="837" y="1633"/>
                        <a:pt x="608" y="1633"/>
                      </a:cubicBezTo>
                      <a:cubicBezTo>
                        <a:pt x="426" y="1633"/>
                        <a:pt x="275" y="1704"/>
                        <a:pt x="204" y="1901"/>
                      </a:cubicBezTo>
                      <a:cubicBezTo>
                        <a:pt x="0" y="2349"/>
                        <a:pt x="570" y="2593"/>
                        <a:pt x="1506" y="3081"/>
                      </a:cubicBezTo>
                      <a:cubicBezTo>
                        <a:pt x="1628" y="3163"/>
                        <a:pt x="1791" y="3163"/>
                        <a:pt x="1913" y="3244"/>
                      </a:cubicBezTo>
                      <a:cubicBezTo>
                        <a:pt x="2198" y="3366"/>
                        <a:pt x="2483" y="3570"/>
                        <a:pt x="2727" y="3773"/>
                      </a:cubicBezTo>
                      <a:cubicBezTo>
                        <a:pt x="2483" y="4099"/>
                        <a:pt x="2116" y="4017"/>
                        <a:pt x="1832" y="4180"/>
                      </a:cubicBezTo>
                      <a:cubicBezTo>
                        <a:pt x="1343" y="4384"/>
                        <a:pt x="896" y="4302"/>
                        <a:pt x="611" y="4791"/>
                      </a:cubicBezTo>
                      <a:cubicBezTo>
                        <a:pt x="489" y="4953"/>
                        <a:pt x="570" y="5197"/>
                        <a:pt x="773" y="5279"/>
                      </a:cubicBezTo>
                      <a:cubicBezTo>
                        <a:pt x="913" y="5325"/>
                        <a:pt x="1057" y="5344"/>
                        <a:pt x="1201" y="5344"/>
                      </a:cubicBezTo>
                      <a:cubicBezTo>
                        <a:pt x="1741" y="5344"/>
                        <a:pt x="2282" y="5086"/>
                        <a:pt x="2562" y="5086"/>
                      </a:cubicBezTo>
                      <a:cubicBezTo>
                        <a:pt x="2732" y="5086"/>
                        <a:pt x="2806" y="5180"/>
                        <a:pt x="2727" y="5482"/>
                      </a:cubicBezTo>
                      <a:cubicBezTo>
                        <a:pt x="2279" y="6947"/>
                        <a:pt x="1872" y="7802"/>
                        <a:pt x="2483" y="8006"/>
                      </a:cubicBezTo>
                      <a:cubicBezTo>
                        <a:pt x="2527" y="8018"/>
                        <a:pt x="2569" y="8023"/>
                        <a:pt x="2608" y="8023"/>
                      </a:cubicBezTo>
                      <a:cubicBezTo>
                        <a:pt x="2963" y="8023"/>
                        <a:pt x="3113" y="7550"/>
                        <a:pt x="3297" y="7110"/>
                      </a:cubicBezTo>
                      <a:cubicBezTo>
                        <a:pt x="3666" y="6043"/>
                        <a:pt x="3798" y="5462"/>
                        <a:pt x="3926" y="5462"/>
                      </a:cubicBezTo>
                      <a:cubicBezTo>
                        <a:pt x="4052" y="5462"/>
                        <a:pt x="4175" y="6022"/>
                        <a:pt x="4518" y="7232"/>
                      </a:cubicBezTo>
                      <a:cubicBezTo>
                        <a:pt x="4658" y="7688"/>
                        <a:pt x="4926" y="7917"/>
                        <a:pt x="5157" y="7917"/>
                      </a:cubicBezTo>
                      <a:cubicBezTo>
                        <a:pt x="5462" y="7917"/>
                        <a:pt x="5703" y="7515"/>
                        <a:pt x="5494" y="6703"/>
                      </a:cubicBezTo>
                      <a:cubicBezTo>
                        <a:pt x="5166" y="5567"/>
                        <a:pt x="5015" y="5099"/>
                        <a:pt x="5234" y="5099"/>
                      </a:cubicBezTo>
                      <a:cubicBezTo>
                        <a:pt x="5424" y="5099"/>
                        <a:pt x="5889" y="5446"/>
                        <a:pt x="6756" y="6011"/>
                      </a:cubicBezTo>
                      <a:cubicBezTo>
                        <a:pt x="6878" y="6093"/>
                        <a:pt x="7000" y="6174"/>
                        <a:pt x="7122" y="6256"/>
                      </a:cubicBezTo>
                      <a:cubicBezTo>
                        <a:pt x="7190" y="6289"/>
                        <a:pt x="7258" y="6304"/>
                        <a:pt x="7324" y="6304"/>
                      </a:cubicBezTo>
                      <a:cubicBezTo>
                        <a:pt x="7736" y="6304"/>
                        <a:pt x="8067" y="5717"/>
                        <a:pt x="7611" y="5401"/>
                      </a:cubicBezTo>
                      <a:cubicBezTo>
                        <a:pt x="5820" y="4139"/>
                        <a:pt x="5209" y="3977"/>
                        <a:pt x="6064" y="3814"/>
                      </a:cubicBezTo>
                      <a:lnTo>
                        <a:pt x="6064" y="3773"/>
                      </a:lnTo>
                      <a:cubicBezTo>
                        <a:pt x="6675" y="3773"/>
                        <a:pt x="7285" y="3692"/>
                        <a:pt x="7855" y="3488"/>
                      </a:cubicBezTo>
                      <a:cubicBezTo>
                        <a:pt x="8302" y="3285"/>
                        <a:pt x="8180" y="2634"/>
                        <a:pt x="7692" y="2593"/>
                      </a:cubicBezTo>
                      <a:cubicBezTo>
                        <a:pt x="7617" y="2585"/>
                        <a:pt x="7538" y="2581"/>
                        <a:pt x="7456" y="2581"/>
                      </a:cubicBezTo>
                      <a:cubicBezTo>
                        <a:pt x="6886" y="2581"/>
                        <a:pt x="6186" y="2757"/>
                        <a:pt x="5884" y="2757"/>
                      </a:cubicBezTo>
                      <a:cubicBezTo>
                        <a:pt x="5805" y="2757"/>
                        <a:pt x="5754" y="2745"/>
                        <a:pt x="5738" y="2715"/>
                      </a:cubicBezTo>
                      <a:cubicBezTo>
                        <a:pt x="5657" y="2552"/>
                        <a:pt x="5861" y="2389"/>
                        <a:pt x="5983" y="2308"/>
                      </a:cubicBezTo>
                      <a:cubicBezTo>
                        <a:pt x="6471" y="1779"/>
                        <a:pt x="6919" y="1250"/>
                        <a:pt x="7326" y="680"/>
                      </a:cubicBezTo>
                      <a:cubicBezTo>
                        <a:pt x="7489" y="353"/>
                        <a:pt x="7154" y="0"/>
                        <a:pt x="6826"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148" name="Google Shape;148;p19"/>
                <p:cNvGrpSpPr/>
                <p:nvPr/>
              </p:nvGrpSpPr>
              <p:grpSpPr>
                <a:xfrm>
                  <a:off x="185843" y="2035621"/>
                  <a:ext cx="251398" cy="688906"/>
                  <a:chOff x="113835" y="2698525"/>
                  <a:chExt cx="251399" cy="688906"/>
                </a:xfrm>
              </p:grpSpPr>
              <p:sp>
                <p:nvSpPr>
                  <p:cNvPr id="149" name="Google Shape;149;p19"/>
                  <p:cNvSpPr/>
                  <p:nvPr/>
                </p:nvSpPr>
                <p:spPr>
                  <a:xfrm rot="5400000">
                    <a:off x="245000" y="3267198"/>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0" name="Google Shape;150;p19"/>
                  <p:cNvSpPr/>
                  <p:nvPr/>
                </p:nvSpPr>
                <p:spPr>
                  <a:xfrm rot="5400000">
                    <a:off x="101626" y="2710734"/>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grpSp>
        <p:grpSp>
          <p:nvGrpSpPr>
            <p:cNvPr id="151" name="Google Shape;151;p19"/>
            <p:cNvGrpSpPr/>
            <p:nvPr/>
          </p:nvGrpSpPr>
          <p:grpSpPr>
            <a:xfrm rot="5400000">
              <a:off x="4029402" y="4406441"/>
              <a:ext cx="138491" cy="925308"/>
              <a:chOff x="101360" y="2766924"/>
              <a:chExt cx="138491" cy="925308"/>
            </a:xfrm>
          </p:grpSpPr>
          <p:sp>
            <p:nvSpPr>
              <p:cNvPr id="152" name="Google Shape;152;p19"/>
              <p:cNvSpPr/>
              <p:nvPr/>
            </p:nvSpPr>
            <p:spPr>
              <a:xfrm rot="5400000">
                <a:off x="106721" y="2777236"/>
                <a:ext cx="143442" cy="122817"/>
              </a:xfrm>
              <a:custGeom>
                <a:avLst/>
                <a:gdLst/>
                <a:ahLst/>
                <a:cxnLst/>
                <a:rect l="l" t="t" r="r" b="b"/>
                <a:pathLst>
                  <a:path w="3971" h="3400" extrusionOk="0">
                    <a:moveTo>
                      <a:pt x="1702" y="1"/>
                    </a:moveTo>
                    <a:cubicBezTo>
                      <a:pt x="768" y="34"/>
                      <a:pt x="1" y="768"/>
                      <a:pt x="34" y="1702"/>
                    </a:cubicBezTo>
                    <a:cubicBezTo>
                      <a:pt x="34" y="2719"/>
                      <a:pt x="878" y="3400"/>
                      <a:pt x="1743" y="3400"/>
                    </a:cubicBezTo>
                    <a:cubicBezTo>
                      <a:pt x="2154" y="3400"/>
                      <a:pt x="2570" y="3246"/>
                      <a:pt x="2903" y="2903"/>
                    </a:cubicBezTo>
                    <a:cubicBezTo>
                      <a:pt x="3970" y="1802"/>
                      <a:pt x="3203" y="1"/>
                      <a:pt x="17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3" name="Google Shape;153;p19"/>
              <p:cNvSpPr/>
              <p:nvPr/>
            </p:nvSpPr>
            <p:spPr>
              <a:xfrm rot="5400000">
                <a:off x="92600" y="3571998"/>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54" name="Google Shape;154;p19"/>
            <p:cNvGrpSpPr/>
            <p:nvPr/>
          </p:nvGrpSpPr>
          <p:grpSpPr>
            <a:xfrm flipH="1">
              <a:off x="109734" y="138023"/>
              <a:ext cx="533442" cy="875719"/>
              <a:chOff x="2584159" y="4646991"/>
              <a:chExt cx="533442" cy="875719"/>
            </a:xfrm>
          </p:grpSpPr>
          <p:sp>
            <p:nvSpPr>
              <p:cNvPr id="155" name="Google Shape;155;p19"/>
              <p:cNvSpPr/>
              <p:nvPr/>
            </p:nvSpPr>
            <p:spPr>
              <a:xfrm rot="-6299960">
                <a:off x="2608621" y="4670962"/>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6" name="Google Shape;156;p19"/>
              <p:cNvSpPr/>
              <p:nvPr/>
            </p:nvSpPr>
            <p:spPr>
              <a:xfrm rot="-6299960">
                <a:off x="2933568" y="5338812"/>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57" name="Google Shape;157;p19"/>
            <p:cNvGrpSpPr/>
            <p:nvPr/>
          </p:nvGrpSpPr>
          <p:grpSpPr>
            <a:xfrm>
              <a:off x="79065" y="2534881"/>
              <a:ext cx="993003" cy="2567918"/>
              <a:chOff x="598871" y="2604956"/>
              <a:chExt cx="993003" cy="2567918"/>
            </a:xfrm>
          </p:grpSpPr>
          <p:grpSp>
            <p:nvGrpSpPr>
              <p:cNvPr id="158" name="Google Shape;158;p19"/>
              <p:cNvGrpSpPr/>
              <p:nvPr/>
            </p:nvGrpSpPr>
            <p:grpSpPr>
              <a:xfrm>
                <a:off x="598871" y="2604956"/>
                <a:ext cx="993003" cy="2567918"/>
                <a:chOff x="592502" y="2369583"/>
                <a:chExt cx="900601" cy="2328966"/>
              </a:xfrm>
            </p:grpSpPr>
            <p:sp>
              <p:nvSpPr>
                <p:cNvPr id="159" name="Google Shape;159;p19"/>
                <p:cNvSpPr/>
                <p:nvPr/>
              </p:nvSpPr>
              <p:spPr>
                <a:xfrm rot="-1799866">
                  <a:off x="670864" y="2960738"/>
                  <a:ext cx="179358" cy="361525"/>
                </a:xfrm>
                <a:custGeom>
                  <a:avLst/>
                  <a:gdLst/>
                  <a:ahLst/>
                  <a:cxnLst/>
                  <a:rect l="l" t="t" r="r" b="b"/>
                  <a:pathLst>
                    <a:path w="7978" h="16081" extrusionOk="0">
                      <a:moveTo>
                        <a:pt x="974" y="0"/>
                      </a:moveTo>
                      <a:cubicBezTo>
                        <a:pt x="774" y="0"/>
                        <a:pt x="590" y="46"/>
                        <a:pt x="407" y="138"/>
                      </a:cubicBezTo>
                      <a:cubicBezTo>
                        <a:pt x="122" y="260"/>
                        <a:pt x="0" y="626"/>
                        <a:pt x="204" y="870"/>
                      </a:cubicBezTo>
                      <a:cubicBezTo>
                        <a:pt x="367" y="1114"/>
                        <a:pt x="652" y="1277"/>
                        <a:pt x="936" y="1318"/>
                      </a:cubicBezTo>
                      <a:cubicBezTo>
                        <a:pt x="1465" y="1399"/>
                        <a:pt x="1954" y="1562"/>
                        <a:pt x="2442" y="1684"/>
                      </a:cubicBezTo>
                      <a:cubicBezTo>
                        <a:pt x="3215" y="1969"/>
                        <a:pt x="3297" y="2213"/>
                        <a:pt x="3012" y="2946"/>
                      </a:cubicBezTo>
                      <a:cubicBezTo>
                        <a:pt x="2768" y="3556"/>
                        <a:pt x="2442" y="4126"/>
                        <a:pt x="2076" y="4696"/>
                      </a:cubicBezTo>
                      <a:cubicBezTo>
                        <a:pt x="1465" y="5387"/>
                        <a:pt x="1425" y="6446"/>
                        <a:pt x="1913" y="7219"/>
                      </a:cubicBezTo>
                      <a:cubicBezTo>
                        <a:pt x="2239" y="7748"/>
                        <a:pt x="2768" y="8155"/>
                        <a:pt x="3338" y="8399"/>
                      </a:cubicBezTo>
                      <a:cubicBezTo>
                        <a:pt x="3663" y="8521"/>
                        <a:pt x="4029" y="8643"/>
                        <a:pt x="4355" y="8806"/>
                      </a:cubicBezTo>
                      <a:cubicBezTo>
                        <a:pt x="5047" y="9132"/>
                        <a:pt x="5169" y="9416"/>
                        <a:pt x="4925" y="10149"/>
                      </a:cubicBezTo>
                      <a:cubicBezTo>
                        <a:pt x="4681" y="10719"/>
                        <a:pt x="4396" y="11289"/>
                        <a:pt x="4029" y="11777"/>
                      </a:cubicBezTo>
                      <a:cubicBezTo>
                        <a:pt x="3134" y="12957"/>
                        <a:pt x="3378" y="14666"/>
                        <a:pt x="4599" y="15562"/>
                      </a:cubicBezTo>
                      <a:cubicBezTo>
                        <a:pt x="5098" y="15936"/>
                        <a:pt x="5657" y="16081"/>
                        <a:pt x="6231" y="16081"/>
                      </a:cubicBezTo>
                      <a:cubicBezTo>
                        <a:pt x="6594" y="16081"/>
                        <a:pt x="6963" y="16023"/>
                        <a:pt x="7326" y="15928"/>
                      </a:cubicBezTo>
                      <a:cubicBezTo>
                        <a:pt x="7774" y="15847"/>
                        <a:pt x="7977" y="15521"/>
                        <a:pt x="7896" y="15236"/>
                      </a:cubicBezTo>
                      <a:cubicBezTo>
                        <a:pt x="7814" y="14992"/>
                        <a:pt x="7774" y="14870"/>
                        <a:pt x="7204" y="14870"/>
                      </a:cubicBezTo>
                      <a:cubicBezTo>
                        <a:pt x="7092" y="14880"/>
                        <a:pt x="6980" y="14885"/>
                        <a:pt x="6869" y="14885"/>
                      </a:cubicBezTo>
                      <a:cubicBezTo>
                        <a:pt x="6535" y="14885"/>
                        <a:pt x="6207" y="14839"/>
                        <a:pt x="5901" y="14748"/>
                      </a:cubicBezTo>
                      <a:cubicBezTo>
                        <a:pt x="5047" y="14585"/>
                        <a:pt x="4599" y="13608"/>
                        <a:pt x="5006" y="12876"/>
                      </a:cubicBezTo>
                      <a:cubicBezTo>
                        <a:pt x="5169" y="12550"/>
                        <a:pt x="5332" y="12306"/>
                        <a:pt x="5494" y="12021"/>
                      </a:cubicBezTo>
                      <a:cubicBezTo>
                        <a:pt x="5983" y="11370"/>
                        <a:pt x="6268" y="10637"/>
                        <a:pt x="6390" y="9905"/>
                      </a:cubicBezTo>
                      <a:cubicBezTo>
                        <a:pt x="6553" y="8969"/>
                        <a:pt x="6064" y="8073"/>
                        <a:pt x="5250" y="7707"/>
                      </a:cubicBezTo>
                      <a:cubicBezTo>
                        <a:pt x="5006" y="7544"/>
                        <a:pt x="4721" y="7463"/>
                        <a:pt x="4314" y="7300"/>
                      </a:cubicBezTo>
                      <a:cubicBezTo>
                        <a:pt x="4274" y="7260"/>
                        <a:pt x="4111" y="7219"/>
                        <a:pt x="3907" y="7137"/>
                      </a:cubicBezTo>
                      <a:cubicBezTo>
                        <a:pt x="2849" y="6649"/>
                        <a:pt x="2727" y="6201"/>
                        <a:pt x="3338" y="5265"/>
                      </a:cubicBezTo>
                      <a:cubicBezTo>
                        <a:pt x="3419" y="5184"/>
                        <a:pt x="3500" y="5103"/>
                        <a:pt x="3541" y="4980"/>
                      </a:cubicBezTo>
                      <a:cubicBezTo>
                        <a:pt x="3907" y="4451"/>
                        <a:pt x="4192" y="3841"/>
                        <a:pt x="4436" y="3231"/>
                      </a:cubicBezTo>
                      <a:cubicBezTo>
                        <a:pt x="4884" y="2172"/>
                        <a:pt x="4355" y="951"/>
                        <a:pt x="3297" y="544"/>
                      </a:cubicBezTo>
                      <a:cubicBezTo>
                        <a:pt x="2605" y="260"/>
                        <a:pt x="1913" y="97"/>
                        <a:pt x="1181" y="15"/>
                      </a:cubicBezTo>
                      <a:cubicBezTo>
                        <a:pt x="1109" y="5"/>
                        <a:pt x="1041" y="0"/>
                        <a:pt x="974"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0" name="Google Shape;160;p19"/>
                <p:cNvSpPr/>
                <p:nvPr/>
              </p:nvSpPr>
              <p:spPr>
                <a:xfrm rot="-1799866">
                  <a:off x="644343" y="4365872"/>
                  <a:ext cx="335806" cy="266586"/>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1" name="Google Shape;161;p19"/>
                <p:cNvSpPr/>
                <p:nvPr/>
              </p:nvSpPr>
              <p:spPr>
                <a:xfrm rot="-1799866">
                  <a:off x="1356650" y="4448220"/>
                  <a:ext cx="118950" cy="101886"/>
                </a:xfrm>
                <a:custGeom>
                  <a:avLst/>
                  <a:gdLst/>
                  <a:ahLst/>
                  <a:cxnLst/>
                  <a:rect l="l" t="t" r="r" b="b"/>
                  <a:pathLst>
                    <a:path w="5291" h="4532" extrusionOk="0">
                      <a:moveTo>
                        <a:pt x="2239" y="0"/>
                      </a:moveTo>
                      <a:cubicBezTo>
                        <a:pt x="1018" y="0"/>
                        <a:pt x="0" y="1018"/>
                        <a:pt x="0" y="2279"/>
                      </a:cubicBezTo>
                      <a:cubicBezTo>
                        <a:pt x="0" y="3630"/>
                        <a:pt x="1119" y="4532"/>
                        <a:pt x="2285" y="4532"/>
                      </a:cubicBezTo>
                      <a:cubicBezTo>
                        <a:pt x="2840" y="4532"/>
                        <a:pt x="3406" y="4327"/>
                        <a:pt x="3866" y="3867"/>
                      </a:cubicBezTo>
                      <a:cubicBezTo>
                        <a:pt x="5291" y="2442"/>
                        <a:pt x="4273" y="0"/>
                        <a:pt x="223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2" name="Google Shape;162;p19"/>
                <p:cNvSpPr/>
                <p:nvPr/>
              </p:nvSpPr>
              <p:spPr>
                <a:xfrm rot="-1799866">
                  <a:off x="730207" y="2398312"/>
                  <a:ext cx="154650" cy="148266"/>
                </a:xfrm>
                <a:custGeom>
                  <a:avLst/>
                  <a:gdLst/>
                  <a:ahLst/>
                  <a:cxnLst/>
                  <a:rect l="l" t="t" r="r" b="b"/>
                  <a:pathLst>
                    <a:path w="6879" h="6595" extrusionOk="0">
                      <a:moveTo>
                        <a:pt x="3195" y="0"/>
                      </a:moveTo>
                      <a:cubicBezTo>
                        <a:pt x="3062" y="0"/>
                        <a:pt x="2934" y="73"/>
                        <a:pt x="2890" y="205"/>
                      </a:cubicBezTo>
                      <a:lnTo>
                        <a:pt x="2280" y="1874"/>
                      </a:lnTo>
                      <a:cubicBezTo>
                        <a:pt x="2239" y="1955"/>
                        <a:pt x="2158" y="2036"/>
                        <a:pt x="2076" y="2077"/>
                      </a:cubicBezTo>
                      <a:lnTo>
                        <a:pt x="367" y="2525"/>
                      </a:lnTo>
                      <a:cubicBezTo>
                        <a:pt x="82" y="2606"/>
                        <a:pt x="1" y="2932"/>
                        <a:pt x="245" y="3135"/>
                      </a:cubicBezTo>
                      <a:lnTo>
                        <a:pt x="1629" y="4193"/>
                      </a:lnTo>
                      <a:cubicBezTo>
                        <a:pt x="1710" y="4275"/>
                        <a:pt x="1751" y="4397"/>
                        <a:pt x="1751" y="4519"/>
                      </a:cubicBezTo>
                      <a:lnTo>
                        <a:pt x="1669" y="6228"/>
                      </a:lnTo>
                      <a:cubicBezTo>
                        <a:pt x="1669" y="6448"/>
                        <a:pt x="1839" y="6595"/>
                        <a:pt x="2009" y="6595"/>
                      </a:cubicBezTo>
                      <a:cubicBezTo>
                        <a:pt x="2060" y="6595"/>
                        <a:pt x="2111" y="6582"/>
                        <a:pt x="2158" y="6554"/>
                      </a:cubicBezTo>
                      <a:lnTo>
                        <a:pt x="3623" y="5536"/>
                      </a:lnTo>
                      <a:cubicBezTo>
                        <a:pt x="3670" y="5513"/>
                        <a:pt x="3730" y="5489"/>
                        <a:pt x="3797" y="5489"/>
                      </a:cubicBezTo>
                      <a:cubicBezTo>
                        <a:pt x="3845" y="5489"/>
                        <a:pt x="3897" y="5502"/>
                        <a:pt x="3948" y="5536"/>
                      </a:cubicBezTo>
                      <a:lnTo>
                        <a:pt x="5576" y="6147"/>
                      </a:lnTo>
                      <a:cubicBezTo>
                        <a:pt x="5626" y="6180"/>
                        <a:pt x="5680" y="6194"/>
                        <a:pt x="5734" y="6194"/>
                      </a:cubicBezTo>
                      <a:cubicBezTo>
                        <a:pt x="5949" y="6194"/>
                        <a:pt x="6162" y="5967"/>
                        <a:pt x="6065" y="5740"/>
                      </a:cubicBezTo>
                      <a:lnTo>
                        <a:pt x="5536" y="4071"/>
                      </a:lnTo>
                      <a:cubicBezTo>
                        <a:pt x="5536" y="3949"/>
                        <a:pt x="5536" y="3827"/>
                        <a:pt x="5617" y="3746"/>
                      </a:cubicBezTo>
                      <a:lnTo>
                        <a:pt x="6716" y="2403"/>
                      </a:lnTo>
                      <a:cubicBezTo>
                        <a:pt x="6879" y="2158"/>
                        <a:pt x="6716" y="1833"/>
                        <a:pt x="6472" y="1833"/>
                      </a:cubicBezTo>
                      <a:lnTo>
                        <a:pt x="4722" y="1792"/>
                      </a:lnTo>
                      <a:cubicBezTo>
                        <a:pt x="4600" y="1792"/>
                        <a:pt x="4477" y="1711"/>
                        <a:pt x="4437" y="1629"/>
                      </a:cubicBezTo>
                      <a:lnTo>
                        <a:pt x="3501" y="164"/>
                      </a:lnTo>
                      <a:cubicBezTo>
                        <a:pt x="3426" y="52"/>
                        <a:pt x="3309" y="0"/>
                        <a:pt x="3195"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63" name="Google Shape;163;p19"/>
              <p:cNvSpPr/>
              <p:nvPr/>
            </p:nvSpPr>
            <p:spPr>
              <a:xfrm rot="-1799788">
                <a:off x="673116" y="4154826"/>
                <a:ext cx="131151" cy="112338"/>
              </a:xfrm>
              <a:custGeom>
                <a:avLst/>
                <a:gdLst/>
                <a:ahLst/>
                <a:cxnLst/>
                <a:rect l="l" t="t" r="r" b="b"/>
                <a:pathLst>
                  <a:path w="5291" h="4532" extrusionOk="0">
                    <a:moveTo>
                      <a:pt x="2239" y="0"/>
                    </a:moveTo>
                    <a:cubicBezTo>
                      <a:pt x="1018" y="0"/>
                      <a:pt x="0" y="1018"/>
                      <a:pt x="0" y="2279"/>
                    </a:cubicBezTo>
                    <a:cubicBezTo>
                      <a:pt x="0" y="3630"/>
                      <a:pt x="1119" y="4532"/>
                      <a:pt x="2285" y="4532"/>
                    </a:cubicBezTo>
                    <a:cubicBezTo>
                      <a:pt x="2840" y="4532"/>
                      <a:pt x="3406" y="4327"/>
                      <a:pt x="3866" y="3867"/>
                    </a:cubicBezTo>
                    <a:cubicBezTo>
                      <a:pt x="5291" y="2442"/>
                      <a:pt x="4273" y="0"/>
                      <a:pt x="223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64" name="Google Shape;164;p19"/>
            <p:cNvGrpSpPr/>
            <p:nvPr/>
          </p:nvGrpSpPr>
          <p:grpSpPr>
            <a:xfrm flipH="1">
              <a:off x="5029050" y="4688638"/>
              <a:ext cx="2637465" cy="360910"/>
              <a:chOff x="3769654" y="4669674"/>
              <a:chExt cx="2637465" cy="360910"/>
            </a:xfrm>
          </p:grpSpPr>
          <p:grpSp>
            <p:nvGrpSpPr>
              <p:cNvPr id="165" name="Google Shape;165;p19"/>
              <p:cNvGrpSpPr/>
              <p:nvPr/>
            </p:nvGrpSpPr>
            <p:grpSpPr>
              <a:xfrm>
                <a:off x="3769654" y="4669674"/>
                <a:ext cx="2080632" cy="360197"/>
                <a:chOff x="7740665" y="155276"/>
                <a:chExt cx="1937094" cy="335348"/>
              </a:xfrm>
            </p:grpSpPr>
            <p:sp>
              <p:nvSpPr>
                <p:cNvPr id="166" name="Google Shape;166;p19"/>
                <p:cNvSpPr/>
                <p:nvPr/>
              </p:nvSpPr>
              <p:spPr>
                <a:xfrm>
                  <a:off x="8610087" y="256637"/>
                  <a:ext cx="161042" cy="213921"/>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7" name="Google Shape;167;p19"/>
                <p:cNvSpPr/>
                <p:nvPr/>
              </p:nvSpPr>
              <p:spPr>
                <a:xfrm>
                  <a:off x="9377640" y="155276"/>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8" name="Google Shape;168;p19"/>
                <p:cNvSpPr/>
                <p:nvPr/>
              </p:nvSpPr>
              <p:spPr>
                <a:xfrm>
                  <a:off x="7740665" y="224027"/>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169" name="Google Shape;169;p19"/>
              <p:cNvSpPr/>
              <p:nvPr/>
            </p:nvSpPr>
            <p:spPr>
              <a:xfrm>
                <a:off x="6234150" y="4800821"/>
                <a:ext cx="172969" cy="229763"/>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70" name="Google Shape;170;p19"/>
            <p:cNvGrpSpPr/>
            <p:nvPr/>
          </p:nvGrpSpPr>
          <p:grpSpPr>
            <a:xfrm rot="10800000">
              <a:off x="5825978" y="125835"/>
              <a:ext cx="1642913" cy="288106"/>
              <a:chOff x="2374837" y="4744366"/>
              <a:chExt cx="1642913" cy="288106"/>
            </a:xfrm>
          </p:grpSpPr>
          <p:sp>
            <p:nvSpPr>
              <p:cNvPr id="171" name="Google Shape;171;p19"/>
              <p:cNvSpPr/>
              <p:nvPr/>
            </p:nvSpPr>
            <p:spPr>
              <a:xfrm rot="-6299960">
                <a:off x="2399299" y="4768337"/>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2" name="Google Shape;172;p19"/>
              <p:cNvSpPr/>
              <p:nvPr/>
            </p:nvSpPr>
            <p:spPr>
              <a:xfrm rot="-6300015">
                <a:off x="3851599" y="4847666"/>
                <a:ext cx="149588" cy="149079"/>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3" name="Google Shape;173;p19"/>
              <p:cNvSpPr/>
              <p:nvPr/>
            </p:nvSpPr>
            <p:spPr>
              <a:xfrm rot="-6299960">
                <a:off x="3154081" y="4848574"/>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74" name="Google Shape;174;p19"/>
            <p:cNvGrpSpPr/>
            <p:nvPr/>
          </p:nvGrpSpPr>
          <p:grpSpPr>
            <a:xfrm rot="5400000">
              <a:off x="-80534" y="1672873"/>
              <a:ext cx="729459" cy="202877"/>
              <a:chOff x="3135892" y="4829595"/>
              <a:chExt cx="729459" cy="202877"/>
            </a:xfrm>
          </p:grpSpPr>
          <p:sp>
            <p:nvSpPr>
              <p:cNvPr id="175" name="Google Shape;175;p19"/>
              <p:cNvSpPr/>
              <p:nvPr/>
            </p:nvSpPr>
            <p:spPr>
              <a:xfrm rot="-6300015">
                <a:off x="3699199" y="4847666"/>
                <a:ext cx="149588" cy="149079"/>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6" name="Google Shape;176;p19"/>
              <p:cNvSpPr/>
              <p:nvPr/>
            </p:nvSpPr>
            <p:spPr>
              <a:xfrm rot="-6299960">
                <a:off x="3154081" y="4848574"/>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177" name="Google Shape;177;p19"/>
          <p:cNvSpPr txBox="1">
            <a:spLocks noGrp="1"/>
          </p:cNvSpPr>
          <p:nvPr>
            <p:ph type="title"/>
          </p:nvPr>
        </p:nvSpPr>
        <p:spPr>
          <a:xfrm flipH="1">
            <a:off x="3432949" y="1826340"/>
            <a:ext cx="768000" cy="5274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200"/>
              <a:buNone/>
              <a:defRPr/>
            </a:lvl1pPr>
            <a:lvl2pPr lvl="1" algn="ctr">
              <a:lnSpc>
                <a:spcPct val="100000"/>
              </a:lnSpc>
              <a:spcBef>
                <a:spcPts val="0"/>
              </a:spcBef>
              <a:spcAft>
                <a:spcPts val="0"/>
              </a:spcAft>
              <a:buClr>
                <a:schemeClr val="dk2"/>
              </a:buClr>
              <a:buSzPts val="3200"/>
              <a:buNone/>
              <a:defRPr sz="3200">
                <a:solidFill>
                  <a:schemeClr val="dk2"/>
                </a:solidFill>
              </a:defRPr>
            </a:lvl2pPr>
            <a:lvl3pPr lvl="2" algn="ctr">
              <a:lnSpc>
                <a:spcPct val="100000"/>
              </a:lnSpc>
              <a:spcBef>
                <a:spcPts val="0"/>
              </a:spcBef>
              <a:spcAft>
                <a:spcPts val="0"/>
              </a:spcAft>
              <a:buClr>
                <a:schemeClr val="dk2"/>
              </a:buClr>
              <a:buSzPts val="3200"/>
              <a:buNone/>
              <a:defRPr sz="3200">
                <a:solidFill>
                  <a:schemeClr val="dk2"/>
                </a:solidFill>
              </a:defRPr>
            </a:lvl3pPr>
            <a:lvl4pPr lvl="3" algn="ctr">
              <a:lnSpc>
                <a:spcPct val="100000"/>
              </a:lnSpc>
              <a:spcBef>
                <a:spcPts val="0"/>
              </a:spcBef>
              <a:spcAft>
                <a:spcPts val="0"/>
              </a:spcAft>
              <a:buClr>
                <a:schemeClr val="dk2"/>
              </a:buClr>
              <a:buSzPts val="3200"/>
              <a:buNone/>
              <a:defRPr sz="3200">
                <a:solidFill>
                  <a:schemeClr val="dk2"/>
                </a:solidFill>
              </a:defRPr>
            </a:lvl4pPr>
            <a:lvl5pPr lvl="4" algn="ctr">
              <a:lnSpc>
                <a:spcPct val="100000"/>
              </a:lnSpc>
              <a:spcBef>
                <a:spcPts val="0"/>
              </a:spcBef>
              <a:spcAft>
                <a:spcPts val="0"/>
              </a:spcAft>
              <a:buClr>
                <a:schemeClr val="dk2"/>
              </a:buClr>
              <a:buSzPts val="3200"/>
              <a:buNone/>
              <a:defRPr sz="3200">
                <a:solidFill>
                  <a:schemeClr val="dk2"/>
                </a:solidFill>
              </a:defRPr>
            </a:lvl5pPr>
            <a:lvl6pPr lvl="5" algn="ctr">
              <a:lnSpc>
                <a:spcPct val="100000"/>
              </a:lnSpc>
              <a:spcBef>
                <a:spcPts val="0"/>
              </a:spcBef>
              <a:spcAft>
                <a:spcPts val="0"/>
              </a:spcAft>
              <a:buClr>
                <a:schemeClr val="dk2"/>
              </a:buClr>
              <a:buSzPts val="3200"/>
              <a:buNone/>
              <a:defRPr sz="3200">
                <a:solidFill>
                  <a:schemeClr val="dk2"/>
                </a:solidFill>
              </a:defRPr>
            </a:lvl6pPr>
            <a:lvl7pPr lvl="6" algn="ctr">
              <a:lnSpc>
                <a:spcPct val="100000"/>
              </a:lnSpc>
              <a:spcBef>
                <a:spcPts val="0"/>
              </a:spcBef>
              <a:spcAft>
                <a:spcPts val="0"/>
              </a:spcAft>
              <a:buClr>
                <a:schemeClr val="dk2"/>
              </a:buClr>
              <a:buSzPts val="3200"/>
              <a:buNone/>
              <a:defRPr sz="3200">
                <a:solidFill>
                  <a:schemeClr val="dk2"/>
                </a:solidFill>
              </a:defRPr>
            </a:lvl7pPr>
            <a:lvl8pPr lvl="7" algn="ctr">
              <a:lnSpc>
                <a:spcPct val="100000"/>
              </a:lnSpc>
              <a:spcBef>
                <a:spcPts val="0"/>
              </a:spcBef>
              <a:spcAft>
                <a:spcPts val="0"/>
              </a:spcAft>
              <a:buClr>
                <a:schemeClr val="dk2"/>
              </a:buClr>
              <a:buSzPts val="3200"/>
              <a:buNone/>
              <a:defRPr sz="3200">
                <a:solidFill>
                  <a:schemeClr val="dk2"/>
                </a:solidFill>
              </a:defRPr>
            </a:lvl8pPr>
            <a:lvl9pPr lvl="8" algn="ctr">
              <a:lnSpc>
                <a:spcPct val="100000"/>
              </a:lnSpc>
              <a:spcBef>
                <a:spcPts val="0"/>
              </a:spcBef>
              <a:spcAft>
                <a:spcPts val="0"/>
              </a:spcAft>
              <a:buClr>
                <a:schemeClr val="dk2"/>
              </a:buClr>
              <a:buSzPts val="3200"/>
              <a:buNone/>
              <a:defRPr sz="3200">
                <a:solidFill>
                  <a:schemeClr val="dk2"/>
                </a:solidFill>
              </a:defRPr>
            </a:lvl9pPr>
          </a:lstStyle>
          <a:p>
            <a:endParaRPr/>
          </a:p>
        </p:txBody>
      </p:sp>
      <p:sp>
        <p:nvSpPr>
          <p:cNvPr id="178" name="Google Shape;178;p19"/>
          <p:cNvSpPr txBox="1">
            <a:spLocks noGrp="1"/>
          </p:cNvSpPr>
          <p:nvPr>
            <p:ph type="subTitle" idx="1"/>
          </p:nvPr>
        </p:nvSpPr>
        <p:spPr>
          <a:xfrm flipH="1">
            <a:off x="1072069" y="1595200"/>
            <a:ext cx="2234100" cy="371400"/>
          </a:xfrm>
          <a:prstGeom prst="rect">
            <a:avLst/>
          </a:prstGeom>
          <a:noFill/>
          <a:ln>
            <a:noFill/>
          </a:ln>
        </p:spPr>
        <p:txBody>
          <a:bodyPr spcFirstLastPara="1" wrap="square" lIns="91425" tIns="91425" rIns="91425" bIns="91425" anchor="ctr" anchorCtr="0">
            <a:noAutofit/>
          </a:bodyPr>
          <a:lstStyle>
            <a:lvl1pPr lvl="0" algn="r">
              <a:lnSpc>
                <a:spcPct val="100000"/>
              </a:lnSpc>
              <a:spcBef>
                <a:spcPts val="0"/>
              </a:spcBef>
              <a:spcAft>
                <a:spcPts val="0"/>
              </a:spcAft>
              <a:buSzPts val="1600"/>
              <a:buNone/>
              <a:defRPr sz="2200">
                <a:latin typeface="Londrina Solid"/>
                <a:ea typeface="Londrina Solid"/>
                <a:cs typeface="Londrina Solid"/>
                <a:sym typeface="Londrina Solid"/>
              </a:defRPr>
            </a:lvl1pPr>
            <a:lvl2pPr lvl="1" algn="r">
              <a:lnSpc>
                <a:spcPct val="100000"/>
              </a:lnSpc>
              <a:spcBef>
                <a:spcPts val="0"/>
              </a:spcBef>
              <a:spcAft>
                <a:spcPts val="0"/>
              </a:spcAft>
              <a:buSzPts val="1600"/>
              <a:buNone/>
              <a:defRPr sz="2200">
                <a:latin typeface="Londrina Solid"/>
                <a:ea typeface="Londrina Solid"/>
                <a:cs typeface="Londrina Solid"/>
                <a:sym typeface="Londrina Solid"/>
              </a:defRPr>
            </a:lvl2pPr>
            <a:lvl3pPr lvl="2" algn="r">
              <a:lnSpc>
                <a:spcPct val="100000"/>
              </a:lnSpc>
              <a:spcBef>
                <a:spcPts val="0"/>
              </a:spcBef>
              <a:spcAft>
                <a:spcPts val="0"/>
              </a:spcAft>
              <a:buSzPts val="1600"/>
              <a:buNone/>
              <a:defRPr sz="2200">
                <a:latin typeface="Londrina Solid"/>
                <a:ea typeface="Londrina Solid"/>
                <a:cs typeface="Londrina Solid"/>
                <a:sym typeface="Londrina Solid"/>
              </a:defRPr>
            </a:lvl3pPr>
            <a:lvl4pPr lvl="3" algn="r">
              <a:lnSpc>
                <a:spcPct val="100000"/>
              </a:lnSpc>
              <a:spcBef>
                <a:spcPts val="0"/>
              </a:spcBef>
              <a:spcAft>
                <a:spcPts val="0"/>
              </a:spcAft>
              <a:buSzPts val="1600"/>
              <a:buNone/>
              <a:defRPr sz="2200">
                <a:latin typeface="Londrina Solid"/>
                <a:ea typeface="Londrina Solid"/>
                <a:cs typeface="Londrina Solid"/>
                <a:sym typeface="Londrina Solid"/>
              </a:defRPr>
            </a:lvl4pPr>
            <a:lvl5pPr lvl="4" algn="r">
              <a:lnSpc>
                <a:spcPct val="100000"/>
              </a:lnSpc>
              <a:spcBef>
                <a:spcPts val="0"/>
              </a:spcBef>
              <a:spcAft>
                <a:spcPts val="0"/>
              </a:spcAft>
              <a:buSzPts val="1600"/>
              <a:buNone/>
              <a:defRPr sz="2200">
                <a:latin typeface="Londrina Solid"/>
                <a:ea typeface="Londrina Solid"/>
                <a:cs typeface="Londrina Solid"/>
                <a:sym typeface="Londrina Solid"/>
              </a:defRPr>
            </a:lvl5pPr>
            <a:lvl6pPr lvl="5" algn="r">
              <a:lnSpc>
                <a:spcPct val="100000"/>
              </a:lnSpc>
              <a:spcBef>
                <a:spcPts val="0"/>
              </a:spcBef>
              <a:spcAft>
                <a:spcPts val="0"/>
              </a:spcAft>
              <a:buSzPts val="1600"/>
              <a:buNone/>
              <a:defRPr sz="2200">
                <a:latin typeface="Londrina Solid"/>
                <a:ea typeface="Londrina Solid"/>
                <a:cs typeface="Londrina Solid"/>
                <a:sym typeface="Londrina Solid"/>
              </a:defRPr>
            </a:lvl6pPr>
            <a:lvl7pPr lvl="6" algn="r">
              <a:lnSpc>
                <a:spcPct val="100000"/>
              </a:lnSpc>
              <a:spcBef>
                <a:spcPts val="0"/>
              </a:spcBef>
              <a:spcAft>
                <a:spcPts val="0"/>
              </a:spcAft>
              <a:buSzPts val="1600"/>
              <a:buNone/>
              <a:defRPr sz="2200">
                <a:latin typeface="Londrina Solid"/>
                <a:ea typeface="Londrina Solid"/>
                <a:cs typeface="Londrina Solid"/>
                <a:sym typeface="Londrina Solid"/>
              </a:defRPr>
            </a:lvl7pPr>
            <a:lvl8pPr lvl="7" algn="r">
              <a:lnSpc>
                <a:spcPct val="100000"/>
              </a:lnSpc>
              <a:spcBef>
                <a:spcPts val="0"/>
              </a:spcBef>
              <a:spcAft>
                <a:spcPts val="0"/>
              </a:spcAft>
              <a:buSzPts val="1600"/>
              <a:buNone/>
              <a:defRPr sz="2200">
                <a:latin typeface="Londrina Solid"/>
                <a:ea typeface="Londrina Solid"/>
                <a:cs typeface="Londrina Solid"/>
                <a:sym typeface="Londrina Solid"/>
              </a:defRPr>
            </a:lvl8pPr>
            <a:lvl9pPr lvl="8" algn="r">
              <a:lnSpc>
                <a:spcPct val="100000"/>
              </a:lnSpc>
              <a:spcBef>
                <a:spcPts val="0"/>
              </a:spcBef>
              <a:spcAft>
                <a:spcPts val="0"/>
              </a:spcAft>
              <a:buSzPts val="1600"/>
              <a:buNone/>
              <a:defRPr sz="2200">
                <a:latin typeface="Londrina Solid"/>
                <a:ea typeface="Londrina Solid"/>
                <a:cs typeface="Londrina Solid"/>
                <a:sym typeface="Londrina Solid"/>
              </a:defRPr>
            </a:lvl9pPr>
          </a:lstStyle>
          <a:p>
            <a:endParaRPr/>
          </a:p>
        </p:txBody>
      </p:sp>
      <p:sp>
        <p:nvSpPr>
          <p:cNvPr id="179" name="Google Shape;179;p19"/>
          <p:cNvSpPr txBox="1">
            <a:spLocks noGrp="1"/>
          </p:cNvSpPr>
          <p:nvPr>
            <p:ph type="subTitle" idx="2"/>
          </p:nvPr>
        </p:nvSpPr>
        <p:spPr>
          <a:xfrm flipH="1">
            <a:off x="1072069" y="1949225"/>
            <a:ext cx="2234100" cy="699300"/>
          </a:xfrm>
          <a:prstGeom prst="rect">
            <a:avLst/>
          </a:prstGeom>
          <a:noFill/>
          <a:ln>
            <a:noFill/>
          </a:ln>
        </p:spPr>
        <p:txBody>
          <a:bodyPr spcFirstLastPara="1" wrap="square" lIns="91425" tIns="91425" rIns="91425" bIns="91425" anchor="ctr" anchorCtr="0">
            <a:noAutofit/>
          </a:bodyPr>
          <a:lstStyle>
            <a:lvl1pPr lvl="0" algn="r">
              <a:lnSpc>
                <a:spcPct val="100000"/>
              </a:lnSpc>
              <a:spcBef>
                <a:spcPts val="0"/>
              </a:spcBef>
              <a:spcAft>
                <a:spcPts val="0"/>
              </a:spcAft>
              <a:buSzPts val="1600"/>
              <a:buNone/>
              <a:defRPr sz="1600"/>
            </a:lvl1pPr>
            <a:lvl2pPr lvl="1" algn="r">
              <a:lnSpc>
                <a:spcPct val="100000"/>
              </a:lnSpc>
              <a:spcBef>
                <a:spcPts val="0"/>
              </a:spcBef>
              <a:spcAft>
                <a:spcPts val="0"/>
              </a:spcAft>
              <a:buSzPts val="1600"/>
              <a:buNone/>
              <a:defRPr sz="1600"/>
            </a:lvl2pPr>
            <a:lvl3pPr lvl="2" algn="r">
              <a:lnSpc>
                <a:spcPct val="100000"/>
              </a:lnSpc>
              <a:spcBef>
                <a:spcPts val="0"/>
              </a:spcBef>
              <a:spcAft>
                <a:spcPts val="0"/>
              </a:spcAft>
              <a:buSzPts val="1600"/>
              <a:buNone/>
              <a:defRPr sz="1600"/>
            </a:lvl3pPr>
            <a:lvl4pPr lvl="3" algn="r">
              <a:lnSpc>
                <a:spcPct val="100000"/>
              </a:lnSpc>
              <a:spcBef>
                <a:spcPts val="0"/>
              </a:spcBef>
              <a:spcAft>
                <a:spcPts val="0"/>
              </a:spcAft>
              <a:buSzPts val="1600"/>
              <a:buNone/>
              <a:defRPr sz="1600"/>
            </a:lvl4pPr>
            <a:lvl5pPr lvl="4" algn="r">
              <a:lnSpc>
                <a:spcPct val="100000"/>
              </a:lnSpc>
              <a:spcBef>
                <a:spcPts val="0"/>
              </a:spcBef>
              <a:spcAft>
                <a:spcPts val="0"/>
              </a:spcAft>
              <a:buSzPts val="1600"/>
              <a:buNone/>
              <a:defRPr sz="1600"/>
            </a:lvl5pPr>
            <a:lvl6pPr lvl="5" algn="r">
              <a:lnSpc>
                <a:spcPct val="100000"/>
              </a:lnSpc>
              <a:spcBef>
                <a:spcPts val="0"/>
              </a:spcBef>
              <a:spcAft>
                <a:spcPts val="0"/>
              </a:spcAft>
              <a:buSzPts val="1600"/>
              <a:buNone/>
              <a:defRPr sz="1600"/>
            </a:lvl6pPr>
            <a:lvl7pPr lvl="6" algn="r">
              <a:lnSpc>
                <a:spcPct val="100000"/>
              </a:lnSpc>
              <a:spcBef>
                <a:spcPts val="0"/>
              </a:spcBef>
              <a:spcAft>
                <a:spcPts val="0"/>
              </a:spcAft>
              <a:buSzPts val="1600"/>
              <a:buNone/>
              <a:defRPr sz="1600"/>
            </a:lvl7pPr>
            <a:lvl8pPr lvl="7" algn="r">
              <a:lnSpc>
                <a:spcPct val="100000"/>
              </a:lnSpc>
              <a:spcBef>
                <a:spcPts val="0"/>
              </a:spcBef>
              <a:spcAft>
                <a:spcPts val="0"/>
              </a:spcAft>
              <a:buSzPts val="1600"/>
              <a:buNone/>
              <a:defRPr sz="1600"/>
            </a:lvl8pPr>
            <a:lvl9pPr lvl="8" algn="r">
              <a:lnSpc>
                <a:spcPct val="100000"/>
              </a:lnSpc>
              <a:spcBef>
                <a:spcPts val="0"/>
              </a:spcBef>
              <a:spcAft>
                <a:spcPts val="0"/>
              </a:spcAft>
              <a:buSzPts val="1600"/>
              <a:buNone/>
              <a:defRPr sz="1600"/>
            </a:lvl9pPr>
          </a:lstStyle>
          <a:p>
            <a:endParaRPr/>
          </a:p>
        </p:txBody>
      </p:sp>
      <p:sp>
        <p:nvSpPr>
          <p:cNvPr id="180" name="Google Shape;180;p19"/>
          <p:cNvSpPr txBox="1">
            <a:spLocks noGrp="1"/>
          </p:cNvSpPr>
          <p:nvPr>
            <p:ph type="title" idx="3"/>
          </p:nvPr>
        </p:nvSpPr>
        <p:spPr>
          <a:xfrm flipH="1">
            <a:off x="3432949" y="3353155"/>
            <a:ext cx="768000" cy="5274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200"/>
              <a:buNone/>
              <a:defRPr/>
            </a:lvl1pPr>
            <a:lvl2pPr lvl="1" algn="ctr">
              <a:lnSpc>
                <a:spcPct val="100000"/>
              </a:lnSpc>
              <a:spcBef>
                <a:spcPts val="0"/>
              </a:spcBef>
              <a:spcAft>
                <a:spcPts val="0"/>
              </a:spcAft>
              <a:buClr>
                <a:schemeClr val="dk2"/>
              </a:buClr>
              <a:buSzPts val="3200"/>
              <a:buNone/>
              <a:defRPr sz="3200">
                <a:solidFill>
                  <a:schemeClr val="dk2"/>
                </a:solidFill>
              </a:defRPr>
            </a:lvl2pPr>
            <a:lvl3pPr lvl="2" algn="ctr">
              <a:lnSpc>
                <a:spcPct val="100000"/>
              </a:lnSpc>
              <a:spcBef>
                <a:spcPts val="0"/>
              </a:spcBef>
              <a:spcAft>
                <a:spcPts val="0"/>
              </a:spcAft>
              <a:buClr>
                <a:schemeClr val="dk2"/>
              </a:buClr>
              <a:buSzPts val="3200"/>
              <a:buNone/>
              <a:defRPr sz="3200">
                <a:solidFill>
                  <a:schemeClr val="dk2"/>
                </a:solidFill>
              </a:defRPr>
            </a:lvl3pPr>
            <a:lvl4pPr lvl="3" algn="ctr">
              <a:lnSpc>
                <a:spcPct val="100000"/>
              </a:lnSpc>
              <a:spcBef>
                <a:spcPts val="0"/>
              </a:spcBef>
              <a:spcAft>
                <a:spcPts val="0"/>
              </a:spcAft>
              <a:buClr>
                <a:schemeClr val="dk2"/>
              </a:buClr>
              <a:buSzPts val="3200"/>
              <a:buNone/>
              <a:defRPr sz="3200">
                <a:solidFill>
                  <a:schemeClr val="dk2"/>
                </a:solidFill>
              </a:defRPr>
            </a:lvl4pPr>
            <a:lvl5pPr lvl="4" algn="ctr">
              <a:lnSpc>
                <a:spcPct val="100000"/>
              </a:lnSpc>
              <a:spcBef>
                <a:spcPts val="0"/>
              </a:spcBef>
              <a:spcAft>
                <a:spcPts val="0"/>
              </a:spcAft>
              <a:buClr>
                <a:schemeClr val="dk2"/>
              </a:buClr>
              <a:buSzPts val="3200"/>
              <a:buNone/>
              <a:defRPr sz="3200">
                <a:solidFill>
                  <a:schemeClr val="dk2"/>
                </a:solidFill>
              </a:defRPr>
            </a:lvl5pPr>
            <a:lvl6pPr lvl="5" algn="ctr">
              <a:lnSpc>
                <a:spcPct val="100000"/>
              </a:lnSpc>
              <a:spcBef>
                <a:spcPts val="0"/>
              </a:spcBef>
              <a:spcAft>
                <a:spcPts val="0"/>
              </a:spcAft>
              <a:buClr>
                <a:schemeClr val="dk2"/>
              </a:buClr>
              <a:buSzPts val="3200"/>
              <a:buNone/>
              <a:defRPr sz="3200">
                <a:solidFill>
                  <a:schemeClr val="dk2"/>
                </a:solidFill>
              </a:defRPr>
            </a:lvl6pPr>
            <a:lvl7pPr lvl="6" algn="ctr">
              <a:lnSpc>
                <a:spcPct val="100000"/>
              </a:lnSpc>
              <a:spcBef>
                <a:spcPts val="0"/>
              </a:spcBef>
              <a:spcAft>
                <a:spcPts val="0"/>
              </a:spcAft>
              <a:buClr>
                <a:schemeClr val="dk2"/>
              </a:buClr>
              <a:buSzPts val="3200"/>
              <a:buNone/>
              <a:defRPr sz="3200">
                <a:solidFill>
                  <a:schemeClr val="dk2"/>
                </a:solidFill>
              </a:defRPr>
            </a:lvl7pPr>
            <a:lvl8pPr lvl="7" algn="ctr">
              <a:lnSpc>
                <a:spcPct val="100000"/>
              </a:lnSpc>
              <a:spcBef>
                <a:spcPts val="0"/>
              </a:spcBef>
              <a:spcAft>
                <a:spcPts val="0"/>
              </a:spcAft>
              <a:buClr>
                <a:schemeClr val="dk2"/>
              </a:buClr>
              <a:buSzPts val="3200"/>
              <a:buNone/>
              <a:defRPr sz="3200">
                <a:solidFill>
                  <a:schemeClr val="dk2"/>
                </a:solidFill>
              </a:defRPr>
            </a:lvl8pPr>
            <a:lvl9pPr lvl="8" algn="ctr">
              <a:lnSpc>
                <a:spcPct val="100000"/>
              </a:lnSpc>
              <a:spcBef>
                <a:spcPts val="0"/>
              </a:spcBef>
              <a:spcAft>
                <a:spcPts val="0"/>
              </a:spcAft>
              <a:buClr>
                <a:schemeClr val="dk2"/>
              </a:buClr>
              <a:buSzPts val="3200"/>
              <a:buNone/>
              <a:defRPr sz="3200">
                <a:solidFill>
                  <a:schemeClr val="dk2"/>
                </a:solidFill>
              </a:defRPr>
            </a:lvl9pPr>
          </a:lstStyle>
          <a:p>
            <a:endParaRPr/>
          </a:p>
        </p:txBody>
      </p:sp>
      <p:sp>
        <p:nvSpPr>
          <p:cNvPr id="181" name="Google Shape;181;p19"/>
          <p:cNvSpPr txBox="1">
            <a:spLocks noGrp="1"/>
          </p:cNvSpPr>
          <p:nvPr>
            <p:ph type="subTitle" idx="4"/>
          </p:nvPr>
        </p:nvSpPr>
        <p:spPr>
          <a:xfrm flipH="1">
            <a:off x="1072069" y="3122021"/>
            <a:ext cx="2234100" cy="371400"/>
          </a:xfrm>
          <a:prstGeom prst="rect">
            <a:avLst/>
          </a:prstGeom>
          <a:noFill/>
          <a:ln>
            <a:noFill/>
          </a:ln>
        </p:spPr>
        <p:txBody>
          <a:bodyPr spcFirstLastPara="1" wrap="square" lIns="91425" tIns="91425" rIns="91425" bIns="91425" anchor="ctr" anchorCtr="0">
            <a:noAutofit/>
          </a:bodyPr>
          <a:lstStyle>
            <a:lvl1pPr lvl="0" algn="r">
              <a:lnSpc>
                <a:spcPct val="100000"/>
              </a:lnSpc>
              <a:spcBef>
                <a:spcPts val="0"/>
              </a:spcBef>
              <a:spcAft>
                <a:spcPts val="0"/>
              </a:spcAft>
              <a:buSzPts val="1600"/>
              <a:buNone/>
              <a:defRPr sz="2200">
                <a:latin typeface="Londrina Solid"/>
                <a:ea typeface="Londrina Solid"/>
                <a:cs typeface="Londrina Solid"/>
                <a:sym typeface="Londrina Solid"/>
              </a:defRPr>
            </a:lvl1pPr>
            <a:lvl2pPr lvl="1" algn="r">
              <a:lnSpc>
                <a:spcPct val="100000"/>
              </a:lnSpc>
              <a:spcBef>
                <a:spcPts val="0"/>
              </a:spcBef>
              <a:spcAft>
                <a:spcPts val="0"/>
              </a:spcAft>
              <a:buSzPts val="1600"/>
              <a:buNone/>
              <a:defRPr sz="2200">
                <a:latin typeface="Londrina Solid"/>
                <a:ea typeface="Londrina Solid"/>
                <a:cs typeface="Londrina Solid"/>
                <a:sym typeface="Londrina Solid"/>
              </a:defRPr>
            </a:lvl2pPr>
            <a:lvl3pPr lvl="2" algn="r">
              <a:lnSpc>
                <a:spcPct val="100000"/>
              </a:lnSpc>
              <a:spcBef>
                <a:spcPts val="0"/>
              </a:spcBef>
              <a:spcAft>
                <a:spcPts val="0"/>
              </a:spcAft>
              <a:buSzPts val="1600"/>
              <a:buNone/>
              <a:defRPr sz="2200">
                <a:latin typeface="Londrina Solid"/>
                <a:ea typeface="Londrina Solid"/>
                <a:cs typeface="Londrina Solid"/>
                <a:sym typeface="Londrina Solid"/>
              </a:defRPr>
            </a:lvl3pPr>
            <a:lvl4pPr lvl="3" algn="r">
              <a:lnSpc>
                <a:spcPct val="100000"/>
              </a:lnSpc>
              <a:spcBef>
                <a:spcPts val="0"/>
              </a:spcBef>
              <a:spcAft>
                <a:spcPts val="0"/>
              </a:spcAft>
              <a:buSzPts val="1600"/>
              <a:buNone/>
              <a:defRPr sz="2200">
                <a:latin typeface="Londrina Solid"/>
                <a:ea typeface="Londrina Solid"/>
                <a:cs typeface="Londrina Solid"/>
                <a:sym typeface="Londrina Solid"/>
              </a:defRPr>
            </a:lvl4pPr>
            <a:lvl5pPr lvl="4" algn="r">
              <a:lnSpc>
                <a:spcPct val="100000"/>
              </a:lnSpc>
              <a:spcBef>
                <a:spcPts val="0"/>
              </a:spcBef>
              <a:spcAft>
                <a:spcPts val="0"/>
              </a:spcAft>
              <a:buSzPts val="1600"/>
              <a:buNone/>
              <a:defRPr sz="2200">
                <a:latin typeface="Londrina Solid"/>
                <a:ea typeface="Londrina Solid"/>
                <a:cs typeface="Londrina Solid"/>
                <a:sym typeface="Londrina Solid"/>
              </a:defRPr>
            </a:lvl5pPr>
            <a:lvl6pPr lvl="5" algn="r">
              <a:lnSpc>
                <a:spcPct val="100000"/>
              </a:lnSpc>
              <a:spcBef>
                <a:spcPts val="0"/>
              </a:spcBef>
              <a:spcAft>
                <a:spcPts val="0"/>
              </a:spcAft>
              <a:buSzPts val="1600"/>
              <a:buNone/>
              <a:defRPr sz="2200">
                <a:latin typeface="Londrina Solid"/>
                <a:ea typeface="Londrina Solid"/>
                <a:cs typeface="Londrina Solid"/>
                <a:sym typeface="Londrina Solid"/>
              </a:defRPr>
            </a:lvl6pPr>
            <a:lvl7pPr lvl="6" algn="r">
              <a:lnSpc>
                <a:spcPct val="100000"/>
              </a:lnSpc>
              <a:spcBef>
                <a:spcPts val="0"/>
              </a:spcBef>
              <a:spcAft>
                <a:spcPts val="0"/>
              </a:spcAft>
              <a:buSzPts val="1600"/>
              <a:buNone/>
              <a:defRPr sz="2200">
                <a:latin typeface="Londrina Solid"/>
                <a:ea typeface="Londrina Solid"/>
                <a:cs typeface="Londrina Solid"/>
                <a:sym typeface="Londrina Solid"/>
              </a:defRPr>
            </a:lvl7pPr>
            <a:lvl8pPr lvl="7" algn="r">
              <a:lnSpc>
                <a:spcPct val="100000"/>
              </a:lnSpc>
              <a:spcBef>
                <a:spcPts val="0"/>
              </a:spcBef>
              <a:spcAft>
                <a:spcPts val="0"/>
              </a:spcAft>
              <a:buSzPts val="1600"/>
              <a:buNone/>
              <a:defRPr sz="2200">
                <a:latin typeface="Londrina Solid"/>
                <a:ea typeface="Londrina Solid"/>
                <a:cs typeface="Londrina Solid"/>
                <a:sym typeface="Londrina Solid"/>
              </a:defRPr>
            </a:lvl8pPr>
            <a:lvl9pPr lvl="8" algn="r">
              <a:lnSpc>
                <a:spcPct val="100000"/>
              </a:lnSpc>
              <a:spcBef>
                <a:spcPts val="0"/>
              </a:spcBef>
              <a:spcAft>
                <a:spcPts val="0"/>
              </a:spcAft>
              <a:buSzPts val="1600"/>
              <a:buNone/>
              <a:defRPr sz="2200">
                <a:latin typeface="Londrina Solid"/>
                <a:ea typeface="Londrina Solid"/>
                <a:cs typeface="Londrina Solid"/>
                <a:sym typeface="Londrina Solid"/>
              </a:defRPr>
            </a:lvl9pPr>
          </a:lstStyle>
          <a:p>
            <a:endParaRPr/>
          </a:p>
        </p:txBody>
      </p:sp>
      <p:sp>
        <p:nvSpPr>
          <p:cNvPr id="182" name="Google Shape;182;p19"/>
          <p:cNvSpPr txBox="1">
            <a:spLocks noGrp="1"/>
          </p:cNvSpPr>
          <p:nvPr>
            <p:ph type="subTitle" idx="5"/>
          </p:nvPr>
        </p:nvSpPr>
        <p:spPr>
          <a:xfrm flipH="1">
            <a:off x="1072069" y="3476047"/>
            <a:ext cx="2234100" cy="699300"/>
          </a:xfrm>
          <a:prstGeom prst="rect">
            <a:avLst/>
          </a:prstGeom>
          <a:noFill/>
          <a:ln>
            <a:noFill/>
          </a:ln>
        </p:spPr>
        <p:txBody>
          <a:bodyPr spcFirstLastPara="1" wrap="square" lIns="91425" tIns="91425" rIns="91425" bIns="91425" anchor="ctr" anchorCtr="0">
            <a:noAutofit/>
          </a:bodyPr>
          <a:lstStyle>
            <a:lvl1pPr lvl="0" algn="r">
              <a:lnSpc>
                <a:spcPct val="100000"/>
              </a:lnSpc>
              <a:spcBef>
                <a:spcPts val="0"/>
              </a:spcBef>
              <a:spcAft>
                <a:spcPts val="0"/>
              </a:spcAft>
              <a:buSzPts val="1600"/>
              <a:buNone/>
              <a:defRPr sz="1600"/>
            </a:lvl1pPr>
            <a:lvl2pPr lvl="1" algn="r">
              <a:lnSpc>
                <a:spcPct val="100000"/>
              </a:lnSpc>
              <a:spcBef>
                <a:spcPts val="0"/>
              </a:spcBef>
              <a:spcAft>
                <a:spcPts val="0"/>
              </a:spcAft>
              <a:buSzPts val="1600"/>
              <a:buNone/>
              <a:defRPr sz="1600"/>
            </a:lvl2pPr>
            <a:lvl3pPr lvl="2" algn="r">
              <a:lnSpc>
                <a:spcPct val="100000"/>
              </a:lnSpc>
              <a:spcBef>
                <a:spcPts val="0"/>
              </a:spcBef>
              <a:spcAft>
                <a:spcPts val="0"/>
              </a:spcAft>
              <a:buSzPts val="1600"/>
              <a:buNone/>
              <a:defRPr sz="1600"/>
            </a:lvl3pPr>
            <a:lvl4pPr lvl="3" algn="r">
              <a:lnSpc>
                <a:spcPct val="100000"/>
              </a:lnSpc>
              <a:spcBef>
                <a:spcPts val="0"/>
              </a:spcBef>
              <a:spcAft>
                <a:spcPts val="0"/>
              </a:spcAft>
              <a:buSzPts val="1600"/>
              <a:buNone/>
              <a:defRPr sz="1600"/>
            </a:lvl4pPr>
            <a:lvl5pPr lvl="4" algn="r">
              <a:lnSpc>
                <a:spcPct val="100000"/>
              </a:lnSpc>
              <a:spcBef>
                <a:spcPts val="0"/>
              </a:spcBef>
              <a:spcAft>
                <a:spcPts val="0"/>
              </a:spcAft>
              <a:buSzPts val="1600"/>
              <a:buNone/>
              <a:defRPr sz="1600"/>
            </a:lvl5pPr>
            <a:lvl6pPr lvl="5" algn="r">
              <a:lnSpc>
                <a:spcPct val="100000"/>
              </a:lnSpc>
              <a:spcBef>
                <a:spcPts val="0"/>
              </a:spcBef>
              <a:spcAft>
                <a:spcPts val="0"/>
              </a:spcAft>
              <a:buSzPts val="1600"/>
              <a:buNone/>
              <a:defRPr sz="1600"/>
            </a:lvl6pPr>
            <a:lvl7pPr lvl="6" algn="r">
              <a:lnSpc>
                <a:spcPct val="100000"/>
              </a:lnSpc>
              <a:spcBef>
                <a:spcPts val="0"/>
              </a:spcBef>
              <a:spcAft>
                <a:spcPts val="0"/>
              </a:spcAft>
              <a:buSzPts val="1600"/>
              <a:buNone/>
              <a:defRPr sz="1600"/>
            </a:lvl7pPr>
            <a:lvl8pPr lvl="7" algn="r">
              <a:lnSpc>
                <a:spcPct val="100000"/>
              </a:lnSpc>
              <a:spcBef>
                <a:spcPts val="0"/>
              </a:spcBef>
              <a:spcAft>
                <a:spcPts val="0"/>
              </a:spcAft>
              <a:buSzPts val="1600"/>
              <a:buNone/>
              <a:defRPr sz="1600"/>
            </a:lvl8pPr>
            <a:lvl9pPr lvl="8" algn="r">
              <a:lnSpc>
                <a:spcPct val="100000"/>
              </a:lnSpc>
              <a:spcBef>
                <a:spcPts val="0"/>
              </a:spcBef>
              <a:spcAft>
                <a:spcPts val="0"/>
              </a:spcAft>
              <a:buSzPts val="1600"/>
              <a:buNone/>
              <a:defRPr sz="1600"/>
            </a:lvl9pPr>
          </a:lstStyle>
          <a:p>
            <a:endParaRPr/>
          </a:p>
        </p:txBody>
      </p:sp>
      <p:sp>
        <p:nvSpPr>
          <p:cNvPr id="183" name="Google Shape;183;p19"/>
          <p:cNvSpPr txBox="1">
            <a:spLocks noGrp="1"/>
          </p:cNvSpPr>
          <p:nvPr>
            <p:ph type="title" idx="6"/>
          </p:nvPr>
        </p:nvSpPr>
        <p:spPr>
          <a:xfrm>
            <a:off x="4943051" y="1826334"/>
            <a:ext cx="768000" cy="5274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200"/>
              <a:buNone/>
              <a:defRPr/>
            </a:lvl1pPr>
            <a:lvl2pPr lvl="1" algn="ctr">
              <a:lnSpc>
                <a:spcPct val="100000"/>
              </a:lnSpc>
              <a:spcBef>
                <a:spcPts val="0"/>
              </a:spcBef>
              <a:spcAft>
                <a:spcPts val="0"/>
              </a:spcAft>
              <a:buClr>
                <a:schemeClr val="dk2"/>
              </a:buClr>
              <a:buSzPts val="3200"/>
              <a:buNone/>
              <a:defRPr sz="3200">
                <a:solidFill>
                  <a:schemeClr val="dk2"/>
                </a:solidFill>
              </a:defRPr>
            </a:lvl2pPr>
            <a:lvl3pPr lvl="2" algn="ctr">
              <a:lnSpc>
                <a:spcPct val="100000"/>
              </a:lnSpc>
              <a:spcBef>
                <a:spcPts val="0"/>
              </a:spcBef>
              <a:spcAft>
                <a:spcPts val="0"/>
              </a:spcAft>
              <a:buClr>
                <a:schemeClr val="dk2"/>
              </a:buClr>
              <a:buSzPts val="3200"/>
              <a:buNone/>
              <a:defRPr sz="3200">
                <a:solidFill>
                  <a:schemeClr val="dk2"/>
                </a:solidFill>
              </a:defRPr>
            </a:lvl3pPr>
            <a:lvl4pPr lvl="3" algn="ctr">
              <a:lnSpc>
                <a:spcPct val="100000"/>
              </a:lnSpc>
              <a:spcBef>
                <a:spcPts val="0"/>
              </a:spcBef>
              <a:spcAft>
                <a:spcPts val="0"/>
              </a:spcAft>
              <a:buClr>
                <a:schemeClr val="dk2"/>
              </a:buClr>
              <a:buSzPts val="3200"/>
              <a:buNone/>
              <a:defRPr sz="3200">
                <a:solidFill>
                  <a:schemeClr val="dk2"/>
                </a:solidFill>
              </a:defRPr>
            </a:lvl4pPr>
            <a:lvl5pPr lvl="4" algn="ctr">
              <a:lnSpc>
                <a:spcPct val="100000"/>
              </a:lnSpc>
              <a:spcBef>
                <a:spcPts val="0"/>
              </a:spcBef>
              <a:spcAft>
                <a:spcPts val="0"/>
              </a:spcAft>
              <a:buClr>
                <a:schemeClr val="dk2"/>
              </a:buClr>
              <a:buSzPts val="3200"/>
              <a:buNone/>
              <a:defRPr sz="3200">
                <a:solidFill>
                  <a:schemeClr val="dk2"/>
                </a:solidFill>
              </a:defRPr>
            </a:lvl5pPr>
            <a:lvl6pPr lvl="5" algn="ctr">
              <a:lnSpc>
                <a:spcPct val="100000"/>
              </a:lnSpc>
              <a:spcBef>
                <a:spcPts val="0"/>
              </a:spcBef>
              <a:spcAft>
                <a:spcPts val="0"/>
              </a:spcAft>
              <a:buClr>
                <a:schemeClr val="dk2"/>
              </a:buClr>
              <a:buSzPts val="3200"/>
              <a:buNone/>
              <a:defRPr sz="3200">
                <a:solidFill>
                  <a:schemeClr val="dk2"/>
                </a:solidFill>
              </a:defRPr>
            </a:lvl6pPr>
            <a:lvl7pPr lvl="6" algn="ctr">
              <a:lnSpc>
                <a:spcPct val="100000"/>
              </a:lnSpc>
              <a:spcBef>
                <a:spcPts val="0"/>
              </a:spcBef>
              <a:spcAft>
                <a:spcPts val="0"/>
              </a:spcAft>
              <a:buClr>
                <a:schemeClr val="dk2"/>
              </a:buClr>
              <a:buSzPts val="3200"/>
              <a:buNone/>
              <a:defRPr sz="3200">
                <a:solidFill>
                  <a:schemeClr val="dk2"/>
                </a:solidFill>
              </a:defRPr>
            </a:lvl7pPr>
            <a:lvl8pPr lvl="7" algn="ctr">
              <a:lnSpc>
                <a:spcPct val="100000"/>
              </a:lnSpc>
              <a:spcBef>
                <a:spcPts val="0"/>
              </a:spcBef>
              <a:spcAft>
                <a:spcPts val="0"/>
              </a:spcAft>
              <a:buClr>
                <a:schemeClr val="dk2"/>
              </a:buClr>
              <a:buSzPts val="3200"/>
              <a:buNone/>
              <a:defRPr sz="3200">
                <a:solidFill>
                  <a:schemeClr val="dk2"/>
                </a:solidFill>
              </a:defRPr>
            </a:lvl8pPr>
            <a:lvl9pPr lvl="8" algn="ctr">
              <a:lnSpc>
                <a:spcPct val="100000"/>
              </a:lnSpc>
              <a:spcBef>
                <a:spcPts val="0"/>
              </a:spcBef>
              <a:spcAft>
                <a:spcPts val="0"/>
              </a:spcAft>
              <a:buClr>
                <a:schemeClr val="dk2"/>
              </a:buClr>
              <a:buSzPts val="3200"/>
              <a:buNone/>
              <a:defRPr sz="3200">
                <a:solidFill>
                  <a:schemeClr val="dk2"/>
                </a:solidFill>
              </a:defRPr>
            </a:lvl9pPr>
          </a:lstStyle>
          <a:p>
            <a:endParaRPr/>
          </a:p>
        </p:txBody>
      </p:sp>
      <p:sp>
        <p:nvSpPr>
          <p:cNvPr id="184" name="Google Shape;184;p19"/>
          <p:cNvSpPr txBox="1">
            <a:spLocks noGrp="1"/>
          </p:cNvSpPr>
          <p:nvPr>
            <p:ph type="subTitle" idx="7"/>
          </p:nvPr>
        </p:nvSpPr>
        <p:spPr>
          <a:xfrm>
            <a:off x="5837831" y="1595200"/>
            <a:ext cx="2234100" cy="371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600"/>
              <a:buNone/>
              <a:defRPr sz="2200">
                <a:latin typeface="Londrina Solid"/>
                <a:ea typeface="Londrina Solid"/>
                <a:cs typeface="Londrina Solid"/>
                <a:sym typeface="Londrina Solid"/>
              </a:defRPr>
            </a:lvl1pPr>
            <a:lvl2pPr lvl="1" algn="l">
              <a:lnSpc>
                <a:spcPct val="100000"/>
              </a:lnSpc>
              <a:spcBef>
                <a:spcPts val="0"/>
              </a:spcBef>
              <a:spcAft>
                <a:spcPts val="0"/>
              </a:spcAft>
              <a:buSzPts val="1600"/>
              <a:buNone/>
              <a:defRPr sz="2200">
                <a:latin typeface="Londrina Solid"/>
                <a:ea typeface="Londrina Solid"/>
                <a:cs typeface="Londrina Solid"/>
                <a:sym typeface="Londrina Solid"/>
              </a:defRPr>
            </a:lvl2pPr>
            <a:lvl3pPr lvl="2" algn="l">
              <a:lnSpc>
                <a:spcPct val="100000"/>
              </a:lnSpc>
              <a:spcBef>
                <a:spcPts val="0"/>
              </a:spcBef>
              <a:spcAft>
                <a:spcPts val="0"/>
              </a:spcAft>
              <a:buSzPts val="1600"/>
              <a:buNone/>
              <a:defRPr sz="2200">
                <a:latin typeface="Londrina Solid"/>
                <a:ea typeface="Londrina Solid"/>
                <a:cs typeface="Londrina Solid"/>
                <a:sym typeface="Londrina Solid"/>
              </a:defRPr>
            </a:lvl3pPr>
            <a:lvl4pPr lvl="3" algn="l">
              <a:lnSpc>
                <a:spcPct val="100000"/>
              </a:lnSpc>
              <a:spcBef>
                <a:spcPts val="0"/>
              </a:spcBef>
              <a:spcAft>
                <a:spcPts val="0"/>
              </a:spcAft>
              <a:buSzPts val="1600"/>
              <a:buNone/>
              <a:defRPr sz="2200">
                <a:latin typeface="Londrina Solid"/>
                <a:ea typeface="Londrina Solid"/>
                <a:cs typeface="Londrina Solid"/>
                <a:sym typeface="Londrina Solid"/>
              </a:defRPr>
            </a:lvl4pPr>
            <a:lvl5pPr lvl="4" algn="l">
              <a:lnSpc>
                <a:spcPct val="100000"/>
              </a:lnSpc>
              <a:spcBef>
                <a:spcPts val="0"/>
              </a:spcBef>
              <a:spcAft>
                <a:spcPts val="0"/>
              </a:spcAft>
              <a:buSzPts val="1600"/>
              <a:buNone/>
              <a:defRPr sz="2200">
                <a:latin typeface="Londrina Solid"/>
                <a:ea typeface="Londrina Solid"/>
                <a:cs typeface="Londrina Solid"/>
                <a:sym typeface="Londrina Solid"/>
              </a:defRPr>
            </a:lvl5pPr>
            <a:lvl6pPr lvl="5" algn="l">
              <a:lnSpc>
                <a:spcPct val="100000"/>
              </a:lnSpc>
              <a:spcBef>
                <a:spcPts val="0"/>
              </a:spcBef>
              <a:spcAft>
                <a:spcPts val="0"/>
              </a:spcAft>
              <a:buSzPts val="1600"/>
              <a:buNone/>
              <a:defRPr sz="2200">
                <a:latin typeface="Londrina Solid"/>
                <a:ea typeface="Londrina Solid"/>
                <a:cs typeface="Londrina Solid"/>
                <a:sym typeface="Londrina Solid"/>
              </a:defRPr>
            </a:lvl6pPr>
            <a:lvl7pPr lvl="6" algn="l">
              <a:lnSpc>
                <a:spcPct val="100000"/>
              </a:lnSpc>
              <a:spcBef>
                <a:spcPts val="0"/>
              </a:spcBef>
              <a:spcAft>
                <a:spcPts val="0"/>
              </a:spcAft>
              <a:buSzPts val="1600"/>
              <a:buNone/>
              <a:defRPr sz="2200">
                <a:latin typeface="Londrina Solid"/>
                <a:ea typeface="Londrina Solid"/>
                <a:cs typeface="Londrina Solid"/>
                <a:sym typeface="Londrina Solid"/>
              </a:defRPr>
            </a:lvl7pPr>
            <a:lvl8pPr lvl="7" algn="l">
              <a:lnSpc>
                <a:spcPct val="100000"/>
              </a:lnSpc>
              <a:spcBef>
                <a:spcPts val="0"/>
              </a:spcBef>
              <a:spcAft>
                <a:spcPts val="0"/>
              </a:spcAft>
              <a:buSzPts val="1600"/>
              <a:buNone/>
              <a:defRPr sz="2200">
                <a:latin typeface="Londrina Solid"/>
                <a:ea typeface="Londrina Solid"/>
                <a:cs typeface="Londrina Solid"/>
                <a:sym typeface="Londrina Solid"/>
              </a:defRPr>
            </a:lvl8pPr>
            <a:lvl9pPr lvl="8" algn="l">
              <a:lnSpc>
                <a:spcPct val="100000"/>
              </a:lnSpc>
              <a:spcBef>
                <a:spcPts val="0"/>
              </a:spcBef>
              <a:spcAft>
                <a:spcPts val="0"/>
              </a:spcAft>
              <a:buSzPts val="1600"/>
              <a:buNone/>
              <a:defRPr sz="2200">
                <a:latin typeface="Londrina Solid"/>
                <a:ea typeface="Londrina Solid"/>
                <a:cs typeface="Londrina Solid"/>
                <a:sym typeface="Londrina Solid"/>
              </a:defRPr>
            </a:lvl9pPr>
          </a:lstStyle>
          <a:p>
            <a:endParaRPr/>
          </a:p>
        </p:txBody>
      </p:sp>
      <p:sp>
        <p:nvSpPr>
          <p:cNvPr id="185" name="Google Shape;185;p19"/>
          <p:cNvSpPr txBox="1">
            <a:spLocks noGrp="1"/>
          </p:cNvSpPr>
          <p:nvPr>
            <p:ph type="subTitle" idx="8"/>
          </p:nvPr>
        </p:nvSpPr>
        <p:spPr>
          <a:xfrm>
            <a:off x="5837831" y="1949225"/>
            <a:ext cx="2234100" cy="6993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600"/>
              <a:buNone/>
              <a:defRPr sz="1600"/>
            </a:lvl1pPr>
            <a:lvl2pPr lvl="1" algn="l">
              <a:lnSpc>
                <a:spcPct val="100000"/>
              </a:lnSpc>
              <a:spcBef>
                <a:spcPts val="0"/>
              </a:spcBef>
              <a:spcAft>
                <a:spcPts val="0"/>
              </a:spcAft>
              <a:buSzPts val="1600"/>
              <a:buNone/>
              <a:defRPr sz="1600"/>
            </a:lvl2pPr>
            <a:lvl3pPr lvl="2" algn="l">
              <a:lnSpc>
                <a:spcPct val="100000"/>
              </a:lnSpc>
              <a:spcBef>
                <a:spcPts val="0"/>
              </a:spcBef>
              <a:spcAft>
                <a:spcPts val="0"/>
              </a:spcAft>
              <a:buSzPts val="1600"/>
              <a:buNone/>
              <a:defRPr sz="1600"/>
            </a:lvl3pPr>
            <a:lvl4pPr lvl="3" algn="l">
              <a:lnSpc>
                <a:spcPct val="100000"/>
              </a:lnSpc>
              <a:spcBef>
                <a:spcPts val="0"/>
              </a:spcBef>
              <a:spcAft>
                <a:spcPts val="0"/>
              </a:spcAft>
              <a:buSzPts val="1600"/>
              <a:buNone/>
              <a:defRPr sz="1600"/>
            </a:lvl4pPr>
            <a:lvl5pPr lvl="4" algn="l">
              <a:lnSpc>
                <a:spcPct val="100000"/>
              </a:lnSpc>
              <a:spcBef>
                <a:spcPts val="0"/>
              </a:spcBef>
              <a:spcAft>
                <a:spcPts val="0"/>
              </a:spcAft>
              <a:buSzPts val="1600"/>
              <a:buNone/>
              <a:defRPr sz="1600"/>
            </a:lvl5pPr>
            <a:lvl6pPr lvl="5" algn="l">
              <a:lnSpc>
                <a:spcPct val="100000"/>
              </a:lnSpc>
              <a:spcBef>
                <a:spcPts val="0"/>
              </a:spcBef>
              <a:spcAft>
                <a:spcPts val="0"/>
              </a:spcAft>
              <a:buSzPts val="1600"/>
              <a:buNone/>
              <a:defRPr sz="1600"/>
            </a:lvl6pPr>
            <a:lvl7pPr lvl="6" algn="l">
              <a:lnSpc>
                <a:spcPct val="100000"/>
              </a:lnSpc>
              <a:spcBef>
                <a:spcPts val="0"/>
              </a:spcBef>
              <a:spcAft>
                <a:spcPts val="0"/>
              </a:spcAft>
              <a:buSzPts val="1600"/>
              <a:buNone/>
              <a:defRPr sz="1600"/>
            </a:lvl7pPr>
            <a:lvl8pPr lvl="7" algn="l">
              <a:lnSpc>
                <a:spcPct val="100000"/>
              </a:lnSpc>
              <a:spcBef>
                <a:spcPts val="0"/>
              </a:spcBef>
              <a:spcAft>
                <a:spcPts val="0"/>
              </a:spcAft>
              <a:buSzPts val="1600"/>
              <a:buNone/>
              <a:defRPr sz="1600"/>
            </a:lvl8pPr>
            <a:lvl9pPr lvl="8" algn="l">
              <a:lnSpc>
                <a:spcPct val="100000"/>
              </a:lnSpc>
              <a:spcBef>
                <a:spcPts val="0"/>
              </a:spcBef>
              <a:spcAft>
                <a:spcPts val="0"/>
              </a:spcAft>
              <a:buSzPts val="1600"/>
              <a:buNone/>
              <a:defRPr sz="1600"/>
            </a:lvl9pPr>
          </a:lstStyle>
          <a:p>
            <a:endParaRPr/>
          </a:p>
        </p:txBody>
      </p:sp>
      <p:sp>
        <p:nvSpPr>
          <p:cNvPr id="186" name="Google Shape;186;p19"/>
          <p:cNvSpPr txBox="1">
            <a:spLocks noGrp="1"/>
          </p:cNvSpPr>
          <p:nvPr>
            <p:ph type="title" idx="9"/>
          </p:nvPr>
        </p:nvSpPr>
        <p:spPr>
          <a:xfrm>
            <a:off x="720000" y="616200"/>
            <a:ext cx="7704000" cy="5922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dk2"/>
              </a:buClr>
              <a:buSzPts val="3200"/>
              <a:buFont typeface="Fredoka One"/>
              <a:buNone/>
              <a:defRPr sz="3200"/>
            </a:lvl1pPr>
            <a:lvl2pPr lvl="1"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2pPr>
            <a:lvl3pPr lvl="2"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3pPr>
            <a:lvl4pPr lvl="3"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4pPr>
            <a:lvl5pPr lvl="4"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5pPr>
            <a:lvl6pPr lvl="5"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6pPr>
            <a:lvl7pPr lvl="6"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7pPr>
            <a:lvl8pPr lvl="7"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8pPr>
            <a:lvl9pPr lvl="8"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9pPr>
          </a:lstStyle>
          <a:p>
            <a:endParaRPr/>
          </a:p>
        </p:txBody>
      </p:sp>
      <p:sp>
        <p:nvSpPr>
          <p:cNvPr id="187" name="Google Shape;187;p19"/>
          <p:cNvSpPr txBox="1">
            <a:spLocks noGrp="1"/>
          </p:cNvSpPr>
          <p:nvPr>
            <p:ph type="title" idx="13"/>
          </p:nvPr>
        </p:nvSpPr>
        <p:spPr>
          <a:xfrm>
            <a:off x="4943058" y="3353167"/>
            <a:ext cx="768000" cy="5274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200"/>
              <a:buNone/>
              <a:defRPr/>
            </a:lvl1pPr>
            <a:lvl2pPr lvl="1" algn="ctr">
              <a:lnSpc>
                <a:spcPct val="100000"/>
              </a:lnSpc>
              <a:spcBef>
                <a:spcPts val="0"/>
              </a:spcBef>
              <a:spcAft>
                <a:spcPts val="0"/>
              </a:spcAft>
              <a:buClr>
                <a:schemeClr val="dk2"/>
              </a:buClr>
              <a:buSzPts val="3200"/>
              <a:buNone/>
              <a:defRPr sz="3200">
                <a:solidFill>
                  <a:schemeClr val="dk2"/>
                </a:solidFill>
              </a:defRPr>
            </a:lvl2pPr>
            <a:lvl3pPr lvl="2" algn="ctr">
              <a:lnSpc>
                <a:spcPct val="100000"/>
              </a:lnSpc>
              <a:spcBef>
                <a:spcPts val="0"/>
              </a:spcBef>
              <a:spcAft>
                <a:spcPts val="0"/>
              </a:spcAft>
              <a:buClr>
                <a:schemeClr val="dk2"/>
              </a:buClr>
              <a:buSzPts val="3200"/>
              <a:buNone/>
              <a:defRPr sz="3200">
                <a:solidFill>
                  <a:schemeClr val="dk2"/>
                </a:solidFill>
              </a:defRPr>
            </a:lvl3pPr>
            <a:lvl4pPr lvl="3" algn="ctr">
              <a:lnSpc>
                <a:spcPct val="100000"/>
              </a:lnSpc>
              <a:spcBef>
                <a:spcPts val="0"/>
              </a:spcBef>
              <a:spcAft>
                <a:spcPts val="0"/>
              </a:spcAft>
              <a:buClr>
                <a:schemeClr val="dk2"/>
              </a:buClr>
              <a:buSzPts val="3200"/>
              <a:buNone/>
              <a:defRPr sz="3200">
                <a:solidFill>
                  <a:schemeClr val="dk2"/>
                </a:solidFill>
              </a:defRPr>
            </a:lvl4pPr>
            <a:lvl5pPr lvl="4" algn="ctr">
              <a:lnSpc>
                <a:spcPct val="100000"/>
              </a:lnSpc>
              <a:spcBef>
                <a:spcPts val="0"/>
              </a:spcBef>
              <a:spcAft>
                <a:spcPts val="0"/>
              </a:spcAft>
              <a:buClr>
                <a:schemeClr val="dk2"/>
              </a:buClr>
              <a:buSzPts val="3200"/>
              <a:buNone/>
              <a:defRPr sz="3200">
                <a:solidFill>
                  <a:schemeClr val="dk2"/>
                </a:solidFill>
              </a:defRPr>
            </a:lvl5pPr>
            <a:lvl6pPr lvl="5" algn="ctr">
              <a:lnSpc>
                <a:spcPct val="100000"/>
              </a:lnSpc>
              <a:spcBef>
                <a:spcPts val="0"/>
              </a:spcBef>
              <a:spcAft>
                <a:spcPts val="0"/>
              </a:spcAft>
              <a:buClr>
                <a:schemeClr val="dk2"/>
              </a:buClr>
              <a:buSzPts val="3200"/>
              <a:buNone/>
              <a:defRPr sz="3200">
                <a:solidFill>
                  <a:schemeClr val="dk2"/>
                </a:solidFill>
              </a:defRPr>
            </a:lvl6pPr>
            <a:lvl7pPr lvl="6" algn="ctr">
              <a:lnSpc>
                <a:spcPct val="100000"/>
              </a:lnSpc>
              <a:spcBef>
                <a:spcPts val="0"/>
              </a:spcBef>
              <a:spcAft>
                <a:spcPts val="0"/>
              </a:spcAft>
              <a:buClr>
                <a:schemeClr val="dk2"/>
              </a:buClr>
              <a:buSzPts val="3200"/>
              <a:buNone/>
              <a:defRPr sz="3200">
                <a:solidFill>
                  <a:schemeClr val="dk2"/>
                </a:solidFill>
              </a:defRPr>
            </a:lvl7pPr>
            <a:lvl8pPr lvl="7" algn="ctr">
              <a:lnSpc>
                <a:spcPct val="100000"/>
              </a:lnSpc>
              <a:spcBef>
                <a:spcPts val="0"/>
              </a:spcBef>
              <a:spcAft>
                <a:spcPts val="0"/>
              </a:spcAft>
              <a:buClr>
                <a:schemeClr val="dk2"/>
              </a:buClr>
              <a:buSzPts val="3200"/>
              <a:buNone/>
              <a:defRPr sz="3200">
                <a:solidFill>
                  <a:schemeClr val="dk2"/>
                </a:solidFill>
              </a:defRPr>
            </a:lvl8pPr>
            <a:lvl9pPr lvl="8" algn="ctr">
              <a:lnSpc>
                <a:spcPct val="100000"/>
              </a:lnSpc>
              <a:spcBef>
                <a:spcPts val="0"/>
              </a:spcBef>
              <a:spcAft>
                <a:spcPts val="0"/>
              </a:spcAft>
              <a:buClr>
                <a:schemeClr val="dk2"/>
              </a:buClr>
              <a:buSzPts val="3200"/>
              <a:buNone/>
              <a:defRPr sz="3200">
                <a:solidFill>
                  <a:schemeClr val="dk2"/>
                </a:solidFill>
              </a:defRPr>
            </a:lvl9pPr>
          </a:lstStyle>
          <a:p>
            <a:endParaRPr/>
          </a:p>
        </p:txBody>
      </p:sp>
      <p:sp>
        <p:nvSpPr>
          <p:cNvPr id="188" name="Google Shape;188;p19"/>
          <p:cNvSpPr txBox="1">
            <a:spLocks noGrp="1"/>
          </p:cNvSpPr>
          <p:nvPr>
            <p:ph type="subTitle" idx="14"/>
          </p:nvPr>
        </p:nvSpPr>
        <p:spPr>
          <a:xfrm>
            <a:off x="5837831" y="3122035"/>
            <a:ext cx="2234100" cy="371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600"/>
              <a:buNone/>
              <a:defRPr sz="2200">
                <a:latin typeface="Londrina Solid"/>
                <a:ea typeface="Londrina Solid"/>
                <a:cs typeface="Londrina Solid"/>
                <a:sym typeface="Londrina Solid"/>
              </a:defRPr>
            </a:lvl1pPr>
            <a:lvl2pPr lvl="1" algn="l">
              <a:lnSpc>
                <a:spcPct val="100000"/>
              </a:lnSpc>
              <a:spcBef>
                <a:spcPts val="0"/>
              </a:spcBef>
              <a:spcAft>
                <a:spcPts val="0"/>
              </a:spcAft>
              <a:buSzPts val="1600"/>
              <a:buNone/>
              <a:defRPr sz="2200">
                <a:latin typeface="Londrina Solid"/>
                <a:ea typeface="Londrina Solid"/>
                <a:cs typeface="Londrina Solid"/>
                <a:sym typeface="Londrina Solid"/>
              </a:defRPr>
            </a:lvl2pPr>
            <a:lvl3pPr lvl="2" algn="l">
              <a:lnSpc>
                <a:spcPct val="100000"/>
              </a:lnSpc>
              <a:spcBef>
                <a:spcPts val="0"/>
              </a:spcBef>
              <a:spcAft>
                <a:spcPts val="0"/>
              </a:spcAft>
              <a:buSzPts val="1600"/>
              <a:buNone/>
              <a:defRPr sz="2200">
                <a:latin typeface="Londrina Solid"/>
                <a:ea typeface="Londrina Solid"/>
                <a:cs typeface="Londrina Solid"/>
                <a:sym typeface="Londrina Solid"/>
              </a:defRPr>
            </a:lvl3pPr>
            <a:lvl4pPr lvl="3" algn="l">
              <a:lnSpc>
                <a:spcPct val="100000"/>
              </a:lnSpc>
              <a:spcBef>
                <a:spcPts val="0"/>
              </a:spcBef>
              <a:spcAft>
                <a:spcPts val="0"/>
              </a:spcAft>
              <a:buSzPts val="1600"/>
              <a:buNone/>
              <a:defRPr sz="2200">
                <a:latin typeface="Londrina Solid"/>
                <a:ea typeface="Londrina Solid"/>
                <a:cs typeface="Londrina Solid"/>
                <a:sym typeface="Londrina Solid"/>
              </a:defRPr>
            </a:lvl4pPr>
            <a:lvl5pPr lvl="4" algn="l">
              <a:lnSpc>
                <a:spcPct val="100000"/>
              </a:lnSpc>
              <a:spcBef>
                <a:spcPts val="0"/>
              </a:spcBef>
              <a:spcAft>
                <a:spcPts val="0"/>
              </a:spcAft>
              <a:buSzPts val="1600"/>
              <a:buNone/>
              <a:defRPr sz="2200">
                <a:latin typeface="Londrina Solid"/>
                <a:ea typeface="Londrina Solid"/>
                <a:cs typeface="Londrina Solid"/>
                <a:sym typeface="Londrina Solid"/>
              </a:defRPr>
            </a:lvl5pPr>
            <a:lvl6pPr lvl="5" algn="l">
              <a:lnSpc>
                <a:spcPct val="100000"/>
              </a:lnSpc>
              <a:spcBef>
                <a:spcPts val="0"/>
              </a:spcBef>
              <a:spcAft>
                <a:spcPts val="0"/>
              </a:spcAft>
              <a:buSzPts val="1600"/>
              <a:buNone/>
              <a:defRPr sz="2200">
                <a:latin typeface="Londrina Solid"/>
                <a:ea typeface="Londrina Solid"/>
                <a:cs typeface="Londrina Solid"/>
                <a:sym typeface="Londrina Solid"/>
              </a:defRPr>
            </a:lvl6pPr>
            <a:lvl7pPr lvl="6" algn="l">
              <a:lnSpc>
                <a:spcPct val="100000"/>
              </a:lnSpc>
              <a:spcBef>
                <a:spcPts val="0"/>
              </a:spcBef>
              <a:spcAft>
                <a:spcPts val="0"/>
              </a:spcAft>
              <a:buSzPts val="1600"/>
              <a:buNone/>
              <a:defRPr sz="2200">
                <a:latin typeface="Londrina Solid"/>
                <a:ea typeface="Londrina Solid"/>
                <a:cs typeface="Londrina Solid"/>
                <a:sym typeface="Londrina Solid"/>
              </a:defRPr>
            </a:lvl7pPr>
            <a:lvl8pPr lvl="7" algn="l">
              <a:lnSpc>
                <a:spcPct val="100000"/>
              </a:lnSpc>
              <a:spcBef>
                <a:spcPts val="0"/>
              </a:spcBef>
              <a:spcAft>
                <a:spcPts val="0"/>
              </a:spcAft>
              <a:buSzPts val="1600"/>
              <a:buNone/>
              <a:defRPr sz="2200">
                <a:latin typeface="Londrina Solid"/>
                <a:ea typeface="Londrina Solid"/>
                <a:cs typeface="Londrina Solid"/>
                <a:sym typeface="Londrina Solid"/>
              </a:defRPr>
            </a:lvl8pPr>
            <a:lvl9pPr lvl="8" algn="l">
              <a:lnSpc>
                <a:spcPct val="100000"/>
              </a:lnSpc>
              <a:spcBef>
                <a:spcPts val="0"/>
              </a:spcBef>
              <a:spcAft>
                <a:spcPts val="0"/>
              </a:spcAft>
              <a:buSzPts val="1600"/>
              <a:buNone/>
              <a:defRPr sz="2200">
                <a:latin typeface="Londrina Solid"/>
                <a:ea typeface="Londrina Solid"/>
                <a:cs typeface="Londrina Solid"/>
                <a:sym typeface="Londrina Solid"/>
              </a:defRPr>
            </a:lvl9pPr>
          </a:lstStyle>
          <a:p>
            <a:endParaRPr/>
          </a:p>
        </p:txBody>
      </p:sp>
      <p:sp>
        <p:nvSpPr>
          <p:cNvPr id="189" name="Google Shape;189;p19"/>
          <p:cNvSpPr txBox="1">
            <a:spLocks noGrp="1"/>
          </p:cNvSpPr>
          <p:nvPr>
            <p:ph type="subTitle" idx="15"/>
          </p:nvPr>
        </p:nvSpPr>
        <p:spPr>
          <a:xfrm>
            <a:off x="5837831" y="3476072"/>
            <a:ext cx="2234100" cy="6993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600"/>
              <a:buNone/>
              <a:defRPr sz="1600"/>
            </a:lvl1pPr>
            <a:lvl2pPr lvl="1" algn="l">
              <a:lnSpc>
                <a:spcPct val="100000"/>
              </a:lnSpc>
              <a:spcBef>
                <a:spcPts val="0"/>
              </a:spcBef>
              <a:spcAft>
                <a:spcPts val="0"/>
              </a:spcAft>
              <a:buSzPts val="1600"/>
              <a:buNone/>
              <a:defRPr sz="1600"/>
            </a:lvl2pPr>
            <a:lvl3pPr lvl="2" algn="l">
              <a:lnSpc>
                <a:spcPct val="100000"/>
              </a:lnSpc>
              <a:spcBef>
                <a:spcPts val="0"/>
              </a:spcBef>
              <a:spcAft>
                <a:spcPts val="0"/>
              </a:spcAft>
              <a:buSzPts val="1600"/>
              <a:buNone/>
              <a:defRPr sz="1600"/>
            </a:lvl3pPr>
            <a:lvl4pPr lvl="3" algn="l">
              <a:lnSpc>
                <a:spcPct val="100000"/>
              </a:lnSpc>
              <a:spcBef>
                <a:spcPts val="0"/>
              </a:spcBef>
              <a:spcAft>
                <a:spcPts val="0"/>
              </a:spcAft>
              <a:buSzPts val="1600"/>
              <a:buNone/>
              <a:defRPr sz="1600"/>
            </a:lvl4pPr>
            <a:lvl5pPr lvl="4" algn="l">
              <a:lnSpc>
                <a:spcPct val="100000"/>
              </a:lnSpc>
              <a:spcBef>
                <a:spcPts val="0"/>
              </a:spcBef>
              <a:spcAft>
                <a:spcPts val="0"/>
              </a:spcAft>
              <a:buSzPts val="1600"/>
              <a:buNone/>
              <a:defRPr sz="1600"/>
            </a:lvl5pPr>
            <a:lvl6pPr lvl="5" algn="l">
              <a:lnSpc>
                <a:spcPct val="100000"/>
              </a:lnSpc>
              <a:spcBef>
                <a:spcPts val="0"/>
              </a:spcBef>
              <a:spcAft>
                <a:spcPts val="0"/>
              </a:spcAft>
              <a:buSzPts val="1600"/>
              <a:buNone/>
              <a:defRPr sz="1600"/>
            </a:lvl6pPr>
            <a:lvl7pPr lvl="6" algn="l">
              <a:lnSpc>
                <a:spcPct val="100000"/>
              </a:lnSpc>
              <a:spcBef>
                <a:spcPts val="0"/>
              </a:spcBef>
              <a:spcAft>
                <a:spcPts val="0"/>
              </a:spcAft>
              <a:buSzPts val="1600"/>
              <a:buNone/>
              <a:defRPr sz="1600"/>
            </a:lvl7pPr>
            <a:lvl8pPr lvl="7" algn="l">
              <a:lnSpc>
                <a:spcPct val="100000"/>
              </a:lnSpc>
              <a:spcBef>
                <a:spcPts val="0"/>
              </a:spcBef>
              <a:spcAft>
                <a:spcPts val="0"/>
              </a:spcAft>
              <a:buSzPts val="1600"/>
              <a:buNone/>
              <a:defRPr sz="1600"/>
            </a:lvl8pPr>
            <a:lvl9pPr lvl="8" algn="l">
              <a:lnSpc>
                <a:spcPct val="100000"/>
              </a:lnSpc>
              <a:spcBef>
                <a:spcPts val="0"/>
              </a:spcBef>
              <a:spcAft>
                <a:spcPts val="0"/>
              </a:spcAft>
              <a:buSzPts val="1600"/>
              <a:buNone/>
              <a:defRPr sz="16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90"/>
        <p:cNvGrpSpPr/>
        <p:nvPr/>
      </p:nvGrpSpPr>
      <p:grpSpPr>
        <a:xfrm>
          <a:off x="0" y="0"/>
          <a:ext cx="0" cy="0"/>
          <a:chOff x="0" y="0"/>
          <a:chExt cx="0" cy="0"/>
        </a:xfrm>
      </p:grpSpPr>
      <p:sp>
        <p:nvSpPr>
          <p:cNvPr id="191" name="Google Shape;191;p20"/>
          <p:cNvSpPr/>
          <p:nvPr/>
        </p:nvSpPr>
        <p:spPr>
          <a:xfrm flipH="1">
            <a:off x="539400" y="539500"/>
            <a:ext cx="8065200" cy="4069200"/>
          </a:xfrm>
          <a:prstGeom prst="roundRect">
            <a:avLst>
              <a:gd name="adj" fmla="val 5869"/>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192" name="Google Shape;192;p20"/>
          <p:cNvGrpSpPr/>
          <p:nvPr/>
        </p:nvGrpSpPr>
        <p:grpSpPr>
          <a:xfrm>
            <a:off x="118970" y="70898"/>
            <a:ext cx="9288843" cy="5001703"/>
            <a:chOff x="118970" y="71302"/>
            <a:chExt cx="9288843" cy="5001703"/>
          </a:xfrm>
        </p:grpSpPr>
        <p:sp>
          <p:nvSpPr>
            <p:cNvPr id="193" name="Google Shape;193;p20"/>
            <p:cNvSpPr/>
            <p:nvPr/>
          </p:nvSpPr>
          <p:spPr>
            <a:xfrm flipH="1">
              <a:off x="185857" y="2123204"/>
              <a:ext cx="179822" cy="173780"/>
            </a:xfrm>
            <a:custGeom>
              <a:avLst/>
              <a:gdLst/>
              <a:ahLst/>
              <a:cxnLst/>
              <a:rect l="l" t="t" r="r" b="b"/>
              <a:pathLst>
                <a:path w="8303" h="8024" extrusionOk="0">
                  <a:moveTo>
                    <a:pt x="6826" y="0"/>
                  </a:moveTo>
                  <a:cubicBezTo>
                    <a:pt x="6745" y="0"/>
                    <a:pt x="6665" y="22"/>
                    <a:pt x="6593" y="70"/>
                  </a:cubicBezTo>
                  <a:cubicBezTo>
                    <a:pt x="6268" y="314"/>
                    <a:pt x="6064" y="639"/>
                    <a:pt x="4721" y="2104"/>
                  </a:cubicBezTo>
                  <a:cubicBezTo>
                    <a:pt x="4619" y="2225"/>
                    <a:pt x="4538" y="2278"/>
                    <a:pt x="4471" y="2278"/>
                  </a:cubicBezTo>
                  <a:cubicBezTo>
                    <a:pt x="4244" y="2278"/>
                    <a:pt x="4177" y="1674"/>
                    <a:pt x="3988" y="1046"/>
                  </a:cubicBezTo>
                  <a:cubicBezTo>
                    <a:pt x="3884" y="663"/>
                    <a:pt x="3600" y="190"/>
                    <a:pt x="3265" y="190"/>
                  </a:cubicBezTo>
                  <a:cubicBezTo>
                    <a:pt x="3209" y="190"/>
                    <a:pt x="3152" y="203"/>
                    <a:pt x="3093" y="232"/>
                  </a:cubicBezTo>
                  <a:cubicBezTo>
                    <a:pt x="2645" y="436"/>
                    <a:pt x="2808" y="761"/>
                    <a:pt x="2890" y="1168"/>
                  </a:cubicBezTo>
                  <a:cubicBezTo>
                    <a:pt x="3173" y="2260"/>
                    <a:pt x="3375" y="2696"/>
                    <a:pt x="3144" y="2696"/>
                  </a:cubicBezTo>
                  <a:cubicBezTo>
                    <a:pt x="2943" y="2696"/>
                    <a:pt x="2419" y="2370"/>
                    <a:pt x="1343" y="1860"/>
                  </a:cubicBezTo>
                  <a:cubicBezTo>
                    <a:pt x="1116" y="1747"/>
                    <a:pt x="837" y="1633"/>
                    <a:pt x="608" y="1633"/>
                  </a:cubicBezTo>
                  <a:cubicBezTo>
                    <a:pt x="426" y="1633"/>
                    <a:pt x="275" y="1704"/>
                    <a:pt x="204" y="1901"/>
                  </a:cubicBezTo>
                  <a:cubicBezTo>
                    <a:pt x="0" y="2349"/>
                    <a:pt x="570" y="2593"/>
                    <a:pt x="1506" y="3081"/>
                  </a:cubicBezTo>
                  <a:cubicBezTo>
                    <a:pt x="1628" y="3163"/>
                    <a:pt x="1791" y="3163"/>
                    <a:pt x="1913" y="3244"/>
                  </a:cubicBezTo>
                  <a:cubicBezTo>
                    <a:pt x="2198" y="3366"/>
                    <a:pt x="2483" y="3570"/>
                    <a:pt x="2727" y="3773"/>
                  </a:cubicBezTo>
                  <a:cubicBezTo>
                    <a:pt x="2483" y="4099"/>
                    <a:pt x="2116" y="4017"/>
                    <a:pt x="1832" y="4180"/>
                  </a:cubicBezTo>
                  <a:cubicBezTo>
                    <a:pt x="1343" y="4384"/>
                    <a:pt x="896" y="4302"/>
                    <a:pt x="611" y="4791"/>
                  </a:cubicBezTo>
                  <a:cubicBezTo>
                    <a:pt x="489" y="4953"/>
                    <a:pt x="570" y="5197"/>
                    <a:pt x="773" y="5279"/>
                  </a:cubicBezTo>
                  <a:cubicBezTo>
                    <a:pt x="913" y="5325"/>
                    <a:pt x="1057" y="5344"/>
                    <a:pt x="1201" y="5344"/>
                  </a:cubicBezTo>
                  <a:cubicBezTo>
                    <a:pt x="1741" y="5344"/>
                    <a:pt x="2282" y="5086"/>
                    <a:pt x="2562" y="5086"/>
                  </a:cubicBezTo>
                  <a:cubicBezTo>
                    <a:pt x="2732" y="5086"/>
                    <a:pt x="2806" y="5180"/>
                    <a:pt x="2727" y="5482"/>
                  </a:cubicBezTo>
                  <a:cubicBezTo>
                    <a:pt x="2279" y="6947"/>
                    <a:pt x="1872" y="7802"/>
                    <a:pt x="2483" y="8006"/>
                  </a:cubicBezTo>
                  <a:cubicBezTo>
                    <a:pt x="2527" y="8018"/>
                    <a:pt x="2569" y="8023"/>
                    <a:pt x="2608" y="8023"/>
                  </a:cubicBezTo>
                  <a:cubicBezTo>
                    <a:pt x="2963" y="8023"/>
                    <a:pt x="3113" y="7550"/>
                    <a:pt x="3297" y="7110"/>
                  </a:cubicBezTo>
                  <a:cubicBezTo>
                    <a:pt x="3666" y="6043"/>
                    <a:pt x="3798" y="5462"/>
                    <a:pt x="3926" y="5462"/>
                  </a:cubicBezTo>
                  <a:cubicBezTo>
                    <a:pt x="4052" y="5462"/>
                    <a:pt x="4175" y="6022"/>
                    <a:pt x="4518" y="7232"/>
                  </a:cubicBezTo>
                  <a:cubicBezTo>
                    <a:pt x="4658" y="7688"/>
                    <a:pt x="4926" y="7917"/>
                    <a:pt x="5157" y="7917"/>
                  </a:cubicBezTo>
                  <a:cubicBezTo>
                    <a:pt x="5462" y="7917"/>
                    <a:pt x="5703" y="7515"/>
                    <a:pt x="5494" y="6703"/>
                  </a:cubicBezTo>
                  <a:cubicBezTo>
                    <a:pt x="5166" y="5567"/>
                    <a:pt x="5015" y="5099"/>
                    <a:pt x="5234" y="5099"/>
                  </a:cubicBezTo>
                  <a:cubicBezTo>
                    <a:pt x="5424" y="5099"/>
                    <a:pt x="5889" y="5446"/>
                    <a:pt x="6756" y="6011"/>
                  </a:cubicBezTo>
                  <a:cubicBezTo>
                    <a:pt x="6878" y="6093"/>
                    <a:pt x="7000" y="6174"/>
                    <a:pt x="7122" y="6256"/>
                  </a:cubicBezTo>
                  <a:cubicBezTo>
                    <a:pt x="7190" y="6289"/>
                    <a:pt x="7258" y="6304"/>
                    <a:pt x="7324" y="6304"/>
                  </a:cubicBezTo>
                  <a:cubicBezTo>
                    <a:pt x="7736" y="6304"/>
                    <a:pt x="8067" y="5717"/>
                    <a:pt x="7611" y="5401"/>
                  </a:cubicBezTo>
                  <a:cubicBezTo>
                    <a:pt x="5820" y="4139"/>
                    <a:pt x="5209" y="3977"/>
                    <a:pt x="6064" y="3814"/>
                  </a:cubicBezTo>
                  <a:lnTo>
                    <a:pt x="6064" y="3773"/>
                  </a:lnTo>
                  <a:cubicBezTo>
                    <a:pt x="6675" y="3773"/>
                    <a:pt x="7285" y="3692"/>
                    <a:pt x="7855" y="3488"/>
                  </a:cubicBezTo>
                  <a:cubicBezTo>
                    <a:pt x="8302" y="3285"/>
                    <a:pt x="8180" y="2634"/>
                    <a:pt x="7692" y="2593"/>
                  </a:cubicBezTo>
                  <a:cubicBezTo>
                    <a:pt x="7617" y="2585"/>
                    <a:pt x="7538" y="2581"/>
                    <a:pt x="7456" y="2581"/>
                  </a:cubicBezTo>
                  <a:cubicBezTo>
                    <a:pt x="6886" y="2581"/>
                    <a:pt x="6186" y="2757"/>
                    <a:pt x="5884" y="2757"/>
                  </a:cubicBezTo>
                  <a:cubicBezTo>
                    <a:pt x="5805" y="2757"/>
                    <a:pt x="5754" y="2745"/>
                    <a:pt x="5738" y="2715"/>
                  </a:cubicBezTo>
                  <a:cubicBezTo>
                    <a:pt x="5657" y="2552"/>
                    <a:pt x="5861" y="2389"/>
                    <a:pt x="5983" y="2308"/>
                  </a:cubicBezTo>
                  <a:cubicBezTo>
                    <a:pt x="6471" y="1779"/>
                    <a:pt x="6919" y="1250"/>
                    <a:pt x="7326" y="680"/>
                  </a:cubicBezTo>
                  <a:cubicBezTo>
                    <a:pt x="7489" y="353"/>
                    <a:pt x="7154" y="0"/>
                    <a:pt x="6826"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194" name="Google Shape;194;p20"/>
            <p:cNvGrpSpPr/>
            <p:nvPr/>
          </p:nvGrpSpPr>
          <p:grpSpPr>
            <a:xfrm>
              <a:off x="5314953" y="138225"/>
              <a:ext cx="1236949" cy="228146"/>
              <a:chOff x="1498303" y="101476"/>
              <a:chExt cx="1236949" cy="228146"/>
            </a:xfrm>
          </p:grpSpPr>
          <p:sp>
            <p:nvSpPr>
              <p:cNvPr id="195" name="Google Shape;195;p20"/>
              <p:cNvSpPr/>
              <p:nvPr/>
            </p:nvSpPr>
            <p:spPr>
              <a:xfrm rot="-5400000">
                <a:off x="2052772" y="196492"/>
                <a:ext cx="143442" cy="122817"/>
              </a:xfrm>
              <a:custGeom>
                <a:avLst/>
                <a:gdLst/>
                <a:ahLst/>
                <a:cxnLst/>
                <a:rect l="l" t="t" r="r" b="b"/>
                <a:pathLst>
                  <a:path w="3971" h="3400" extrusionOk="0">
                    <a:moveTo>
                      <a:pt x="1702" y="1"/>
                    </a:moveTo>
                    <a:cubicBezTo>
                      <a:pt x="768" y="34"/>
                      <a:pt x="1" y="768"/>
                      <a:pt x="34" y="1702"/>
                    </a:cubicBezTo>
                    <a:cubicBezTo>
                      <a:pt x="34" y="2719"/>
                      <a:pt x="878" y="3400"/>
                      <a:pt x="1743" y="3400"/>
                    </a:cubicBezTo>
                    <a:cubicBezTo>
                      <a:pt x="2154" y="3400"/>
                      <a:pt x="2570" y="3246"/>
                      <a:pt x="2903" y="2903"/>
                    </a:cubicBezTo>
                    <a:cubicBezTo>
                      <a:pt x="3970" y="1802"/>
                      <a:pt x="3203" y="1"/>
                      <a:pt x="17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6" name="Google Shape;196;p20"/>
              <p:cNvSpPr/>
              <p:nvPr/>
            </p:nvSpPr>
            <p:spPr>
              <a:xfrm rot="-5400000">
                <a:off x="1489543" y="202159"/>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7" name="Google Shape;197;p20"/>
              <p:cNvSpPr/>
              <p:nvPr/>
            </p:nvSpPr>
            <p:spPr>
              <a:xfrm rot="-5400000">
                <a:off x="2577504" y="113685"/>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198" name="Google Shape;198;p20"/>
            <p:cNvGrpSpPr/>
            <p:nvPr/>
          </p:nvGrpSpPr>
          <p:grpSpPr>
            <a:xfrm rot="-5400000">
              <a:off x="60497" y="4035449"/>
              <a:ext cx="1045293" cy="928331"/>
              <a:chOff x="465773" y="263164"/>
              <a:chExt cx="1045293" cy="928331"/>
            </a:xfrm>
          </p:grpSpPr>
          <p:sp>
            <p:nvSpPr>
              <p:cNvPr id="199" name="Google Shape;199;p20"/>
              <p:cNvSpPr/>
              <p:nvPr/>
            </p:nvSpPr>
            <p:spPr>
              <a:xfrm>
                <a:off x="465773" y="998149"/>
                <a:ext cx="191779" cy="193346"/>
              </a:xfrm>
              <a:custGeom>
                <a:avLst/>
                <a:gdLst/>
                <a:ahLst/>
                <a:cxnLst/>
                <a:rect l="l" t="t" r="r" b="b"/>
                <a:pathLst>
                  <a:path w="7099" h="7157" extrusionOk="0">
                    <a:moveTo>
                      <a:pt x="2619" y="0"/>
                    </a:moveTo>
                    <a:cubicBezTo>
                      <a:pt x="2432" y="0"/>
                      <a:pt x="2259" y="138"/>
                      <a:pt x="2259" y="333"/>
                    </a:cubicBezTo>
                    <a:lnTo>
                      <a:pt x="2098" y="2188"/>
                    </a:lnTo>
                    <a:cubicBezTo>
                      <a:pt x="2057" y="2309"/>
                      <a:pt x="2017" y="2430"/>
                      <a:pt x="1896" y="2470"/>
                    </a:cubicBezTo>
                    <a:lnTo>
                      <a:pt x="283" y="3398"/>
                    </a:lnTo>
                    <a:cubicBezTo>
                      <a:pt x="0" y="3559"/>
                      <a:pt x="41" y="3922"/>
                      <a:pt x="323" y="4043"/>
                    </a:cubicBezTo>
                    <a:lnTo>
                      <a:pt x="2017" y="4769"/>
                    </a:lnTo>
                    <a:cubicBezTo>
                      <a:pt x="2138" y="4809"/>
                      <a:pt x="2219" y="4930"/>
                      <a:pt x="2219" y="5051"/>
                    </a:cubicBezTo>
                    <a:lnTo>
                      <a:pt x="2622" y="6866"/>
                    </a:lnTo>
                    <a:cubicBezTo>
                      <a:pt x="2647" y="7043"/>
                      <a:pt x="2800" y="7157"/>
                      <a:pt x="2960" y="7157"/>
                    </a:cubicBezTo>
                    <a:cubicBezTo>
                      <a:pt x="3055" y="7157"/>
                      <a:pt x="3152" y="7117"/>
                      <a:pt x="3227" y="7027"/>
                    </a:cubicBezTo>
                    <a:lnTo>
                      <a:pt x="4477" y="5616"/>
                    </a:lnTo>
                    <a:cubicBezTo>
                      <a:pt x="4558" y="5535"/>
                      <a:pt x="4679" y="5495"/>
                      <a:pt x="4759" y="5495"/>
                    </a:cubicBezTo>
                    <a:lnTo>
                      <a:pt x="6614" y="5737"/>
                    </a:lnTo>
                    <a:cubicBezTo>
                      <a:pt x="6937" y="5737"/>
                      <a:pt x="7098" y="5414"/>
                      <a:pt x="6977" y="5172"/>
                    </a:cubicBezTo>
                    <a:lnTo>
                      <a:pt x="6010" y="3559"/>
                    </a:lnTo>
                    <a:cubicBezTo>
                      <a:pt x="5969" y="3478"/>
                      <a:pt x="5969" y="3357"/>
                      <a:pt x="6010" y="3236"/>
                    </a:cubicBezTo>
                    <a:lnTo>
                      <a:pt x="6776" y="1542"/>
                    </a:lnTo>
                    <a:cubicBezTo>
                      <a:pt x="6889" y="1278"/>
                      <a:pt x="6685" y="1014"/>
                      <a:pt x="6427" y="1014"/>
                    </a:cubicBezTo>
                    <a:cubicBezTo>
                      <a:pt x="6409" y="1014"/>
                      <a:pt x="6391" y="1016"/>
                      <a:pt x="6372" y="1018"/>
                    </a:cubicBezTo>
                    <a:lnTo>
                      <a:pt x="4558" y="1462"/>
                    </a:lnTo>
                    <a:cubicBezTo>
                      <a:pt x="4437" y="1462"/>
                      <a:pt x="4316" y="1462"/>
                      <a:pt x="4235" y="1381"/>
                    </a:cubicBezTo>
                    <a:lnTo>
                      <a:pt x="2864" y="91"/>
                    </a:lnTo>
                    <a:cubicBezTo>
                      <a:pt x="2789" y="28"/>
                      <a:pt x="2702" y="0"/>
                      <a:pt x="2619"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0" name="Google Shape;200;p20"/>
              <p:cNvSpPr/>
              <p:nvPr/>
            </p:nvSpPr>
            <p:spPr>
              <a:xfrm>
                <a:off x="1311668" y="362633"/>
                <a:ext cx="199398" cy="186241"/>
              </a:xfrm>
              <a:custGeom>
                <a:avLst/>
                <a:gdLst/>
                <a:ahLst/>
                <a:cxnLst/>
                <a:rect l="l" t="t" r="r" b="b"/>
                <a:pathLst>
                  <a:path w="7381" h="6894" extrusionOk="0">
                    <a:moveTo>
                      <a:pt x="5570" y="1"/>
                    </a:moveTo>
                    <a:cubicBezTo>
                      <a:pt x="5503" y="1"/>
                      <a:pt x="5432" y="18"/>
                      <a:pt x="5364" y="57"/>
                    </a:cubicBezTo>
                    <a:lnTo>
                      <a:pt x="3751" y="945"/>
                    </a:lnTo>
                    <a:cubicBezTo>
                      <a:pt x="3690" y="985"/>
                      <a:pt x="3630" y="1005"/>
                      <a:pt x="3574" y="1005"/>
                    </a:cubicBezTo>
                    <a:cubicBezTo>
                      <a:pt x="3519" y="1005"/>
                      <a:pt x="3468" y="985"/>
                      <a:pt x="3428" y="945"/>
                    </a:cubicBezTo>
                    <a:lnTo>
                      <a:pt x="1734" y="138"/>
                    </a:lnTo>
                    <a:cubicBezTo>
                      <a:pt x="1690" y="116"/>
                      <a:pt x="1644" y="106"/>
                      <a:pt x="1598" y="106"/>
                    </a:cubicBezTo>
                    <a:cubicBezTo>
                      <a:pt x="1389" y="106"/>
                      <a:pt x="1184" y="310"/>
                      <a:pt x="1250" y="541"/>
                    </a:cubicBezTo>
                    <a:lnTo>
                      <a:pt x="1613" y="2356"/>
                    </a:lnTo>
                    <a:cubicBezTo>
                      <a:pt x="1613" y="2477"/>
                      <a:pt x="1573" y="2598"/>
                      <a:pt x="1492" y="2679"/>
                    </a:cubicBezTo>
                    <a:lnTo>
                      <a:pt x="202" y="4050"/>
                    </a:lnTo>
                    <a:cubicBezTo>
                      <a:pt x="0" y="4252"/>
                      <a:pt x="121" y="4574"/>
                      <a:pt x="444" y="4614"/>
                    </a:cubicBezTo>
                    <a:lnTo>
                      <a:pt x="2299" y="4856"/>
                    </a:lnTo>
                    <a:cubicBezTo>
                      <a:pt x="2380" y="4856"/>
                      <a:pt x="2501" y="4937"/>
                      <a:pt x="2541" y="5058"/>
                    </a:cubicBezTo>
                    <a:lnTo>
                      <a:pt x="3428" y="6712"/>
                    </a:lnTo>
                    <a:cubicBezTo>
                      <a:pt x="3489" y="6833"/>
                      <a:pt x="3620" y="6893"/>
                      <a:pt x="3751" y="6893"/>
                    </a:cubicBezTo>
                    <a:cubicBezTo>
                      <a:pt x="3882" y="6893"/>
                      <a:pt x="4013" y="6833"/>
                      <a:pt x="4073" y="6712"/>
                    </a:cubicBezTo>
                    <a:lnTo>
                      <a:pt x="4840" y="4977"/>
                    </a:lnTo>
                    <a:cubicBezTo>
                      <a:pt x="4880" y="4897"/>
                      <a:pt x="5001" y="4816"/>
                      <a:pt x="5122" y="4776"/>
                    </a:cubicBezTo>
                    <a:lnTo>
                      <a:pt x="6937" y="4453"/>
                    </a:lnTo>
                    <a:cubicBezTo>
                      <a:pt x="7259" y="4413"/>
                      <a:pt x="7380" y="4050"/>
                      <a:pt x="7138" y="3848"/>
                    </a:cubicBezTo>
                    <a:lnTo>
                      <a:pt x="5767" y="2598"/>
                    </a:lnTo>
                    <a:cubicBezTo>
                      <a:pt x="5687" y="2477"/>
                      <a:pt x="5646" y="2396"/>
                      <a:pt x="5646" y="2275"/>
                    </a:cubicBezTo>
                    <a:lnTo>
                      <a:pt x="5929" y="420"/>
                    </a:lnTo>
                    <a:cubicBezTo>
                      <a:pt x="5959" y="176"/>
                      <a:pt x="5781" y="1"/>
                      <a:pt x="557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1" name="Google Shape;201;p20"/>
              <p:cNvSpPr/>
              <p:nvPr/>
            </p:nvSpPr>
            <p:spPr>
              <a:xfrm rot="-7200043">
                <a:off x="616588" y="233573"/>
                <a:ext cx="199096" cy="463216"/>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02" name="Google Shape;202;p20"/>
            <p:cNvGrpSpPr/>
            <p:nvPr/>
          </p:nvGrpSpPr>
          <p:grpSpPr>
            <a:xfrm>
              <a:off x="2478348" y="74741"/>
              <a:ext cx="2385605" cy="355110"/>
              <a:chOff x="7419699" y="299699"/>
              <a:chExt cx="2221027" cy="330612"/>
            </a:xfrm>
          </p:grpSpPr>
          <p:sp>
            <p:nvSpPr>
              <p:cNvPr id="203" name="Google Shape;203;p20"/>
              <p:cNvSpPr/>
              <p:nvPr/>
            </p:nvSpPr>
            <p:spPr>
              <a:xfrm>
                <a:off x="9485147" y="313975"/>
                <a:ext cx="155579" cy="214438"/>
              </a:xfrm>
              <a:custGeom>
                <a:avLst/>
                <a:gdLst/>
                <a:ahLst/>
                <a:cxnLst/>
                <a:rect l="l" t="t" r="r" b="b"/>
                <a:pathLst>
                  <a:path w="6920" h="9538" extrusionOk="0">
                    <a:moveTo>
                      <a:pt x="3052" y="1"/>
                    </a:moveTo>
                    <a:cubicBezTo>
                      <a:pt x="2899" y="1"/>
                      <a:pt x="2738" y="99"/>
                      <a:pt x="2687" y="277"/>
                    </a:cubicBezTo>
                    <a:cubicBezTo>
                      <a:pt x="2443" y="887"/>
                      <a:pt x="2158" y="3085"/>
                      <a:pt x="611" y="4753"/>
                    </a:cubicBezTo>
                    <a:cubicBezTo>
                      <a:pt x="1" y="5404"/>
                      <a:pt x="855" y="5608"/>
                      <a:pt x="1791" y="6463"/>
                    </a:cubicBezTo>
                    <a:cubicBezTo>
                      <a:pt x="3379" y="7928"/>
                      <a:pt x="3460" y="8864"/>
                      <a:pt x="3989" y="9393"/>
                    </a:cubicBezTo>
                    <a:cubicBezTo>
                      <a:pt x="4055" y="9492"/>
                      <a:pt x="4162" y="9537"/>
                      <a:pt x="4270" y="9537"/>
                    </a:cubicBezTo>
                    <a:cubicBezTo>
                      <a:pt x="4429" y="9537"/>
                      <a:pt x="4592" y="9440"/>
                      <a:pt x="4640" y="9271"/>
                    </a:cubicBezTo>
                    <a:cubicBezTo>
                      <a:pt x="4722" y="9067"/>
                      <a:pt x="4803" y="8864"/>
                      <a:pt x="4844" y="8620"/>
                    </a:cubicBezTo>
                    <a:cubicBezTo>
                      <a:pt x="5169" y="7154"/>
                      <a:pt x="5821" y="5811"/>
                      <a:pt x="6797" y="4672"/>
                    </a:cubicBezTo>
                    <a:cubicBezTo>
                      <a:pt x="6919" y="4428"/>
                      <a:pt x="6838" y="4143"/>
                      <a:pt x="6675" y="3939"/>
                    </a:cubicBezTo>
                    <a:cubicBezTo>
                      <a:pt x="5495" y="3166"/>
                      <a:pt x="4518" y="2108"/>
                      <a:pt x="3826" y="887"/>
                    </a:cubicBezTo>
                    <a:cubicBezTo>
                      <a:pt x="3704" y="602"/>
                      <a:pt x="3501" y="358"/>
                      <a:pt x="3297" y="114"/>
                    </a:cubicBezTo>
                    <a:cubicBezTo>
                      <a:pt x="3236" y="37"/>
                      <a:pt x="3145" y="1"/>
                      <a:pt x="3052"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4" name="Google Shape;204;p20"/>
              <p:cNvSpPr/>
              <p:nvPr/>
            </p:nvSpPr>
            <p:spPr>
              <a:xfrm>
                <a:off x="8058439" y="325567"/>
                <a:ext cx="161042" cy="213921"/>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5" name="Google Shape;205;p20"/>
              <p:cNvSpPr/>
              <p:nvPr/>
            </p:nvSpPr>
            <p:spPr>
              <a:xfrm>
                <a:off x="8702261" y="299699"/>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6" name="Google Shape;206;p20"/>
              <p:cNvSpPr/>
              <p:nvPr/>
            </p:nvSpPr>
            <p:spPr>
              <a:xfrm>
                <a:off x="7419699" y="363714"/>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07" name="Google Shape;207;p20"/>
            <p:cNvGrpSpPr/>
            <p:nvPr/>
          </p:nvGrpSpPr>
          <p:grpSpPr>
            <a:xfrm>
              <a:off x="3046662" y="4760683"/>
              <a:ext cx="1094429" cy="263735"/>
              <a:chOff x="2323184" y="4544866"/>
              <a:chExt cx="1094429" cy="263735"/>
            </a:xfrm>
          </p:grpSpPr>
          <p:sp>
            <p:nvSpPr>
              <p:cNvPr id="208" name="Google Shape;208;p20"/>
              <p:cNvSpPr/>
              <p:nvPr/>
            </p:nvSpPr>
            <p:spPr>
              <a:xfrm rot="-6299960">
                <a:off x="2347646" y="4568837"/>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9" name="Google Shape;209;p20"/>
              <p:cNvSpPr/>
              <p:nvPr/>
            </p:nvSpPr>
            <p:spPr>
              <a:xfrm rot="-6299960">
                <a:off x="3205361" y="4581524"/>
                <a:ext cx="191094" cy="190444"/>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10" name="Google Shape;210;p20"/>
            <p:cNvGrpSpPr/>
            <p:nvPr/>
          </p:nvGrpSpPr>
          <p:grpSpPr>
            <a:xfrm>
              <a:off x="6753053" y="4748497"/>
              <a:ext cx="1642913" cy="288106"/>
              <a:chOff x="2374837" y="4744366"/>
              <a:chExt cx="1642913" cy="288106"/>
            </a:xfrm>
          </p:grpSpPr>
          <p:sp>
            <p:nvSpPr>
              <p:cNvPr id="211" name="Google Shape;211;p20"/>
              <p:cNvSpPr/>
              <p:nvPr/>
            </p:nvSpPr>
            <p:spPr>
              <a:xfrm rot="-6299960">
                <a:off x="2399299" y="4768337"/>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2" name="Google Shape;212;p20"/>
              <p:cNvSpPr/>
              <p:nvPr/>
            </p:nvSpPr>
            <p:spPr>
              <a:xfrm rot="-6300015">
                <a:off x="3851599" y="4847666"/>
                <a:ext cx="149588" cy="149079"/>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3" name="Google Shape;213;p20"/>
              <p:cNvSpPr/>
              <p:nvPr/>
            </p:nvSpPr>
            <p:spPr>
              <a:xfrm rot="-6299960">
                <a:off x="3154081" y="4848574"/>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214" name="Google Shape;214;p20"/>
            <p:cNvSpPr/>
            <p:nvPr/>
          </p:nvSpPr>
          <p:spPr>
            <a:xfrm>
              <a:off x="1489974" y="4715238"/>
              <a:ext cx="1114025" cy="354625"/>
            </a:xfrm>
            <a:custGeom>
              <a:avLst/>
              <a:gdLst/>
              <a:ahLst/>
              <a:cxnLst/>
              <a:rect l="l" t="t" r="r" b="b"/>
              <a:pathLst>
                <a:path w="44561" h="14185" extrusionOk="0">
                  <a:moveTo>
                    <a:pt x="43482" y="0"/>
                  </a:moveTo>
                  <a:cubicBezTo>
                    <a:pt x="43479" y="0"/>
                    <a:pt x="43477" y="0"/>
                    <a:pt x="43475" y="0"/>
                  </a:cubicBezTo>
                  <a:cubicBezTo>
                    <a:pt x="43274" y="0"/>
                    <a:pt x="43153" y="404"/>
                    <a:pt x="43032" y="1210"/>
                  </a:cubicBezTo>
                  <a:cubicBezTo>
                    <a:pt x="42314" y="7116"/>
                    <a:pt x="38386" y="9849"/>
                    <a:pt x="34970" y="9849"/>
                  </a:cubicBezTo>
                  <a:cubicBezTo>
                    <a:pt x="33394" y="9849"/>
                    <a:pt x="31926" y="9267"/>
                    <a:pt x="30933" y="8147"/>
                  </a:cubicBezTo>
                  <a:cubicBezTo>
                    <a:pt x="29522" y="6735"/>
                    <a:pt x="29038" y="3267"/>
                    <a:pt x="25731" y="2864"/>
                  </a:cubicBezTo>
                  <a:cubicBezTo>
                    <a:pt x="25557" y="2847"/>
                    <a:pt x="25389" y="2839"/>
                    <a:pt x="25226" y="2839"/>
                  </a:cubicBezTo>
                  <a:cubicBezTo>
                    <a:pt x="19750" y="2839"/>
                    <a:pt x="19477" y="11758"/>
                    <a:pt x="13995" y="12502"/>
                  </a:cubicBezTo>
                  <a:cubicBezTo>
                    <a:pt x="13821" y="12525"/>
                    <a:pt x="13647" y="12536"/>
                    <a:pt x="13474" y="12536"/>
                  </a:cubicBezTo>
                  <a:cubicBezTo>
                    <a:pt x="12727" y="12536"/>
                    <a:pt x="12004" y="12323"/>
                    <a:pt x="11414" y="11897"/>
                  </a:cubicBezTo>
                  <a:cubicBezTo>
                    <a:pt x="10204" y="10889"/>
                    <a:pt x="10325" y="10123"/>
                    <a:pt x="9720" y="8590"/>
                  </a:cubicBezTo>
                  <a:cubicBezTo>
                    <a:pt x="9183" y="6952"/>
                    <a:pt x="7697" y="5967"/>
                    <a:pt x="6134" y="5967"/>
                  </a:cubicBezTo>
                  <a:cubicBezTo>
                    <a:pt x="5466" y="5967"/>
                    <a:pt x="4783" y="6147"/>
                    <a:pt x="4155" y="6534"/>
                  </a:cubicBezTo>
                  <a:cubicBezTo>
                    <a:pt x="1735" y="7864"/>
                    <a:pt x="1" y="12220"/>
                    <a:pt x="646" y="12462"/>
                  </a:cubicBezTo>
                  <a:cubicBezTo>
                    <a:pt x="667" y="12470"/>
                    <a:pt x="689" y="12474"/>
                    <a:pt x="710" y="12474"/>
                  </a:cubicBezTo>
                  <a:cubicBezTo>
                    <a:pt x="1209" y="12474"/>
                    <a:pt x="1685" y="10252"/>
                    <a:pt x="3348" y="8550"/>
                  </a:cubicBezTo>
                  <a:cubicBezTo>
                    <a:pt x="4247" y="7605"/>
                    <a:pt x="5199" y="7226"/>
                    <a:pt x="6023" y="7226"/>
                  </a:cubicBezTo>
                  <a:cubicBezTo>
                    <a:pt x="6640" y="7226"/>
                    <a:pt x="7185" y="7438"/>
                    <a:pt x="7583" y="7784"/>
                  </a:cubicBezTo>
                  <a:cubicBezTo>
                    <a:pt x="8389" y="8469"/>
                    <a:pt x="8470" y="9639"/>
                    <a:pt x="8913" y="10889"/>
                  </a:cubicBezTo>
                  <a:cubicBezTo>
                    <a:pt x="9598" y="13013"/>
                    <a:pt x="11428" y="14184"/>
                    <a:pt x="13524" y="14184"/>
                  </a:cubicBezTo>
                  <a:cubicBezTo>
                    <a:pt x="15010" y="14184"/>
                    <a:pt x="16629" y="13596"/>
                    <a:pt x="18068" y="12341"/>
                  </a:cubicBezTo>
                  <a:cubicBezTo>
                    <a:pt x="20165" y="10486"/>
                    <a:pt x="21335" y="7784"/>
                    <a:pt x="22666" y="6130"/>
                  </a:cubicBezTo>
                  <a:cubicBezTo>
                    <a:pt x="23711" y="4831"/>
                    <a:pt x="24598" y="4659"/>
                    <a:pt x="25077" y="4659"/>
                  </a:cubicBezTo>
                  <a:cubicBezTo>
                    <a:pt x="25249" y="4659"/>
                    <a:pt x="25368" y="4681"/>
                    <a:pt x="25423" y="4681"/>
                  </a:cubicBezTo>
                  <a:cubicBezTo>
                    <a:pt x="25434" y="4681"/>
                    <a:pt x="25442" y="4680"/>
                    <a:pt x="25448" y="4678"/>
                  </a:cubicBezTo>
                  <a:cubicBezTo>
                    <a:pt x="28634" y="5001"/>
                    <a:pt x="27828" y="10325"/>
                    <a:pt x="33514" y="11252"/>
                  </a:cubicBezTo>
                  <a:cubicBezTo>
                    <a:pt x="33938" y="11302"/>
                    <a:pt x="34377" y="11336"/>
                    <a:pt x="34812" y="11336"/>
                  </a:cubicBezTo>
                  <a:cubicBezTo>
                    <a:pt x="35082" y="11336"/>
                    <a:pt x="35349" y="11323"/>
                    <a:pt x="35611" y="11292"/>
                  </a:cubicBezTo>
                  <a:cubicBezTo>
                    <a:pt x="43541" y="10648"/>
                    <a:pt x="44560" y="0"/>
                    <a:pt x="43482"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5" name="Google Shape;215;p20"/>
            <p:cNvSpPr/>
            <p:nvPr/>
          </p:nvSpPr>
          <p:spPr>
            <a:xfrm>
              <a:off x="8293788" y="74984"/>
              <a:ext cx="1114025" cy="354625"/>
            </a:xfrm>
            <a:custGeom>
              <a:avLst/>
              <a:gdLst/>
              <a:ahLst/>
              <a:cxnLst/>
              <a:rect l="l" t="t" r="r" b="b"/>
              <a:pathLst>
                <a:path w="44561" h="14185" extrusionOk="0">
                  <a:moveTo>
                    <a:pt x="43482" y="0"/>
                  </a:moveTo>
                  <a:cubicBezTo>
                    <a:pt x="43479" y="0"/>
                    <a:pt x="43477" y="0"/>
                    <a:pt x="43475" y="0"/>
                  </a:cubicBezTo>
                  <a:cubicBezTo>
                    <a:pt x="43274" y="0"/>
                    <a:pt x="43153" y="404"/>
                    <a:pt x="43032" y="1210"/>
                  </a:cubicBezTo>
                  <a:cubicBezTo>
                    <a:pt x="42314" y="7116"/>
                    <a:pt x="38386" y="9849"/>
                    <a:pt x="34970" y="9849"/>
                  </a:cubicBezTo>
                  <a:cubicBezTo>
                    <a:pt x="33394" y="9849"/>
                    <a:pt x="31926" y="9267"/>
                    <a:pt x="30933" y="8147"/>
                  </a:cubicBezTo>
                  <a:cubicBezTo>
                    <a:pt x="29522" y="6735"/>
                    <a:pt x="29038" y="3267"/>
                    <a:pt x="25731" y="2864"/>
                  </a:cubicBezTo>
                  <a:cubicBezTo>
                    <a:pt x="25557" y="2847"/>
                    <a:pt x="25389" y="2839"/>
                    <a:pt x="25226" y="2839"/>
                  </a:cubicBezTo>
                  <a:cubicBezTo>
                    <a:pt x="19750" y="2839"/>
                    <a:pt x="19477" y="11758"/>
                    <a:pt x="13995" y="12502"/>
                  </a:cubicBezTo>
                  <a:cubicBezTo>
                    <a:pt x="13821" y="12525"/>
                    <a:pt x="13647" y="12536"/>
                    <a:pt x="13474" y="12536"/>
                  </a:cubicBezTo>
                  <a:cubicBezTo>
                    <a:pt x="12727" y="12536"/>
                    <a:pt x="12004" y="12323"/>
                    <a:pt x="11414" y="11897"/>
                  </a:cubicBezTo>
                  <a:cubicBezTo>
                    <a:pt x="10204" y="10889"/>
                    <a:pt x="10325" y="10123"/>
                    <a:pt x="9720" y="8590"/>
                  </a:cubicBezTo>
                  <a:cubicBezTo>
                    <a:pt x="9183" y="6952"/>
                    <a:pt x="7697" y="5967"/>
                    <a:pt x="6134" y="5967"/>
                  </a:cubicBezTo>
                  <a:cubicBezTo>
                    <a:pt x="5466" y="5967"/>
                    <a:pt x="4783" y="6147"/>
                    <a:pt x="4155" y="6534"/>
                  </a:cubicBezTo>
                  <a:cubicBezTo>
                    <a:pt x="1735" y="7864"/>
                    <a:pt x="1" y="12220"/>
                    <a:pt x="646" y="12462"/>
                  </a:cubicBezTo>
                  <a:cubicBezTo>
                    <a:pt x="667" y="12470"/>
                    <a:pt x="689" y="12474"/>
                    <a:pt x="710" y="12474"/>
                  </a:cubicBezTo>
                  <a:cubicBezTo>
                    <a:pt x="1209" y="12474"/>
                    <a:pt x="1685" y="10252"/>
                    <a:pt x="3348" y="8550"/>
                  </a:cubicBezTo>
                  <a:cubicBezTo>
                    <a:pt x="4247" y="7605"/>
                    <a:pt x="5199" y="7226"/>
                    <a:pt x="6023" y="7226"/>
                  </a:cubicBezTo>
                  <a:cubicBezTo>
                    <a:pt x="6640" y="7226"/>
                    <a:pt x="7185" y="7438"/>
                    <a:pt x="7583" y="7784"/>
                  </a:cubicBezTo>
                  <a:cubicBezTo>
                    <a:pt x="8389" y="8469"/>
                    <a:pt x="8470" y="9639"/>
                    <a:pt x="8913" y="10889"/>
                  </a:cubicBezTo>
                  <a:cubicBezTo>
                    <a:pt x="9598" y="13013"/>
                    <a:pt x="11428" y="14184"/>
                    <a:pt x="13524" y="14184"/>
                  </a:cubicBezTo>
                  <a:cubicBezTo>
                    <a:pt x="15010" y="14184"/>
                    <a:pt x="16629" y="13596"/>
                    <a:pt x="18068" y="12341"/>
                  </a:cubicBezTo>
                  <a:cubicBezTo>
                    <a:pt x="20165" y="10486"/>
                    <a:pt x="21335" y="7784"/>
                    <a:pt x="22666" y="6130"/>
                  </a:cubicBezTo>
                  <a:cubicBezTo>
                    <a:pt x="23711" y="4831"/>
                    <a:pt x="24598" y="4659"/>
                    <a:pt x="25077" y="4659"/>
                  </a:cubicBezTo>
                  <a:cubicBezTo>
                    <a:pt x="25249" y="4659"/>
                    <a:pt x="25368" y="4681"/>
                    <a:pt x="25423" y="4681"/>
                  </a:cubicBezTo>
                  <a:cubicBezTo>
                    <a:pt x="25434" y="4681"/>
                    <a:pt x="25442" y="4680"/>
                    <a:pt x="25448" y="4678"/>
                  </a:cubicBezTo>
                  <a:cubicBezTo>
                    <a:pt x="28634" y="5001"/>
                    <a:pt x="27828" y="10325"/>
                    <a:pt x="33514" y="11252"/>
                  </a:cubicBezTo>
                  <a:cubicBezTo>
                    <a:pt x="33938" y="11302"/>
                    <a:pt x="34377" y="11336"/>
                    <a:pt x="34812" y="11336"/>
                  </a:cubicBezTo>
                  <a:cubicBezTo>
                    <a:pt x="35082" y="11336"/>
                    <a:pt x="35349" y="11323"/>
                    <a:pt x="35611" y="11292"/>
                  </a:cubicBezTo>
                  <a:cubicBezTo>
                    <a:pt x="43541" y="10648"/>
                    <a:pt x="44560" y="0"/>
                    <a:pt x="43482"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216" name="Google Shape;216;p20"/>
            <p:cNvGrpSpPr/>
            <p:nvPr/>
          </p:nvGrpSpPr>
          <p:grpSpPr>
            <a:xfrm>
              <a:off x="185843" y="2792522"/>
              <a:ext cx="251398" cy="688906"/>
              <a:chOff x="113835" y="2698525"/>
              <a:chExt cx="251399" cy="688906"/>
            </a:xfrm>
          </p:grpSpPr>
          <p:sp>
            <p:nvSpPr>
              <p:cNvPr id="217" name="Google Shape;217;p20"/>
              <p:cNvSpPr/>
              <p:nvPr/>
            </p:nvSpPr>
            <p:spPr>
              <a:xfrm rot="5400000">
                <a:off x="245000" y="3267198"/>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8" name="Google Shape;218;p20"/>
              <p:cNvSpPr/>
              <p:nvPr/>
            </p:nvSpPr>
            <p:spPr>
              <a:xfrm rot="5400000">
                <a:off x="101626" y="2710734"/>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19" name="Google Shape;219;p20"/>
            <p:cNvGrpSpPr/>
            <p:nvPr/>
          </p:nvGrpSpPr>
          <p:grpSpPr>
            <a:xfrm>
              <a:off x="8838632" y="3821115"/>
              <a:ext cx="138491" cy="925308"/>
              <a:chOff x="101360" y="2766924"/>
              <a:chExt cx="138491" cy="925308"/>
            </a:xfrm>
          </p:grpSpPr>
          <p:sp>
            <p:nvSpPr>
              <p:cNvPr id="220" name="Google Shape;220;p20"/>
              <p:cNvSpPr/>
              <p:nvPr/>
            </p:nvSpPr>
            <p:spPr>
              <a:xfrm rot="5400000">
                <a:off x="106721" y="2777236"/>
                <a:ext cx="143442" cy="122817"/>
              </a:xfrm>
              <a:custGeom>
                <a:avLst/>
                <a:gdLst/>
                <a:ahLst/>
                <a:cxnLst/>
                <a:rect l="l" t="t" r="r" b="b"/>
                <a:pathLst>
                  <a:path w="3971" h="3400" extrusionOk="0">
                    <a:moveTo>
                      <a:pt x="1702" y="1"/>
                    </a:moveTo>
                    <a:cubicBezTo>
                      <a:pt x="768" y="34"/>
                      <a:pt x="1" y="768"/>
                      <a:pt x="34" y="1702"/>
                    </a:cubicBezTo>
                    <a:cubicBezTo>
                      <a:pt x="34" y="2719"/>
                      <a:pt x="878" y="3400"/>
                      <a:pt x="1743" y="3400"/>
                    </a:cubicBezTo>
                    <a:cubicBezTo>
                      <a:pt x="2154" y="3400"/>
                      <a:pt x="2570" y="3246"/>
                      <a:pt x="2903" y="2903"/>
                    </a:cubicBezTo>
                    <a:cubicBezTo>
                      <a:pt x="3970" y="1802"/>
                      <a:pt x="3203" y="1"/>
                      <a:pt x="17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1" name="Google Shape;221;p20"/>
              <p:cNvSpPr/>
              <p:nvPr/>
            </p:nvSpPr>
            <p:spPr>
              <a:xfrm rot="5400000">
                <a:off x="92600" y="3571998"/>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22" name="Google Shape;222;p20"/>
            <p:cNvGrpSpPr/>
            <p:nvPr/>
          </p:nvGrpSpPr>
          <p:grpSpPr>
            <a:xfrm>
              <a:off x="7002897" y="85506"/>
              <a:ext cx="839892" cy="333581"/>
              <a:chOff x="2216384" y="4719341"/>
              <a:chExt cx="839892" cy="333581"/>
            </a:xfrm>
          </p:grpSpPr>
          <p:sp>
            <p:nvSpPr>
              <p:cNvPr id="223" name="Google Shape;223;p20"/>
              <p:cNvSpPr/>
              <p:nvPr/>
            </p:nvSpPr>
            <p:spPr>
              <a:xfrm rot="-6299960">
                <a:off x="2240846" y="4743312"/>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4" name="Google Shape;224;p20"/>
              <p:cNvSpPr/>
              <p:nvPr/>
            </p:nvSpPr>
            <p:spPr>
              <a:xfrm rot="-6299960">
                <a:off x="2872243" y="4869024"/>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25" name="Google Shape;225;p20"/>
            <p:cNvGrpSpPr/>
            <p:nvPr/>
          </p:nvGrpSpPr>
          <p:grpSpPr>
            <a:xfrm rot="5400000">
              <a:off x="294978" y="-104706"/>
              <a:ext cx="1556364" cy="1908381"/>
              <a:chOff x="35510" y="3264493"/>
              <a:chExt cx="1556364" cy="1908381"/>
            </a:xfrm>
          </p:grpSpPr>
          <p:grpSp>
            <p:nvGrpSpPr>
              <p:cNvPr id="226" name="Google Shape;226;p20"/>
              <p:cNvGrpSpPr/>
              <p:nvPr/>
            </p:nvGrpSpPr>
            <p:grpSpPr>
              <a:xfrm>
                <a:off x="35510" y="3264493"/>
                <a:ext cx="1556364" cy="1908381"/>
                <a:chOff x="81563" y="2967748"/>
                <a:chExt cx="1411540" cy="1730801"/>
              </a:xfrm>
            </p:grpSpPr>
            <p:sp>
              <p:nvSpPr>
                <p:cNvPr id="227" name="Google Shape;227;p20"/>
                <p:cNvSpPr/>
                <p:nvPr/>
              </p:nvSpPr>
              <p:spPr>
                <a:xfrm rot="-1799866">
                  <a:off x="159925" y="3586077"/>
                  <a:ext cx="179358" cy="361525"/>
                </a:xfrm>
                <a:custGeom>
                  <a:avLst/>
                  <a:gdLst/>
                  <a:ahLst/>
                  <a:cxnLst/>
                  <a:rect l="l" t="t" r="r" b="b"/>
                  <a:pathLst>
                    <a:path w="7978" h="16081" extrusionOk="0">
                      <a:moveTo>
                        <a:pt x="974" y="0"/>
                      </a:moveTo>
                      <a:cubicBezTo>
                        <a:pt x="774" y="0"/>
                        <a:pt x="590" y="46"/>
                        <a:pt x="407" y="138"/>
                      </a:cubicBezTo>
                      <a:cubicBezTo>
                        <a:pt x="122" y="260"/>
                        <a:pt x="0" y="626"/>
                        <a:pt x="204" y="870"/>
                      </a:cubicBezTo>
                      <a:cubicBezTo>
                        <a:pt x="367" y="1114"/>
                        <a:pt x="652" y="1277"/>
                        <a:pt x="936" y="1318"/>
                      </a:cubicBezTo>
                      <a:cubicBezTo>
                        <a:pt x="1465" y="1399"/>
                        <a:pt x="1954" y="1562"/>
                        <a:pt x="2442" y="1684"/>
                      </a:cubicBezTo>
                      <a:cubicBezTo>
                        <a:pt x="3215" y="1969"/>
                        <a:pt x="3297" y="2213"/>
                        <a:pt x="3012" y="2946"/>
                      </a:cubicBezTo>
                      <a:cubicBezTo>
                        <a:pt x="2768" y="3556"/>
                        <a:pt x="2442" y="4126"/>
                        <a:pt x="2076" y="4696"/>
                      </a:cubicBezTo>
                      <a:cubicBezTo>
                        <a:pt x="1465" y="5387"/>
                        <a:pt x="1425" y="6446"/>
                        <a:pt x="1913" y="7219"/>
                      </a:cubicBezTo>
                      <a:cubicBezTo>
                        <a:pt x="2239" y="7748"/>
                        <a:pt x="2768" y="8155"/>
                        <a:pt x="3338" y="8399"/>
                      </a:cubicBezTo>
                      <a:cubicBezTo>
                        <a:pt x="3663" y="8521"/>
                        <a:pt x="4029" y="8643"/>
                        <a:pt x="4355" y="8806"/>
                      </a:cubicBezTo>
                      <a:cubicBezTo>
                        <a:pt x="5047" y="9132"/>
                        <a:pt x="5169" y="9416"/>
                        <a:pt x="4925" y="10149"/>
                      </a:cubicBezTo>
                      <a:cubicBezTo>
                        <a:pt x="4681" y="10719"/>
                        <a:pt x="4396" y="11289"/>
                        <a:pt x="4029" y="11777"/>
                      </a:cubicBezTo>
                      <a:cubicBezTo>
                        <a:pt x="3134" y="12957"/>
                        <a:pt x="3378" y="14666"/>
                        <a:pt x="4599" y="15562"/>
                      </a:cubicBezTo>
                      <a:cubicBezTo>
                        <a:pt x="5098" y="15936"/>
                        <a:pt x="5657" y="16081"/>
                        <a:pt x="6231" y="16081"/>
                      </a:cubicBezTo>
                      <a:cubicBezTo>
                        <a:pt x="6594" y="16081"/>
                        <a:pt x="6963" y="16023"/>
                        <a:pt x="7326" y="15928"/>
                      </a:cubicBezTo>
                      <a:cubicBezTo>
                        <a:pt x="7774" y="15847"/>
                        <a:pt x="7977" y="15521"/>
                        <a:pt x="7896" y="15236"/>
                      </a:cubicBezTo>
                      <a:cubicBezTo>
                        <a:pt x="7814" y="14992"/>
                        <a:pt x="7774" y="14870"/>
                        <a:pt x="7204" y="14870"/>
                      </a:cubicBezTo>
                      <a:cubicBezTo>
                        <a:pt x="7092" y="14880"/>
                        <a:pt x="6980" y="14885"/>
                        <a:pt x="6869" y="14885"/>
                      </a:cubicBezTo>
                      <a:cubicBezTo>
                        <a:pt x="6535" y="14885"/>
                        <a:pt x="6207" y="14839"/>
                        <a:pt x="5901" y="14748"/>
                      </a:cubicBezTo>
                      <a:cubicBezTo>
                        <a:pt x="5047" y="14585"/>
                        <a:pt x="4599" y="13608"/>
                        <a:pt x="5006" y="12876"/>
                      </a:cubicBezTo>
                      <a:cubicBezTo>
                        <a:pt x="5169" y="12550"/>
                        <a:pt x="5332" y="12306"/>
                        <a:pt x="5494" y="12021"/>
                      </a:cubicBezTo>
                      <a:cubicBezTo>
                        <a:pt x="5983" y="11370"/>
                        <a:pt x="6268" y="10637"/>
                        <a:pt x="6390" y="9905"/>
                      </a:cubicBezTo>
                      <a:cubicBezTo>
                        <a:pt x="6553" y="8969"/>
                        <a:pt x="6064" y="8073"/>
                        <a:pt x="5250" y="7707"/>
                      </a:cubicBezTo>
                      <a:cubicBezTo>
                        <a:pt x="5006" y="7544"/>
                        <a:pt x="4721" y="7463"/>
                        <a:pt x="4314" y="7300"/>
                      </a:cubicBezTo>
                      <a:cubicBezTo>
                        <a:pt x="4274" y="7260"/>
                        <a:pt x="4111" y="7219"/>
                        <a:pt x="3907" y="7137"/>
                      </a:cubicBezTo>
                      <a:cubicBezTo>
                        <a:pt x="2849" y="6649"/>
                        <a:pt x="2727" y="6201"/>
                        <a:pt x="3338" y="5265"/>
                      </a:cubicBezTo>
                      <a:cubicBezTo>
                        <a:pt x="3419" y="5184"/>
                        <a:pt x="3500" y="5103"/>
                        <a:pt x="3541" y="4980"/>
                      </a:cubicBezTo>
                      <a:cubicBezTo>
                        <a:pt x="3907" y="4451"/>
                        <a:pt x="4192" y="3841"/>
                        <a:pt x="4436" y="3231"/>
                      </a:cubicBezTo>
                      <a:cubicBezTo>
                        <a:pt x="4884" y="2172"/>
                        <a:pt x="4355" y="951"/>
                        <a:pt x="3297" y="544"/>
                      </a:cubicBezTo>
                      <a:cubicBezTo>
                        <a:pt x="2605" y="260"/>
                        <a:pt x="1913" y="97"/>
                        <a:pt x="1181" y="15"/>
                      </a:cubicBezTo>
                      <a:cubicBezTo>
                        <a:pt x="1109" y="5"/>
                        <a:pt x="1041" y="0"/>
                        <a:pt x="974"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8" name="Google Shape;228;p20"/>
                <p:cNvSpPr/>
                <p:nvPr/>
              </p:nvSpPr>
              <p:spPr>
                <a:xfrm rot="-1799866">
                  <a:off x="644343" y="4365872"/>
                  <a:ext cx="335806" cy="266586"/>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9" name="Google Shape;229;p20"/>
                <p:cNvSpPr/>
                <p:nvPr/>
              </p:nvSpPr>
              <p:spPr>
                <a:xfrm rot="-1799866">
                  <a:off x="1356650" y="4448220"/>
                  <a:ext cx="118950" cy="101886"/>
                </a:xfrm>
                <a:custGeom>
                  <a:avLst/>
                  <a:gdLst/>
                  <a:ahLst/>
                  <a:cxnLst/>
                  <a:rect l="l" t="t" r="r" b="b"/>
                  <a:pathLst>
                    <a:path w="5291" h="4532" extrusionOk="0">
                      <a:moveTo>
                        <a:pt x="2239" y="0"/>
                      </a:moveTo>
                      <a:cubicBezTo>
                        <a:pt x="1018" y="0"/>
                        <a:pt x="0" y="1018"/>
                        <a:pt x="0" y="2279"/>
                      </a:cubicBezTo>
                      <a:cubicBezTo>
                        <a:pt x="0" y="3630"/>
                        <a:pt x="1119" y="4532"/>
                        <a:pt x="2285" y="4532"/>
                      </a:cubicBezTo>
                      <a:cubicBezTo>
                        <a:pt x="2840" y="4532"/>
                        <a:pt x="3406" y="4327"/>
                        <a:pt x="3866" y="3867"/>
                      </a:cubicBezTo>
                      <a:cubicBezTo>
                        <a:pt x="5291" y="2442"/>
                        <a:pt x="4273" y="0"/>
                        <a:pt x="223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0" name="Google Shape;230;p20"/>
                <p:cNvSpPr/>
                <p:nvPr/>
              </p:nvSpPr>
              <p:spPr>
                <a:xfrm rot="-1799866">
                  <a:off x="228326" y="2996477"/>
                  <a:ext cx="154650" cy="148266"/>
                </a:xfrm>
                <a:custGeom>
                  <a:avLst/>
                  <a:gdLst/>
                  <a:ahLst/>
                  <a:cxnLst/>
                  <a:rect l="l" t="t" r="r" b="b"/>
                  <a:pathLst>
                    <a:path w="6879" h="6595" extrusionOk="0">
                      <a:moveTo>
                        <a:pt x="3195" y="0"/>
                      </a:moveTo>
                      <a:cubicBezTo>
                        <a:pt x="3062" y="0"/>
                        <a:pt x="2934" y="73"/>
                        <a:pt x="2890" y="205"/>
                      </a:cubicBezTo>
                      <a:lnTo>
                        <a:pt x="2280" y="1874"/>
                      </a:lnTo>
                      <a:cubicBezTo>
                        <a:pt x="2239" y="1955"/>
                        <a:pt x="2158" y="2036"/>
                        <a:pt x="2076" y="2077"/>
                      </a:cubicBezTo>
                      <a:lnTo>
                        <a:pt x="367" y="2525"/>
                      </a:lnTo>
                      <a:cubicBezTo>
                        <a:pt x="82" y="2606"/>
                        <a:pt x="1" y="2932"/>
                        <a:pt x="245" y="3135"/>
                      </a:cubicBezTo>
                      <a:lnTo>
                        <a:pt x="1629" y="4193"/>
                      </a:lnTo>
                      <a:cubicBezTo>
                        <a:pt x="1710" y="4275"/>
                        <a:pt x="1751" y="4397"/>
                        <a:pt x="1751" y="4519"/>
                      </a:cubicBezTo>
                      <a:lnTo>
                        <a:pt x="1669" y="6228"/>
                      </a:lnTo>
                      <a:cubicBezTo>
                        <a:pt x="1669" y="6448"/>
                        <a:pt x="1839" y="6595"/>
                        <a:pt x="2009" y="6595"/>
                      </a:cubicBezTo>
                      <a:cubicBezTo>
                        <a:pt x="2060" y="6595"/>
                        <a:pt x="2111" y="6582"/>
                        <a:pt x="2158" y="6554"/>
                      </a:cubicBezTo>
                      <a:lnTo>
                        <a:pt x="3623" y="5536"/>
                      </a:lnTo>
                      <a:cubicBezTo>
                        <a:pt x="3670" y="5513"/>
                        <a:pt x="3730" y="5489"/>
                        <a:pt x="3797" y="5489"/>
                      </a:cubicBezTo>
                      <a:cubicBezTo>
                        <a:pt x="3845" y="5489"/>
                        <a:pt x="3897" y="5502"/>
                        <a:pt x="3948" y="5536"/>
                      </a:cubicBezTo>
                      <a:lnTo>
                        <a:pt x="5576" y="6147"/>
                      </a:lnTo>
                      <a:cubicBezTo>
                        <a:pt x="5626" y="6180"/>
                        <a:pt x="5680" y="6194"/>
                        <a:pt x="5734" y="6194"/>
                      </a:cubicBezTo>
                      <a:cubicBezTo>
                        <a:pt x="5949" y="6194"/>
                        <a:pt x="6162" y="5967"/>
                        <a:pt x="6065" y="5740"/>
                      </a:cubicBezTo>
                      <a:lnTo>
                        <a:pt x="5536" y="4071"/>
                      </a:lnTo>
                      <a:cubicBezTo>
                        <a:pt x="5536" y="3949"/>
                        <a:pt x="5536" y="3827"/>
                        <a:pt x="5617" y="3746"/>
                      </a:cubicBezTo>
                      <a:lnTo>
                        <a:pt x="6716" y="2403"/>
                      </a:lnTo>
                      <a:cubicBezTo>
                        <a:pt x="6879" y="2158"/>
                        <a:pt x="6716" y="1833"/>
                        <a:pt x="6472" y="1833"/>
                      </a:cubicBezTo>
                      <a:lnTo>
                        <a:pt x="4722" y="1792"/>
                      </a:lnTo>
                      <a:cubicBezTo>
                        <a:pt x="4600" y="1792"/>
                        <a:pt x="4477" y="1711"/>
                        <a:pt x="4437" y="1629"/>
                      </a:cubicBezTo>
                      <a:lnTo>
                        <a:pt x="3501" y="164"/>
                      </a:lnTo>
                      <a:cubicBezTo>
                        <a:pt x="3426" y="52"/>
                        <a:pt x="3309" y="0"/>
                        <a:pt x="3195"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231" name="Google Shape;231;p20"/>
              <p:cNvSpPr/>
              <p:nvPr/>
            </p:nvSpPr>
            <p:spPr>
              <a:xfrm rot="-1799788">
                <a:off x="159691" y="4896851"/>
                <a:ext cx="131151" cy="112338"/>
              </a:xfrm>
              <a:custGeom>
                <a:avLst/>
                <a:gdLst/>
                <a:ahLst/>
                <a:cxnLst/>
                <a:rect l="l" t="t" r="r" b="b"/>
                <a:pathLst>
                  <a:path w="5291" h="4532" extrusionOk="0">
                    <a:moveTo>
                      <a:pt x="2239" y="0"/>
                    </a:moveTo>
                    <a:cubicBezTo>
                      <a:pt x="1018" y="0"/>
                      <a:pt x="0" y="1018"/>
                      <a:pt x="0" y="2279"/>
                    </a:cubicBezTo>
                    <a:cubicBezTo>
                      <a:pt x="0" y="3630"/>
                      <a:pt x="1119" y="4532"/>
                      <a:pt x="2285" y="4532"/>
                    </a:cubicBezTo>
                    <a:cubicBezTo>
                      <a:pt x="2840" y="4532"/>
                      <a:pt x="3406" y="4327"/>
                      <a:pt x="3866" y="3867"/>
                    </a:cubicBezTo>
                    <a:cubicBezTo>
                      <a:pt x="5291" y="2442"/>
                      <a:pt x="4273" y="0"/>
                      <a:pt x="223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32" name="Google Shape;232;p20"/>
            <p:cNvGrpSpPr/>
            <p:nvPr/>
          </p:nvGrpSpPr>
          <p:grpSpPr>
            <a:xfrm>
              <a:off x="4583757" y="4712095"/>
              <a:ext cx="1726631" cy="360910"/>
              <a:chOff x="5527929" y="4669674"/>
              <a:chExt cx="1726631" cy="360910"/>
            </a:xfrm>
          </p:grpSpPr>
          <p:grpSp>
            <p:nvGrpSpPr>
              <p:cNvPr id="233" name="Google Shape;233;p20"/>
              <p:cNvGrpSpPr/>
              <p:nvPr/>
            </p:nvGrpSpPr>
            <p:grpSpPr>
              <a:xfrm>
                <a:off x="5527929" y="4669674"/>
                <a:ext cx="1726631" cy="360197"/>
                <a:chOff x="9377640" y="155276"/>
                <a:chExt cx="1607514" cy="335348"/>
              </a:xfrm>
            </p:grpSpPr>
            <p:sp>
              <p:nvSpPr>
                <p:cNvPr id="234" name="Google Shape;234;p20"/>
                <p:cNvSpPr/>
                <p:nvPr/>
              </p:nvSpPr>
              <p:spPr>
                <a:xfrm>
                  <a:off x="9377640" y="155276"/>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5" name="Google Shape;235;p20"/>
                <p:cNvSpPr/>
                <p:nvPr/>
              </p:nvSpPr>
              <p:spPr>
                <a:xfrm>
                  <a:off x="10649333" y="224027"/>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236" name="Google Shape;236;p20"/>
              <p:cNvSpPr/>
              <p:nvPr/>
            </p:nvSpPr>
            <p:spPr>
              <a:xfrm>
                <a:off x="6234150" y="4800821"/>
                <a:ext cx="172969" cy="229763"/>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37" name="Google Shape;237;p20"/>
            <p:cNvGrpSpPr/>
            <p:nvPr/>
          </p:nvGrpSpPr>
          <p:grpSpPr>
            <a:xfrm rot="-5400000">
              <a:off x="7699268" y="1908087"/>
              <a:ext cx="2417216" cy="355110"/>
              <a:chOff x="7419699" y="299699"/>
              <a:chExt cx="2250457" cy="330612"/>
            </a:xfrm>
          </p:grpSpPr>
          <p:sp>
            <p:nvSpPr>
              <p:cNvPr id="238" name="Google Shape;238;p20"/>
              <p:cNvSpPr/>
              <p:nvPr/>
            </p:nvSpPr>
            <p:spPr>
              <a:xfrm rot="5400000">
                <a:off x="9485147" y="313975"/>
                <a:ext cx="155579" cy="214438"/>
              </a:xfrm>
              <a:custGeom>
                <a:avLst/>
                <a:gdLst/>
                <a:ahLst/>
                <a:cxnLst/>
                <a:rect l="l" t="t" r="r" b="b"/>
                <a:pathLst>
                  <a:path w="6920" h="9538" extrusionOk="0">
                    <a:moveTo>
                      <a:pt x="3052" y="1"/>
                    </a:moveTo>
                    <a:cubicBezTo>
                      <a:pt x="2899" y="1"/>
                      <a:pt x="2738" y="99"/>
                      <a:pt x="2687" y="277"/>
                    </a:cubicBezTo>
                    <a:cubicBezTo>
                      <a:pt x="2443" y="887"/>
                      <a:pt x="2158" y="3085"/>
                      <a:pt x="611" y="4753"/>
                    </a:cubicBezTo>
                    <a:cubicBezTo>
                      <a:pt x="1" y="5404"/>
                      <a:pt x="855" y="5608"/>
                      <a:pt x="1791" y="6463"/>
                    </a:cubicBezTo>
                    <a:cubicBezTo>
                      <a:pt x="3379" y="7928"/>
                      <a:pt x="3460" y="8864"/>
                      <a:pt x="3989" y="9393"/>
                    </a:cubicBezTo>
                    <a:cubicBezTo>
                      <a:pt x="4055" y="9492"/>
                      <a:pt x="4162" y="9537"/>
                      <a:pt x="4270" y="9537"/>
                    </a:cubicBezTo>
                    <a:cubicBezTo>
                      <a:pt x="4429" y="9537"/>
                      <a:pt x="4592" y="9440"/>
                      <a:pt x="4640" y="9271"/>
                    </a:cubicBezTo>
                    <a:cubicBezTo>
                      <a:pt x="4722" y="9067"/>
                      <a:pt x="4803" y="8864"/>
                      <a:pt x="4844" y="8620"/>
                    </a:cubicBezTo>
                    <a:cubicBezTo>
                      <a:pt x="5169" y="7154"/>
                      <a:pt x="5821" y="5811"/>
                      <a:pt x="6797" y="4672"/>
                    </a:cubicBezTo>
                    <a:cubicBezTo>
                      <a:pt x="6919" y="4428"/>
                      <a:pt x="6838" y="4143"/>
                      <a:pt x="6675" y="3939"/>
                    </a:cubicBezTo>
                    <a:cubicBezTo>
                      <a:pt x="5495" y="3166"/>
                      <a:pt x="4518" y="2108"/>
                      <a:pt x="3826" y="887"/>
                    </a:cubicBezTo>
                    <a:cubicBezTo>
                      <a:pt x="3704" y="602"/>
                      <a:pt x="3501" y="358"/>
                      <a:pt x="3297" y="114"/>
                    </a:cubicBezTo>
                    <a:cubicBezTo>
                      <a:pt x="3236" y="37"/>
                      <a:pt x="3145" y="1"/>
                      <a:pt x="3052"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9" name="Google Shape;239;p20"/>
              <p:cNvSpPr/>
              <p:nvPr/>
            </p:nvSpPr>
            <p:spPr>
              <a:xfrm rot="5400000">
                <a:off x="8058439" y="325567"/>
                <a:ext cx="161042" cy="213921"/>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0" name="Google Shape;240;p20"/>
              <p:cNvSpPr/>
              <p:nvPr/>
            </p:nvSpPr>
            <p:spPr>
              <a:xfrm>
                <a:off x="8702261" y="299699"/>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1" name="Google Shape;241;p20"/>
              <p:cNvSpPr/>
              <p:nvPr/>
            </p:nvSpPr>
            <p:spPr>
              <a:xfrm>
                <a:off x="7419699" y="363714"/>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242" name="Google Shape;242;p20"/>
          <p:cNvSpPr txBox="1">
            <a:spLocks noGrp="1"/>
          </p:cNvSpPr>
          <p:nvPr>
            <p:ph type="subTitle" idx="1"/>
          </p:nvPr>
        </p:nvSpPr>
        <p:spPr>
          <a:xfrm>
            <a:off x="4560842" y="2015785"/>
            <a:ext cx="3657900" cy="19563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600"/>
              <a:buNone/>
              <a:defRPr sz="1800"/>
            </a:lvl1pPr>
            <a:lvl2pPr lvl="1" algn="l">
              <a:lnSpc>
                <a:spcPct val="100000"/>
              </a:lnSpc>
              <a:spcBef>
                <a:spcPts val="0"/>
              </a:spcBef>
              <a:spcAft>
                <a:spcPts val="0"/>
              </a:spcAft>
              <a:buSzPts val="1600"/>
              <a:buNone/>
              <a:defRPr sz="1800"/>
            </a:lvl2pPr>
            <a:lvl3pPr lvl="2" algn="l">
              <a:lnSpc>
                <a:spcPct val="100000"/>
              </a:lnSpc>
              <a:spcBef>
                <a:spcPts val="0"/>
              </a:spcBef>
              <a:spcAft>
                <a:spcPts val="0"/>
              </a:spcAft>
              <a:buSzPts val="1600"/>
              <a:buNone/>
              <a:defRPr sz="1800"/>
            </a:lvl3pPr>
            <a:lvl4pPr lvl="3" algn="l">
              <a:lnSpc>
                <a:spcPct val="100000"/>
              </a:lnSpc>
              <a:spcBef>
                <a:spcPts val="0"/>
              </a:spcBef>
              <a:spcAft>
                <a:spcPts val="0"/>
              </a:spcAft>
              <a:buSzPts val="1600"/>
              <a:buNone/>
              <a:defRPr sz="1800"/>
            </a:lvl4pPr>
            <a:lvl5pPr lvl="4" algn="l">
              <a:lnSpc>
                <a:spcPct val="100000"/>
              </a:lnSpc>
              <a:spcBef>
                <a:spcPts val="0"/>
              </a:spcBef>
              <a:spcAft>
                <a:spcPts val="0"/>
              </a:spcAft>
              <a:buSzPts val="1600"/>
              <a:buNone/>
              <a:defRPr sz="1800"/>
            </a:lvl5pPr>
            <a:lvl6pPr lvl="5" algn="l">
              <a:lnSpc>
                <a:spcPct val="100000"/>
              </a:lnSpc>
              <a:spcBef>
                <a:spcPts val="0"/>
              </a:spcBef>
              <a:spcAft>
                <a:spcPts val="0"/>
              </a:spcAft>
              <a:buSzPts val="1600"/>
              <a:buNone/>
              <a:defRPr sz="1800"/>
            </a:lvl6pPr>
            <a:lvl7pPr lvl="6" algn="l">
              <a:lnSpc>
                <a:spcPct val="100000"/>
              </a:lnSpc>
              <a:spcBef>
                <a:spcPts val="0"/>
              </a:spcBef>
              <a:spcAft>
                <a:spcPts val="0"/>
              </a:spcAft>
              <a:buSzPts val="1600"/>
              <a:buNone/>
              <a:defRPr sz="1800"/>
            </a:lvl7pPr>
            <a:lvl8pPr lvl="7" algn="l">
              <a:lnSpc>
                <a:spcPct val="100000"/>
              </a:lnSpc>
              <a:spcBef>
                <a:spcPts val="0"/>
              </a:spcBef>
              <a:spcAft>
                <a:spcPts val="0"/>
              </a:spcAft>
              <a:buSzPts val="1600"/>
              <a:buNone/>
              <a:defRPr sz="1800"/>
            </a:lvl8pPr>
            <a:lvl9pPr lvl="8" algn="l">
              <a:lnSpc>
                <a:spcPct val="100000"/>
              </a:lnSpc>
              <a:spcBef>
                <a:spcPts val="0"/>
              </a:spcBef>
              <a:spcAft>
                <a:spcPts val="0"/>
              </a:spcAft>
              <a:buSzPts val="1600"/>
              <a:buNone/>
              <a:defRPr sz="1800"/>
            </a:lvl9pPr>
          </a:lstStyle>
          <a:p>
            <a:endParaRPr/>
          </a:p>
        </p:txBody>
      </p:sp>
      <p:sp>
        <p:nvSpPr>
          <p:cNvPr id="243" name="Google Shape;243;p20"/>
          <p:cNvSpPr txBox="1">
            <a:spLocks noGrp="1"/>
          </p:cNvSpPr>
          <p:nvPr>
            <p:ph type="title"/>
          </p:nvPr>
        </p:nvSpPr>
        <p:spPr>
          <a:xfrm>
            <a:off x="4560950" y="1291693"/>
            <a:ext cx="3657900" cy="614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3200"/>
              <a:buNone/>
              <a:defRPr sz="5000"/>
            </a:lvl1pPr>
            <a:lvl2pPr lvl="1" algn="ctr">
              <a:lnSpc>
                <a:spcPct val="100000"/>
              </a:lnSpc>
              <a:spcBef>
                <a:spcPts val="0"/>
              </a:spcBef>
              <a:spcAft>
                <a:spcPts val="0"/>
              </a:spcAft>
              <a:buSzPts val="3600"/>
              <a:buFont typeface="Palanquin Dark"/>
              <a:buNone/>
              <a:defRPr>
                <a:latin typeface="Palanquin Dark"/>
                <a:ea typeface="Palanquin Dark"/>
                <a:cs typeface="Palanquin Dark"/>
                <a:sym typeface="Palanquin Dark"/>
              </a:defRPr>
            </a:lvl2pPr>
            <a:lvl3pPr lvl="2" algn="ctr">
              <a:lnSpc>
                <a:spcPct val="100000"/>
              </a:lnSpc>
              <a:spcBef>
                <a:spcPts val="0"/>
              </a:spcBef>
              <a:spcAft>
                <a:spcPts val="0"/>
              </a:spcAft>
              <a:buSzPts val="3600"/>
              <a:buFont typeface="Palanquin Dark"/>
              <a:buNone/>
              <a:defRPr>
                <a:latin typeface="Palanquin Dark"/>
                <a:ea typeface="Palanquin Dark"/>
                <a:cs typeface="Palanquin Dark"/>
                <a:sym typeface="Palanquin Dark"/>
              </a:defRPr>
            </a:lvl3pPr>
            <a:lvl4pPr lvl="3" algn="ctr">
              <a:lnSpc>
                <a:spcPct val="100000"/>
              </a:lnSpc>
              <a:spcBef>
                <a:spcPts val="0"/>
              </a:spcBef>
              <a:spcAft>
                <a:spcPts val="0"/>
              </a:spcAft>
              <a:buSzPts val="3600"/>
              <a:buFont typeface="Palanquin Dark"/>
              <a:buNone/>
              <a:defRPr>
                <a:latin typeface="Palanquin Dark"/>
                <a:ea typeface="Palanquin Dark"/>
                <a:cs typeface="Palanquin Dark"/>
                <a:sym typeface="Palanquin Dark"/>
              </a:defRPr>
            </a:lvl4pPr>
            <a:lvl5pPr lvl="4" algn="ctr">
              <a:lnSpc>
                <a:spcPct val="100000"/>
              </a:lnSpc>
              <a:spcBef>
                <a:spcPts val="0"/>
              </a:spcBef>
              <a:spcAft>
                <a:spcPts val="0"/>
              </a:spcAft>
              <a:buSzPts val="3600"/>
              <a:buFont typeface="Palanquin Dark"/>
              <a:buNone/>
              <a:defRPr>
                <a:latin typeface="Palanquin Dark"/>
                <a:ea typeface="Palanquin Dark"/>
                <a:cs typeface="Palanquin Dark"/>
                <a:sym typeface="Palanquin Dark"/>
              </a:defRPr>
            </a:lvl5pPr>
            <a:lvl6pPr lvl="5" algn="ctr">
              <a:lnSpc>
                <a:spcPct val="100000"/>
              </a:lnSpc>
              <a:spcBef>
                <a:spcPts val="0"/>
              </a:spcBef>
              <a:spcAft>
                <a:spcPts val="0"/>
              </a:spcAft>
              <a:buSzPts val="3600"/>
              <a:buFont typeface="Palanquin Dark"/>
              <a:buNone/>
              <a:defRPr>
                <a:latin typeface="Palanquin Dark"/>
                <a:ea typeface="Palanquin Dark"/>
                <a:cs typeface="Palanquin Dark"/>
                <a:sym typeface="Palanquin Dark"/>
              </a:defRPr>
            </a:lvl6pPr>
            <a:lvl7pPr lvl="6" algn="ctr">
              <a:lnSpc>
                <a:spcPct val="100000"/>
              </a:lnSpc>
              <a:spcBef>
                <a:spcPts val="0"/>
              </a:spcBef>
              <a:spcAft>
                <a:spcPts val="0"/>
              </a:spcAft>
              <a:buSzPts val="3600"/>
              <a:buFont typeface="Palanquin Dark"/>
              <a:buNone/>
              <a:defRPr>
                <a:latin typeface="Palanquin Dark"/>
                <a:ea typeface="Palanquin Dark"/>
                <a:cs typeface="Palanquin Dark"/>
                <a:sym typeface="Palanquin Dark"/>
              </a:defRPr>
            </a:lvl7pPr>
            <a:lvl8pPr lvl="7" algn="ctr">
              <a:lnSpc>
                <a:spcPct val="100000"/>
              </a:lnSpc>
              <a:spcBef>
                <a:spcPts val="0"/>
              </a:spcBef>
              <a:spcAft>
                <a:spcPts val="0"/>
              </a:spcAft>
              <a:buSzPts val="3600"/>
              <a:buFont typeface="Palanquin Dark"/>
              <a:buNone/>
              <a:defRPr>
                <a:latin typeface="Palanquin Dark"/>
                <a:ea typeface="Palanquin Dark"/>
                <a:cs typeface="Palanquin Dark"/>
                <a:sym typeface="Palanquin Dark"/>
              </a:defRPr>
            </a:lvl8pPr>
            <a:lvl9pPr lvl="8" algn="ctr">
              <a:lnSpc>
                <a:spcPct val="100000"/>
              </a:lnSpc>
              <a:spcBef>
                <a:spcPts val="0"/>
              </a:spcBef>
              <a:spcAft>
                <a:spcPts val="0"/>
              </a:spcAft>
              <a:buSzPts val="3600"/>
              <a:buFont typeface="Palanquin Dark"/>
              <a:buNone/>
              <a:defRPr>
                <a:latin typeface="Palanquin Dark"/>
                <a:ea typeface="Palanquin Dark"/>
                <a:cs typeface="Palanquin Dark"/>
                <a:sym typeface="Palanquin Dark"/>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Quote">
  <p:cSld name="CUSTOM_18_1">
    <p:spTree>
      <p:nvGrpSpPr>
        <p:cNvPr id="1" name="Shape 244"/>
        <p:cNvGrpSpPr/>
        <p:nvPr/>
      </p:nvGrpSpPr>
      <p:grpSpPr>
        <a:xfrm>
          <a:off x="0" y="0"/>
          <a:ext cx="0" cy="0"/>
          <a:chOff x="0" y="0"/>
          <a:chExt cx="0" cy="0"/>
        </a:xfrm>
      </p:grpSpPr>
      <p:sp>
        <p:nvSpPr>
          <p:cNvPr id="245" name="Google Shape;245;p21"/>
          <p:cNvSpPr/>
          <p:nvPr/>
        </p:nvSpPr>
        <p:spPr>
          <a:xfrm flipH="1">
            <a:off x="539400" y="539500"/>
            <a:ext cx="8065200" cy="4069200"/>
          </a:xfrm>
          <a:prstGeom prst="roundRect">
            <a:avLst>
              <a:gd name="adj" fmla="val 5869"/>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246" name="Google Shape;246;p21"/>
          <p:cNvGrpSpPr/>
          <p:nvPr/>
        </p:nvGrpSpPr>
        <p:grpSpPr>
          <a:xfrm>
            <a:off x="114055" y="57973"/>
            <a:ext cx="8980171" cy="5008737"/>
            <a:chOff x="114055" y="57973"/>
            <a:chExt cx="8980171" cy="5008737"/>
          </a:xfrm>
        </p:grpSpPr>
        <p:sp>
          <p:nvSpPr>
            <p:cNvPr id="247" name="Google Shape;247;p21"/>
            <p:cNvSpPr/>
            <p:nvPr/>
          </p:nvSpPr>
          <p:spPr>
            <a:xfrm rot="10800000" flipH="1">
              <a:off x="5532630" y="4842983"/>
              <a:ext cx="179822" cy="173780"/>
            </a:xfrm>
            <a:custGeom>
              <a:avLst/>
              <a:gdLst/>
              <a:ahLst/>
              <a:cxnLst/>
              <a:rect l="l" t="t" r="r" b="b"/>
              <a:pathLst>
                <a:path w="8303" h="8024" extrusionOk="0">
                  <a:moveTo>
                    <a:pt x="6826" y="0"/>
                  </a:moveTo>
                  <a:cubicBezTo>
                    <a:pt x="6745" y="0"/>
                    <a:pt x="6665" y="22"/>
                    <a:pt x="6593" y="70"/>
                  </a:cubicBezTo>
                  <a:cubicBezTo>
                    <a:pt x="6268" y="314"/>
                    <a:pt x="6064" y="639"/>
                    <a:pt x="4721" y="2104"/>
                  </a:cubicBezTo>
                  <a:cubicBezTo>
                    <a:pt x="4619" y="2225"/>
                    <a:pt x="4538" y="2278"/>
                    <a:pt x="4471" y="2278"/>
                  </a:cubicBezTo>
                  <a:cubicBezTo>
                    <a:pt x="4244" y="2278"/>
                    <a:pt x="4177" y="1674"/>
                    <a:pt x="3988" y="1046"/>
                  </a:cubicBezTo>
                  <a:cubicBezTo>
                    <a:pt x="3884" y="663"/>
                    <a:pt x="3600" y="190"/>
                    <a:pt x="3265" y="190"/>
                  </a:cubicBezTo>
                  <a:cubicBezTo>
                    <a:pt x="3209" y="190"/>
                    <a:pt x="3152" y="203"/>
                    <a:pt x="3093" y="232"/>
                  </a:cubicBezTo>
                  <a:cubicBezTo>
                    <a:pt x="2645" y="436"/>
                    <a:pt x="2808" y="761"/>
                    <a:pt x="2890" y="1168"/>
                  </a:cubicBezTo>
                  <a:cubicBezTo>
                    <a:pt x="3173" y="2260"/>
                    <a:pt x="3375" y="2696"/>
                    <a:pt x="3144" y="2696"/>
                  </a:cubicBezTo>
                  <a:cubicBezTo>
                    <a:pt x="2943" y="2696"/>
                    <a:pt x="2419" y="2370"/>
                    <a:pt x="1343" y="1860"/>
                  </a:cubicBezTo>
                  <a:cubicBezTo>
                    <a:pt x="1116" y="1747"/>
                    <a:pt x="837" y="1633"/>
                    <a:pt x="608" y="1633"/>
                  </a:cubicBezTo>
                  <a:cubicBezTo>
                    <a:pt x="426" y="1633"/>
                    <a:pt x="275" y="1704"/>
                    <a:pt x="204" y="1901"/>
                  </a:cubicBezTo>
                  <a:cubicBezTo>
                    <a:pt x="0" y="2349"/>
                    <a:pt x="570" y="2593"/>
                    <a:pt x="1506" y="3081"/>
                  </a:cubicBezTo>
                  <a:cubicBezTo>
                    <a:pt x="1628" y="3163"/>
                    <a:pt x="1791" y="3163"/>
                    <a:pt x="1913" y="3244"/>
                  </a:cubicBezTo>
                  <a:cubicBezTo>
                    <a:pt x="2198" y="3366"/>
                    <a:pt x="2483" y="3570"/>
                    <a:pt x="2727" y="3773"/>
                  </a:cubicBezTo>
                  <a:cubicBezTo>
                    <a:pt x="2483" y="4099"/>
                    <a:pt x="2116" y="4017"/>
                    <a:pt x="1832" y="4180"/>
                  </a:cubicBezTo>
                  <a:cubicBezTo>
                    <a:pt x="1343" y="4384"/>
                    <a:pt x="896" y="4302"/>
                    <a:pt x="611" y="4791"/>
                  </a:cubicBezTo>
                  <a:cubicBezTo>
                    <a:pt x="489" y="4953"/>
                    <a:pt x="570" y="5197"/>
                    <a:pt x="773" y="5279"/>
                  </a:cubicBezTo>
                  <a:cubicBezTo>
                    <a:pt x="913" y="5325"/>
                    <a:pt x="1057" y="5344"/>
                    <a:pt x="1201" y="5344"/>
                  </a:cubicBezTo>
                  <a:cubicBezTo>
                    <a:pt x="1741" y="5344"/>
                    <a:pt x="2282" y="5086"/>
                    <a:pt x="2562" y="5086"/>
                  </a:cubicBezTo>
                  <a:cubicBezTo>
                    <a:pt x="2732" y="5086"/>
                    <a:pt x="2806" y="5180"/>
                    <a:pt x="2727" y="5482"/>
                  </a:cubicBezTo>
                  <a:cubicBezTo>
                    <a:pt x="2279" y="6947"/>
                    <a:pt x="1872" y="7802"/>
                    <a:pt x="2483" y="8006"/>
                  </a:cubicBezTo>
                  <a:cubicBezTo>
                    <a:pt x="2527" y="8018"/>
                    <a:pt x="2569" y="8023"/>
                    <a:pt x="2608" y="8023"/>
                  </a:cubicBezTo>
                  <a:cubicBezTo>
                    <a:pt x="2963" y="8023"/>
                    <a:pt x="3113" y="7550"/>
                    <a:pt x="3297" y="7110"/>
                  </a:cubicBezTo>
                  <a:cubicBezTo>
                    <a:pt x="3666" y="6043"/>
                    <a:pt x="3798" y="5462"/>
                    <a:pt x="3926" y="5462"/>
                  </a:cubicBezTo>
                  <a:cubicBezTo>
                    <a:pt x="4052" y="5462"/>
                    <a:pt x="4175" y="6022"/>
                    <a:pt x="4518" y="7232"/>
                  </a:cubicBezTo>
                  <a:cubicBezTo>
                    <a:pt x="4658" y="7688"/>
                    <a:pt x="4926" y="7917"/>
                    <a:pt x="5157" y="7917"/>
                  </a:cubicBezTo>
                  <a:cubicBezTo>
                    <a:pt x="5462" y="7917"/>
                    <a:pt x="5703" y="7515"/>
                    <a:pt x="5494" y="6703"/>
                  </a:cubicBezTo>
                  <a:cubicBezTo>
                    <a:pt x="5166" y="5567"/>
                    <a:pt x="5015" y="5099"/>
                    <a:pt x="5234" y="5099"/>
                  </a:cubicBezTo>
                  <a:cubicBezTo>
                    <a:pt x="5424" y="5099"/>
                    <a:pt x="5889" y="5446"/>
                    <a:pt x="6756" y="6011"/>
                  </a:cubicBezTo>
                  <a:cubicBezTo>
                    <a:pt x="6878" y="6093"/>
                    <a:pt x="7000" y="6174"/>
                    <a:pt x="7122" y="6256"/>
                  </a:cubicBezTo>
                  <a:cubicBezTo>
                    <a:pt x="7190" y="6289"/>
                    <a:pt x="7258" y="6304"/>
                    <a:pt x="7324" y="6304"/>
                  </a:cubicBezTo>
                  <a:cubicBezTo>
                    <a:pt x="7736" y="6304"/>
                    <a:pt x="8067" y="5717"/>
                    <a:pt x="7611" y="5401"/>
                  </a:cubicBezTo>
                  <a:cubicBezTo>
                    <a:pt x="5820" y="4139"/>
                    <a:pt x="5209" y="3977"/>
                    <a:pt x="6064" y="3814"/>
                  </a:cubicBezTo>
                  <a:lnTo>
                    <a:pt x="6064" y="3773"/>
                  </a:lnTo>
                  <a:cubicBezTo>
                    <a:pt x="6675" y="3773"/>
                    <a:pt x="7285" y="3692"/>
                    <a:pt x="7855" y="3488"/>
                  </a:cubicBezTo>
                  <a:cubicBezTo>
                    <a:pt x="8302" y="3285"/>
                    <a:pt x="8180" y="2634"/>
                    <a:pt x="7692" y="2593"/>
                  </a:cubicBezTo>
                  <a:cubicBezTo>
                    <a:pt x="7617" y="2585"/>
                    <a:pt x="7538" y="2581"/>
                    <a:pt x="7456" y="2581"/>
                  </a:cubicBezTo>
                  <a:cubicBezTo>
                    <a:pt x="6886" y="2581"/>
                    <a:pt x="6186" y="2757"/>
                    <a:pt x="5884" y="2757"/>
                  </a:cubicBezTo>
                  <a:cubicBezTo>
                    <a:pt x="5805" y="2757"/>
                    <a:pt x="5754" y="2745"/>
                    <a:pt x="5738" y="2715"/>
                  </a:cubicBezTo>
                  <a:cubicBezTo>
                    <a:pt x="5657" y="2552"/>
                    <a:pt x="5861" y="2389"/>
                    <a:pt x="5983" y="2308"/>
                  </a:cubicBezTo>
                  <a:cubicBezTo>
                    <a:pt x="6471" y="1779"/>
                    <a:pt x="6919" y="1250"/>
                    <a:pt x="7326" y="680"/>
                  </a:cubicBezTo>
                  <a:cubicBezTo>
                    <a:pt x="7489" y="353"/>
                    <a:pt x="7154" y="0"/>
                    <a:pt x="6826"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248" name="Google Shape;248;p21"/>
            <p:cNvGrpSpPr/>
            <p:nvPr/>
          </p:nvGrpSpPr>
          <p:grpSpPr>
            <a:xfrm rot="10800000">
              <a:off x="114055" y="57973"/>
              <a:ext cx="571759" cy="1682313"/>
              <a:chOff x="8331466" y="-592823"/>
              <a:chExt cx="571759" cy="1682313"/>
            </a:xfrm>
          </p:grpSpPr>
          <p:sp>
            <p:nvSpPr>
              <p:cNvPr id="249" name="Google Shape;249;p21"/>
              <p:cNvSpPr/>
              <p:nvPr/>
            </p:nvSpPr>
            <p:spPr>
              <a:xfrm>
                <a:off x="8682690" y="-592823"/>
                <a:ext cx="202021" cy="212432"/>
              </a:xfrm>
              <a:custGeom>
                <a:avLst/>
                <a:gdLst/>
                <a:ahLst/>
                <a:cxnLst/>
                <a:rect l="l" t="t" r="r" b="b"/>
                <a:pathLst>
                  <a:path w="8499" h="8937" extrusionOk="0">
                    <a:moveTo>
                      <a:pt x="3650" y="1"/>
                    </a:moveTo>
                    <a:cubicBezTo>
                      <a:pt x="3616" y="1"/>
                      <a:pt x="3578" y="2"/>
                      <a:pt x="3538" y="5"/>
                    </a:cubicBezTo>
                    <a:cubicBezTo>
                      <a:pt x="3054" y="5"/>
                      <a:pt x="3135" y="529"/>
                      <a:pt x="3216" y="1053"/>
                    </a:cubicBezTo>
                    <a:cubicBezTo>
                      <a:pt x="3458" y="2666"/>
                      <a:pt x="3538" y="2787"/>
                      <a:pt x="3417" y="2868"/>
                    </a:cubicBezTo>
                    <a:cubicBezTo>
                      <a:pt x="3412" y="2869"/>
                      <a:pt x="3407" y="2870"/>
                      <a:pt x="3400" y="2870"/>
                    </a:cubicBezTo>
                    <a:cubicBezTo>
                      <a:pt x="3218" y="2870"/>
                      <a:pt x="2643" y="2297"/>
                      <a:pt x="2409" y="2102"/>
                    </a:cubicBezTo>
                    <a:cubicBezTo>
                      <a:pt x="2113" y="1887"/>
                      <a:pt x="1871" y="1689"/>
                      <a:pt x="1647" y="1689"/>
                    </a:cubicBezTo>
                    <a:cubicBezTo>
                      <a:pt x="1535" y="1689"/>
                      <a:pt x="1428" y="1739"/>
                      <a:pt x="1320" y="1860"/>
                    </a:cubicBezTo>
                    <a:cubicBezTo>
                      <a:pt x="836" y="2384"/>
                      <a:pt x="1845" y="3029"/>
                      <a:pt x="2570" y="3594"/>
                    </a:cubicBezTo>
                    <a:lnTo>
                      <a:pt x="2570" y="3634"/>
                    </a:lnTo>
                    <a:cubicBezTo>
                      <a:pt x="3216" y="4199"/>
                      <a:pt x="2611" y="3997"/>
                      <a:pt x="473" y="4118"/>
                    </a:cubicBezTo>
                    <a:cubicBezTo>
                      <a:pt x="231" y="4118"/>
                      <a:pt x="30" y="4320"/>
                      <a:pt x="30" y="4562"/>
                    </a:cubicBezTo>
                    <a:cubicBezTo>
                      <a:pt x="0" y="5031"/>
                      <a:pt x="355" y="5095"/>
                      <a:pt x="628" y="5095"/>
                    </a:cubicBezTo>
                    <a:cubicBezTo>
                      <a:pt x="731" y="5095"/>
                      <a:pt x="822" y="5086"/>
                      <a:pt x="877" y="5086"/>
                    </a:cubicBezTo>
                    <a:cubicBezTo>
                      <a:pt x="1467" y="5064"/>
                      <a:pt x="1903" y="5036"/>
                      <a:pt x="2195" y="5036"/>
                    </a:cubicBezTo>
                    <a:cubicBezTo>
                      <a:pt x="2980" y="5036"/>
                      <a:pt x="2720" y="5238"/>
                      <a:pt x="1603" y="6296"/>
                    </a:cubicBezTo>
                    <a:cubicBezTo>
                      <a:pt x="859" y="6982"/>
                      <a:pt x="1008" y="7526"/>
                      <a:pt x="1445" y="7526"/>
                    </a:cubicBezTo>
                    <a:cubicBezTo>
                      <a:pt x="1624" y="7526"/>
                      <a:pt x="1852" y="7435"/>
                      <a:pt x="2086" y="7224"/>
                    </a:cubicBezTo>
                    <a:cubicBezTo>
                      <a:pt x="2940" y="6462"/>
                      <a:pt x="3342" y="6060"/>
                      <a:pt x="3478" y="6060"/>
                    </a:cubicBezTo>
                    <a:cubicBezTo>
                      <a:pt x="3639" y="6060"/>
                      <a:pt x="3437" y="6613"/>
                      <a:pt x="3175" y="7788"/>
                    </a:cubicBezTo>
                    <a:cubicBezTo>
                      <a:pt x="3095" y="8272"/>
                      <a:pt x="3014" y="8796"/>
                      <a:pt x="3417" y="8917"/>
                    </a:cubicBezTo>
                    <a:cubicBezTo>
                      <a:pt x="3460" y="8930"/>
                      <a:pt x="3500" y="8936"/>
                      <a:pt x="3538" y="8936"/>
                    </a:cubicBezTo>
                    <a:cubicBezTo>
                      <a:pt x="3854" y="8936"/>
                      <a:pt x="3995" y="8507"/>
                      <a:pt x="4103" y="8111"/>
                    </a:cubicBezTo>
                    <a:cubicBezTo>
                      <a:pt x="4456" y="6911"/>
                      <a:pt x="4507" y="6411"/>
                      <a:pt x="4696" y="6411"/>
                    </a:cubicBezTo>
                    <a:cubicBezTo>
                      <a:pt x="4831" y="6411"/>
                      <a:pt x="5037" y="6666"/>
                      <a:pt x="5474" y="7103"/>
                    </a:cubicBezTo>
                    <a:cubicBezTo>
                      <a:pt x="5708" y="7360"/>
                      <a:pt x="6051" y="7536"/>
                      <a:pt x="6297" y="7536"/>
                    </a:cubicBezTo>
                    <a:cubicBezTo>
                      <a:pt x="6475" y="7536"/>
                      <a:pt x="6603" y="7444"/>
                      <a:pt x="6603" y="7224"/>
                    </a:cubicBezTo>
                    <a:cubicBezTo>
                      <a:pt x="6644" y="6659"/>
                      <a:pt x="6200" y="6498"/>
                      <a:pt x="5918" y="6094"/>
                    </a:cubicBezTo>
                    <a:cubicBezTo>
                      <a:pt x="5756" y="5812"/>
                      <a:pt x="5393" y="5651"/>
                      <a:pt x="5393" y="5288"/>
                    </a:cubicBezTo>
                    <a:cubicBezTo>
                      <a:pt x="5474" y="5263"/>
                      <a:pt x="5579" y="5253"/>
                      <a:pt x="5701" y="5253"/>
                    </a:cubicBezTo>
                    <a:cubicBezTo>
                      <a:pt x="6204" y="5253"/>
                      <a:pt x="7001" y="5424"/>
                      <a:pt x="7604" y="5424"/>
                    </a:cubicBezTo>
                    <a:cubicBezTo>
                      <a:pt x="8031" y="5424"/>
                      <a:pt x="8360" y="5338"/>
                      <a:pt x="8418" y="5046"/>
                    </a:cubicBezTo>
                    <a:cubicBezTo>
                      <a:pt x="8499" y="4602"/>
                      <a:pt x="7934" y="4481"/>
                      <a:pt x="7491" y="4441"/>
                    </a:cubicBezTo>
                    <a:cubicBezTo>
                      <a:pt x="4990" y="4159"/>
                      <a:pt x="5071" y="4481"/>
                      <a:pt x="6563" y="3070"/>
                    </a:cubicBezTo>
                    <a:cubicBezTo>
                      <a:pt x="6845" y="2787"/>
                      <a:pt x="7168" y="2586"/>
                      <a:pt x="6886" y="2182"/>
                    </a:cubicBezTo>
                    <a:cubicBezTo>
                      <a:pt x="6800" y="2040"/>
                      <a:pt x="6670" y="1983"/>
                      <a:pt x="6523" y="1983"/>
                    </a:cubicBezTo>
                    <a:cubicBezTo>
                      <a:pt x="6252" y="1983"/>
                      <a:pt x="5925" y="2175"/>
                      <a:pt x="5716" y="2384"/>
                    </a:cubicBezTo>
                    <a:cubicBezTo>
                      <a:pt x="5296" y="2776"/>
                      <a:pt x="4953" y="3169"/>
                      <a:pt x="4743" y="3169"/>
                    </a:cubicBezTo>
                    <a:cubicBezTo>
                      <a:pt x="4650" y="3169"/>
                      <a:pt x="4583" y="3093"/>
                      <a:pt x="4547" y="2908"/>
                    </a:cubicBezTo>
                    <a:cubicBezTo>
                      <a:pt x="4129" y="364"/>
                      <a:pt x="4212" y="1"/>
                      <a:pt x="3650"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0" name="Google Shape;250;p21"/>
              <p:cNvSpPr/>
              <p:nvPr/>
            </p:nvSpPr>
            <p:spPr>
              <a:xfrm>
                <a:off x="8664170" y="35134"/>
                <a:ext cx="239055" cy="246709"/>
              </a:xfrm>
              <a:custGeom>
                <a:avLst/>
                <a:gdLst/>
                <a:ahLst/>
                <a:cxnLst/>
                <a:rect l="l" t="t" r="r" b="b"/>
                <a:pathLst>
                  <a:path w="10057" h="10379" extrusionOk="0">
                    <a:moveTo>
                      <a:pt x="3479" y="1"/>
                    </a:moveTo>
                    <a:cubicBezTo>
                      <a:pt x="3152" y="1"/>
                      <a:pt x="2797" y="226"/>
                      <a:pt x="2878" y="577"/>
                    </a:cubicBezTo>
                    <a:cubicBezTo>
                      <a:pt x="3039" y="1344"/>
                      <a:pt x="3322" y="2110"/>
                      <a:pt x="3644" y="2836"/>
                    </a:cubicBezTo>
                    <a:cubicBezTo>
                      <a:pt x="3725" y="2997"/>
                      <a:pt x="3886" y="3239"/>
                      <a:pt x="3725" y="3360"/>
                    </a:cubicBezTo>
                    <a:cubicBezTo>
                      <a:pt x="3711" y="3374"/>
                      <a:pt x="3690" y="3380"/>
                      <a:pt x="3664" y="3380"/>
                    </a:cubicBezTo>
                    <a:cubicBezTo>
                      <a:pt x="3378" y="3380"/>
                      <a:pt x="2405" y="2657"/>
                      <a:pt x="1668" y="2473"/>
                    </a:cubicBezTo>
                    <a:cubicBezTo>
                      <a:pt x="1622" y="2462"/>
                      <a:pt x="1577" y="2457"/>
                      <a:pt x="1534" y="2457"/>
                    </a:cubicBezTo>
                    <a:cubicBezTo>
                      <a:pt x="1092" y="2457"/>
                      <a:pt x="853" y="2992"/>
                      <a:pt x="1184" y="3360"/>
                    </a:cubicBezTo>
                    <a:cubicBezTo>
                      <a:pt x="1709" y="3804"/>
                      <a:pt x="2313" y="4167"/>
                      <a:pt x="2959" y="4409"/>
                    </a:cubicBezTo>
                    <a:lnTo>
                      <a:pt x="2959" y="4449"/>
                    </a:lnTo>
                    <a:cubicBezTo>
                      <a:pt x="3806" y="4973"/>
                      <a:pt x="3039" y="4893"/>
                      <a:pt x="620" y="5538"/>
                    </a:cubicBezTo>
                    <a:cubicBezTo>
                      <a:pt x="0" y="5732"/>
                      <a:pt x="161" y="6632"/>
                      <a:pt x="782" y="6632"/>
                    </a:cubicBezTo>
                    <a:cubicBezTo>
                      <a:pt x="808" y="6632"/>
                      <a:pt x="834" y="6630"/>
                      <a:pt x="862" y="6627"/>
                    </a:cubicBezTo>
                    <a:cubicBezTo>
                      <a:pt x="1063" y="6627"/>
                      <a:pt x="1225" y="6586"/>
                      <a:pt x="1386" y="6546"/>
                    </a:cubicBezTo>
                    <a:cubicBezTo>
                      <a:pt x="2359" y="6323"/>
                      <a:pt x="2960" y="6150"/>
                      <a:pt x="3241" y="6150"/>
                    </a:cubicBezTo>
                    <a:cubicBezTo>
                      <a:pt x="3670" y="6150"/>
                      <a:pt x="3352" y="6553"/>
                      <a:pt x="2475" y="7796"/>
                    </a:cubicBezTo>
                    <a:cubicBezTo>
                      <a:pt x="1820" y="8687"/>
                      <a:pt x="2033" y="9237"/>
                      <a:pt x="2472" y="9237"/>
                    </a:cubicBezTo>
                    <a:cubicBezTo>
                      <a:pt x="2710" y="9237"/>
                      <a:pt x="3013" y="9077"/>
                      <a:pt x="3281" y="8724"/>
                    </a:cubicBezTo>
                    <a:cubicBezTo>
                      <a:pt x="4103" y="7616"/>
                      <a:pt x="4463" y="7060"/>
                      <a:pt x="4610" y="7060"/>
                    </a:cubicBezTo>
                    <a:cubicBezTo>
                      <a:pt x="4773" y="7060"/>
                      <a:pt x="4674" y="7747"/>
                      <a:pt x="4653" y="9127"/>
                    </a:cubicBezTo>
                    <a:cubicBezTo>
                      <a:pt x="4653" y="9692"/>
                      <a:pt x="4612" y="10337"/>
                      <a:pt x="5177" y="10377"/>
                    </a:cubicBezTo>
                    <a:cubicBezTo>
                      <a:pt x="5189" y="10378"/>
                      <a:pt x="5201" y="10378"/>
                      <a:pt x="5213" y="10378"/>
                    </a:cubicBezTo>
                    <a:cubicBezTo>
                      <a:pt x="5860" y="10378"/>
                      <a:pt x="5784" y="9298"/>
                      <a:pt x="5903" y="7595"/>
                    </a:cubicBezTo>
                    <a:cubicBezTo>
                      <a:pt x="5923" y="7307"/>
                      <a:pt x="5996" y="7200"/>
                      <a:pt x="6113" y="7200"/>
                    </a:cubicBezTo>
                    <a:cubicBezTo>
                      <a:pt x="6456" y="7200"/>
                      <a:pt x="7179" y="8119"/>
                      <a:pt x="8081" y="8119"/>
                    </a:cubicBezTo>
                    <a:cubicBezTo>
                      <a:pt x="8323" y="8119"/>
                      <a:pt x="8484" y="7877"/>
                      <a:pt x="8443" y="7675"/>
                    </a:cubicBezTo>
                    <a:cubicBezTo>
                      <a:pt x="8363" y="7030"/>
                      <a:pt x="7839" y="6949"/>
                      <a:pt x="7395" y="6506"/>
                    </a:cubicBezTo>
                    <a:cubicBezTo>
                      <a:pt x="7113" y="6224"/>
                      <a:pt x="6669" y="6183"/>
                      <a:pt x="6588" y="5740"/>
                    </a:cubicBezTo>
                    <a:cubicBezTo>
                      <a:pt x="6951" y="5619"/>
                      <a:pt x="7274" y="5538"/>
                      <a:pt x="7637" y="5538"/>
                    </a:cubicBezTo>
                    <a:cubicBezTo>
                      <a:pt x="7839" y="5498"/>
                      <a:pt x="8000" y="5498"/>
                      <a:pt x="8161" y="5498"/>
                    </a:cubicBezTo>
                    <a:cubicBezTo>
                      <a:pt x="9331" y="5336"/>
                      <a:pt x="10057" y="5296"/>
                      <a:pt x="10016" y="4731"/>
                    </a:cubicBezTo>
                    <a:cubicBezTo>
                      <a:pt x="10016" y="4313"/>
                      <a:pt x="9639" y="4227"/>
                      <a:pt x="9230" y="4227"/>
                    </a:cubicBezTo>
                    <a:cubicBezTo>
                      <a:pt x="9088" y="4227"/>
                      <a:pt x="8942" y="4237"/>
                      <a:pt x="8806" y="4247"/>
                    </a:cubicBezTo>
                    <a:cubicBezTo>
                      <a:pt x="7723" y="4353"/>
                      <a:pt x="7066" y="4469"/>
                      <a:pt x="6740" y="4469"/>
                    </a:cubicBezTo>
                    <a:cubicBezTo>
                      <a:pt x="6192" y="4469"/>
                      <a:pt x="6576" y="4140"/>
                      <a:pt x="7435" y="2876"/>
                    </a:cubicBezTo>
                    <a:cubicBezTo>
                      <a:pt x="7677" y="2473"/>
                      <a:pt x="8000" y="2191"/>
                      <a:pt x="7597" y="1787"/>
                    </a:cubicBezTo>
                    <a:cubicBezTo>
                      <a:pt x="7490" y="1681"/>
                      <a:pt x="7373" y="1636"/>
                      <a:pt x="7251" y="1636"/>
                    </a:cubicBezTo>
                    <a:cubicBezTo>
                      <a:pt x="6912" y="1636"/>
                      <a:pt x="6544" y="1985"/>
                      <a:pt x="6306" y="2312"/>
                    </a:cubicBezTo>
                    <a:cubicBezTo>
                      <a:pt x="5867" y="2868"/>
                      <a:pt x="5576" y="3425"/>
                      <a:pt x="5342" y="3425"/>
                    </a:cubicBezTo>
                    <a:cubicBezTo>
                      <a:pt x="5254" y="3425"/>
                      <a:pt x="5173" y="3346"/>
                      <a:pt x="5096" y="3158"/>
                    </a:cubicBezTo>
                    <a:cubicBezTo>
                      <a:pt x="4249" y="1021"/>
                      <a:pt x="4128" y="577"/>
                      <a:pt x="3886" y="174"/>
                    </a:cubicBezTo>
                    <a:cubicBezTo>
                      <a:pt x="3793" y="55"/>
                      <a:pt x="3640" y="1"/>
                      <a:pt x="3479"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1" name="Google Shape;251;p21"/>
              <p:cNvSpPr/>
              <p:nvPr/>
            </p:nvSpPr>
            <p:spPr>
              <a:xfrm rot="3055618">
                <a:off x="8474472" y="634612"/>
                <a:ext cx="199097" cy="463217"/>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52" name="Google Shape;252;p21"/>
            <p:cNvGrpSpPr/>
            <p:nvPr/>
          </p:nvGrpSpPr>
          <p:grpSpPr>
            <a:xfrm rot="10800000">
              <a:off x="6224115" y="4815808"/>
              <a:ext cx="1236949" cy="228146"/>
              <a:chOff x="1498303" y="101476"/>
              <a:chExt cx="1236949" cy="228146"/>
            </a:xfrm>
          </p:grpSpPr>
          <p:sp>
            <p:nvSpPr>
              <p:cNvPr id="253" name="Google Shape;253;p21"/>
              <p:cNvSpPr/>
              <p:nvPr/>
            </p:nvSpPr>
            <p:spPr>
              <a:xfrm rot="-5400000">
                <a:off x="2052772" y="196492"/>
                <a:ext cx="143442" cy="122817"/>
              </a:xfrm>
              <a:custGeom>
                <a:avLst/>
                <a:gdLst/>
                <a:ahLst/>
                <a:cxnLst/>
                <a:rect l="l" t="t" r="r" b="b"/>
                <a:pathLst>
                  <a:path w="3971" h="3400" extrusionOk="0">
                    <a:moveTo>
                      <a:pt x="1702" y="1"/>
                    </a:moveTo>
                    <a:cubicBezTo>
                      <a:pt x="768" y="34"/>
                      <a:pt x="1" y="768"/>
                      <a:pt x="34" y="1702"/>
                    </a:cubicBezTo>
                    <a:cubicBezTo>
                      <a:pt x="34" y="2719"/>
                      <a:pt x="878" y="3400"/>
                      <a:pt x="1743" y="3400"/>
                    </a:cubicBezTo>
                    <a:cubicBezTo>
                      <a:pt x="2154" y="3400"/>
                      <a:pt x="2570" y="3246"/>
                      <a:pt x="2903" y="2903"/>
                    </a:cubicBezTo>
                    <a:cubicBezTo>
                      <a:pt x="3970" y="1802"/>
                      <a:pt x="3203" y="1"/>
                      <a:pt x="17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4" name="Google Shape;254;p21"/>
              <p:cNvSpPr/>
              <p:nvPr/>
            </p:nvSpPr>
            <p:spPr>
              <a:xfrm rot="-5400000">
                <a:off x="1489543" y="202159"/>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5" name="Google Shape;255;p21"/>
              <p:cNvSpPr/>
              <p:nvPr/>
            </p:nvSpPr>
            <p:spPr>
              <a:xfrm rot="-5400000">
                <a:off x="2577504" y="113685"/>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56" name="Google Shape;256;p21"/>
            <p:cNvGrpSpPr/>
            <p:nvPr/>
          </p:nvGrpSpPr>
          <p:grpSpPr>
            <a:xfrm rot="10800000">
              <a:off x="7972725" y="4168342"/>
              <a:ext cx="1045293" cy="898368"/>
              <a:chOff x="465773" y="293127"/>
              <a:chExt cx="1045293" cy="898368"/>
            </a:xfrm>
          </p:grpSpPr>
          <p:sp>
            <p:nvSpPr>
              <p:cNvPr id="257" name="Google Shape;257;p21"/>
              <p:cNvSpPr/>
              <p:nvPr/>
            </p:nvSpPr>
            <p:spPr>
              <a:xfrm>
                <a:off x="465773" y="998149"/>
                <a:ext cx="191779" cy="193346"/>
              </a:xfrm>
              <a:custGeom>
                <a:avLst/>
                <a:gdLst/>
                <a:ahLst/>
                <a:cxnLst/>
                <a:rect l="l" t="t" r="r" b="b"/>
                <a:pathLst>
                  <a:path w="7099" h="7157" extrusionOk="0">
                    <a:moveTo>
                      <a:pt x="2619" y="0"/>
                    </a:moveTo>
                    <a:cubicBezTo>
                      <a:pt x="2432" y="0"/>
                      <a:pt x="2259" y="138"/>
                      <a:pt x="2259" y="333"/>
                    </a:cubicBezTo>
                    <a:lnTo>
                      <a:pt x="2098" y="2188"/>
                    </a:lnTo>
                    <a:cubicBezTo>
                      <a:pt x="2057" y="2309"/>
                      <a:pt x="2017" y="2430"/>
                      <a:pt x="1896" y="2470"/>
                    </a:cubicBezTo>
                    <a:lnTo>
                      <a:pt x="283" y="3398"/>
                    </a:lnTo>
                    <a:cubicBezTo>
                      <a:pt x="0" y="3559"/>
                      <a:pt x="41" y="3922"/>
                      <a:pt x="323" y="4043"/>
                    </a:cubicBezTo>
                    <a:lnTo>
                      <a:pt x="2017" y="4769"/>
                    </a:lnTo>
                    <a:cubicBezTo>
                      <a:pt x="2138" y="4809"/>
                      <a:pt x="2219" y="4930"/>
                      <a:pt x="2219" y="5051"/>
                    </a:cubicBezTo>
                    <a:lnTo>
                      <a:pt x="2622" y="6866"/>
                    </a:lnTo>
                    <a:cubicBezTo>
                      <a:pt x="2647" y="7043"/>
                      <a:pt x="2800" y="7157"/>
                      <a:pt x="2960" y="7157"/>
                    </a:cubicBezTo>
                    <a:cubicBezTo>
                      <a:pt x="3055" y="7157"/>
                      <a:pt x="3152" y="7117"/>
                      <a:pt x="3227" y="7027"/>
                    </a:cubicBezTo>
                    <a:lnTo>
                      <a:pt x="4477" y="5616"/>
                    </a:lnTo>
                    <a:cubicBezTo>
                      <a:pt x="4558" y="5535"/>
                      <a:pt x="4679" y="5495"/>
                      <a:pt x="4759" y="5495"/>
                    </a:cubicBezTo>
                    <a:lnTo>
                      <a:pt x="6614" y="5737"/>
                    </a:lnTo>
                    <a:cubicBezTo>
                      <a:pt x="6937" y="5737"/>
                      <a:pt x="7098" y="5414"/>
                      <a:pt x="6977" y="5172"/>
                    </a:cubicBezTo>
                    <a:lnTo>
                      <a:pt x="6010" y="3559"/>
                    </a:lnTo>
                    <a:cubicBezTo>
                      <a:pt x="5969" y="3478"/>
                      <a:pt x="5969" y="3357"/>
                      <a:pt x="6010" y="3236"/>
                    </a:cubicBezTo>
                    <a:lnTo>
                      <a:pt x="6776" y="1542"/>
                    </a:lnTo>
                    <a:cubicBezTo>
                      <a:pt x="6889" y="1278"/>
                      <a:pt x="6685" y="1014"/>
                      <a:pt x="6427" y="1014"/>
                    </a:cubicBezTo>
                    <a:cubicBezTo>
                      <a:pt x="6409" y="1014"/>
                      <a:pt x="6391" y="1016"/>
                      <a:pt x="6372" y="1018"/>
                    </a:cubicBezTo>
                    <a:lnTo>
                      <a:pt x="4558" y="1462"/>
                    </a:lnTo>
                    <a:cubicBezTo>
                      <a:pt x="4437" y="1462"/>
                      <a:pt x="4316" y="1462"/>
                      <a:pt x="4235" y="1381"/>
                    </a:cubicBezTo>
                    <a:lnTo>
                      <a:pt x="2864" y="91"/>
                    </a:lnTo>
                    <a:cubicBezTo>
                      <a:pt x="2789" y="28"/>
                      <a:pt x="2702" y="0"/>
                      <a:pt x="2619"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8" name="Google Shape;258;p21"/>
              <p:cNvSpPr/>
              <p:nvPr/>
            </p:nvSpPr>
            <p:spPr>
              <a:xfrm>
                <a:off x="1311668" y="362633"/>
                <a:ext cx="199398" cy="186241"/>
              </a:xfrm>
              <a:custGeom>
                <a:avLst/>
                <a:gdLst/>
                <a:ahLst/>
                <a:cxnLst/>
                <a:rect l="l" t="t" r="r" b="b"/>
                <a:pathLst>
                  <a:path w="7381" h="6894" extrusionOk="0">
                    <a:moveTo>
                      <a:pt x="5570" y="1"/>
                    </a:moveTo>
                    <a:cubicBezTo>
                      <a:pt x="5503" y="1"/>
                      <a:pt x="5432" y="18"/>
                      <a:pt x="5364" y="57"/>
                    </a:cubicBezTo>
                    <a:lnTo>
                      <a:pt x="3751" y="945"/>
                    </a:lnTo>
                    <a:cubicBezTo>
                      <a:pt x="3690" y="985"/>
                      <a:pt x="3630" y="1005"/>
                      <a:pt x="3574" y="1005"/>
                    </a:cubicBezTo>
                    <a:cubicBezTo>
                      <a:pt x="3519" y="1005"/>
                      <a:pt x="3468" y="985"/>
                      <a:pt x="3428" y="945"/>
                    </a:cubicBezTo>
                    <a:lnTo>
                      <a:pt x="1734" y="138"/>
                    </a:lnTo>
                    <a:cubicBezTo>
                      <a:pt x="1690" y="116"/>
                      <a:pt x="1644" y="106"/>
                      <a:pt x="1598" y="106"/>
                    </a:cubicBezTo>
                    <a:cubicBezTo>
                      <a:pt x="1389" y="106"/>
                      <a:pt x="1184" y="310"/>
                      <a:pt x="1250" y="541"/>
                    </a:cubicBezTo>
                    <a:lnTo>
                      <a:pt x="1613" y="2356"/>
                    </a:lnTo>
                    <a:cubicBezTo>
                      <a:pt x="1613" y="2477"/>
                      <a:pt x="1573" y="2598"/>
                      <a:pt x="1492" y="2679"/>
                    </a:cubicBezTo>
                    <a:lnTo>
                      <a:pt x="202" y="4050"/>
                    </a:lnTo>
                    <a:cubicBezTo>
                      <a:pt x="0" y="4252"/>
                      <a:pt x="121" y="4574"/>
                      <a:pt x="444" y="4614"/>
                    </a:cubicBezTo>
                    <a:lnTo>
                      <a:pt x="2299" y="4856"/>
                    </a:lnTo>
                    <a:cubicBezTo>
                      <a:pt x="2380" y="4856"/>
                      <a:pt x="2501" y="4937"/>
                      <a:pt x="2541" y="5058"/>
                    </a:cubicBezTo>
                    <a:lnTo>
                      <a:pt x="3428" y="6712"/>
                    </a:lnTo>
                    <a:cubicBezTo>
                      <a:pt x="3489" y="6833"/>
                      <a:pt x="3620" y="6893"/>
                      <a:pt x="3751" y="6893"/>
                    </a:cubicBezTo>
                    <a:cubicBezTo>
                      <a:pt x="3882" y="6893"/>
                      <a:pt x="4013" y="6833"/>
                      <a:pt x="4073" y="6712"/>
                    </a:cubicBezTo>
                    <a:lnTo>
                      <a:pt x="4840" y="4977"/>
                    </a:lnTo>
                    <a:cubicBezTo>
                      <a:pt x="4880" y="4897"/>
                      <a:pt x="5001" y="4816"/>
                      <a:pt x="5122" y="4776"/>
                    </a:cubicBezTo>
                    <a:lnTo>
                      <a:pt x="6937" y="4453"/>
                    </a:lnTo>
                    <a:cubicBezTo>
                      <a:pt x="7259" y="4413"/>
                      <a:pt x="7380" y="4050"/>
                      <a:pt x="7138" y="3848"/>
                    </a:cubicBezTo>
                    <a:lnTo>
                      <a:pt x="5767" y="2598"/>
                    </a:lnTo>
                    <a:cubicBezTo>
                      <a:pt x="5687" y="2477"/>
                      <a:pt x="5646" y="2396"/>
                      <a:pt x="5646" y="2275"/>
                    </a:cubicBezTo>
                    <a:lnTo>
                      <a:pt x="5929" y="420"/>
                    </a:lnTo>
                    <a:cubicBezTo>
                      <a:pt x="5959" y="176"/>
                      <a:pt x="5781" y="1"/>
                      <a:pt x="557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59" name="Google Shape;259;p21"/>
              <p:cNvSpPr/>
              <p:nvPr/>
            </p:nvSpPr>
            <p:spPr>
              <a:xfrm rot="-7200043">
                <a:off x="626575" y="263536"/>
                <a:ext cx="199096" cy="463216"/>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60" name="Google Shape;260;p21"/>
            <p:cNvGrpSpPr/>
            <p:nvPr/>
          </p:nvGrpSpPr>
          <p:grpSpPr>
            <a:xfrm rot="10800000">
              <a:off x="933476" y="4708378"/>
              <a:ext cx="2461805" cy="355110"/>
              <a:chOff x="7348756" y="299699"/>
              <a:chExt cx="2291970" cy="330612"/>
            </a:xfrm>
          </p:grpSpPr>
          <p:sp>
            <p:nvSpPr>
              <p:cNvPr id="261" name="Google Shape;261;p21"/>
              <p:cNvSpPr/>
              <p:nvPr/>
            </p:nvSpPr>
            <p:spPr>
              <a:xfrm>
                <a:off x="9485147" y="313975"/>
                <a:ext cx="155579" cy="214438"/>
              </a:xfrm>
              <a:custGeom>
                <a:avLst/>
                <a:gdLst/>
                <a:ahLst/>
                <a:cxnLst/>
                <a:rect l="l" t="t" r="r" b="b"/>
                <a:pathLst>
                  <a:path w="6920" h="9538" extrusionOk="0">
                    <a:moveTo>
                      <a:pt x="3052" y="1"/>
                    </a:moveTo>
                    <a:cubicBezTo>
                      <a:pt x="2899" y="1"/>
                      <a:pt x="2738" y="99"/>
                      <a:pt x="2687" y="277"/>
                    </a:cubicBezTo>
                    <a:cubicBezTo>
                      <a:pt x="2443" y="887"/>
                      <a:pt x="2158" y="3085"/>
                      <a:pt x="611" y="4753"/>
                    </a:cubicBezTo>
                    <a:cubicBezTo>
                      <a:pt x="1" y="5404"/>
                      <a:pt x="855" y="5608"/>
                      <a:pt x="1791" y="6463"/>
                    </a:cubicBezTo>
                    <a:cubicBezTo>
                      <a:pt x="3379" y="7928"/>
                      <a:pt x="3460" y="8864"/>
                      <a:pt x="3989" y="9393"/>
                    </a:cubicBezTo>
                    <a:cubicBezTo>
                      <a:pt x="4055" y="9492"/>
                      <a:pt x="4162" y="9537"/>
                      <a:pt x="4270" y="9537"/>
                    </a:cubicBezTo>
                    <a:cubicBezTo>
                      <a:pt x="4429" y="9537"/>
                      <a:pt x="4592" y="9440"/>
                      <a:pt x="4640" y="9271"/>
                    </a:cubicBezTo>
                    <a:cubicBezTo>
                      <a:pt x="4722" y="9067"/>
                      <a:pt x="4803" y="8864"/>
                      <a:pt x="4844" y="8620"/>
                    </a:cubicBezTo>
                    <a:cubicBezTo>
                      <a:pt x="5169" y="7154"/>
                      <a:pt x="5821" y="5811"/>
                      <a:pt x="6797" y="4672"/>
                    </a:cubicBezTo>
                    <a:cubicBezTo>
                      <a:pt x="6919" y="4428"/>
                      <a:pt x="6838" y="4143"/>
                      <a:pt x="6675" y="3939"/>
                    </a:cubicBezTo>
                    <a:cubicBezTo>
                      <a:pt x="5495" y="3166"/>
                      <a:pt x="4518" y="2108"/>
                      <a:pt x="3826" y="887"/>
                    </a:cubicBezTo>
                    <a:cubicBezTo>
                      <a:pt x="3704" y="602"/>
                      <a:pt x="3501" y="358"/>
                      <a:pt x="3297" y="114"/>
                    </a:cubicBezTo>
                    <a:cubicBezTo>
                      <a:pt x="3236" y="37"/>
                      <a:pt x="3145" y="1"/>
                      <a:pt x="3052"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2" name="Google Shape;262;p21"/>
              <p:cNvSpPr/>
              <p:nvPr/>
            </p:nvSpPr>
            <p:spPr>
              <a:xfrm>
                <a:off x="8058439" y="325567"/>
                <a:ext cx="161042" cy="213921"/>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3" name="Google Shape;263;p21"/>
              <p:cNvSpPr/>
              <p:nvPr/>
            </p:nvSpPr>
            <p:spPr>
              <a:xfrm>
                <a:off x="8702261" y="299699"/>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4" name="Google Shape;264;p21"/>
              <p:cNvSpPr/>
              <p:nvPr/>
            </p:nvSpPr>
            <p:spPr>
              <a:xfrm>
                <a:off x="7348756" y="363714"/>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65" name="Google Shape;265;p21"/>
            <p:cNvGrpSpPr/>
            <p:nvPr/>
          </p:nvGrpSpPr>
          <p:grpSpPr>
            <a:xfrm rot="10800000">
              <a:off x="7948161" y="127510"/>
              <a:ext cx="1094429" cy="263735"/>
              <a:chOff x="2323184" y="4544866"/>
              <a:chExt cx="1094429" cy="263735"/>
            </a:xfrm>
          </p:grpSpPr>
          <p:sp>
            <p:nvSpPr>
              <p:cNvPr id="266" name="Google Shape;266;p21"/>
              <p:cNvSpPr/>
              <p:nvPr/>
            </p:nvSpPr>
            <p:spPr>
              <a:xfrm rot="-6299960">
                <a:off x="2347646" y="4568837"/>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7" name="Google Shape;267;p21"/>
              <p:cNvSpPr/>
              <p:nvPr/>
            </p:nvSpPr>
            <p:spPr>
              <a:xfrm rot="-6299960">
                <a:off x="3205361" y="4581524"/>
                <a:ext cx="191094" cy="190444"/>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68" name="Google Shape;268;p21"/>
            <p:cNvGrpSpPr/>
            <p:nvPr/>
          </p:nvGrpSpPr>
          <p:grpSpPr>
            <a:xfrm rot="5400000" flipH="1">
              <a:off x="-543698" y="4080631"/>
              <a:ext cx="1642913" cy="288106"/>
              <a:chOff x="2374837" y="4744366"/>
              <a:chExt cx="1642913" cy="288106"/>
            </a:xfrm>
          </p:grpSpPr>
          <p:sp>
            <p:nvSpPr>
              <p:cNvPr id="269" name="Google Shape;269;p21"/>
              <p:cNvSpPr/>
              <p:nvPr/>
            </p:nvSpPr>
            <p:spPr>
              <a:xfrm rot="-6299960">
                <a:off x="2399299" y="4768337"/>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0" name="Google Shape;270;p21"/>
              <p:cNvSpPr/>
              <p:nvPr/>
            </p:nvSpPr>
            <p:spPr>
              <a:xfrm rot="-6300015">
                <a:off x="3851599" y="4847666"/>
                <a:ext cx="149588" cy="149079"/>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1" name="Google Shape;271;p21"/>
              <p:cNvSpPr/>
              <p:nvPr/>
            </p:nvSpPr>
            <p:spPr>
              <a:xfrm rot="-6299960">
                <a:off x="3154081" y="4848574"/>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272" name="Google Shape;272;p21"/>
            <p:cNvSpPr/>
            <p:nvPr/>
          </p:nvSpPr>
          <p:spPr>
            <a:xfrm>
              <a:off x="1168329" y="82066"/>
              <a:ext cx="1114025" cy="354625"/>
            </a:xfrm>
            <a:custGeom>
              <a:avLst/>
              <a:gdLst/>
              <a:ahLst/>
              <a:cxnLst/>
              <a:rect l="l" t="t" r="r" b="b"/>
              <a:pathLst>
                <a:path w="44561" h="14185" extrusionOk="0">
                  <a:moveTo>
                    <a:pt x="43482" y="0"/>
                  </a:moveTo>
                  <a:cubicBezTo>
                    <a:pt x="43479" y="0"/>
                    <a:pt x="43477" y="0"/>
                    <a:pt x="43475" y="0"/>
                  </a:cubicBezTo>
                  <a:cubicBezTo>
                    <a:pt x="43274" y="0"/>
                    <a:pt x="43153" y="404"/>
                    <a:pt x="43032" y="1210"/>
                  </a:cubicBezTo>
                  <a:cubicBezTo>
                    <a:pt x="42314" y="7116"/>
                    <a:pt x="38386" y="9849"/>
                    <a:pt x="34970" y="9849"/>
                  </a:cubicBezTo>
                  <a:cubicBezTo>
                    <a:pt x="33394" y="9849"/>
                    <a:pt x="31926" y="9267"/>
                    <a:pt x="30933" y="8147"/>
                  </a:cubicBezTo>
                  <a:cubicBezTo>
                    <a:pt x="29522" y="6735"/>
                    <a:pt x="29038" y="3267"/>
                    <a:pt x="25731" y="2864"/>
                  </a:cubicBezTo>
                  <a:cubicBezTo>
                    <a:pt x="25557" y="2847"/>
                    <a:pt x="25389" y="2839"/>
                    <a:pt x="25226" y="2839"/>
                  </a:cubicBezTo>
                  <a:cubicBezTo>
                    <a:pt x="19750" y="2839"/>
                    <a:pt x="19477" y="11758"/>
                    <a:pt x="13995" y="12502"/>
                  </a:cubicBezTo>
                  <a:cubicBezTo>
                    <a:pt x="13821" y="12525"/>
                    <a:pt x="13647" y="12536"/>
                    <a:pt x="13474" y="12536"/>
                  </a:cubicBezTo>
                  <a:cubicBezTo>
                    <a:pt x="12727" y="12536"/>
                    <a:pt x="12004" y="12323"/>
                    <a:pt x="11414" y="11897"/>
                  </a:cubicBezTo>
                  <a:cubicBezTo>
                    <a:pt x="10204" y="10889"/>
                    <a:pt x="10325" y="10123"/>
                    <a:pt x="9720" y="8590"/>
                  </a:cubicBezTo>
                  <a:cubicBezTo>
                    <a:pt x="9183" y="6952"/>
                    <a:pt x="7697" y="5967"/>
                    <a:pt x="6134" y="5967"/>
                  </a:cubicBezTo>
                  <a:cubicBezTo>
                    <a:pt x="5466" y="5967"/>
                    <a:pt x="4783" y="6147"/>
                    <a:pt x="4155" y="6534"/>
                  </a:cubicBezTo>
                  <a:cubicBezTo>
                    <a:pt x="1735" y="7864"/>
                    <a:pt x="1" y="12220"/>
                    <a:pt x="646" y="12462"/>
                  </a:cubicBezTo>
                  <a:cubicBezTo>
                    <a:pt x="667" y="12470"/>
                    <a:pt x="689" y="12474"/>
                    <a:pt x="710" y="12474"/>
                  </a:cubicBezTo>
                  <a:cubicBezTo>
                    <a:pt x="1209" y="12474"/>
                    <a:pt x="1685" y="10252"/>
                    <a:pt x="3348" y="8550"/>
                  </a:cubicBezTo>
                  <a:cubicBezTo>
                    <a:pt x="4247" y="7605"/>
                    <a:pt x="5199" y="7226"/>
                    <a:pt x="6023" y="7226"/>
                  </a:cubicBezTo>
                  <a:cubicBezTo>
                    <a:pt x="6640" y="7226"/>
                    <a:pt x="7185" y="7438"/>
                    <a:pt x="7583" y="7784"/>
                  </a:cubicBezTo>
                  <a:cubicBezTo>
                    <a:pt x="8389" y="8469"/>
                    <a:pt x="8470" y="9639"/>
                    <a:pt x="8913" y="10889"/>
                  </a:cubicBezTo>
                  <a:cubicBezTo>
                    <a:pt x="9598" y="13013"/>
                    <a:pt x="11428" y="14184"/>
                    <a:pt x="13524" y="14184"/>
                  </a:cubicBezTo>
                  <a:cubicBezTo>
                    <a:pt x="15010" y="14184"/>
                    <a:pt x="16629" y="13596"/>
                    <a:pt x="18068" y="12341"/>
                  </a:cubicBezTo>
                  <a:cubicBezTo>
                    <a:pt x="20165" y="10486"/>
                    <a:pt x="21335" y="7784"/>
                    <a:pt x="22666" y="6130"/>
                  </a:cubicBezTo>
                  <a:cubicBezTo>
                    <a:pt x="23711" y="4831"/>
                    <a:pt x="24598" y="4659"/>
                    <a:pt x="25077" y="4659"/>
                  </a:cubicBezTo>
                  <a:cubicBezTo>
                    <a:pt x="25249" y="4659"/>
                    <a:pt x="25368" y="4681"/>
                    <a:pt x="25423" y="4681"/>
                  </a:cubicBezTo>
                  <a:cubicBezTo>
                    <a:pt x="25434" y="4681"/>
                    <a:pt x="25442" y="4680"/>
                    <a:pt x="25448" y="4678"/>
                  </a:cubicBezTo>
                  <a:cubicBezTo>
                    <a:pt x="28634" y="5001"/>
                    <a:pt x="27828" y="10325"/>
                    <a:pt x="33514" y="11252"/>
                  </a:cubicBezTo>
                  <a:cubicBezTo>
                    <a:pt x="33938" y="11302"/>
                    <a:pt x="34377" y="11336"/>
                    <a:pt x="34812" y="11336"/>
                  </a:cubicBezTo>
                  <a:cubicBezTo>
                    <a:pt x="35082" y="11336"/>
                    <a:pt x="35349" y="11323"/>
                    <a:pt x="35611" y="11292"/>
                  </a:cubicBezTo>
                  <a:cubicBezTo>
                    <a:pt x="43541" y="10648"/>
                    <a:pt x="44560" y="0"/>
                    <a:pt x="43482"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3" name="Google Shape;273;p21"/>
            <p:cNvSpPr/>
            <p:nvPr/>
          </p:nvSpPr>
          <p:spPr>
            <a:xfrm rot="10800000">
              <a:off x="3906943" y="4708373"/>
              <a:ext cx="1114025" cy="354625"/>
            </a:xfrm>
            <a:custGeom>
              <a:avLst/>
              <a:gdLst/>
              <a:ahLst/>
              <a:cxnLst/>
              <a:rect l="l" t="t" r="r" b="b"/>
              <a:pathLst>
                <a:path w="44561" h="14185" extrusionOk="0">
                  <a:moveTo>
                    <a:pt x="43482" y="0"/>
                  </a:moveTo>
                  <a:cubicBezTo>
                    <a:pt x="43479" y="0"/>
                    <a:pt x="43477" y="0"/>
                    <a:pt x="43475" y="0"/>
                  </a:cubicBezTo>
                  <a:cubicBezTo>
                    <a:pt x="43274" y="0"/>
                    <a:pt x="43153" y="404"/>
                    <a:pt x="43032" y="1210"/>
                  </a:cubicBezTo>
                  <a:cubicBezTo>
                    <a:pt x="42314" y="7116"/>
                    <a:pt x="38386" y="9849"/>
                    <a:pt x="34970" y="9849"/>
                  </a:cubicBezTo>
                  <a:cubicBezTo>
                    <a:pt x="33394" y="9849"/>
                    <a:pt x="31926" y="9267"/>
                    <a:pt x="30933" y="8147"/>
                  </a:cubicBezTo>
                  <a:cubicBezTo>
                    <a:pt x="29522" y="6735"/>
                    <a:pt x="29038" y="3267"/>
                    <a:pt x="25731" y="2864"/>
                  </a:cubicBezTo>
                  <a:cubicBezTo>
                    <a:pt x="25557" y="2847"/>
                    <a:pt x="25389" y="2839"/>
                    <a:pt x="25226" y="2839"/>
                  </a:cubicBezTo>
                  <a:cubicBezTo>
                    <a:pt x="19750" y="2839"/>
                    <a:pt x="19477" y="11758"/>
                    <a:pt x="13995" y="12502"/>
                  </a:cubicBezTo>
                  <a:cubicBezTo>
                    <a:pt x="13821" y="12525"/>
                    <a:pt x="13647" y="12536"/>
                    <a:pt x="13474" y="12536"/>
                  </a:cubicBezTo>
                  <a:cubicBezTo>
                    <a:pt x="12727" y="12536"/>
                    <a:pt x="12004" y="12323"/>
                    <a:pt x="11414" y="11897"/>
                  </a:cubicBezTo>
                  <a:cubicBezTo>
                    <a:pt x="10204" y="10889"/>
                    <a:pt x="10325" y="10123"/>
                    <a:pt x="9720" y="8590"/>
                  </a:cubicBezTo>
                  <a:cubicBezTo>
                    <a:pt x="9183" y="6952"/>
                    <a:pt x="7697" y="5967"/>
                    <a:pt x="6134" y="5967"/>
                  </a:cubicBezTo>
                  <a:cubicBezTo>
                    <a:pt x="5466" y="5967"/>
                    <a:pt x="4783" y="6147"/>
                    <a:pt x="4155" y="6534"/>
                  </a:cubicBezTo>
                  <a:cubicBezTo>
                    <a:pt x="1735" y="7864"/>
                    <a:pt x="1" y="12220"/>
                    <a:pt x="646" y="12462"/>
                  </a:cubicBezTo>
                  <a:cubicBezTo>
                    <a:pt x="667" y="12470"/>
                    <a:pt x="689" y="12474"/>
                    <a:pt x="710" y="12474"/>
                  </a:cubicBezTo>
                  <a:cubicBezTo>
                    <a:pt x="1209" y="12474"/>
                    <a:pt x="1685" y="10252"/>
                    <a:pt x="3348" y="8550"/>
                  </a:cubicBezTo>
                  <a:cubicBezTo>
                    <a:pt x="4247" y="7605"/>
                    <a:pt x="5199" y="7226"/>
                    <a:pt x="6023" y="7226"/>
                  </a:cubicBezTo>
                  <a:cubicBezTo>
                    <a:pt x="6640" y="7226"/>
                    <a:pt x="7185" y="7438"/>
                    <a:pt x="7583" y="7784"/>
                  </a:cubicBezTo>
                  <a:cubicBezTo>
                    <a:pt x="8389" y="8469"/>
                    <a:pt x="8470" y="9639"/>
                    <a:pt x="8913" y="10889"/>
                  </a:cubicBezTo>
                  <a:cubicBezTo>
                    <a:pt x="9598" y="13013"/>
                    <a:pt x="11428" y="14184"/>
                    <a:pt x="13524" y="14184"/>
                  </a:cubicBezTo>
                  <a:cubicBezTo>
                    <a:pt x="15010" y="14184"/>
                    <a:pt x="16629" y="13596"/>
                    <a:pt x="18068" y="12341"/>
                  </a:cubicBezTo>
                  <a:cubicBezTo>
                    <a:pt x="20165" y="10486"/>
                    <a:pt x="21335" y="7784"/>
                    <a:pt x="22666" y="6130"/>
                  </a:cubicBezTo>
                  <a:cubicBezTo>
                    <a:pt x="23711" y="4831"/>
                    <a:pt x="24598" y="4659"/>
                    <a:pt x="25077" y="4659"/>
                  </a:cubicBezTo>
                  <a:cubicBezTo>
                    <a:pt x="25249" y="4659"/>
                    <a:pt x="25368" y="4681"/>
                    <a:pt x="25423" y="4681"/>
                  </a:cubicBezTo>
                  <a:cubicBezTo>
                    <a:pt x="25434" y="4681"/>
                    <a:pt x="25442" y="4680"/>
                    <a:pt x="25448" y="4678"/>
                  </a:cubicBezTo>
                  <a:cubicBezTo>
                    <a:pt x="28634" y="5001"/>
                    <a:pt x="27828" y="10325"/>
                    <a:pt x="33514" y="11252"/>
                  </a:cubicBezTo>
                  <a:cubicBezTo>
                    <a:pt x="33938" y="11302"/>
                    <a:pt x="34377" y="11336"/>
                    <a:pt x="34812" y="11336"/>
                  </a:cubicBezTo>
                  <a:cubicBezTo>
                    <a:pt x="35082" y="11336"/>
                    <a:pt x="35349" y="11323"/>
                    <a:pt x="35611" y="11292"/>
                  </a:cubicBezTo>
                  <a:cubicBezTo>
                    <a:pt x="43541" y="10648"/>
                    <a:pt x="44560" y="0"/>
                    <a:pt x="43482"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274" name="Google Shape;274;p21"/>
            <p:cNvGrpSpPr/>
            <p:nvPr/>
          </p:nvGrpSpPr>
          <p:grpSpPr>
            <a:xfrm rot="10800000">
              <a:off x="152060" y="2227304"/>
              <a:ext cx="251399" cy="688906"/>
              <a:chOff x="113835" y="2698525"/>
              <a:chExt cx="251399" cy="688906"/>
            </a:xfrm>
          </p:grpSpPr>
          <p:sp>
            <p:nvSpPr>
              <p:cNvPr id="275" name="Google Shape;275;p21"/>
              <p:cNvSpPr/>
              <p:nvPr/>
            </p:nvSpPr>
            <p:spPr>
              <a:xfrm rot="5400000">
                <a:off x="245000" y="3267198"/>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6" name="Google Shape;276;p21"/>
              <p:cNvSpPr/>
              <p:nvPr/>
            </p:nvSpPr>
            <p:spPr>
              <a:xfrm rot="5400000">
                <a:off x="101626" y="2710734"/>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77" name="Google Shape;277;p21"/>
            <p:cNvGrpSpPr/>
            <p:nvPr/>
          </p:nvGrpSpPr>
          <p:grpSpPr>
            <a:xfrm rot="-5400000">
              <a:off x="6933744" y="-203277"/>
              <a:ext cx="138491" cy="925308"/>
              <a:chOff x="101360" y="2766924"/>
              <a:chExt cx="138491" cy="925308"/>
            </a:xfrm>
          </p:grpSpPr>
          <p:sp>
            <p:nvSpPr>
              <p:cNvPr id="278" name="Google Shape;278;p21"/>
              <p:cNvSpPr/>
              <p:nvPr/>
            </p:nvSpPr>
            <p:spPr>
              <a:xfrm rot="5400000">
                <a:off x="106721" y="2777236"/>
                <a:ext cx="143442" cy="122817"/>
              </a:xfrm>
              <a:custGeom>
                <a:avLst/>
                <a:gdLst/>
                <a:ahLst/>
                <a:cxnLst/>
                <a:rect l="l" t="t" r="r" b="b"/>
                <a:pathLst>
                  <a:path w="3971" h="3400" extrusionOk="0">
                    <a:moveTo>
                      <a:pt x="1702" y="1"/>
                    </a:moveTo>
                    <a:cubicBezTo>
                      <a:pt x="768" y="34"/>
                      <a:pt x="1" y="768"/>
                      <a:pt x="34" y="1702"/>
                    </a:cubicBezTo>
                    <a:cubicBezTo>
                      <a:pt x="34" y="2719"/>
                      <a:pt x="878" y="3400"/>
                      <a:pt x="1743" y="3400"/>
                    </a:cubicBezTo>
                    <a:cubicBezTo>
                      <a:pt x="2154" y="3400"/>
                      <a:pt x="2570" y="3246"/>
                      <a:pt x="2903" y="2903"/>
                    </a:cubicBezTo>
                    <a:cubicBezTo>
                      <a:pt x="3970" y="1802"/>
                      <a:pt x="3203" y="1"/>
                      <a:pt x="17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9" name="Google Shape;279;p21"/>
              <p:cNvSpPr/>
              <p:nvPr/>
            </p:nvSpPr>
            <p:spPr>
              <a:xfrm rot="5400000">
                <a:off x="92600" y="3571998"/>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80" name="Google Shape;280;p21"/>
            <p:cNvGrpSpPr/>
            <p:nvPr/>
          </p:nvGrpSpPr>
          <p:grpSpPr>
            <a:xfrm rot="10800000">
              <a:off x="8630226" y="864554"/>
              <a:ext cx="464001" cy="2906681"/>
              <a:chOff x="9246" y="3423181"/>
              <a:chExt cx="464001" cy="2906681"/>
            </a:xfrm>
          </p:grpSpPr>
          <p:grpSp>
            <p:nvGrpSpPr>
              <p:cNvPr id="281" name="Google Shape;281;p21"/>
              <p:cNvGrpSpPr/>
              <p:nvPr/>
            </p:nvGrpSpPr>
            <p:grpSpPr>
              <a:xfrm>
                <a:off x="9246" y="3423181"/>
                <a:ext cx="464001" cy="2906681"/>
                <a:chOff x="57743" y="3111670"/>
                <a:chExt cx="420824" cy="2636207"/>
              </a:xfrm>
            </p:grpSpPr>
            <p:sp>
              <p:nvSpPr>
                <p:cNvPr id="282" name="Google Shape;282;p21"/>
                <p:cNvSpPr/>
                <p:nvPr/>
              </p:nvSpPr>
              <p:spPr>
                <a:xfrm rot="-1799866">
                  <a:off x="136105" y="3633716"/>
                  <a:ext cx="179358" cy="361525"/>
                </a:xfrm>
                <a:custGeom>
                  <a:avLst/>
                  <a:gdLst/>
                  <a:ahLst/>
                  <a:cxnLst/>
                  <a:rect l="l" t="t" r="r" b="b"/>
                  <a:pathLst>
                    <a:path w="7978" h="16081" extrusionOk="0">
                      <a:moveTo>
                        <a:pt x="974" y="0"/>
                      </a:moveTo>
                      <a:cubicBezTo>
                        <a:pt x="774" y="0"/>
                        <a:pt x="590" y="46"/>
                        <a:pt x="407" y="138"/>
                      </a:cubicBezTo>
                      <a:cubicBezTo>
                        <a:pt x="122" y="260"/>
                        <a:pt x="0" y="626"/>
                        <a:pt x="204" y="870"/>
                      </a:cubicBezTo>
                      <a:cubicBezTo>
                        <a:pt x="367" y="1114"/>
                        <a:pt x="652" y="1277"/>
                        <a:pt x="936" y="1318"/>
                      </a:cubicBezTo>
                      <a:cubicBezTo>
                        <a:pt x="1465" y="1399"/>
                        <a:pt x="1954" y="1562"/>
                        <a:pt x="2442" y="1684"/>
                      </a:cubicBezTo>
                      <a:cubicBezTo>
                        <a:pt x="3215" y="1969"/>
                        <a:pt x="3297" y="2213"/>
                        <a:pt x="3012" y="2946"/>
                      </a:cubicBezTo>
                      <a:cubicBezTo>
                        <a:pt x="2768" y="3556"/>
                        <a:pt x="2442" y="4126"/>
                        <a:pt x="2076" y="4696"/>
                      </a:cubicBezTo>
                      <a:cubicBezTo>
                        <a:pt x="1465" y="5387"/>
                        <a:pt x="1425" y="6446"/>
                        <a:pt x="1913" y="7219"/>
                      </a:cubicBezTo>
                      <a:cubicBezTo>
                        <a:pt x="2239" y="7748"/>
                        <a:pt x="2768" y="8155"/>
                        <a:pt x="3338" y="8399"/>
                      </a:cubicBezTo>
                      <a:cubicBezTo>
                        <a:pt x="3663" y="8521"/>
                        <a:pt x="4029" y="8643"/>
                        <a:pt x="4355" y="8806"/>
                      </a:cubicBezTo>
                      <a:cubicBezTo>
                        <a:pt x="5047" y="9132"/>
                        <a:pt x="5169" y="9416"/>
                        <a:pt x="4925" y="10149"/>
                      </a:cubicBezTo>
                      <a:cubicBezTo>
                        <a:pt x="4681" y="10719"/>
                        <a:pt x="4396" y="11289"/>
                        <a:pt x="4029" y="11777"/>
                      </a:cubicBezTo>
                      <a:cubicBezTo>
                        <a:pt x="3134" y="12957"/>
                        <a:pt x="3378" y="14666"/>
                        <a:pt x="4599" y="15562"/>
                      </a:cubicBezTo>
                      <a:cubicBezTo>
                        <a:pt x="5098" y="15936"/>
                        <a:pt x="5657" y="16081"/>
                        <a:pt x="6231" y="16081"/>
                      </a:cubicBezTo>
                      <a:cubicBezTo>
                        <a:pt x="6594" y="16081"/>
                        <a:pt x="6963" y="16023"/>
                        <a:pt x="7326" y="15928"/>
                      </a:cubicBezTo>
                      <a:cubicBezTo>
                        <a:pt x="7774" y="15847"/>
                        <a:pt x="7977" y="15521"/>
                        <a:pt x="7896" y="15236"/>
                      </a:cubicBezTo>
                      <a:cubicBezTo>
                        <a:pt x="7814" y="14992"/>
                        <a:pt x="7774" y="14870"/>
                        <a:pt x="7204" y="14870"/>
                      </a:cubicBezTo>
                      <a:cubicBezTo>
                        <a:pt x="7092" y="14880"/>
                        <a:pt x="6980" y="14885"/>
                        <a:pt x="6869" y="14885"/>
                      </a:cubicBezTo>
                      <a:cubicBezTo>
                        <a:pt x="6535" y="14885"/>
                        <a:pt x="6207" y="14839"/>
                        <a:pt x="5901" y="14748"/>
                      </a:cubicBezTo>
                      <a:cubicBezTo>
                        <a:pt x="5047" y="14585"/>
                        <a:pt x="4599" y="13608"/>
                        <a:pt x="5006" y="12876"/>
                      </a:cubicBezTo>
                      <a:cubicBezTo>
                        <a:pt x="5169" y="12550"/>
                        <a:pt x="5332" y="12306"/>
                        <a:pt x="5494" y="12021"/>
                      </a:cubicBezTo>
                      <a:cubicBezTo>
                        <a:pt x="5983" y="11370"/>
                        <a:pt x="6268" y="10637"/>
                        <a:pt x="6390" y="9905"/>
                      </a:cubicBezTo>
                      <a:cubicBezTo>
                        <a:pt x="6553" y="8969"/>
                        <a:pt x="6064" y="8073"/>
                        <a:pt x="5250" y="7707"/>
                      </a:cubicBezTo>
                      <a:cubicBezTo>
                        <a:pt x="5006" y="7544"/>
                        <a:pt x="4721" y="7463"/>
                        <a:pt x="4314" y="7300"/>
                      </a:cubicBezTo>
                      <a:cubicBezTo>
                        <a:pt x="4274" y="7260"/>
                        <a:pt x="4111" y="7219"/>
                        <a:pt x="3907" y="7137"/>
                      </a:cubicBezTo>
                      <a:cubicBezTo>
                        <a:pt x="2849" y="6649"/>
                        <a:pt x="2727" y="6201"/>
                        <a:pt x="3338" y="5265"/>
                      </a:cubicBezTo>
                      <a:cubicBezTo>
                        <a:pt x="3419" y="5184"/>
                        <a:pt x="3500" y="5103"/>
                        <a:pt x="3541" y="4980"/>
                      </a:cubicBezTo>
                      <a:cubicBezTo>
                        <a:pt x="3907" y="4451"/>
                        <a:pt x="4192" y="3841"/>
                        <a:pt x="4436" y="3231"/>
                      </a:cubicBezTo>
                      <a:cubicBezTo>
                        <a:pt x="4884" y="2172"/>
                        <a:pt x="4355" y="951"/>
                        <a:pt x="3297" y="544"/>
                      </a:cubicBezTo>
                      <a:cubicBezTo>
                        <a:pt x="2605" y="260"/>
                        <a:pt x="1913" y="97"/>
                        <a:pt x="1181" y="15"/>
                      </a:cubicBezTo>
                      <a:cubicBezTo>
                        <a:pt x="1109" y="5"/>
                        <a:pt x="1041" y="0"/>
                        <a:pt x="974"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3" name="Google Shape;283;p21"/>
                <p:cNvSpPr/>
                <p:nvPr/>
              </p:nvSpPr>
              <p:spPr>
                <a:xfrm rot="891871">
                  <a:off x="114171" y="4953297"/>
                  <a:ext cx="335819" cy="266596"/>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4" name="Google Shape;284;p21"/>
                <p:cNvSpPr/>
                <p:nvPr/>
              </p:nvSpPr>
              <p:spPr>
                <a:xfrm rot="-1799866">
                  <a:off x="181790" y="5623079"/>
                  <a:ext cx="118950" cy="101886"/>
                </a:xfrm>
                <a:custGeom>
                  <a:avLst/>
                  <a:gdLst/>
                  <a:ahLst/>
                  <a:cxnLst/>
                  <a:rect l="l" t="t" r="r" b="b"/>
                  <a:pathLst>
                    <a:path w="5291" h="4532" extrusionOk="0">
                      <a:moveTo>
                        <a:pt x="2239" y="0"/>
                      </a:moveTo>
                      <a:cubicBezTo>
                        <a:pt x="1018" y="0"/>
                        <a:pt x="0" y="1018"/>
                        <a:pt x="0" y="2279"/>
                      </a:cubicBezTo>
                      <a:cubicBezTo>
                        <a:pt x="0" y="3630"/>
                        <a:pt x="1119" y="4532"/>
                        <a:pt x="2285" y="4532"/>
                      </a:cubicBezTo>
                      <a:cubicBezTo>
                        <a:pt x="2840" y="4532"/>
                        <a:pt x="3406" y="4327"/>
                        <a:pt x="3866" y="3867"/>
                      </a:cubicBezTo>
                      <a:cubicBezTo>
                        <a:pt x="5291" y="2442"/>
                        <a:pt x="4273" y="0"/>
                        <a:pt x="223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5" name="Google Shape;285;p21"/>
                <p:cNvSpPr/>
                <p:nvPr/>
              </p:nvSpPr>
              <p:spPr>
                <a:xfrm rot="-1799866">
                  <a:off x="195448" y="3140399"/>
                  <a:ext cx="154650" cy="148266"/>
                </a:xfrm>
                <a:custGeom>
                  <a:avLst/>
                  <a:gdLst/>
                  <a:ahLst/>
                  <a:cxnLst/>
                  <a:rect l="l" t="t" r="r" b="b"/>
                  <a:pathLst>
                    <a:path w="6879" h="6595" extrusionOk="0">
                      <a:moveTo>
                        <a:pt x="3195" y="0"/>
                      </a:moveTo>
                      <a:cubicBezTo>
                        <a:pt x="3062" y="0"/>
                        <a:pt x="2934" y="73"/>
                        <a:pt x="2890" y="205"/>
                      </a:cubicBezTo>
                      <a:lnTo>
                        <a:pt x="2280" y="1874"/>
                      </a:lnTo>
                      <a:cubicBezTo>
                        <a:pt x="2239" y="1955"/>
                        <a:pt x="2158" y="2036"/>
                        <a:pt x="2076" y="2077"/>
                      </a:cubicBezTo>
                      <a:lnTo>
                        <a:pt x="367" y="2525"/>
                      </a:lnTo>
                      <a:cubicBezTo>
                        <a:pt x="82" y="2606"/>
                        <a:pt x="1" y="2932"/>
                        <a:pt x="245" y="3135"/>
                      </a:cubicBezTo>
                      <a:lnTo>
                        <a:pt x="1629" y="4193"/>
                      </a:lnTo>
                      <a:cubicBezTo>
                        <a:pt x="1710" y="4275"/>
                        <a:pt x="1751" y="4397"/>
                        <a:pt x="1751" y="4519"/>
                      </a:cubicBezTo>
                      <a:lnTo>
                        <a:pt x="1669" y="6228"/>
                      </a:lnTo>
                      <a:cubicBezTo>
                        <a:pt x="1669" y="6448"/>
                        <a:pt x="1839" y="6595"/>
                        <a:pt x="2009" y="6595"/>
                      </a:cubicBezTo>
                      <a:cubicBezTo>
                        <a:pt x="2060" y="6595"/>
                        <a:pt x="2111" y="6582"/>
                        <a:pt x="2158" y="6554"/>
                      </a:cubicBezTo>
                      <a:lnTo>
                        <a:pt x="3623" y="5536"/>
                      </a:lnTo>
                      <a:cubicBezTo>
                        <a:pt x="3670" y="5513"/>
                        <a:pt x="3730" y="5489"/>
                        <a:pt x="3797" y="5489"/>
                      </a:cubicBezTo>
                      <a:cubicBezTo>
                        <a:pt x="3845" y="5489"/>
                        <a:pt x="3897" y="5502"/>
                        <a:pt x="3948" y="5536"/>
                      </a:cubicBezTo>
                      <a:lnTo>
                        <a:pt x="5576" y="6147"/>
                      </a:lnTo>
                      <a:cubicBezTo>
                        <a:pt x="5626" y="6180"/>
                        <a:pt x="5680" y="6194"/>
                        <a:pt x="5734" y="6194"/>
                      </a:cubicBezTo>
                      <a:cubicBezTo>
                        <a:pt x="5949" y="6194"/>
                        <a:pt x="6162" y="5967"/>
                        <a:pt x="6065" y="5740"/>
                      </a:cubicBezTo>
                      <a:lnTo>
                        <a:pt x="5536" y="4071"/>
                      </a:lnTo>
                      <a:cubicBezTo>
                        <a:pt x="5536" y="3949"/>
                        <a:pt x="5536" y="3827"/>
                        <a:pt x="5617" y="3746"/>
                      </a:cubicBezTo>
                      <a:lnTo>
                        <a:pt x="6716" y="2403"/>
                      </a:lnTo>
                      <a:cubicBezTo>
                        <a:pt x="6879" y="2158"/>
                        <a:pt x="6716" y="1833"/>
                        <a:pt x="6472" y="1833"/>
                      </a:cubicBezTo>
                      <a:lnTo>
                        <a:pt x="4722" y="1792"/>
                      </a:lnTo>
                      <a:cubicBezTo>
                        <a:pt x="4600" y="1792"/>
                        <a:pt x="4477" y="1711"/>
                        <a:pt x="4437" y="1629"/>
                      </a:cubicBezTo>
                      <a:lnTo>
                        <a:pt x="3501" y="164"/>
                      </a:lnTo>
                      <a:cubicBezTo>
                        <a:pt x="3426" y="52"/>
                        <a:pt x="3309" y="0"/>
                        <a:pt x="3195"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286" name="Google Shape;286;p21"/>
              <p:cNvSpPr/>
              <p:nvPr/>
            </p:nvSpPr>
            <p:spPr>
              <a:xfrm rot="-1799788">
                <a:off x="159691" y="4896851"/>
                <a:ext cx="131151" cy="112338"/>
              </a:xfrm>
              <a:custGeom>
                <a:avLst/>
                <a:gdLst/>
                <a:ahLst/>
                <a:cxnLst/>
                <a:rect l="l" t="t" r="r" b="b"/>
                <a:pathLst>
                  <a:path w="5291" h="4532" extrusionOk="0">
                    <a:moveTo>
                      <a:pt x="2239" y="0"/>
                    </a:moveTo>
                    <a:cubicBezTo>
                      <a:pt x="1018" y="0"/>
                      <a:pt x="0" y="1018"/>
                      <a:pt x="0" y="2279"/>
                    </a:cubicBezTo>
                    <a:cubicBezTo>
                      <a:pt x="0" y="3630"/>
                      <a:pt x="1119" y="4532"/>
                      <a:pt x="2285" y="4532"/>
                    </a:cubicBezTo>
                    <a:cubicBezTo>
                      <a:pt x="2840" y="4532"/>
                      <a:pt x="3406" y="4327"/>
                      <a:pt x="3866" y="3867"/>
                    </a:cubicBezTo>
                    <a:cubicBezTo>
                      <a:pt x="5291" y="2442"/>
                      <a:pt x="4273" y="0"/>
                      <a:pt x="223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287" name="Google Shape;287;p21"/>
            <p:cNvGrpSpPr/>
            <p:nvPr/>
          </p:nvGrpSpPr>
          <p:grpSpPr>
            <a:xfrm rot="10800000">
              <a:off x="2764870" y="78923"/>
              <a:ext cx="2637465" cy="360910"/>
              <a:chOff x="3769654" y="4669674"/>
              <a:chExt cx="2637465" cy="360910"/>
            </a:xfrm>
          </p:grpSpPr>
          <p:grpSp>
            <p:nvGrpSpPr>
              <p:cNvPr id="288" name="Google Shape;288;p21"/>
              <p:cNvGrpSpPr/>
              <p:nvPr/>
            </p:nvGrpSpPr>
            <p:grpSpPr>
              <a:xfrm>
                <a:off x="3769654" y="4669674"/>
                <a:ext cx="2080632" cy="360197"/>
                <a:chOff x="7740665" y="155276"/>
                <a:chExt cx="1937094" cy="335348"/>
              </a:xfrm>
            </p:grpSpPr>
            <p:sp>
              <p:nvSpPr>
                <p:cNvPr id="289" name="Google Shape;289;p21"/>
                <p:cNvSpPr/>
                <p:nvPr/>
              </p:nvSpPr>
              <p:spPr>
                <a:xfrm>
                  <a:off x="8610087" y="256637"/>
                  <a:ext cx="161042" cy="213921"/>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0" name="Google Shape;290;p21"/>
                <p:cNvSpPr/>
                <p:nvPr/>
              </p:nvSpPr>
              <p:spPr>
                <a:xfrm>
                  <a:off x="9377640" y="155276"/>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1" name="Google Shape;291;p21"/>
                <p:cNvSpPr/>
                <p:nvPr/>
              </p:nvSpPr>
              <p:spPr>
                <a:xfrm>
                  <a:off x="7740665" y="224027"/>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292" name="Google Shape;292;p21"/>
              <p:cNvSpPr/>
              <p:nvPr/>
            </p:nvSpPr>
            <p:spPr>
              <a:xfrm>
                <a:off x="6234150" y="4800821"/>
                <a:ext cx="172969" cy="229763"/>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293" name="Google Shape;293;p21"/>
            <p:cNvSpPr/>
            <p:nvPr/>
          </p:nvSpPr>
          <p:spPr>
            <a:xfrm rot="10800000">
              <a:off x="5884851" y="102648"/>
              <a:ext cx="172969" cy="229763"/>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294" name="Google Shape;294;p21"/>
          <p:cNvSpPr txBox="1">
            <a:spLocks noGrp="1"/>
          </p:cNvSpPr>
          <p:nvPr>
            <p:ph type="title"/>
          </p:nvPr>
        </p:nvSpPr>
        <p:spPr>
          <a:xfrm>
            <a:off x="1272950" y="3151163"/>
            <a:ext cx="3838200" cy="4023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3200"/>
              <a:buNone/>
              <a:defRPr sz="2200"/>
            </a:lvl1pPr>
            <a:lvl2pPr lvl="1" algn="ctr">
              <a:lnSpc>
                <a:spcPct val="100000"/>
              </a:lnSpc>
              <a:spcBef>
                <a:spcPts val="0"/>
              </a:spcBef>
              <a:spcAft>
                <a:spcPts val="0"/>
              </a:spcAft>
              <a:buSzPts val="3600"/>
              <a:buNone/>
              <a:defRPr sz="2200"/>
            </a:lvl2pPr>
            <a:lvl3pPr lvl="2" algn="ctr">
              <a:lnSpc>
                <a:spcPct val="100000"/>
              </a:lnSpc>
              <a:spcBef>
                <a:spcPts val="0"/>
              </a:spcBef>
              <a:spcAft>
                <a:spcPts val="0"/>
              </a:spcAft>
              <a:buSzPts val="3600"/>
              <a:buNone/>
              <a:defRPr sz="2200"/>
            </a:lvl3pPr>
            <a:lvl4pPr lvl="3" algn="ctr">
              <a:lnSpc>
                <a:spcPct val="100000"/>
              </a:lnSpc>
              <a:spcBef>
                <a:spcPts val="0"/>
              </a:spcBef>
              <a:spcAft>
                <a:spcPts val="0"/>
              </a:spcAft>
              <a:buSzPts val="3600"/>
              <a:buNone/>
              <a:defRPr sz="2200"/>
            </a:lvl4pPr>
            <a:lvl5pPr lvl="4" algn="ctr">
              <a:lnSpc>
                <a:spcPct val="100000"/>
              </a:lnSpc>
              <a:spcBef>
                <a:spcPts val="0"/>
              </a:spcBef>
              <a:spcAft>
                <a:spcPts val="0"/>
              </a:spcAft>
              <a:buSzPts val="3600"/>
              <a:buNone/>
              <a:defRPr sz="2200"/>
            </a:lvl5pPr>
            <a:lvl6pPr lvl="5" algn="ctr">
              <a:lnSpc>
                <a:spcPct val="100000"/>
              </a:lnSpc>
              <a:spcBef>
                <a:spcPts val="0"/>
              </a:spcBef>
              <a:spcAft>
                <a:spcPts val="0"/>
              </a:spcAft>
              <a:buSzPts val="3600"/>
              <a:buNone/>
              <a:defRPr sz="2200"/>
            </a:lvl6pPr>
            <a:lvl7pPr lvl="6" algn="ctr">
              <a:lnSpc>
                <a:spcPct val="100000"/>
              </a:lnSpc>
              <a:spcBef>
                <a:spcPts val="0"/>
              </a:spcBef>
              <a:spcAft>
                <a:spcPts val="0"/>
              </a:spcAft>
              <a:buSzPts val="3600"/>
              <a:buNone/>
              <a:defRPr sz="2200"/>
            </a:lvl7pPr>
            <a:lvl8pPr lvl="7" algn="ctr">
              <a:lnSpc>
                <a:spcPct val="100000"/>
              </a:lnSpc>
              <a:spcBef>
                <a:spcPts val="0"/>
              </a:spcBef>
              <a:spcAft>
                <a:spcPts val="0"/>
              </a:spcAft>
              <a:buSzPts val="3600"/>
              <a:buNone/>
              <a:defRPr sz="2200"/>
            </a:lvl8pPr>
            <a:lvl9pPr lvl="8" algn="ctr">
              <a:lnSpc>
                <a:spcPct val="100000"/>
              </a:lnSpc>
              <a:spcBef>
                <a:spcPts val="0"/>
              </a:spcBef>
              <a:spcAft>
                <a:spcPts val="0"/>
              </a:spcAft>
              <a:buSzPts val="3600"/>
              <a:buNone/>
              <a:defRPr sz="2200"/>
            </a:lvl9pPr>
          </a:lstStyle>
          <a:p>
            <a:endParaRPr/>
          </a:p>
        </p:txBody>
      </p:sp>
      <p:sp>
        <p:nvSpPr>
          <p:cNvPr id="295" name="Google Shape;295;p21"/>
          <p:cNvSpPr txBox="1">
            <a:spLocks noGrp="1"/>
          </p:cNvSpPr>
          <p:nvPr>
            <p:ph type="subTitle" idx="1"/>
          </p:nvPr>
        </p:nvSpPr>
        <p:spPr>
          <a:xfrm>
            <a:off x="1272951" y="1586837"/>
            <a:ext cx="3838200" cy="14841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600"/>
              <a:buNone/>
              <a:defRPr sz="2400"/>
            </a:lvl1pPr>
            <a:lvl2pPr lvl="1" algn="l">
              <a:lnSpc>
                <a:spcPct val="100000"/>
              </a:lnSpc>
              <a:spcBef>
                <a:spcPts val="0"/>
              </a:spcBef>
              <a:spcAft>
                <a:spcPts val="0"/>
              </a:spcAft>
              <a:buSzPts val="1600"/>
              <a:buNone/>
              <a:defRPr sz="2400"/>
            </a:lvl2pPr>
            <a:lvl3pPr lvl="2" algn="l">
              <a:lnSpc>
                <a:spcPct val="100000"/>
              </a:lnSpc>
              <a:spcBef>
                <a:spcPts val="0"/>
              </a:spcBef>
              <a:spcAft>
                <a:spcPts val="0"/>
              </a:spcAft>
              <a:buSzPts val="1600"/>
              <a:buNone/>
              <a:defRPr sz="2400"/>
            </a:lvl3pPr>
            <a:lvl4pPr lvl="3" algn="l">
              <a:lnSpc>
                <a:spcPct val="100000"/>
              </a:lnSpc>
              <a:spcBef>
                <a:spcPts val="0"/>
              </a:spcBef>
              <a:spcAft>
                <a:spcPts val="0"/>
              </a:spcAft>
              <a:buSzPts val="1600"/>
              <a:buNone/>
              <a:defRPr sz="2400"/>
            </a:lvl4pPr>
            <a:lvl5pPr lvl="4" algn="l">
              <a:lnSpc>
                <a:spcPct val="100000"/>
              </a:lnSpc>
              <a:spcBef>
                <a:spcPts val="0"/>
              </a:spcBef>
              <a:spcAft>
                <a:spcPts val="0"/>
              </a:spcAft>
              <a:buSzPts val="1600"/>
              <a:buNone/>
              <a:defRPr sz="2400"/>
            </a:lvl5pPr>
            <a:lvl6pPr lvl="5" algn="l">
              <a:lnSpc>
                <a:spcPct val="100000"/>
              </a:lnSpc>
              <a:spcBef>
                <a:spcPts val="0"/>
              </a:spcBef>
              <a:spcAft>
                <a:spcPts val="0"/>
              </a:spcAft>
              <a:buSzPts val="1600"/>
              <a:buNone/>
              <a:defRPr sz="2400"/>
            </a:lvl6pPr>
            <a:lvl7pPr lvl="6" algn="l">
              <a:lnSpc>
                <a:spcPct val="100000"/>
              </a:lnSpc>
              <a:spcBef>
                <a:spcPts val="0"/>
              </a:spcBef>
              <a:spcAft>
                <a:spcPts val="0"/>
              </a:spcAft>
              <a:buSzPts val="1600"/>
              <a:buNone/>
              <a:defRPr sz="2400"/>
            </a:lvl7pPr>
            <a:lvl8pPr lvl="7" algn="l">
              <a:lnSpc>
                <a:spcPct val="100000"/>
              </a:lnSpc>
              <a:spcBef>
                <a:spcPts val="0"/>
              </a:spcBef>
              <a:spcAft>
                <a:spcPts val="0"/>
              </a:spcAft>
              <a:buSzPts val="1600"/>
              <a:buNone/>
              <a:defRPr sz="2400"/>
            </a:lvl8pPr>
            <a:lvl9pPr lvl="8" algn="l">
              <a:lnSpc>
                <a:spcPct val="100000"/>
              </a:lnSpc>
              <a:spcBef>
                <a:spcPts val="0"/>
              </a:spcBef>
              <a:spcAft>
                <a:spcPts val="0"/>
              </a:spcAft>
              <a:buSzPts val="1600"/>
              <a:buNone/>
              <a:defRPr sz="24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ext">
  <p:cSld name="CUSTOM_17_1_1">
    <p:spTree>
      <p:nvGrpSpPr>
        <p:cNvPr id="1" name="Shape 296"/>
        <p:cNvGrpSpPr/>
        <p:nvPr/>
      </p:nvGrpSpPr>
      <p:grpSpPr>
        <a:xfrm>
          <a:off x="0" y="0"/>
          <a:ext cx="0" cy="0"/>
          <a:chOff x="0" y="0"/>
          <a:chExt cx="0" cy="0"/>
        </a:xfrm>
      </p:grpSpPr>
      <p:sp>
        <p:nvSpPr>
          <p:cNvPr id="297" name="Google Shape;297;p22"/>
          <p:cNvSpPr/>
          <p:nvPr/>
        </p:nvSpPr>
        <p:spPr>
          <a:xfrm flipH="1">
            <a:off x="539400" y="539500"/>
            <a:ext cx="8065200" cy="4069200"/>
          </a:xfrm>
          <a:prstGeom prst="roundRect">
            <a:avLst>
              <a:gd name="adj" fmla="val 5869"/>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298" name="Google Shape;298;p22"/>
          <p:cNvGrpSpPr/>
          <p:nvPr/>
        </p:nvGrpSpPr>
        <p:grpSpPr>
          <a:xfrm>
            <a:off x="99641" y="57973"/>
            <a:ext cx="9721134" cy="5114900"/>
            <a:chOff x="99641" y="57973"/>
            <a:chExt cx="9721134" cy="5114900"/>
          </a:xfrm>
        </p:grpSpPr>
        <p:sp>
          <p:nvSpPr>
            <p:cNvPr id="299" name="Google Shape;299;p22"/>
            <p:cNvSpPr/>
            <p:nvPr/>
          </p:nvSpPr>
          <p:spPr>
            <a:xfrm flipH="1">
              <a:off x="196732" y="1455684"/>
              <a:ext cx="179822" cy="173780"/>
            </a:xfrm>
            <a:custGeom>
              <a:avLst/>
              <a:gdLst/>
              <a:ahLst/>
              <a:cxnLst/>
              <a:rect l="l" t="t" r="r" b="b"/>
              <a:pathLst>
                <a:path w="8303" h="8024" extrusionOk="0">
                  <a:moveTo>
                    <a:pt x="6826" y="0"/>
                  </a:moveTo>
                  <a:cubicBezTo>
                    <a:pt x="6745" y="0"/>
                    <a:pt x="6665" y="22"/>
                    <a:pt x="6593" y="70"/>
                  </a:cubicBezTo>
                  <a:cubicBezTo>
                    <a:pt x="6268" y="314"/>
                    <a:pt x="6064" y="639"/>
                    <a:pt x="4721" y="2104"/>
                  </a:cubicBezTo>
                  <a:cubicBezTo>
                    <a:pt x="4619" y="2225"/>
                    <a:pt x="4538" y="2278"/>
                    <a:pt x="4471" y="2278"/>
                  </a:cubicBezTo>
                  <a:cubicBezTo>
                    <a:pt x="4244" y="2278"/>
                    <a:pt x="4177" y="1674"/>
                    <a:pt x="3988" y="1046"/>
                  </a:cubicBezTo>
                  <a:cubicBezTo>
                    <a:pt x="3884" y="663"/>
                    <a:pt x="3600" y="190"/>
                    <a:pt x="3265" y="190"/>
                  </a:cubicBezTo>
                  <a:cubicBezTo>
                    <a:pt x="3209" y="190"/>
                    <a:pt x="3152" y="203"/>
                    <a:pt x="3093" y="232"/>
                  </a:cubicBezTo>
                  <a:cubicBezTo>
                    <a:pt x="2645" y="436"/>
                    <a:pt x="2808" y="761"/>
                    <a:pt x="2890" y="1168"/>
                  </a:cubicBezTo>
                  <a:cubicBezTo>
                    <a:pt x="3173" y="2260"/>
                    <a:pt x="3375" y="2696"/>
                    <a:pt x="3144" y="2696"/>
                  </a:cubicBezTo>
                  <a:cubicBezTo>
                    <a:pt x="2943" y="2696"/>
                    <a:pt x="2419" y="2370"/>
                    <a:pt x="1343" y="1860"/>
                  </a:cubicBezTo>
                  <a:cubicBezTo>
                    <a:pt x="1116" y="1747"/>
                    <a:pt x="837" y="1633"/>
                    <a:pt x="608" y="1633"/>
                  </a:cubicBezTo>
                  <a:cubicBezTo>
                    <a:pt x="426" y="1633"/>
                    <a:pt x="275" y="1704"/>
                    <a:pt x="204" y="1901"/>
                  </a:cubicBezTo>
                  <a:cubicBezTo>
                    <a:pt x="0" y="2349"/>
                    <a:pt x="570" y="2593"/>
                    <a:pt x="1506" y="3081"/>
                  </a:cubicBezTo>
                  <a:cubicBezTo>
                    <a:pt x="1628" y="3163"/>
                    <a:pt x="1791" y="3163"/>
                    <a:pt x="1913" y="3244"/>
                  </a:cubicBezTo>
                  <a:cubicBezTo>
                    <a:pt x="2198" y="3366"/>
                    <a:pt x="2483" y="3570"/>
                    <a:pt x="2727" y="3773"/>
                  </a:cubicBezTo>
                  <a:cubicBezTo>
                    <a:pt x="2483" y="4099"/>
                    <a:pt x="2116" y="4017"/>
                    <a:pt x="1832" y="4180"/>
                  </a:cubicBezTo>
                  <a:cubicBezTo>
                    <a:pt x="1343" y="4384"/>
                    <a:pt x="896" y="4302"/>
                    <a:pt x="611" y="4791"/>
                  </a:cubicBezTo>
                  <a:cubicBezTo>
                    <a:pt x="489" y="4953"/>
                    <a:pt x="570" y="5197"/>
                    <a:pt x="773" y="5279"/>
                  </a:cubicBezTo>
                  <a:cubicBezTo>
                    <a:pt x="913" y="5325"/>
                    <a:pt x="1057" y="5344"/>
                    <a:pt x="1201" y="5344"/>
                  </a:cubicBezTo>
                  <a:cubicBezTo>
                    <a:pt x="1741" y="5344"/>
                    <a:pt x="2282" y="5086"/>
                    <a:pt x="2562" y="5086"/>
                  </a:cubicBezTo>
                  <a:cubicBezTo>
                    <a:pt x="2732" y="5086"/>
                    <a:pt x="2806" y="5180"/>
                    <a:pt x="2727" y="5482"/>
                  </a:cubicBezTo>
                  <a:cubicBezTo>
                    <a:pt x="2279" y="6947"/>
                    <a:pt x="1872" y="7802"/>
                    <a:pt x="2483" y="8006"/>
                  </a:cubicBezTo>
                  <a:cubicBezTo>
                    <a:pt x="2527" y="8018"/>
                    <a:pt x="2569" y="8023"/>
                    <a:pt x="2608" y="8023"/>
                  </a:cubicBezTo>
                  <a:cubicBezTo>
                    <a:pt x="2963" y="8023"/>
                    <a:pt x="3113" y="7550"/>
                    <a:pt x="3297" y="7110"/>
                  </a:cubicBezTo>
                  <a:cubicBezTo>
                    <a:pt x="3666" y="6043"/>
                    <a:pt x="3798" y="5462"/>
                    <a:pt x="3926" y="5462"/>
                  </a:cubicBezTo>
                  <a:cubicBezTo>
                    <a:pt x="4052" y="5462"/>
                    <a:pt x="4175" y="6022"/>
                    <a:pt x="4518" y="7232"/>
                  </a:cubicBezTo>
                  <a:cubicBezTo>
                    <a:pt x="4658" y="7688"/>
                    <a:pt x="4926" y="7917"/>
                    <a:pt x="5157" y="7917"/>
                  </a:cubicBezTo>
                  <a:cubicBezTo>
                    <a:pt x="5462" y="7917"/>
                    <a:pt x="5703" y="7515"/>
                    <a:pt x="5494" y="6703"/>
                  </a:cubicBezTo>
                  <a:cubicBezTo>
                    <a:pt x="5166" y="5567"/>
                    <a:pt x="5015" y="5099"/>
                    <a:pt x="5234" y="5099"/>
                  </a:cubicBezTo>
                  <a:cubicBezTo>
                    <a:pt x="5424" y="5099"/>
                    <a:pt x="5889" y="5446"/>
                    <a:pt x="6756" y="6011"/>
                  </a:cubicBezTo>
                  <a:cubicBezTo>
                    <a:pt x="6878" y="6093"/>
                    <a:pt x="7000" y="6174"/>
                    <a:pt x="7122" y="6256"/>
                  </a:cubicBezTo>
                  <a:cubicBezTo>
                    <a:pt x="7190" y="6289"/>
                    <a:pt x="7258" y="6304"/>
                    <a:pt x="7324" y="6304"/>
                  </a:cubicBezTo>
                  <a:cubicBezTo>
                    <a:pt x="7736" y="6304"/>
                    <a:pt x="8067" y="5717"/>
                    <a:pt x="7611" y="5401"/>
                  </a:cubicBezTo>
                  <a:cubicBezTo>
                    <a:pt x="5820" y="4139"/>
                    <a:pt x="5209" y="3977"/>
                    <a:pt x="6064" y="3814"/>
                  </a:cubicBezTo>
                  <a:lnTo>
                    <a:pt x="6064" y="3773"/>
                  </a:lnTo>
                  <a:cubicBezTo>
                    <a:pt x="6675" y="3773"/>
                    <a:pt x="7285" y="3692"/>
                    <a:pt x="7855" y="3488"/>
                  </a:cubicBezTo>
                  <a:cubicBezTo>
                    <a:pt x="8302" y="3285"/>
                    <a:pt x="8180" y="2634"/>
                    <a:pt x="7692" y="2593"/>
                  </a:cubicBezTo>
                  <a:cubicBezTo>
                    <a:pt x="7617" y="2585"/>
                    <a:pt x="7538" y="2581"/>
                    <a:pt x="7456" y="2581"/>
                  </a:cubicBezTo>
                  <a:cubicBezTo>
                    <a:pt x="6886" y="2581"/>
                    <a:pt x="6186" y="2757"/>
                    <a:pt x="5884" y="2757"/>
                  </a:cubicBezTo>
                  <a:cubicBezTo>
                    <a:pt x="5805" y="2757"/>
                    <a:pt x="5754" y="2745"/>
                    <a:pt x="5738" y="2715"/>
                  </a:cubicBezTo>
                  <a:cubicBezTo>
                    <a:pt x="5657" y="2552"/>
                    <a:pt x="5861" y="2389"/>
                    <a:pt x="5983" y="2308"/>
                  </a:cubicBezTo>
                  <a:cubicBezTo>
                    <a:pt x="6471" y="1779"/>
                    <a:pt x="6919" y="1250"/>
                    <a:pt x="7326" y="680"/>
                  </a:cubicBezTo>
                  <a:cubicBezTo>
                    <a:pt x="7489" y="353"/>
                    <a:pt x="7154" y="0"/>
                    <a:pt x="6826"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300" name="Google Shape;300;p22"/>
            <p:cNvGrpSpPr/>
            <p:nvPr/>
          </p:nvGrpSpPr>
          <p:grpSpPr>
            <a:xfrm>
              <a:off x="8320201" y="3566760"/>
              <a:ext cx="724159" cy="1606113"/>
              <a:chOff x="8179066" y="-516623"/>
              <a:chExt cx="724159" cy="1606113"/>
            </a:xfrm>
          </p:grpSpPr>
          <p:sp>
            <p:nvSpPr>
              <p:cNvPr id="301" name="Google Shape;301;p22"/>
              <p:cNvSpPr/>
              <p:nvPr/>
            </p:nvSpPr>
            <p:spPr>
              <a:xfrm>
                <a:off x="8682690" y="-516623"/>
                <a:ext cx="202021" cy="212432"/>
              </a:xfrm>
              <a:custGeom>
                <a:avLst/>
                <a:gdLst/>
                <a:ahLst/>
                <a:cxnLst/>
                <a:rect l="l" t="t" r="r" b="b"/>
                <a:pathLst>
                  <a:path w="8499" h="8937" extrusionOk="0">
                    <a:moveTo>
                      <a:pt x="3650" y="1"/>
                    </a:moveTo>
                    <a:cubicBezTo>
                      <a:pt x="3616" y="1"/>
                      <a:pt x="3578" y="2"/>
                      <a:pt x="3538" y="5"/>
                    </a:cubicBezTo>
                    <a:cubicBezTo>
                      <a:pt x="3054" y="5"/>
                      <a:pt x="3135" y="529"/>
                      <a:pt x="3216" y="1053"/>
                    </a:cubicBezTo>
                    <a:cubicBezTo>
                      <a:pt x="3458" y="2666"/>
                      <a:pt x="3538" y="2787"/>
                      <a:pt x="3417" y="2868"/>
                    </a:cubicBezTo>
                    <a:cubicBezTo>
                      <a:pt x="3412" y="2869"/>
                      <a:pt x="3407" y="2870"/>
                      <a:pt x="3400" y="2870"/>
                    </a:cubicBezTo>
                    <a:cubicBezTo>
                      <a:pt x="3218" y="2870"/>
                      <a:pt x="2643" y="2297"/>
                      <a:pt x="2409" y="2102"/>
                    </a:cubicBezTo>
                    <a:cubicBezTo>
                      <a:pt x="2113" y="1887"/>
                      <a:pt x="1871" y="1689"/>
                      <a:pt x="1647" y="1689"/>
                    </a:cubicBezTo>
                    <a:cubicBezTo>
                      <a:pt x="1535" y="1689"/>
                      <a:pt x="1428" y="1739"/>
                      <a:pt x="1320" y="1860"/>
                    </a:cubicBezTo>
                    <a:cubicBezTo>
                      <a:pt x="836" y="2384"/>
                      <a:pt x="1845" y="3029"/>
                      <a:pt x="2570" y="3594"/>
                    </a:cubicBezTo>
                    <a:lnTo>
                      <a:pt x="2570" y="3634"/>
                    </a:lnTo>
                    <a:cubicBezTo>
                      <a:pt x="3216" y="4199"/>
                      <a:pt x="2611" y="3997"/>
                      <a:pt x="473" y="4118"/>
                    </a:cubicBezTo>
                    <a:cubicBezTo>
                      <a:pt x="231" y="4118"/>
                      <a:pt x="30" y="4320"/>
                      <a:pt x="30" y="4562"/>
                    </a:cubicBezTo>
                    <a:cubicBezTo>
                      <a:pt x="0" y="5031"/>
                      <a:pt x="355" y="5095"/>
                      <a:pt x="628" y="5095"/>
                    </a:cubicBezTo>
                    <a:cubicBezTo>
                      <a:pt x="731" y="5095"/>
                      <a:pt x="822" y="5086"/>
                      <a:pt x="877" y="5086"/>
                    </a:cubicBezTo>
                    <a:cubicBezTo>
                      <a:pt x="1467" y="5064"/>
                      <a:pt x="1903" y="5036"/>
                      <a:pt x="2195" y="5036"/>
                    </a:cubicBezTo>
                    <a:cubicBezTo>
                      <a:pt x="2980" y="5036"/>
                      <a:pt x="2720" y="5238"/>
                      <a:pt x="1603" y="6296"/>
                    </a:cubicBezTo>
                    <a:cubicBezTo>
                      <a:pt x="859" y="6982"/>
                      <a:pt x="1008" y="7526"/>
                      <a:pt x="1445" y="7526"/>
                    </a:cubicBezTo>
                    <a:cubicBezTo>
                      <a:pt x="1624" y="7526"/>
                      <a:pt x="1852" y="7435"/>
                      <a:pt x="2086" y="7224"/>
                    </a:cubicBezTo>
                    <a:cubicBezTo>
                      <a:pt x="2940" y="6462"/>
                      <a:pt x="3342" y="6060"/>
                      <a:pt x="3478" y="6060"/>
                    </a:cubicBezTo>
                    <a:cubicBezTo>
                      <a:pt x="3639" y="6060"/>
                      <a:pt x="3437" y="6613"/>
                      <a:pt x="3175" y="7788"/>
                    </a:cubicBezTo>
                    <a:cubicBezTo>
                      <a:pt x="3095" y="8272"/>
                      <a:pt x="3014" y="8796"/>
                      <a:pt x="3417" y="8917"/>
                    </a:cubicBezTo>
                    <a:cubicBezTo>
                      <a:pt x="3460" y="8930"/>
                      <a:pt x="3500" y="8936"/>
                      <a:pt x="3538" y="8936"/>
                    </a:cubicBezTo>
                    <a:cubicBezTo>
                      <a:pt x="3854" y="8936"/>
                      <a:pt x="3995" y="8507"/>
                      <a:pt x="4103" y="8111"/>
                    </a:cubicBezTo>
                    <a:cubicBezTo>
                      <a:pt x="4456" y="6911"/>
                      <a:pt x="4507" y="6411"/>
                      <a:pt x="4696" y="6411"/>
                    </a:cubicBezTo>
                    <a:cubicBezTo>
                      <a:pt x="4831" y="6411"/>
                      <a:pt x="5037" y="6666"/>
                      <a:pt x="5474" y="7103"/>
                    </a:cubicBezTo>
                    <a:cubicBezTo>
                      <a:pt x="5708" y="7360"/>
                      <a:pt x="6051" y="7536"/>
                      <a:pt x="6297" y="7536"/>
                    </a:cubicBezTo>
                    <a:cubicBezTo>
                      <a:pt x="6475" y="7536"/>
                      <a:pt x="6603" y="7444"/>
                      <a:pt x="6603" y="7224"/>
                    </a:cubicBezTo>
                    <a:cubicBezTo>
                      <a:pt x="6644" y="6659"/>
                      <a:pt x="6200" y="6498"/>
                      <a:pt x="5918" y="6094"/>
                    </a:cubicBezTo>
                    <a:cubicBezTo>
                      <a:pt x="5756" y="5812"/>
                      <a:pt x="5393" y="5651"/>
                      <a:pt x="5393" y="5288"/>
                    </a:cubicBezTo>
                    <a:cubicBezTo>
                      <a:pt x="5474" y="5263"/>
                      <a:pt x="5579" y="5253"/>
                      <a:pt x="5701" y="5253"/>
                    </a:cubicBezTo>
                    <a:cubicBezTo>
                      <a:pt x="6204" y="5253"/>
                      <a:pt x="7001" y="5424"/>
                      <a:pt x="7604" y="5424"/>
                    </a:cubicBezTo>
                    <a:cubicBezTo>
                      <a:pt x="8031" y="5424"/>
                      <a:pt x="8360" y="5338"/>
                      <a:pt x="8418" y="5046"/>
                    </a:cubicBezTo>
                    <a:cubicBezTo>
                      <a:pt x="8499" y="4602"/>
                      <a:pt x="7934" y="4481"/>
                      <a:pt x="7491" y="4441"/>
                    </a:cubicBezTo>
                    <a:cubicBezTo>
                      <a:pt x="4990" y="4159"/>
                      <a:pt x="5071" y="4481"/>
                      <a:pt x="6563" y="3070"/>
                    </a:cubicBezTo>
                    <a:cubicBezTo>
                      <a:pt x="6845" y="2787"/>
                      <a:pt x="7168" y="2586"/>
                      <a:pt x="6886" y="2182"/>
                    </a:cubicBezTo>
                    <a:cubicBezTo>
                      <a:pt x="6800" y="2040"/>
                      <a:pt x="6670" y="1983"/>
                      <a:pt x="6523" y="1983"/>
                    </a:cubicBezTo>
                    <a:cubicBezTo>
                      <a:pt x="6252" y="1983"/>
                      <a:pt x="5925" y="2175"/>
                      <a:pt x="5716" y="2384"/>
                    </a:cubicBezTo>
                    <a:cubicBezTo>
                      <a:pt x="5296" y="2776"/>
                      <a:pt x="4953" y="3169"/>
                      <a:pt x="4743" y="3169"/>
                    </a:cubicBezTo>
                    <a:cubicBezTo>
                      <a:pt x="4650" y="3169"/>
                      <a:pt x="4583" y="3093"/>
                      <a:pt x="4547" y="2908"/>
                    </a:cubicBezTo>
                    <a:cubicBezTo>
                      <a:pt x="4129" y="364"/>
                      <a:pt x="4212" y="1"/>
                      <a:pt x="3650"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2" name="Google Shape;302;p22"/>
              <p:cNvSpPr/>
              <p:nvPr/>
            </p:nvSpPr>
            <p:spPr>
              <a:xfrm>
                <a:off x="8664170" y="111334"/>
                <a:ext cx="239055" cy="246709"/>
              </a:xfrm>
              <a:custGeom>
                <a:avLst/>
                <a:gdLst/>
                <a:ahLst/>
                <a:cxnLst/>
                <a:rect l="l" t="t" r="r" b="b"/>
                <a:pathLst>
                  <a:path w="10057" h="10379" extrusionOk="0">
                    <a:moveTo>
                      <a:pt x="3479" y="1"/>
                    </a:moveTo>
                    <a:cubicBezTo>
                      <a:pt x="3152" y="1"/>
                      <a:pt x="2797" y="226"/>
                      <a:pt x="2878" y="577"/>
                    </a:cubicBezTo>
                    <a:cubicBezTo>
                      <a:pt x="3039" y="1344"/>
                      <a:pt x="3322" y="2110"/>
                      <a:pt x="3644" y="2836"/>
                    </a:cubicBezTo>
                    <a:cubicBezTo>
                      <a:pt x="3725" y="2997"/>
                      <a:pt x="3886" y="3239"/>
                      <a:pt x="3725" y="3360"/>
                    </a:cubicBezTo>
                    <a:cubicBezTo>
                      <a:pt x="3711" y="3374"/>
                      <a:pt x="3690" y="3380"/>
                      <a:pt x="3664" y="3380"/>
                    </a:cubicBezTo>
                    <a:cubicBezTo>
                      <a:pt x="3378" y="3380"/>
                      <a:pt x="2405" y="2657"/>
                      <a:pt x="1668" y="2473"/>
                    </a:cubicBezTo>
                    <a:cubicBezTo>
                      <a:pt x="1622" y="2462"/>
                      <a:pt x="1577" y="2457"/>
                      <a:pt x="1534" y="2457"/>
                    </a:cubicBezTo>
                    <a:cubicBezTo>
                      <a:pt x="1092" y="2457"/>
                      <a:pt x="853" y="2992"/>
                      <a:pt x="1184" y="3360"/>
                    </a:cubicBezTo>
                    <a:cubicBezTo>
                      <a:pt x="1709" y="3804"/>
                      <a:pt x="2313" y="4167"/>
                      <a:pt x="2959" y="4409"/>
                    </a:cubicBezTo>
                    <a:lnTo>
                      <a:pt x="2959" y="4449"/>
                    </a:lnTo>
                    <a:cubicBezTo>
                      <a:pt x="3806" y="4973"/>
                      <a:pt x="3039" y="4893"/>
                      <a:pt x="620" y="5538"/>
                    </a:cubicBezTo>
                    <a:cubicBezTo>
                      <a:pt x="0" y="5732"/>
                      <a:pt x="161" y="6632"/>
                      <a:pt x="782" y="6632"/>
                    </a:cubicBezTo>
                    <a:cubicBezTo>
                      <a:pt x="808" y="6632"/>
                      <a:pt x="834" y="6630"/>
                      <a:pt x="862" y="6627"/>
                    </a:cubicBezTo>
                    <a:cubicBezTo>
                      <a:pt x="1063" y="6627"/>
                      <a:pt x="1225" y="6586"/>
                      <a:pt x="1386" y="6546"/>
                    </a:cubicBezTo>
                    <a:cubicBezTo>
                      <a:pt x="2359" y="6323"/>
                      <a:pt x="2960" y="6150"/>
                      <a:pt x="3241" y="6150"/>
                    </a:cubicBezTo>
                    <a:cubicBezTo>
                      <a:pt x="3670" y="6150"/>
                      <a:pt x="3352" y="6553"/>
                      <a:pt x="2475" y="7796"/>
                    </a:cubicBezTo>
                    <a:cubicBezTo>
                      <a:pt x="1820" y="8687"/>
                      <a:pt x="2033" y="9237"/>
                      <a:pt x="2472" y="9237"/>
                    </a:cubicBezTo>
                    <a:cubicBezTo>
                      <a:pt x="2710" y="9237"/>
                      <a:pt x="3013" y="9077"/>
                      <a:pt x="3281" y="8724"/>
                    </a:cubicBezTo>
                    <a:cubicBezTo>
                      <a:pt x="4103" y="7616"/>
                      <a:pt x="4463" y="7060"/>
                      <a:pt x="4610" y="7060"/>
                    </a:cubicBezTo>
                    <a:cubicBezTo>
                      <a:pt x="4773" y="7060"/>
                      <a:pt x="4674" y="7747"/>
                      <a:pt x="4653" y="9127"/>
                    </a:cubicBezTo>
                    <a:cubicBezTo>
                      <a:pt x="4653" y="9692"/>
                      <a:pt x="4612" y="10337"/>
                      <a:pt x="5177" y="10377"/>
                    </a:cubicBezTo>
                    <a:cubicBezTo>
                      <a:pt x="5189" y="10378"/>
                      <a:pt x="5201" y="10378"/>
                      <a:pt x="5213" y="10378"/>
                    </a:cubicBezTo>
                    <a:cubicBezTo>
                      <a:pt x="5860" y="10378"/>
                      <a:pt x="5784" y="9298"/>
                      <a:pt x="5903" y="7595"/>
                    </a:cubicBezTo>
                    <a:cubicBezTo>
                      <a:pt x="5923" y="7307"/>
                      <a:pt x="5996" y="7200"/>
                      <a:pt x="6113" y="7200"/>
                    </a:cubicBezTo>
                    <a:cubicBezTo>
                      <a:pt x="6456" y="7200"/>
                      <a:pt x="7179" y="8119"/>
                      <a:pt x="8081" y="8119"/>
                    </a:cubicBezTo>
                    <a:cubicBezTo>
                      <a:pt x="8323" y="8119"/>
                      <a:pt x="8484" y="7877"/>
                      <a:pt x="8443" y="7675"/>
                    </a:cubicBezTo>
                    <a:cubicBezTo>
                      <a:pt x="8363" y="7030"/>
                      <a:pt x="7839" y="6949"/>
                      <a:pt x="7395" y="6506"/>
                    </a:cubicBezTo>
                    <a:cubicBezTo>
                      <a:pt x="7113" y="6224"/>
                      <a:pt x="6669" y="6183"/>
                      <a:pt x="6588" y="5740"/>
                    </a:cubicBezTo>
                    <a:cubicBezTo>
                      <a:pt x="6951" y="5619"/>
                      <a:pt x="7274" y="5538"/>
                      <a:pt x="7637" y="5538"/>
                    </a:cubicBezTo>
                    <a:cubicBezTo>
                      <a:pt x="7839" y="5498"/>
                      <a:pt x="8000" y="5498"/>
                      <a:pt x="8161" y="5498"/>
                    </a:cubicBezTo>
                    <a:cubicBezTo>
                      <a:pt x="9331" y="5336"/>
                      <a:pt x="10057" y="5296"/>
                      <a:pt x="10016" y="4731"/>
                    </a:cubicBezTo>
                    <a:cubicBezTo>
                      <a:pt x="10016" y="4313"/>
                      <a:pt x="9639" y="4227"/>
                      <a:pt x="9230" y="4227"/>
                    </a:cubicBezTo>
                    <a:cubicBezTo>
                      <a:pt x="9088" y="4227"/>
                      <a:pt x="8942" y="4237"/>
                      <a:pt x="8806" y="4247"/>
                    </a:cubicBezTo>
                    <a:cubicBezTo>
                      <a:pt x="7723" y="4353"/>
                      <a:pt x="7066" y="4469"/>
                      <a:pt x="6740" y="4469"/>
                    </a:cubicBezTo>
                    <a:cubicBezTo>
                      <a:pt x="6192" y="4469"/>
                      <a:pt x="6576" y="4140"/>
                      <a:pt x="7435" y="2876"/>
                    </a:cubicBezTo>
                    <a:cubicBezTo>
                      <a:pt x="7677" y="2473"/>
                      <a:pt x="8000" y="2191"/>
                      <a:pt x="7597" y="1787"/>
                    </a:cubicBezTo>
                    <a:cubicBezTo>
                      <a:pt x="7490" y="1681"/>
                      <a:pt x="7373" y="1636"/>
                      <a:pt x="7251" y="1636"/>
                    </a:cubicBezTo>
                    <a:cubicBezTo>
                      <a:pt x="6912" y="1636"/>
                      <a:pt x="6544" y="1985"/>
                      <a:pt x="6306" y="2312"/>
                    </a:cubicBezTo>
                    <a:cubicBezTo>
                      <a:pt x="5867" y="2868"/>
                      <a:pt x="5576" y="3425"/>
                      <a:pt x="5342" y="3425"/>
                    </a:cubicBezTo>
                    <a:cubicBezTo>
                      <a:pt x="5254" y="3425"/>
                      <a:pt x="5173" y="3346"/>
                      <a:pt x="5096" y="3158"/>
                    </a:cubicBezTo>
                    <a:cubicBezTo>
                      <a:pt x="4249" y="1021"/>
                      <a:pt x="4128" y="577"/>
                      <a:pt x="3886" y="174"/>
                    </a:cubicBezTo>
                    <a:cubicBezTo>
                      <a:pt x="3793" y="55"/>
                      <a:pt x="3640" y="1"/>
                      <a:pt x="3479"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3" name="Google Shape;303;p22"/>
              <p:cNvSpPr/>
              <p:nvPr/>
            </p:nvSpPr>
            <p:spPr>
              <a:xfrm rot="3055618">
                <a:off x="8322072" y="634612"/>
                <a:ext cx="199097" cy="463217"/>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304" name="Google Shape;304;p22"/>
            <p:cNvGrpSpPr/>
            <p:nvPr/>
          </p:nvGrpSpPr>
          <p:grpSpPr>
            <a:xfrm>
              <a:off x="1746050" y="186893"/>
              <a:ext cx="1236948" cy="228146"/>
              <a:chOff x="1498302" y="101476"/>
              <a:chExt cx="1236948" cy="228146"/>
            </a:xfrm>
          </p:grpSpPr>
          <p:sp>
            <p:nvSpPr>
              <p:cNvPr id="305" name="Google Shape;305;p22"/>
              <p:cNvSpPr/>
              <p:nvPr/>
            </p:nvSpPr>
            <p:spPr>
              <a:xfrm rot="5400000" flipH="1">
                <a:off x="2037338" y="196492"/>
                <a:ext cx="143442" cy="122817"/>
              </a:xfrm>
              <a:custGeom>
                <a:avLst/>
                <a:gdLst/>
                <a:ahLst/>
                <a:cxnLst/>
                <a:rect l="l" t="t" r="r" b="b"/>
                <a:pathLst>
                  <a:path w="3971" h="3400" extrusionOk="0">
                    <a:moveTo>
                      <a:pt x="1702" y="1"/>
                    </a:moveTo>
                    <a:cubicBezTo>
                      <a:pt x="768" y="34"/>
                      <a:pt x="1" y="768"/>
                      <a:pt x="34" y="1702"/>
                    </a:cubicBezTo>
                    <a:cubicBezTo>
                      <a:pt x="34" y="2719"/>
                      <a:pt x="878" y="3400"/>
                      <a:pt x="1743" y="3400"/>
                    </a:cubicBezTo>
                    <a:cubicBezTo>
                      <a:pt x="2154" y="3400"/>
                      <a:pt x="2570" y="3246"/>
                      <a:pt x="2903" y="2903"/>
                    </a:cubicBezTo>
                    <a:cubicBezTo>
                      <a:pt x="3970" y="1802"/>
                      <a:pt x="3203" y="1"/>
                      <a:pt x="17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6" name="Google Shape;306;p22"/>
              <p:cNvSpPr/>
              <p:nvPr/>
            </p:nvSpPr>
            <p:spPr>
              <a:xfrm rot="5400000" flipH="1">
                <a:off x="2615017" y="202159"/>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7" name="Google Shape;307;p22"/>
              <p:cNvSpPr/>
              <p:nvPr/>
            </p:nvSpPr>
            <p:spPr>
              <a:xfrm rot="5400000" flipH="1">
                <a:off x="1486093" y="113685"/>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308" name="Google Shape;308;p22"/>
            <p:cNvGrpSpPr/>
            <p:nvPr/>
          </p:nvGrpSpPr>
          <p:grpSpPr>
            <a:xfrm>
              <a:off x="140397" y="57973"/>
              <a:ext cx="1045293" cy="928331"/>
              <a:chOff x="465773" y="263164"/>
              <a:chExt cx="1045293" cy="928331"/>
            </a:xfrm>
          </p:grpSpPr>
          <p:sp>
            <p:nvSpPr>
              <p:cNvPr id="309" name="Google Shape;309;p22"/>
              <p:cNvSpPr/>
              <p:nvPr/>
            </p:nvSpPr>
            <p:spPr>
              <a:xfrm>
                <a:off x="465773" y="998149"/>
                <a:ext cx="191779" cy="193346"/>
              </a:xfrm>
              <a:custGeom>
                <a:avLst/>
                <a:gdLst/>
                <a:ahLst/>
                <a:cxnLst/>
                <a:rect l="l" t="t" r="r" b="b"/>
                <a:pathLst>
                  <a:path w="7099" h="7157" extrusionOk="0">
                    <a:moveTo>
                      <a:pt x="2619" y="0"/>
                    </a:moveTo>
                    <a:cubicBezTo>
                      <a:pt x="2432" y="0"/>
                      <a:pt x="2259" y="138"/>
                      <a:pt x="2259" y="333"/>
                    </a:cubicBezTo>
                    <a:lnTo>
                      <a:pt x="2098" y="2188"/>
                    </a:lnTo>
                    <a:cubicBezTo>
                      <a:pt x="2057" y="2309"/>
                      <a:pt x="2017" y="2430"/>
                      <a:pt x="1896" y="2470"/>
                    </a:cubicBezTo>
                    <a:lnTo>
                      <a:pt x="283" y="3398"/>
                    </a:lnTo>
                    <a:cubicBezTo>
                      <a:pt x="0" y="3559"/>
                      <a:pt x="41" y="3922"/>
                      <a:pt x="323" y="4043"/>
                    </a:cubicBezTo>
                    <a:lnTo>
                      <a:pt x="2017" y="4769"/>
                    </a:lnTo>
                    <a:cubicBezTo>
                      <a:pt x="2138" y="4809"/>
                      <a:pt x="2219" y="4930"/>
                      <a:pt x="2219" y="5051"/>
                    </a:cubicBezTo>
                    <a:lnTo>
                      <a:pt x="2622" y="6866"/>
                    </a:lnTo>
                    <a:cubicBezTo>
                      <a:pt x="2647" y="7043"/>
                      <a:pt x="2800" y="7157"/>
                      <a:pt x="2960" y="7157"/>
                    </a:cubicBezTo>
                    <a:cubicBezTo>
                      <a:pt x="3055" y="7157"/>
                      <a:pt x="3152" y="7117"/>
                      <a:pt x="3227" y="7027"/>
                    </a:cubicBezTo>
                    <a:lnTo>
                      <a:pt x="4477" y="5616"/>
                    </a:lnTo>
                    <a:cubicBezTo>
                      <a:pt x="4558" y="5535"/>
                      <a:pt x="4679" y="5495"/>
                      <a:pt x="4759" y="5495"/>
                    </a:cubicBezTo>
                    <a:lnTo>
                      <a:pt x="6614" y="5737"/>
                    </a:lnTo>
                    <a:cubicBezTo>
                      <a:pt x="6937" y="5737"/>
                      <a:pt x="7098" y="5414"/>
                      <a:pt x="6977" y="5172"/>
                    </a:cubicBezTo>
                    <a:lnTo>
                      <a:pt x="6010" y="3559"/>
                    </a:lnTo>
                    <a:cubicBezTo>
                      <a:pt x="5969" y="3478"/>
                      <a:pt x="5969" y="3357"/>
                      <a:pt x="6010" y="3236"/>
                    </a:cubicBezTo>
                    <a:lnTo>
                      <a:pt x="6776" y="1542"/>
                    </a:lnTo>
                    <a:cubicBezTo>
                      <a:pt x="6889" y="1278"/>
                      <a:pt x="6685" y="1014"/>
                      <a:pt x="6427" y="1014"/>
                    </a:cubicBezTo>
                    <a:cubicBezTo>
                      <a:pt x="6409" y="1014"/>
                      <a:pt x="6391" y="1016"/>
                      <a:pt x="6372" y="1018"/>
                    </a:cubicBezTo>
                    <a:lnTo>
                      <a:pt x="4558" y="1462"/>
                    </a:lnTo>
                    <a:cubicBezTo>
                      <a:pt x="4437" y="1462"/>
                      <a:pt x="4316" y="1462"/>
                      <a:pt x="4235" y="1381"/>
                    </a:cubicBezTo>
                    <a:lnTo>
                      <a:pt x="2864" y="91"/>
                    </a:lnTo>
                    <a:cubicBezTo>
                      <a:pt x="2789" y="28"/>
                      <a:pt x="2702" y="0"/>
                      <a:pt x="2619"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0" name="Google Shape;310;p22"/>
              <p:cNvSpPr/>
              <p:nvPr/>
            </p:nvSpPr>
            <p:spPr>
              <a:xfrm>
                <a:off x="1311668" y="362633"/>
                <a:ext cx="199398" cy="186241"/>
              </a:xfrm>
              <a:custGeom>
                <a:avLst/>
                <a:gdLst/>
                <a:ahLst/>
                <a:cxnLst/>
                <a:rect l="l" t="t" r="r" b="b"/>
                <a:pathLst>
                  <a:path w="7381" h="6894" extrusionOk="0">
                    <a:moveTo>
                      <a:pt x="5570" y="1"/>
                    </a:moveTo>
                    <a:cubicBezTo>
                      <a:pt x="5503" y="1"/>
                      <a:pt x="5432" y="18"/>
                      <a:pt x="5364" y="57"/>
                    </a:cubicBezTo>
                    <a:lnTo>
                      <a:pt x="3751" y="945"/>
                    </a:lnTo>
                    <a:cubicBezTo>
                      <a:pt x="3690" y="985"/>
                      <a:pt x="3630" y="1005"/>
                      <a:pt x="3574" y="1005"/>
                    </a:cubicBezTo>
                    <a:cubicBezTo>
                      <a:pt x="3519" y="1005"/>
                      <a:pt x="3468" y="985"/>
                      <a:pt x="3428" y="945"/>
                    </a:cubicBezTo>
                    <a:lnTo>
                      <a:pt x="1734" y="138"/>
                    </a:lnTo>
                    <a:cubicBezTo>
                      <a:pt x="1690" y="116"/>
                      <a:pt x="1644" y="106"/>
                      <a:pt x="1598" y="106"/>
                    </a:cubicBezTo>
                    <a:cubicBezTo>
                      <a:pt x="1389" y="106"/>
                      <a:pt x="1184" y="310"/>
                      <a:pt x="1250" y="541"/>
                    </a:cubicBezTo>
                    <a:lnTo>
                      <a:pt x="1613" y="2356"/>
                    </a:lnTo>
                    <a:cubicBezTo>
                      <a:pt x="1613" y="2477"/>
                      <a:pt x="1573" y="2598"/>
                      <a:pt x="1492" y="2679"/>
                    </a:cubicBezTo>
                    <a:lnTo>
                      <a:pt x="202" y="4050"/>
                    </a:lnTo>
                    <a:cubicBezTo>
                      <a:pt x="0" y="4252"/>
                      <a:pt x="121" y="4574"/>
                      <a:pt x="444" y="4614"/>
                    </a:cubicBezTo>
                    <a:lnTo>
                      <a:pt x="2299" y="4856"/>
                    </a:lnTo>
                    <a:cubicBezTo>
                      <a:pt x="2380" y="4856"/>
                      <a:pt x="2501" y="4937"/>
                      <a:pt x="2541" y="5058"/>
                    </a:cubicBezTo>
                    <a:lnTo>
                      <a:pt x="3428" y="6712"/>
                    </a:lnTo>
                    <a:cubicBezTo>
                      <a:pt x="3489" y="6833"/>
                      <a:pt x="3620" y="6893"/>
                      <a:pt x="3751" y="6893"/>
                    </a:cubicBezTo>
                    <a:cubicBezTo>
                      <a:pt x="3882" y="6893"/>
                      <a:pt x="4013" y="6833"/>
                      <a:pt x="4073" y="6712"/>
                    </a:cubicBezTo>
                    <a:lnTo>
                      <a:pt x="4840" y="4977"/>
                    </a:lnTo>
                    <a:cubicBezTo>
                      <a:pt x="4880" y="4897"/>
                      <a:pt x="5001" y="4816"/>
                      <a:pt x="5122" y="4776"/>
                    </a:cubicBezTo>
                    <a:lnTo>
                      <a:pt x="6937" y="4453"/>
                    </a:lnTo>
                    <a:cubicBezTo>
                      <a:pt x="7259" y="4413"/>
                      <a:pt x="7380" y="4050"/>
                      <a:pt x="7138" y="3848"/>
                    </a:cubicBezTo>
                    <a:lnTo>
                      <a:pt x="5767" y="2598"/>
                    </a:lnTo>
                    <a:cubicBezTo>
                      <a:pt x="5687" y="2477"/>
                      <a:pt x="5646" y="2396"/>
                      <a:pt x="5646" y="2275"/>
                    </a:cubicBezTo>
                    <a:lnTo>
                      <a:pt x="5929" y="420"/>
                    </a:lnTo>
                    <a:cubicBezTo>
                      <a:pt x="5959" y="176"/>
                      <a:pt x="5781" y="1"/>
                      <a:pt x="557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1" name="Google Shape;311;p22"/>
              <p:cNvSpPr/>
              <p:nvPr/>
            </p:nvSpPr>
            <p:spPr>
              <a:xfrm rot="-7200043">
                <a:off x="616588" y="233573"/>
                <a:ext cx="199096" cy="463216"/>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312" name="Google Shape;312;p22"/>
            <p:cNvGrpSpPr/>
            <p:nvPr/>
          </p:nvGrpSpPr>
          <p:grpSpPr>
            <a:xfrm>
              <a:off x="3543359" y="123409"/>
              <a:ext cx="2385605" cy="355110"/>
              <a:chOff x="7419699" y="299699"/>
              <a:chExt cx="2221027" cy="330612"/>
            </a:xfrm>
          </p:grpSpPr>
          <p:sp>
            <p:nvSpPr>
              <p:cNvPr id="313" name="Google Shape;313;p22"/>
              <p:cNvSpPr/>
              <p:nvPr/>
            </p:nvSpPr>
            <p:spPr>
              <a:xfrm>
                <a:off x="9485147" y="313975"/>
                <a:ext cx="155579" cy="214438"/>
              </a:xfrm>
              <a:custGeom>
                <a:avLst/>
                <a:gdLst/>
                <a:ahLst/>
                <a:cxnLst/>
                <a:rect l="l" t="t" r="r" b="b"/>
                <a:pathLst>
                  <a:path w="6920" h="9538" extrusionOk="0">
                    <a:moveTo>
                      <a:pt x="3052" y="1"/>
                    </a:moveTo>
                    <a:cubicBezTo>
                      <a:pt x="2899" y="1"/>
                      <a:pt x="2738" y="99"/>
                      <a:pt x="2687" y="277"/>
                    </a:cubicBezTo>
                    <a:cubicBezTo>
                      <a:pt x="2443" y="887"/>
                      <a:pt x="2158" y="3085"/>
                      <a:pt x="611" y="4753"/>
                    </a:cubicBezTo>
                    <a:cubicBezTo>
                      <a:pt x="1" y="5404"/>
                      <a:pt x="855" y="5608"/>
                      <a:pt x="1791" y="6463"/>
                    </a:cubicBezTo>
                    <a:cubicBezTo>
                      <a:pt x="3379" y="7928"/>
                      <a:pt x="3460" y="8864"/>
                      <a:pt x="3989" y="9393"/>
                    </a:cubicBezTo>
                    <a:cubicBezTo>
                      <a:pt x="4055" y="9492"/>
                      <a:pt x="4162" y="9537"/>
                      <a:pt x="4270" y="9537"/>
                    </a:cubicBezTo>
                    <a:cubicBezTo>
                      <a:pt x="4429" y="9537"/>
                      <a:pt x="4592" y="9440"/>
                      <a:pt x="4640" y="9271"/>
                    </a:cubicBezTo>
                    <a:cubicBezTo>
                      <a:pt x="4722" y="9067"/>
                      <a:pt x="4803" y="8864"/>
                      <a:pt x="4844" y="8620"/>
                    </a:cubicBezTo>
                    <a:cubicBezTo>
                      <a:pt x="5169" y="7154"/>
                      <a:pt x="5821" y="5811"/>
                      <a:pt x="6797" y="4672"/>
                    </a:cubicBezTo>
                    <a:cubicBezTo>
                      <a:pt x="6919" y="4428"/>
                      <a:pt x="6838" y="4143"/>
                      <a:pt x="6675" y="3939"/>
                    </a:cubicBezTo>
                    <a:cubicBezTo>
                      <a:pt x="5495" y="3166"/>
                      <a:pt x="4518" y="2108"/>
                      <a:pt x="3826" y="887"/>
                    </a:cubicBezTo>
                    <a:cubicBezTo>
                      <a:pt x="3704" y="602"/>
                      <a:pt x="3501" y="358"/>
                      <a:pt x="3297" y="114"/>
                    </a:cubicBezTo>
                    <a:cubicBezTo>
                      <a:pt x="3236" y="37"/>
                      <a:pt x="3145" y="1"/>
                      <a:pt x="3052"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4" name="Google Shape;314;p22"/>
              <p:cNvSpPr/>
              <p:nvPr/>
            </p:nvSpPr>
            <p:spPr>
              <a:xfrm>
                <a:off x="8058439" y="325567"/>
                <a:ext cx="161042" cy="213921"/>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5" name="Google Shape;315;p22"/>
              <p:cNvSpPr/>
              <p:nvPr/>
            </p:nvSpPr>
            <p:spPr>
              <a:xfrm>
                <a:off x="8702261" y="299699"/>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6" name="Google Shape;316;p22"/>
              <p:cNvSpPr/>
              <p:nvPr/>
            </p:nvSpPr>
            <p:spPr>
              <a:xfrm>
                <a:off x="7419699" y="363714"/>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317" name="Google Shape;317;p22"/>
            <p:cNvGrpSpPr/>
            <p:nvPr/>
          </p:nvGrpSpPr>
          <p:grpSpPr>
            <a:xfrm>
              <a:off x="5271998" y="4760677"/>
              <a:ext cx="1094430" cy="263735"/>
              <a:chOff x="5474882" y="4544866"/>
              <a:chExt cx="1094430" cy="263735"/>
            </a:xfrm>
          </p:grpSpPr>
          <p:sp>
            <p:nvSpPr>
              <p:cNvPr id="318" name="Google Shape;318;p22"/>
              <p:cNvSpPr/>
              <p:nvPr/>
            </p:nvSpPr>
            <p:spPr>
              <a:xfrm rot="6299960" flipH="1">
                <a:off x="6329632" y="4568837"/>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9" name="Google Shape;319;p22"/>
              <p:cNvSpPr/>
              <p:nvPr/>
            </p:nvSpPr>
            <p:spPr>
              <a:xfrm rot="6299960" flipH="1">
                <a:off x="5496041" y="4581524"/>
                <a:ext cx="191094" cy="190444"/>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320" name="Google Shape;320;p22"/>
            <p:cNvGrpSpPr/>
            <p:nvPr/>
          </p:nvGrpSpPr>
          <p:grpSpPr>
            <a:xfrm rot="-5400000">
              <a:off x="8029343" y="1663709"/>
              <a:ext cx="1642914" cy="288106"/>
              <a:chOff x="2374837" y="4744366"/>
              <a:chExt cx="1642914" cy="288106"/>
            </a:xfrm>
          </p:grpSpPr>
          <p:sp>
            <p:nvSpPr>
              <p:cNvPr id="321" name="Google Shape;321;p22"/>
              <p:cNvSpPr/>
              <p:nvPr/>
            </p:nvSpPr>
            <p:spPr>
              <a:xfrm rot="6299960" flipH="1">
                <a:off x="3778071" y="4768337"/>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2" name="Google Shape;322;p22"/>
              <p:cNvSpPr/>
              <p:nvPr/>
            </p:nvSpPr>
            <p:spPr>
              <a:xfrm rot="6300015" flipH="1">
                <a:off x="2391401" y="4847666"/>
                <a:ext cx="149588" cy="149079"/>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3" name="Google Shape;323;p22"/>
              <p:cNvSpPr/>
              <p:nvPr/>
            </p:nvSpPr>
            <p:spPr>
              <a:xfrm rot="6299960" flipH="1">
                <a:off x="3072662" y="4848574"/>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324" name="Google Shape;324;p22"/>
            <p:cNvSpPr/>
            <p:nvPr/>
          </p:nvSpPr>
          <p:spPr>
            <a:xfrm>
              <a:off x="8706750" y="2842713"/>
              <a:ext cx="1114025" cy="354625"/>
            </a:xfrm>
            <a:custGeom>
              <a:avLst/>
              <a:gdLst/>
              <a:ahLst/>
              <a:cxnLst/>
              <a:rect l="l" t="t" r="r" b="b"/>
              <a:pathLst>
                <a:path w="44561" h="14185" extrusionOk="0">
                  <a:moveTo>
                    <a:pt x="43482" y="0"/>
                  </a:moveTo>
                  <a:cubicBezTo>
                    <a:pt x="43479" y="0"/>
                    <a:pt x="43477" y="0"/>
                    <a:pt x="43475" y="0"/>
                  </a:cubicBezTo>
                  <a:cubicBezTo>
                    <a:pt x="43274" y="0"/>
                    <a:pt x="43153" y="404"/>
                    <a:pt x="43032" y="1210"/>
                  </a:cubicBezTo>
                  <a:cubicBezTo>
                    <a:pt x="42314" y="7116"/>
                    <a:pt x="38386" y="9849"/>
                    <a:pt x="34970" y="9849"/>
                  </a:cubicBezTo>
                  <a:cubicBezTo>
                    <a:pt x="33394" y="9849"/>
                    <a:pt x="31926" y="9267"/>
                    <a:pt x="30933" y="8147"/>
                  </a:cubicBezTo>
                  <a:cubicBezTo>
                    <a:pt x="29522" y="6735"/>
                    <a:pt x="29038" y="3267"/>
                    <a:pt x="25731" y="2864"/>
                  </a:cubicBezTo>
                  <a:cubicBezTo>
                    <a:pt x="25557" y="2847"/>
                    <a:pt x="25389" y="2839"/>
                    <a:pt x="25226" y="2839"/>
                  </a:cubicBezTo>
                  <a:cubicBezTo>
                    <a:pt x="19750" y="2839"/>
                    <a:pt x="19477" y="11758"/>
                    <a:pt x="13995" y="12502"/>
                  </a:cubicBezTo>
                  <a:cubicBezTo>
                    <a:pt x="13821" y="12525"/>
                    <a:pt x="13647" y="12536"/>
                    <a:pt x="13474" y="12536"/>
                  </a:cubicBezTo>
                  <a:cubicBezTo>
                    <a:pt x="12727" y="12536"/>
                    <a:pt x="12004" y="12323"/>
                    <a:pt x="11414" y="11897"/>
                  </a:cubicBezTo>
                  <a:cubicBezTo>
                    <a:pt x="10204" y="10889"/>
                    <a:pt x="10325" y="10123"/>
                    <a:pt x="9720" y="8590"/>
                  </a:cubicBezTo>
                  <a:cubicBezTo>
                    <a:pt x="9183" y="6952"/>
                    <a:pt x="7697" y="5967"/>
                    <a:pt x="6134" y="5967"/>
                  </a:cubicBezTo>
                  <a:cubicBezTo>
                    <a:pt x="5466" y="5967"/>
                    <a:pt x="4783" y="6147"/>
                    <a:pt x="4155" y="6534"/>
                  </a:cubicBezTo>
                  <a:cubicBezTo>
                    <a:pt x="1735" y="7864"/>
                    <a:pt x="1" y="12220"/>
                    <a:pt x="646" y="12462"/>
                  </a:cubicBezTo>
                  <a:cubicBezTo>
                    <a:pt x="667" y="12470"/>
                    <a:pt x="689" y="12474"/>
                    <a:pt x="710" y="12474"/>
                  </a:cubicBezTo>
                  <a:cubicBezTo>
                    <a:pt x="1209" y="12474"/>
                    <a:pt x="1685" y="10252"/>
                    <a:pt x="3348" y="8550"/>
                  </a:cubicBezTo>
                  <a:cubicBezTo>
                    <a:pt x="4247" y="7605"/>
                    <a:pt x="5199" y="7226"/>
                    <a:pt x="6023" y="7226"/>
                  </a:cubicBezTo>
                  <a:cubicBezTo>
                    <a:pt x="6640" y="7226"/>
                    <a:pt x="7185" y="7438"/>
                    <a:pt x="7583" y="7784"/>
                  </a:cubicBezTo>
                  <a:cubicBezTo>
                    <a:pt x="8389" y="8469"/>
                    <a:pt x="8470" y="9639"/>
                    <a:pt x="8913" y="10889"/>
                  </a:cubicBezTo>
                  <a:cubicBezTo>
                    <a:pt x="9598" y="13013"/>
                    <a:pt x="11428" y="14184"/>
                    <a:pt x="13524" y="14184"/>
                  </a:cubicBezTo>
                  <a:cubicBezTo>
                    <a:pt x="15010" y="14184"/>
                    <a:pt x="16629" y="13596"/>
                    <a:pt x="18068" y="12341"/>
                  </a:cubicBezTo>
                  <a:cubicBezTo>
                    <a:pt x="20165" y="10486"/>
                    <a:pt x="21335" y="7784"/>
                    <a:pt x="22666" y="6130"/>
                  </a:cubicBezTo>
                  <a:cubicBezTo>
                    <a:pt x="23711" y="4831"/>
                    <a:pt x="24598" y="4659"/>
                    <a:pt x="25077" y="4659"/>
                  </a:cubicBezTo>
                  <a:cubicBezTo>
                    <a:pt x="25249" y="4659"/>
                    <a:pt x="25368" y="4681"/>
                    <a:pt x="25423" y="4681"/>
                  </a:cubicBezTo>
                  <a:cubicBezTo>
                    <a:pt x="25434" y="4681"/>
                    <a:pt x="25442" y="4680"/>
                    <a:pt x="25448" y="4678"/>
                  </a:cubicBezTo>
                  <a:cubicBezTo>
                    <a:pt x="28634" y="5001"/>
                    <a:pt x="27828" y="10325"/>
                    <a:pt x="33514" y="11252"/>
                  </a:cubicBezTo>
                  <a:cubicBezTo>
                    <a:pt x="33938" y="11302"/>
                    <a:pt x="34377" y="11336"/>
                    <a:pt x="34812" y="11336"/>
                  </a:cubicBezTo>
                  <a:cubicBezTo>
                    <a:pt x="35082" y="11336"/>
                    <a:pt x="35349" y="11323"/>
                    <a:pt x="35611" y="11292"/>
                  </a:cubicBezTo>
                  <a:cubicBezTo>
                    <a:pt x="43541" y="10648"/>
                    <a:pt x="44560" y="0"/>
                    <a:pt x="43482"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5" name="Google Shape;325;p22"/>
            <p:cNvSpPr/>
            <p:nvPr/>
          </p:nvSpPr>
          <p:spPr>
            <a:xfrm>
              <a:off x="6489325" y="57973"/>
              <a:ext cx="1114025" cy="354625"/>
            </a:xfrm>
            <a:custGeom>
              <a:avLst/>
              <a:gdLst/>
              <a:ahLst/>
              <a:cxnLst/>
              <a:rect l="l" t="t" r="r" b="b"/>
              <a:pathLst>
                <a:path w="44561" h="14185" extrusionOk="0">
                  <a:moveTo>
                    <a:pt x="43482" y="0"/>
                  </a:moveTo>
                  <a:cubicBezTo>
                    <a:pt x="43479" y="0"/>
                    <a:pt x="43477" y="0"/>
                    <a:pt x="43475" y="0"/>
                  </a:cubicBezTo>
                  <a:cubicBezTo>
                    <a:pt x="43274" y="0"/>
                    <a:pt x="43153" y="404"/>
                    <a:pt x="43032" y="1210"/>
                  </a:cubicBezTo>
                  <a:cubicBezTo>
                    <a:pt x="42314" y="7116"/>
                    <a:pt x="38386" y="9849"/>
                    <a:pt x="34970" y="9849"/>
                  </a:cubicBezTo>
                  <a:cubicBezTo>
                    <a:pt x="33394" y="9849"/>
                    <a:pt x="31926" y="9267"/>
                    <a:pt x="30933" y="8147"/>
                  </a:cubicBezTo>
                  <a:cubicBezTo>
                    <a:pt x="29522" y="6735"/>
                    <a:pt x="29038" y="3267"/>
                    <a:pt x="25731" y="2864"/>
                  </a:cubicBezTo>
                  <a:cubicBezTo>
                    <a:pt x="25557" y="2847"/>
                    <a:pt x="25389" y="2839"/>
                    <a:pt x="25226" y="2839"/>
                  </a:cubicBezTo>
                  <a:cubicBezTo>
                    <a:pt x="19750" y="2839"/>
                    <a:pt x="19477" y="11758"/>
                    <a:pt x="13995" y="12502"/>
                  </a:cubicBezTo>
                  <a:cubicBezTo>
                    <a:pt x="13821" y="12525"/>
                    <a:pt x="13647" y="12536"/>
                    <a:pt x="13474" y="12536"/>
                  </a:cubicBezTo>
                  <a:cubicBezTo>
                    <a:pt x="12727" y="12536"/>
                    <a:pt x="12004" y="12323"/>
                    <a:pt x="11414" y="11897"/>
                  </a:cubicBezTo>
                  <a:cubicBezTo>
                    <a:pt x="10204" y="10889"/>
                    <a:pt x="10325" y="10123"/>
                    <a:pt x="9720" y="8590"/>
                  </a:cubicBezTo>
                  <a:cubicBezTo>
                    <a:pt x="9183" y="6952"/>
                    <a:pt x="7697" y="5967"/>
                    <a:pt x="6134" y="5967"/>
                  </a:cubicBezTo>
                  <a:cubicBezTo>
                    <a:pt x="5466" y="5967"/>
                    <a:pt x="4783" y="6147"/>
                    <a:pt x="4155" y="6534"/>
                  </a:cubicBezTo>
                  <a:cubicBezTo>
                    <a:pt x="1735" y="7864"/>
                    <a:pt x="1" y="12220"/>
                    <a:pt x="646" y="12462"/>
                  </a:cubicBezTo>
                  <a:cubicBezTo>
                    <a:pt x="667" y="12470"/>
                    <a:pt x="689" y="12474"/>
                    <a:pt x="710" y="12474"/>
                  </a:cubicBezTo>
                  <a:cubicBezTo>
                    <a:pt x="1209" y="12474"/>
                    <a:pt x="1685" y="10252"/>
                    <a:pt x="3348" y="8550"/>
                  </a:cubicBezTo>
                  <a:cubicBezTo>
                    <a:pt x="4247" y="7605"/>
                    <a:pt x="5199" y="7226"/>
                    <a:pt x="6023" y="7226"/>
                  </a:cubicBezTo>
                  <a:cubicBezTo>
                    <a:pt x="6640" y="7226"/>
                    <a:pt x="7185" y="7438"/>
                    <a:pt x="7583" y="7784"/>
                  </a:cubicBezTo>
                  <a:cubicBezTo>
                    <a:pt x="8389" y="8469"/>
                    <a:pt x="8470" y="9639"/>
                    <a:pt x="8913" y="10889"/>
                  </a:cubicBezTo>
                  <a:cubicBezTo>
                    <a:pt x="9598" y="13013"/>
                    <a:pt x="11428" y="14184"/>
                    <a:pt x="13524" y="14184"/>
                  </a:cubicBezTo>
                  <a:cubicBezTo>
                    <a:pt x="15010" y="14184"/>
                    <a:pt x="16629" y="13596"/>
                    <a:pt x="18068" y="12341"/>
                  </a:cubicBezTo>
                  <a:cubicBezTo>
                    <a:pt x="20165" y="10486"/>
                    <a:pt x="21335" y="7784"/>
                    <a:pt x="22666" y="6130"/>
                  </a:cubicBezTo>
                  <a:cubicBezTo>
                    <a:pt x="23711" y="4831"/>
                    <a:pt x="24598" y="4659"/>
                    <a:pt x="25077" y="4659"/>
                  </a:cubicBezTo>
                  <a:cubicBezTo>
                    <a:pt x="25249" y="4659"/>
                    <a:pt x="25368" y="4681"/>
                    <a:pt x="25423" y="4681"/>
                  </a:cubicBezTo>
                  <a:cubicBezTo>
                    <a:pt x="25434" y="4681"/>
                    <a:pt x="25442" y="4680"/>
                    <a:pt x="25448" y="4678"/>
                  </a:cubicBezTo>
                  <a:cubicBezTo>
                    <a:pt x="28634" y="5001"/>
                    <a:pt x="27828" y="10325"/>
                    <a:pt x="33514" y="11252"/>
                  </a:cubicBezTo>
                  <a:cubicBezTo>
                    <a:pt x="33938" y="11302"/>
                    <a:pt x="34377" y="11336"/>
                    <a:pt x="34812" y="11336"/>
                  </a:cubicBezTo>
                  <a:cubicBezTo>
                    <a:pt x="35082" y="11336"/>
                    <a:pt x="35349" y="11323"/>
                    <a:pt x="35611" y="11292"/>
                  </a:cubicBezTo>
                  <a:cubicBezTo>
                    <a:pt x="43541" y="10648"/>
                    <a:pt x="44560" y="0"/>
                    <a:pt x="43482"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326" name="Google Shape;326;p22"/>
            <p:cNvGrpSpPr/>
            <p:nvPr/>
          </p:nvGrpSpPr>
          <p:grpSpPr>
            <a:xfrm>
              <a:off x="185843" y="2035621"/>
              <a:ext cx="251398" cy="688906"/>
              <a:chOff x="113835" y="2698525"/>
              <a:chExt cx="251399" cy="688906"/>
            </a:xfrm>
          </p:grpSpPr>
          <p:sp>
            <p:nvSpPr>
              <p:cNvPr id="327" name="Google Shape;327;p22"/>
              <p:cNvSpPr/>
              <p:nvPr/>
            </p:nvSpPr>
            <p:spPr>
              <a:xfrm rot="5400000">
                <a:off x="245000" y="3267198"/>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8" name="Google Shape;328;p22"/>
              <p:cNvSpPr/>
              <p:nvPr/>
            </p:nvSpPr>
            <p:spPr>
              <a:xfrm rot="5400000">
                <a:off x="101626" y="2710734"/>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329" name="Google Shape;329;p22"/>
            <p:cNvGrpSpPr/>
            <p:nvPr/>
          </p:nvGrpSpPr>
          <p:grpSpPr>
            <a:xfrm rot="5400000">
              <a:off x="7274068" y="4429891"/>
              <a:ext cx="138491" cy="925308"/>
              <a:chOff x="101360" y="2766924"/>
              <a:chExt cx="138491" cy="925308"/>
            </a:xfrm>
          </p:grpSpPr>
          <p:sp>
            <p:nvSpPr>
              <p:cNvPr id="330" name="Google Shape;330;p22"/>
              <p:cNvSpPr/>
              <p:nvPr/>
            </p:nvSpPr>
            <p:spPr>
              <a:xfrm rot="5400000">
                <a:off x="106721" y="2777236"/>
                <a:ext cx="143442" cy="122817"/>
              </a:xfrm>
              <a:custGeom>
                <a:avLst/>
                <a:gdLst/>
                <a:ahLst/>
                <a:cxnLst/>
                <a:rect l="l" t="t" r="r" b="b"/>
                <a:pathLst>
                  <a:path w="3971" h="3400" extrusionOk="0">
                    <a:moveTo>
                      <a:pt x="1702" y="1"/>
                    </a:moveTo>
                    <a:cubicBezTo>
                      <a:pt x="768" y="34"/>
                      <a:pt x="1" y="768"/>
                      <a:pt x="34" y="1702"/>
                    </a:cubicBezTo>
                    <a:cubicBezTo>
                      <a:pt x="34" y="2719"/>
                      <a:pt x="878" y="3400"/>
                      <a:pt x="1743" y="3400"/>
                    </a:cubicBezTo>
                    <a:cubicBezTo>
                      <a:pt x="2154" y="3400"/>
                      <a:pt x="2570" y="3246"/>
                      <a:pt x="2903" y="2903"/>
                    </a:cubicBezTo>
                    <a:cubicBezTo>
                      <a:pt x="3970" y="1802"/>
                      <a:pt x="3203" y="1"/>
                      <a:pt x="17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1" name="Google Shape;331;p22"/>
              <p:cNvSpPr/>
              <p:nvPr/>
            </p:nvSpPr>
            <p:spPr>
              <a:xfrm rot="5400000">
                <a:off x="92600" y="3571998"/>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332" name="Google Shape;332;p22"/>
            <p:cNvGrpSpPr/>
            <p:nvPr/>
          </p:nvGrpSpPr>
          <p:grpSpPr>
            <a:xfrm>
              <a:off x="8163711" y="57973"/>
              <a:ext cx="839892" cy="485981"/>
              <a:chOff x="2216384" y="4566941"/>
              <a:chExt cx="839892" cy="485981"/>
            </a:xfrm>
          </p:grpSpPr>
          <p:sp>
            <p:nvSpPr>
              <p:cNvPr id="333" name="Google Shape;333;p22"/>
              <p:cNvSpPr/>
              <p:nvPr/>
            </p:nvSpPr>
            <p:spPr>
              <a:xfrm rot="-6299960">
                <a:off x="2240846" y="4590912"/>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4" name="Google Shape;334;p22"/>
              <p:cNvSpPr/>
              <p:nvPr/>
            </p:nvSpPr>
            <p:spPr>
              <a:xfrm rot="-6299960">
                <a:off x="2872243" y="4869024"/>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335" name="Google Shape;335;p22"/>
            <p:cNvGrpSpPr/>
            <p:nvPr/>
          </p:nvGrpSpPr>
          <p:grpSpPr>
            <a:xfrm>
              <a:off x="99641" y="3194580"/>
              <a:ext cx="1506427" cy="1978293"/>
              <a:chOff x="85447" y="3194580"/>
              <a:chExt cx="1506427" cy="1978293"/>
            </a:xfrm>
          </p:grpSpPr>
          <p:grpSp>
            <p:nvGrpSpPr>
              <p:cNvPr id="336" name="Google Shape;336;p22"/>
              <p:cNvGrpSpPr/>
              <p:nvPr/>
            </p:nvGrpSpPr>
            <p:grpSpPr>
              <a:xfrm>
                <a:off x="85447" y="3194580"/>
                <a:ext cx="1506427" cy="1978293"/>
                <a:chOff x="126853" y="2904342"/>
                <a:chExt cx="1366250" cy="1794207"/>
              </a:xfrm>
            </p:grpSpPr>
            <p:sp>
              <p:nvSpPr>
                <p:cNvPr id="337" name="Google Shape;337;p22"/>
                <p:cNvSpPr/>
                <p:nvPr/>
              </p:nvSpPr>
              <p:spPr>
                <a:xfrm rot="-1799866">
                  <a:off x="205215" y="3495497"/>
                  <a:ext cx="179358" cy="361525"/>
                </a:xfrm>
                <a:custGeom>
                  <a:avLst/>
                  <a:gdLst/>
                  <a:ahLst/>
                  <a:cxnLst/>
                  <a:rect l="l" t="t" r="r" b="b"/>
                  <a:pathLst>
                    <a:path w="7978" h="16081" extrusionOk="0">
                      <a:moveTo>
                        <a:pt x="974" y="0"/>
                      </a:moveTo>
                      <a:cubicBezTo>
                        <a:pt x="774" y="0"/>
                        <a:pt x="590" y="46"/>
                        <a:pt x="407" y="138"/>
                      </a:cubicBezTo>
                      <a:cubicBezTo>
                        <a:pt x="122" y="260"/>
                        <a:pt x="0" y="626"/>
                        <a:pt x="204" y="870"/>
                      </a:cubicBezTo>
                      <a:cubicBezTo>
                        <a:pt x="367" y="1114"/>
                        <a:pt x="652" y="1277"/>
                        <a:pt x="936" y="1318"/>
                      </a:cubicBezTo>
                      <a:cubicBezTo>
                        <a:pt x="1465" y="1399"/>
                        <a:pt x="1954" y="1562"/>
                        <a:pt x="2442" y="1684"/>
                      </a:cubicBezTo>
                      <a:cubicBezTo>
                        <a:pt x="3215" y="1969"/>
                        <a:pt x="3297" y="2213"/>
                        <a:pt x="3012" y="2946"/>
                      </a:cubicBezTo>
                      <a:cubicBezTo>
                        <a:pt x="2768" y="3556"/>
                        <a:pt x="2442" y="4126"/>
                        <a:pt x="2076" y="4696"/>
                      </a:cubicBezTo>
                      <a:cubicBezTo>
                        <a:pt x="1465" y="5387"/>
                        <a:pt x="1425" y="6446"/>
                        <a:pt x="1913" y="7219"/>
                      </a:cubicBezTo>
                      <a:cubicBezTo>
                        <a:pt x="2239" y="7748"/>
                        <a:pt x="2768" y="8155"/>
                        <a:pt x="3338" y="8399"/>
                      </a:cubicBezTo>
                      <a:cubicBezTo>
                        <a:pt x="3663" y="8521"/>
                        <a:pt x="4029" y="8643"/>
                        <a:pt x="4355" y="8806"/>
                      </a:cubicBezTo>
                      <a:cubicBezTo>
                        <a:pt x="5047" y="9132"/>
                        <a:pt x="5169" y="9416"/>
                        <a:pt x="4925" y="10149"/>
                      </a:cubicBezTo>
                      <a:cubicBezTo>
                        <a:pt x="4681" y="10719"/>
                        <a:pt x="4396" y="11289"/>
                        <a:pt x="4029" y="11777"/>
                      </a:cubicBezTo>
                      <a:cubicBezTo>
                        <a:pt x="3134" y="12957"/>
                        <a:pt x="3378" y="14666"/>
                        <a:pt x="4599" y="15562"/>
                      </a:cubicBezTo>
                      <a:cubicBezTo>
                        <a:pt x="5098" y="15936"/>
                        <a:pt x="5657" y="16081"/>
                        <a:pt x="6231" y="16081"/>
                      </a:cubicBezTo>
                      <a:cubicBezTo>
                        <a:pt x="6594" y="16081"/>
                        <a:pt x="6963" y="16023"/>
                        <a:pt x="7326" y="15928"/>
                      </a:cubicBezTo>
                      <a:cubicBezTo>
                        <a:pt x="7774" y="15847"/>
                        <a:pt x="7977" y="15521"/>
                        <a:pt x="7896" y="15236"/>
                      </a:cubicBezTo>
                      <a:cubicBezTo>
                        <a:pt x="7814" y="14992"/>
                        <a:pt x="7774" y="14870"/>
                        <a:pt x="7204" y="14870"/>
                      </a:cubicBezTo>
                      <a:cubicBezTo>
                        <a:pt x="7092" y="14880"/>
                        <a:pt x="6980" y="14885"/>
                        <a:pt x="6869" y="14885"/>
                      </a:cubicBezTo>
                      <a:cubicBezTo>
                        <a:pt x="6535" y="14885"/>
                        <a:pt x="6207" y="14839"/>
                        <a:pt x="5901" y="14748"/>
                      </a:cubicBezTo>
                      <a:cubicBezTo>
                        <a:pt x="5047" y="14585"/>
                        <a:pt x="4599" y="13608"/>
                        <a:pt x="5006" y="12876"/>
                      </a:cubicBezTo>
                      <a:cubicBezTo>
                        <a:pt x="5169" y="12550"/>
                        <a:pt x="5332" y="12306"/>
                        <a:pt x="5494" y="12021"/>
                      </a:cubicBezTo>
                      <a:cubicBezTo>
                        <a:pt x="5983" y="11370"/>
                        <a:pt x="6268" y="10637"/>
                        <a:pt x="6390" y="9905"/>
                      </a:cubicBezTo>
                      <a:cubicBezTo>
                        <a:pt x="6553" y="8969"/>
                        <a:pt x="6064" y="8073"/>
                        <a:pt x="5250" y="7707"/>
                      </a:cubicBezTo>
                      <a:cubicBezTo>
                        <a:pt x="5006" y="7544"/>
                        <a:pt x="4721" y="7463"/>
                        <a:pt x="4314" y="7300"/>
                      </a:cubicBezTo>
                      <a:cubicBezTo>
                        <a:pt x="4274" y="7260"/>
                        <a:pt x="4111" y="7219"/>
                        <a:pt x="3907" y="7137"/>
                      </a:cubicBezTo>
                      <a:cubicBezTo>
                        <a:pt x="2849" y="6649"/>
                        <a:pt x="2727" y="6201"/>
                        <a:pt x="3338" y="5265"/>
                      </a:cubicBezTo>
                      <a:cubicBezTo>
                        <a:pt x="3419" y="5184"/>
                        <a:pt x="3500" y="5103"/>
                        <a:pt x="3541" y="4980"/>
                      </a:cubicBezTo>
                      <a:cubicBezTo>
                        <a:pt x="3907" y="4451"/>
                        <a:pt x="4192" y="3841"/>
                        <a:pt x="4436" y="3231"/>
                      </a:cubicBezTo>
                      <a:cubicBezTo>
                        <a:pt x="4884" y="2172"/>
                        <a:pt x="4355" y="951"/>
                        <a:pt x="3297" y="544"/>
                      </a:cubicBezTo>
                      <a:cubicBezTo>
                        <a:pt x="2605" y="260"/>
                        <a:pt x="1913" y="97"/>
                        <a:pt x="1181" y="15"/>
                      </a:cubicBezTo>
                      <a:cubicBezTo>
                        <a:pt x="1109" y="5"/>
                        <a:pt x="1041" y="0"/>
                        <a:pt x="974"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8" name="Google Shape;338;p22"/>
                <p:cNvSpPr/>
                <p:nvPr/>
              </p:nvSpPr>
              <p:spPr>
                <a:xfrm rot="-1799866">
                  <a:off x="644343" y="4365872"/>
                  <a:ext cx="335806" cy="266586"/>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9" name="Google Shape;339;p22"/>
                <p:cNvSpPr/>
                <p:nvPr/>
              </p:nvSpPr>
              <p:spPr>
                <a:xfrm rot="-1799866">
                  <a:off x="1356650" y="4448220"/>
                  <a:ext cx="118950" cy="101886"/>
                </a:xfrm>
                <a:custGeom>
                  <a:avLst/>
                  <a:gdLst/>
                  <a:ahLst/>
                  <a:cxnLst/>
                  <a:rect l="l" t="t" r="r" b="b"/>
                  <a:pathLst>
                    <a:path w="5291" h="4532" extrusionOk="0">
                      <a:moveTo>
                        <a:pt x="2239" y="0"/>
                      </a:moveTo>
                      <a:cubicBezTo>
                        <a:pt x="1018" y="0"/>
                        <a:pt x="0" y="1018"/>
                        <a:pt x="0" y="2279"/>
                      </a:cubicBezTo>
                      <a:cubicBezTo>
                        <a:pt x="0" y="3630"/>
                        <a:pt x="1119" y="4532"/>
                        <a:pt x="2285" y="4532"/>
                      </a:cubicBezTo>
                      <a:cubicBezTo>
                        <a:pt x="2840" y="4532"/>
                        <a:pt x="3406" y="4327"/>
                        <a:pt x="3866" y="3867"/>
                      </a:cubicBezTo>
                      <a:cubicBezTo>
                        <a:pt x="5291" y="2442"/>
                        <a:pt x="4273" y="0"/>
                        <a:pt x="223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0" name="Google Shape;340;p22"/>
                <p:cNvSpPr/>
                <p:nvPr/>
              </p:nvSpPr>
              <p:spPr>
                <a:xfrm rot="-1799866">
                  <a:off x="264558" y="2933071"/>
                  <a:ext cx="154650" cy="148266"/>
                </a:xfrm>
                <a:custGeom>
                  <a:avLst/>
                  <a:gdLst/>
                  <a:ahLst/>
                  <a:cxnLst/>
                  <a:rect l="l" t="t" r="r" b="b"/>
                  <a:pathLst>
                    <a:path w="6879" h="6595" extrusionOk="0">
                      <a:moveTo>
                        <a:pt x="3195" y="0"/>
                      </a:moveTo>
                      <a:cubicBezTo>
                        <a:pt x="3062" y="0"/>
                        <a:pt x="2934" y="73"/>
                        <a:pt x="2890" y="205"/>
                      </a:cubicBezTo>
                      <a:lnTo>
                        <a:pt x="2280" y="1874"/>
                      </a:lnTo>
                      <a:cubicBezTo>
                        <a:pt x="2239" y="1955"/>
                        <a:pt x="2158" y="2036"/>
                        <a:pt x="2076" y="2077"/>
                      </a:cubicBezTo>
                      <a:lnTo>
                        <a:pt x="367" y="2525"/>
                      </a:lnTo>
                      <a:cubicBezTo>
                        <a:pt x="82" y="2606"/>
                        <a:pt x="1" y="2932"/>
                        <a:pt x="245" y="3135"/>
                      </a:cubicBezTo>
                      <a:lnTo>
                        <a:pt x="1629" y="4193"/>
                      </a:lnTo>
                      <a:cubicBezTo>
                        <a:pt x="1710" y="4275"/>
                        <a:pt x="1751" y="4397"/>
                        <a:pt x="1751" y="4519"/>
                      </a:cubicBezTo>
                      <a:lnTo>
                        <a:pt x="1669" y="6228"/>
                      </a:lnTo>
                      <a:cubicBezTo>
                        <a:pt x="1669" y="6448"/>
                        <a:pt x="1839" y="6595"/>
                        <a:pt x="2009" y="6595"/>
                      </a:cubicBezTo>
                      <a:cubicBezTo>
                        <a:pt x="2060" y="6595"/>
                        <a:pt x="2111" y="6582"/>
                        <a:pt x="2158" y="6554"/>
                      </a:cubicBezTo>
                      <a:lnTo>
                        <a:pt x="3623" y="5536"/>
                      </a:lnTo>
                      <a:cubicBezTo>
                        <a:pt x="3670" y="5513"/>
                        <a:pt x="3730" y="5489"/>
                        <a:pt x="3797" y="5489"/>
                      </a:cubicBezTo>
                      <a:cubicBezTo>
                        <a:pt x="3845" y="5489"/>
                        <a:pt x="3897" y="5502"/>
                        <a:pt x="3948" y="5536"/>
                      </a:cubicBezTo>
                      <a:lnTo>
                        <a:pt x="5576" y="6147"/>
                      </a:lnTo>
                      <a:cubicBezTo>
                        <a:pt x="5626" y="6180"/>
                        <a:pt x="5680" y="6194"/>
                        <a:pt x="5734" y="6194"/>
                      </a:cubicBezTo>
                      <a:cubicBezTo>
                        <a:pt x="5949" y="6194"/>
                        <a:pt x="6162" y="5967"/>
                        <a:pt x="6065" y="5740"/>
                      </a:cubicBezTo>
                      <a:lnTo>
                        <a:pt x="5536" y="4071"/>
                      </a:lnTo>
                      <a:cubicBezTo>
                        <a:pt x="5536" y="3949"/>
                        <a:pt x="5536" y="3827"/>
                        <a:pt x="5617" y="3746"/>
                      </a:cubicBezTo>
                      <a:lnTo>
                        <a:pt x="6716" y="2403"/>
                      </a:lnTo>
                      <a:cubicBezTo>
                        <a:pt x="6879" y="2158"/>
                        <a:pt x="6716" y="1833"/>
                        <a:pt x="6472" y="1833"/>
                      </a:cubicBezTo>
                      <a:lnTo>
                        <a:pt x="4722" y="1792"/>
                      </a:lnTo>
                      <a:cubicBezTo>
                        <a:pt x="4600" y="1792"/>
                        <a:pt x="4477" y="1711"/>
                        <a:pt x="4437" y="1629"/>
                      </a:cubicBezTo>
                      <a:lnTo>
                        <a:pt x="3501" y="164"/>
                      </a:lnTo>
                      <a:cubicBezTo>
                        <a:pt x="3426" y="52"/>
                        <a:pt x="3309" y="0"/>
                        <a:pt x="3195"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341" name="Google Shape;341;p22"/>
              <p:cNvSpPr/>
              <p:nvPr/>
            </p:nvSpPr>
            <p:spPr>
              <a:xfrm rot="-1799788">
                <a:off x="159691" y="4896851"/>
                <a:ext cx="131151" cy="112338"/>
              </a:xfrm>
              <a:custGeom>
                <a:avLst/>
                <a:gdLst/>
                <a:ahLst/>
                <a:cxnLst/>
                <a:rect l="l" t="t" r="r" b="b"/>
                <a:pathLst>
                  <a:path w="5291" h="4532" extrusionOk="0">
                    <a:moveTo>
                      <a:pt x="2239" y="0"/>
                    </a:moveTo>
                    <a:cubicBezTo>
                      <a:pt x="1018" y="0"/>
                      <a:pt x="0" y="1018"/>
                      <a:pt x="0" y="2279"/>
                    </a:cubicBezTo>
                    <a:cubicBezTo>
                      <a:pt x="0" y="3630"/>
                      <a:pt x="1119" y="4532"/>
                      <a:pt x="2285" y="4532"/>
                    </a:cubicBezTo>
                    <a:cubicBezTo>
                      <a:pt x="2840" y="4532"/>
                      <a:pt x="3406" y="4327"/>
                      <a:pt x="3866" y="3867"/>
                    </a:cubicBezTo>
                    <a:cubicBezTo>
                      <a:pt x="5291" y="2442"/>
                      <a:pt x="4273" y="0"/>
                      <a:pt x="223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342" name="Google Shape;342;p22"/>
            <p:cNvGrpSpPr/>
            <p:nvPr/>
          </p:nvGrpSpPr>
          <p:grpSpPr>
            <a:xfrm>
              <a:off x="2120300" y="4712089"/>
              <a:ext cx="2637463" cy="360910"/>
              <a:chOff x="2160992" y="4669674"/>
              <a:chExt cx="2637463" cy="360910"/>
            </a:xfrm>
          </p:grpSpPr>
          <p:grpSp>
            <p:nvGrpSpPr>
              <p:cNvPr id="343" name="Google Shape;343;p22"/>
              <p:cNvGrpSpPr/>
              <p:nvPr/>
            </p:nvGrpSpPr>
            <p:grpSpPr>
              <a:xfrm>
                <a:off x="2717824" y="4669674"/>
                <a:ext cx="2080631" cy="360197"/>
                <a:chOff x="6761399" y="155276"/>
                <a:chExt cx="1937093" cy="335348"/>
              </a:xfrm>
            </p:grpSpPr>
            <p:sp>
              <p:nvSpPr>
                <p:cNvPr id="344" name="Google Shape;344;p22"/>
                <p:cNvSpPr/>
                <p:nvPr/>
              </p:nvSpPr>
              <p:spPr>
                <a:xfrm flipH="1">
                  <a:off x="7668028" y="256637"/>
                  <a:ext cx="161042" cy="213921"/>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5" name="Google Shape;345;p22"/>
                <p:cNvSpPr/>
                <p:nvPr/>
              </p:nvSpPr>
              <p:spPr>
                <a:xfrm flipH="1">
                  <a:off x="6761399" y="155276"/>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6" name="Google Shape;346;p22"/>
                <p:cNvSpPr/>
                <p:nvPr/>
              </p:nvSpPr>
              <p:spPr>
                <a:xfrm flipH="1">
                  <a:off x="8362671" y="224027"/>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347" name="Google Shape;347;p22"/>
              <p:cNvSpPr/>
              <p:nvPr/>
            </p:nvSpPr>
            <p:spPr>
              <a:xfrm flipH="1">
                <a:off x="2160992" y="4800821"/>
                <a:ext cx="172969" cy="229763"/>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348" name="Google Shape;348;p22"/>
          <p:cNvSpPr txBox="1">
            <a:spLocks noGrp="1"/>
          </p:cNvSpPr>
          <p:nvPr>
            <p:ph type="body" idx="1"/>
          </p:nvPr>
        </p:nvSpPr>
        <p:spPr>
          <a:xfrm>
            <a:off x="1188727" y="1697587"/>
            <a:ext cx="4723200" cy="2332200"/>
          </a:xfrm>
          <a:prstGeom prst="rect">
            <a:avLst/>
          </a:prstGeom>
          <a:noFill/>
          <a:ln>
            <a:noFill/>
          </a:ln>
        </p:spPr>
        <p:txBody>
          <a:bodyPr spcFirstLastPara="1" wrap="square" lIns="91425" tIns="91425" rIns="91425" bIns="91425" anchor="ctr" anchorCtr="0">
            <a:noAutofit/>
          </a:bodyPr>
          <a:lstStyle>
            <a:lvl1pPr marL="457200" lvl="0" indent="-330200" algn="l">
              <a:lnSpc>
                <a:spcPct val="100000"/>
              </a:lnSpc>
              <a:spcBef>
                <a:spcPts val="0"/>
              </a:spcBef>
              <a:spcAft>
                <a:spcPts val="0"/>
              </a:spcAft>
              <a:buSzPts val="1600"/>
              <a:buChar char="●"/>
              <a:defRPr sz="1600"/>
            </a:lvl1pPr>
            <a:lvl2pPr marL="914400" lvl="1" indent="-317500" algn="l">
              <a:lnSpc>
                <a:spcPct val="100000"/>
              </a:lnSpc>
              <a:spcBef>
                <a:spcPts val="0"/>
              </a:spcBef>
              <a:spcAft>
                <a:spcPts val="0"/>
              </a:spcAft>
              <a:buSzPts val="1400"/>
              <a:buChar char="○"/>
              <a:defRPr sz="1600"/>
            </a:lvl2pPr>
            <a:lvl3pPr marL="1371600" lvl="2" indent="-317500" algn="l">
              <a:lnSpc>
                <a:spcPct val="100000"/>
              </a:lnSpc>
              <a:spcBef>
                <a:spcPts val="0"/>
              </a:spcBef>
              <a:spcAft>
                <a:spcPts val="0"/>
              </a:spcAft>
              <a:buSzPts val="1400"/>
              <a:buChar char="■"/>
              <a:defRPr sz="1600"/>
            </a:lvl3pPr>
            <a:lvl4pPr marL="1828800" lvl="3" indent="-317500" algn="l">
              <a:lnSpc>
                <a:spcPct val="100000"/>
              </a:lnSpc>
              <a:spcBef>
                <a:spcPts val="0"/>
              </a:spcBef>
              <a:spcAft>
                <a:spcPts val="0"/>
              </a:spcAft>
              <a:buSzPts val="1400"/>
              <a:buChar char="●"/>
              <a:defRPr sz="1600"/>
            </a:lvl4pPr>
            <a:lvl5pPr marL="2286000" lvl="4" indent="-317500" algn="l">
              <a:lnSpc>
                <a:spcPct val="100000"/>
              </a:lnSpc>
              <a:spcBef>
                <a:spcPts val="0"/>
              </a:spcBef>
              <a:spcAft>
                <a:spcPts val="0"/>
              </a:spcAft>
              <a:buSzPts val="1400"/>
              <a:buChar char="○"/>
              <a:defRPr sz="1600"/>
            </a:lvl5pPr>
            <a:lvl6pPr marL="2743200" lvl="5" indent="-317500" algn="l">
              <a:lnSpc>
                <a:spcPct val="100000"/>
              </a:lnSpc>
              <a:spcBef>
                <a:spcPts val="0"/>
              </a:spcBef>
              <a:spcAft>
                <a:spcPts val="0"/>
              </a:spcAft>
              <a:buSzPts val="1400"/>
              <a:buChar char="■"/>
              <a:defRPr sz="1600"/>
            </a:lvl6pPr>
            <a:lvl7pPr marL="3200400" lvl="6" indent="-317500" algn="l">
              <a:lnSpc>
                <a:spcPct val="100000"/>
              </a:lnSpc>
              <a:spcBef>
                <a:spcPts val="0"/>
              </a:spcBef>
              <a:spcAft>
                <a:spcPts val="0"/>
              </a:spcAft>
              <a:buSzPts val="1400"/>
              <a:buChar char="●"/>
              <a:defRPr sz="1600"/>
            </a:lvl7pPr>
            <a:lvl8pPr marL="3657600" lvl="7" indent="-317500" algn="l">
              <a:lnSpc>
                <a:spcPct val="100000"/>
              </a:lnSpc>
              <a:spcBef>
                <a:spcPts val="0"/>
              </a:spcBef>
              <a:spcAft>
                <a:spcPts val="0"/>
              </a:spcAft>
              <a:buSzPts val="1400"/>
              <a:buChar char="○"/>
              <a:defRPr sz="1600"/>
            </a:lvl8pPr>
            <a:lvl9pPr marL="4114800" lvl="8" indent="-317500" algn="l">
              <a:lnSpc>
                <a:spcPct val="100000"/>
              </a:lnSpc>
              <a:spcBef>
                <a:spcPts val="0"/>
              </a:spcBef>
              <a:spcAft>
                <a:spcPts val="0"/>
              </a:spcAft>
              <a:buSzPts val="1400"/>
              <a:buChar char="■"/>
              <a:defRPr sz="1600"/>
            </a:lvl9pPr>
          </a:lstStyle>
          <a:p>
            <a:endParaRPr/>
          </a:p>
        </p:txBody>
      </p:sp>
      <p:sp>
        <p:nvSpPr>
          <p:cNvPr id="349" name="Google Shape;349;p22"/>
          <p:cNvSpPr txBox="1">
            <a:spLocks noGrp="1"/>
          </p:cNvSpPr>
          <p:nvPr>
            <p:ph type="title"/>
          </p:nvPr>
        </p:nvSpPr>
        <p:spPr>
          <a:xfrm>
            <a:off x="1188725" y="1149600"/>
            <a:ext cx="4723200" cy="5922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dk2"/>
              </a:buClr>
              <a:buSzPts val="3200"/>
              <a:buFont typeface="Fredoka One"/>
              <a:buNone/>
              <a:defRPr sz="3200"/>
            </a:lvl1pPr>
            <a:lvl2pPr lvl="1"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2pPr>
            <a:lvl3pPr lvl="2"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3pPr>
            <a:lvl4pPr lvl="3"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4pPr>
            <a:lvl5pPr lvl="4"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5pPr>
            <a:lvl6pPr lvl="5"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6pPr>
            <a:lvl7pPr lvl="6"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7pPr>
            <a:lvl8pPr lvl="7"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8pPr>
            <a:lvl9pPr lvl="8"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four columns">
  <p:cSld name="CUSTOM_3_1_4">
    <p:spTree>
      <p:nvGrpSpPr>
        <p:cNvPr id="1" name="Shape 350"/>
        <p:cNvGrpSpPr/>
        <p:nvPr/>
      </p:nvGrpSpPr>
      <p:grpSpPr>
        <a:xfrm>
          <a:off x="0" y="0"/>
          <a:ext cx="0" cy="0"/>
          <a:chOff x="0" y="0"/>
          <a:chExt cx="0" cy="0"/>
        </a:xfrm>
      </p:grpSpPr>
      <p:sp>
        <p:nvSpPr>
          <p:cNvPr id="351" name="Google Shape;351;p23"/>
          <p:cNvSpPr/>
          <p:nvPr/>
        </p:nvSpPr>
        <p:spPr>
          <a:xfrm flipH="1">
            <a:off x="539400" y="539500"/>
            <a:ext cx="8065200" cy="4069200"/>
          </a:xfrm>
          <a:prstGeom prst="roundRect">
            <a:avLst>
              <a:gd name="adj" fmla="val 5869"/>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352" name="Google Shape;352;p23"/>
          <p:cNvGrpSpPr/>
          <p:nvPr/>
        </p:nvGrpSpPr>
        <p:grpSpPr>
          <a:xfrm>
            <a:off x="79065" y="49342"/>
            <a:ext cx="9793335" cy="5044819"/>
            <a:chOff x="79065" y="57978"/>
            <a:chExt cx="9793335" cy="5044819"/>
          </a:xfrm>
        </p:grpSpPr>
        <p:sp>
          <p:nvSpPr>
            <p:cNvPr id="353" name="Google Shape;353;p23"/>
            <p:cNvSpPr/>
            <p:nvPr/>
          </p:nvSpPr>
          <p:spPr>
            <a:xfrm rot="3055618">
              <a:off x="2826142" y="4637483"/>
              <a:ext cx="199097" cy="463217"/>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354" name="Google Shape;354;p23"/>
            <p:cNvGrpSpPr/>
            <p:nvPr/>
          </p:nvGrpSpPr>
          <p:grpSpPr>
            <a:xfrm>
              <a:off x="1163258" y="155817"/>
              <a:ext cx="1236949" cy="228145"/>
              <a:chOff x="-1407386" y="101476"/>
              <a:chExt cx="1236949" cy="228145"/>
            </a:xfrm>
          </p:grpSpPr>
          <p:sp>
            <p:nvSpPr>
              <p:cNvPr id="355" name="Google Shape;355;p23"/>
              <p:cNvSpPr/>
              <p:nvPr/>
            </p:nvSpPr>
            <p:spPr>
              <a:xfrm rot="5400000" flipH="1">
                <a:off x="-868349" y="196492"/>
                <a:ext cx="143442" cy="122816"/>
              </a:xfrm>
              <a:custGeom>
                <a:avLst/>
                <a:gdLst/>
                <a:ahLst/>
                <a:cxnLst/>
                <a:rect l="l" t="t" r="r" b="b"/>
                <a:pathLst>
                  <a:path w="3971" h="3400" extrusionOk="0">
                    <a:moveTo>
                      <a:pt x="1702" y="1"/>
                    </a:moveTo>
                    <a:cubicBezTo>
                      <a:pt x="768" y="34"/>
                      <a:pt x="1" y="768"/>
                      <a:pt x="34" y="1702"/>
                    </a:cubicBezTo>
                    <a:cubicBezTo>
                      <a:pt x="34" y="2719"/>
                      <a:pt x="878" y="3400"/>
                      <a:pt x="1743" y="3400"/>
                    </a:cubicBezTo>
                    <a:cubicBezTo>
                      <a:pt x="2154" y="3400"/>
                      <a:pt x="2570" y="3246"/>
                      <a:pt x="2903" y="2903"/>
                    </a:cubicBezTo>
                    <a:cubicBezTo>
                      <a:pt x="3970" y="1802"/>
                      <a:pt x="3203" y="1"/>
                      <a:pt x="17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6" name="Google Shape;356;p23"/>
              <p:cNvSpPr/>
              <p:nvPr/>
            </p:nvSpPr>
            <p:spPr>
              <a:xfrm rot="5400000" flipH="1">
                <a:off x="-290671" y="202159"/>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7" name="Google Shape;357;p23"/>
              <p:cNvSpPr/>
              <p:nvPr/>
            </p:nvSpPr>
            <p:spPr>
              <a:xfrm rot="5400000" flipH="1">
                <a:off x="-1419595" y="113685"/>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358" name="Google Shape;358;p23"/>
            <p:cNvGrpSpPr/>
            <p:nvPr/>
          </p:nvGrpSpPr>
          <p:grpSpPr>
            <a:xfrm flipH="1">
              <a:off x="7988973" y="57978"/>
              <a:ext cx="1045293" cy="928327"/>
              <a:chOff x="465773" y="263168"/>
              <a:chExt cx="1045293" cy="928327"/>
            </a:xfrm>
          </p:grpSpPr>
          <p:sp>
            <p:nvSpPr>
              <p:cNvPr id="359" name="Google Shape;359;p23"/>
              <p:cNvSpPr/>
              <p:nvPr/>
            </p:nvSpPr>
            <p:spPr>
              <a:xfrm>
                <a:off x="465773" y="998149"/>
                <a:ext cx="191779" cy="193346"/>
              </a:xfrm>
              <a:custGeom>
                <a:avLst/>
                <a:gdLst/>
                <a:ahLst/>
                <a:cxnLst/>
                <a:rect l="l" t="t" r="r" b="b"/>
                <a:pathLst>
                  <a:path w="7099" h="7157" extrusionOk="0">
                    <a:moveTo>
                      <a:pt x="2619" y="0"/>
                    </a:moveTo>
                    <a:cubicBezTo>
                      <a:pt x="2432" y="0"/>
                      <a:pt x="2259" y="138"/>
                      <a:pt x="2259" y="333"/>
                    </a:cubicBezTo>
                    <a:lnTo>
                      <a:pt x="2098" y="2188"/>
                    </a:lnTo>
                    <a:cubicBezTo>
                      <a:pt x="2057" y="2309"/>
                      <a:pt x="2017" y="2430"/>
                      <a:pt x="1896" y="2470"/>
                    </a:cubicBezTo>
                    <a:lnTo>
                      <a:pt x="283" y="3398"/>
                    </a:lnTo>
                    <a:cubicBezTo>
                      <a:pt x="0" y="3559"/>
                      <a:pt x="41" y="3922"/>
                      <a:pt x="323" y="4043"/>
                    </a:cubicBezTo>
                    <a:lnTo>
                      <a:pt x="2017" y="4769"/>
                    </a:lnTo>
                    <a:cubicBezTo>
                      <a:pt x="2138" y="4809"/>
                      <a:pt x="2219" y="4930"/>
                      <a:pt x="2219" y="5051"/>
                    </a:cubicBezTo>
                    <a:lnTo>
                      <a:pt x="2622" y="6866"/>
                    </a:lnTo>
                    <a:cubicBezTo>
                      <a:pt x="2647" y="7043"/>
                      <a:pt x="2800" y="7157"/>
                      <a:pt x="2960" y="7157"/>
                    </a:cubicBezTo>
                    <a:cubicBezTo>
                      <a:pt x="3055" y="7157"/>
                      <a:pt x="3152" y="7117"/>
                      <a:pt x="3227" y="7027"/>
                    </a:cubicBezTo>
                    <a:lnTo>
                      <a:pt x="4477" y="5616"/>
                    </a:lnTo>
                    <a:cubicBezTo>
                      <a:pt x="4558" y="5535"/>
                      <a:pt x="4679" y="5495"/>
                      <a:pt x="4759" y="5495"/>
                    </a:cubicBezTo>
                    <a:lnTo>
                      <a:pt x="6614" y="5737"/>
                    </a:lnTo>
                    <a:cubicBezTo>
                      <a:pt x="6937" y="5737"/>
                      <a:pt x="7098" y="5414"/>
                      <a:pt x="6977" y="5172"/>
                    </a:cubicBezTo>
                    <a:lnTo>
                      <a:pt x="6010" y="3559"/>
                    </a:lnTo>
                    <a:cubicBezTo>
                      <a:pt x="5969" y="3478"/>
                      <a:pt x="5969" y="3357"/>
                      <a:pt x="6010" y="3236"/>
                    </a:cubicBezTo>
                    <a:lnTo>
                      <a:pt x="6776" y="1542"/>
                    </a:lnTo>
                    <a:cubicBezTo>
                      <a:pt x="6889" y="1278"/>
                      <a:pt x="6685" y="1014"/>
                      <a:pt x="6427" y="1014"/>
                    </a:cubicBezTo>
                    <a:cubicBezTo>
                      <a:pt x="6409" y="1014"/>
                      <a:pt x="6391" y="1016"/>
                      <a:pt x="6372" y="1018"/>
                    </a:cubicBezTo>
                    <a:lnTo>
                      <a:pt x="4558" y="1462"/>
                    </a:lnTo>
                    <a:cubicBezTo>
                      <a:pt x="4437" y="1462"/>
                      <a:pt x="4316" y="1462"/>
                      <a:pt x="4235" y="1381"/>
                    </a:cubicBezTo>
                    <a:lnTo>
                      <a:pt x="2864" y="91"/>
                    </a:lnTo>
                    <a:cubicBezTo>
                      <a:pt x="2789" y="28"/>
                      <a:pt x="2702" y="0"/>
                      <a:pt x="2619"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0" name="Google Shape;360;p23"/>
              <p:cNvSpPr/>
              <p:nvPr/>
            </p:nvSpPr>
            <p:spPr>
              <a:xfrm>
                <a:off x="1311668" y="362633"/>
                <a:ext cx="199398" cy="186241"/>
              </a:xfrm>
              <a:custGeom>
                <a:avLst/>
                <a:gdLst/>
                <a:ahLst/>
                <a:cxnLst/>
                <a:rect l="l" t="t" r="r" b="b"/>
                <a:pathLst>
                  <a:path w="7381" h="6894" extrusionOk="0">
                    <a:moveTo>
                      <a:pt x="5570" y="1"/>
                    </a:moveTo>
                    <a:cubicBezTo>
                      <a:pt x="5503" y="1"/>
                      <a:pt x="5432" y="18"/>
                      <a:pt x="5364" y="57"/>
                    </a:cubicBezTo>
                    <a:lnTo>
                      <a:pt x="3751" y="945"/>
                    </a:lnTo>
                    <a:cubicBezTo>
                      <a:pt x="3690" y="985"/>
                      <a:pt x="3630" y="1005"/>
                      <a:pt x="3574" y="1005"/>
                    </a:cubicBezTo>
                    <a:cubicBezTo>
                      <a:pt x="3519" y="1005"/>
                      <a:pt x="3468" y="985"/>
                      <a:pt x="3428" y="945"/>
                    </a:cubicBezTo>
                    <a:lnTo>
                      <a:pt x="1734" y="138"/>
                    </a:lnTo>
                    <a:cubicBezTo>
                      <a:pt x="1690" y="116"/>
                      <a:pt x="1644" y="106"/>
                      <a:pt x="1598" y="106"/>
                    </a:cubicBezTo>
                    <a:cubicBezTo>
                      <a:pt x="1389" y="106"/>
                      <a:pt x="1184" y="310"/>
                      <a:pt x="1250" y="541"/>
                    </a:cubicBezTo>
                    <a:lnTo>
                      <a:pt x="1613" y="2356"/>
                    </a:lnTo>
                    <a:cubicBezTo>
                      <a:pt x="1613" y="2477"/>
                      <a:pt x="1573" y="2598"/>
                      <a:pt x="1492" y="2679"/>
                    </a:cubicBezTo>
                    <a:lnTo>
                      <a:pt x="202" y="4050"/>
                    </a:lnTo>
                    <a:cubicBezTo>
                      <a:pt x="0" y="4252"/>
                      <a:pt x="121" y="4574"/>
                      <a:pt x="444" y="4614"/>
                    </a:cubicBezTo>
                    <a:lnTo>
                      <a:pt x="2299" y="4856"/>
                    </a:lnTo>
                    <a:cubicBezTo>
                      <a:pt x="2380" y="4856"/>
                      <a:pt x="2501" y="4937"/>
                      <a:pt x="2541" y="5058"/>
                    </a:cubicBezTo>
                    <a:lnTo>
                      <a:pt x="3428" y="6712"/>
                    </a:lnTo>
                    <a:cubicBezTo>
                      <a:pt x="3489" y="6833"/>
                      <a:pt x="3620" y="6893"/>
                      <a:pt x="3751" y="6893"/>
                    </a:cubicBezTo>
                    <a:cubicBezTo>
                      <a:pt x="3882" y="6893"/>
                      <a:pt x="4013" y="6833"/>
                      <a:pt x="4073" y="6712"/>
                    </a:cubicBezTo>
                    <a:lnTo>
                      <a:pt x="4840" y="4977"/>
                    </a:lnTo>
                    <a:cubicBezTo>
                      <a:pt x="4880" y="4897"/>
                      <a:pt x="5001" y="4816"/>
                      <a:pt x="5122" y="4776"/>
                    </a:cubicBezTo>
                    <a:lnTo>
                      <a:pt x="6937" y="4453"/>
                    </a:lnTo>
                    <a:cubicBezTo>
                      <a:pt x="7259" y="4413"/>
                      <a:pt x="7380" y="4050"/>
                      <a:pt x="7138" y="3848"/>
                    </a:cubicBezTo>
                    <a:lnTo>
                      <a:pt x="5767" y="2598"/>
                    </a:lnTo>
                    <a:cubicBezTo>
                      <a:pt x="5687" y="2477"/>
                      <a:pt x="5646" y="2396"/>
                      <a:pt x="5646" y="2275"/>
                    </a:cubicBezTo>
                    <a:lnTo>
                      <a:pt x="5929" y="420"/>
                    </a:lnTo>
                    <a:cubicBezTo>
                      <a:pt x="5959" y="176"/>
                      <a:pt x="5781" y="1"/>
                      <a:pt x="557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1" name="Google Shape;361;p23"/>
              <p:cNvSpPr/>
              <p:nvPr/>
            </p:nvSpPr>
            <p:spPr>
              <a:xfrm rot="-3599957">
                <a:off x="616587" y="233577"/>
                <a:ext cx="199096" cy="463216"/>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362" name="Google Shape;362;p23"/>
            <p:cNvGrpSpPr/>
            <p:nvPr/>
          </p:nvGrpSpPr>
          <p:grpSpPr>
            <a:xfrm>
              <a:off x="2920289" y="92333"/>
              <a:ext cx="2385606" cy="355110"/>
              <a:chOff x="9055515" y="299699"/>
              <a:chExt cx="2221028" cy="330612"/>
            </a:xfrm>
          </p:grpSpPr>
          <p:sp>
            <p:nvSpPr>
              <p:cNvPr id="363" name="Google Shape;363;p23"/>
              <p:cNvSpPr/>
              <p:nvPr/>
            </p:nvSpPr>
            <p:spPr>
              <a:xfrm>
                <a:off x="11120964" y="313975"/>
                <a:ext cx="155579" cy="214438"/>
              </a:xfrm>
              <a:custGeom>
                <a:avLst/>
                <a:gdLst/>
                <a:ahLst/>
                <a:cxnLst/>
                <a:rect l="l" t="t" r="r" b="b"/>
                <a:pathLst>
                  <a:path w="6920" h="9538" extrusionOk="0">
                    <a:moveTo>
                      <a:pt x="3052" y="1"/>
                    </a:moveTo>
                    <a:cubicBezTo>
                      <a:pt x="2899" y="1"/>
                      <a:pt x="2738" y="99"/>
                      <a:pt x="2687" y="277"/>
                    </a:cubicBezTo>
                    <a:cubicBezTo>
                      <a:pt x="2443" y="887"/>
                      <a:pt x="2158" y="3085"/>
                      <a:pt x="611" y="4753"/>
                    </a:cubicBezTo>
                    <a:cubicBezTo>
                      <a:pt x="1" y="5404"/>
                      <a:pt x="855" y="5608"/>
                      <a:pt x="1791" y="6463"/>
                    </a:cubicBezTo>
                    <a:cubicBezTo>
                      <a:pt x="3379" y="7928"/>
                      <a:pt x="3460" y="8864"/>
                      <a:pt x="3989" y="9393"/>
                    </a:cubicBezTo>
                    <a:cubicBezTo>
                      <a:pt x="4055" y="9492"/>
                      <a:pt x="4162" y="9537"/>
                      <a:pt x="4270" y="9537"/>
                    </a:cubicBezTo>
                    <a:cubicBezTo>
                      <a:pt x="4429" y="9537"/>
                      <a:pt x="4592" y="9440"/>
                      <a:pt x="4640" y="9271"/>
                    </a:cubicBezTo>
                    <a:cubicBezTo>
                      <a:pt x="4722" y="9067"/>
                      <a:pt x="4803" y="8864"/>
                      <a:pt x="4844" y="8620"/>
                    </a:cubicBezTo>
                    <a:cubicBezTo>
                      <a:pt x="5169" y="7154"/>
                      <a:pt x="5821" y="5811"/>
                      <a:pt x="6797" y="4672"/>
                    </a:cubicBezTo>
                    <a:cubicBezTo>
                      <a:pt x="6919" y="4428"/>
                      <a:pt x="6838" y="4143"/>
                      <a:pt x="6675" y="3939"/>
                    </a:cubicBezTo>
                    <a:cubicBezTo>
                      <a:pt x="5495" y="3166"/>
                      <a:pt x="4518" y="2108"/>
                      <a:pt x="3826" y="887"/>
                    </a:cubicBezTo>
                    <a:cubicBezTo>
                      <a:pt x="3704" y="602"/>
                      <a:pt x="3501" y="358"/>
                      <a:pt x="3297" y="114"/>
                    </a:cubicBezTo>
                    <a:cubicBezTo>
                      <a:pt x="3236" y="37"/>
                      <a:pt x="3145" y="1"/>
                      <a:pt x="3052"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4" name="Google Shape;364;p23"/>
              <p:cNvSpPr/>
              <p:nvPr/>
            </p:nvSpPr>
            <p:spPr>
              <a:xfrm>
                <a:off x="9694256" y="325567"/>
                <a:ext cx="161042" cy="213921"/>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5" name="Google Shape;365;p23"/>
              <p:cNvSpPr/>
              <p:nvPr/>
            </p:nvSpPr>
            <p:spPr>
              <a:xfrm>
                <a:off x="10338077" y="299699"/>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6" name="Google Shape;366;p23"/>
              <p:cNvSpPr/>
              <p:nvPr/>
            </p:nvSpPr>
            <p:spPr>
              <a:xfrm>
                <a:off x="9055515" y="363714"/>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367" name="Google Shape;367;p23"/>
            <p:cNvGrpSpPr/>
            <p:nvPr/>
          </p:nvGrpSpPr>
          <p:grpSpPr>
            <a:xfrm>
              <a:off x="1288377" y="4737226"/>
              <a:ext cx="1094429" cy="263735"/>
              <a:chOff x="1537747" y="4544866"/>
              <a:chExt cx="1094429" cy="263735"/>
            </a:xfrm>
          </p:grpSpPr>
          <p:sp>
            <p:nvSpPr>
              <p:cNvPr id="368" name="Google Shape;368;p23"/>
              <p:cNvSpPr/>
              <p:nvPr/>
            </p:nvSpPr>
            <p:spPr>
              <a:xfrm rot="6299960" flipH="1">
                <a:off x="2392496" y="4568837"/>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9" name="Google Shape;369;p23"/>
              <p:cNvSpPr/>
              <p:nvPr/>
            </p:nvSpPr>
            <p:spPr>
              <a:xfrm rot="6299960" flipH="1">
                <a:off x="1558906" y="4581524"/>
                <a:ext cx="191094" cy="190444"/>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370" name="Google Shape;370;p23"/>
            <p:cNvSpPr/>
            <p:nvPr/>
          </p:nvSpPr>
          <p:spPr>
            <a:xfrm>
              <a:off x="8758375" y="1208388"/>
              <a:ext cx="1114025" cy="354625"/>
            </a:xfrm>
            <a:custGeom>
              <a:avLst/>
              <a:gdLst/>
              <a:ahLst/>
              <a:cxnLst/>
              <a:rect l="l" t="t" r="r" b="b"/>
              <a:pathLst>
                <a:path w="44561" h="14185" extrusionOk="0">
                  <a:moveTo>
                    <a:pt x="43482" y="0"/>
                  </a:moveTo>
                  <a:cubicBezTo>
                    <a:pt x="43479" y="0"/>
                    <a:pt x="43477" y="0"/>
                    <a:pt x="43475" y="0"/>
                  </a:cubicBezTo>
                  <a:cubicBezTo>
                    <a:pt x="43274" y="0"/>
                    <a:pt x="43153" y="404"/>
                    <a:pt x="43032" y="1210"/>
                  </a:cubicBezTo>
                  <a:cubicBezTo>
                    <a:pt x="42314" y="7116"/>
                    <a:pt x="38386" y="9849"/>
                    <a:pt x="34970" y="9849"/>
                  </a:cubicBezTo>
                  <a:cubicBezTo>
                    <a:pt x="33394" y="9849"/>
                    <a:pt x="31926" y="9267"/>
                    <a:pt x="30933" y="8147"/>
                  </a:cubicBezTo>
                  <a:cubicBezTo>
                    <a:pt x="29522" y="6735"/>
                    <a:pt x="29038" y="3267"/>
                    <a:pt x="25731" y="2864"/>
                  </a:cubicBezTo>
                  <a:cubicBezTo>
                    <a:pt x="25557" y="2847"/>
                    <a:pt x="25389" y="2839"/>
                    <a:pt x="25226" y="2839"/>
                  </a:cubicBezTo>
                  <a:cubicBezTo>
                    <a:pt x="19750" y="2839"/>
                    <a:pt x="19477" y="11758"/>
                    <a:pt x="13995" y="12502"/>
                  </a:cubicBezTo>
                  <a:cubicBezTo>
                    <a:pt x="13821" y="12525"/>
                    <a:pt x="13647" y="12536"/>
                    <a:pt x="13474" y="12536"/>
                  </a:cubicBezTo>
                  <a:cubicBezTo>
                    <a:pt x="12727" y="12536"/>
                    <a:pt x="12004" y="12323"/>
                    <a:pt x="11414" y="11897"/>
                  </a:cubicBezTo>
                  <a:cubicBezTo>
                    <a:pt x="10204" y="10889"/>
                    <a:pt x="10325" y="10123"/>
                    <a:pt x="9720" y="8590"/>
                  </a:cubicBezTo>
                  <a:cubicBezTo>
                    <a:pt x="9183" y="6952"/>
                    <a:pt x="7697" y="5967"/>
                    <a:pt x="6134" y="5967"/>
                  </a:cubicBezTo>
                  <a:cubicBezTo>
                    <a:pt x="5466" y="5967"/>
                    <a:pt x="4783" y="6147"/>
                    <a:pt x="4155" y="6534"/>
                  </a:cubicBezTo>
                  <a:cubicBezTo>
                    <a:pt x="1735" y="7864"/>
                    <a:pt x="1" y="12220"/>
                    <a:pt x="646" y="12462"/>
                  </a:cubicBezTo>
                  <a:cubicBezTo>
                    <a:pt x="667" y="12470"/>
                    <a:pt x="689" y="12474"/>
                    <a:pt x="710" y="12474"/>
                  </a:cubicBezTo>
                  <a:cubicBezTo>
                    <a:pt x="1209" y="12474"/>
                    <a:pt x="1685" y="10252"/>
                    <a:pt x="3348" y="8550"/>
                  </a:cubicBezTo>
                  <a:cubicBezTo>
                    <a:pt x="4247" y="7605"/>
                    <a:pt x="5199" y="7226"/>
                    <a:pt x="6023" y="7226"/>
                  </a:cubicBezTo>
                  <a:cubicBezTo>
                    <a:pt x="6640" y="7226"/>
                    <a:pt x="7185" y="7438"/>
                    <a:pt x="7583" y="7784"/>
                  </a:cubicBezTo>
                  <a:cubicBezTo>
                    <a:pt x="8389" y="8469"/>
                    <a:pt x="8470" y="9639"/>
                    <a:pt x="8913" y="10889"/>
                  </a:cubicBezTo>
                  <a:cubicBezTo>
                    <a:pt x="9598" y="13013"/>
                    <a:pt x="11428" y="14184"/>
                    <a:pt x="13524" y="14184"/>
                  </a:cubicBezTo>
                  <a:cubicBezTo>
                    <a:pt x="15010" y="14184"/>
                    <a:pt x="16629" y="13596"/>
                    <a:pt x="18068" y="12341"/>
                  </a:cubicBezTo>
                  <a:cubicBezTo>
                    <a:pt x="20165" y="10486"/>
                    <a:pt x="21335" y="7784"/>
                    <a:pt x="22666" y="6130"/>
                  </a:cubicBezTo>
                  <a:cubicBezTo>
                    <a:pt x="23711" y="4831"/>
                    <a:pt x="24598" y="4659"/>
                    <a:pt x="25077" y="4659"/>
                  </a:cubicBezTo>
                  <a:cubicBezTo>
                    <a:pt x="25249" y="4659"/>
                    <a:pt x="25368" y="4681"/>
                    <a:pt x="25423" y="4681"/>
                  </a:cubicBezTo>
                  <a:cubicBezTo>
                    <a:pt x="25434" y="4681"/>
                    <a:pt x="25442" y="4680"/>
                    <a:pt x="25448" y="4678"/>
                  </a:cubicBezTo>
                  <a:cubicBezTo>
                    <a:pt x="28634" y="5001"/>
                    <a:pt x="27828" y="10325"/>
                    <a:pt x="33514" y="11252"/>
                  </a:cubicBezTo>
                  <a:cubicBezTo>
                    <a:pt x="33938" y="11302"/>
                    <a:pt x="34377" y="11336"/>
                    <a:pt x="34812" y="11336"/>
                  </a:cubicBezTo>
                  <a:cubicBezTo>
                    <a:pt x="35082" y="11336"/>
                    <a:pt x="35349" y="11323"/>
                    <a:pt x="35611" y="11292"/>
                  </a:cubicBezTo>
                  <a:cubicBezTo>
                    <a:pt x="43541" y="10648"/>
                    <a:pt x="44560" y="0"/>
                    <a:pt x="43482"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1" name="Google Shape;371;p23"/>
            <p:cNvSpPr/>
            <p:nvPr/>
          </p:nvSpPr>
          <p:spPr>
            <a:xfrm>
              <a:off x="8134263" y="4691781"/>
              <a:ext cx="1114025" cy="354625"/>
            </a:xfrm>
            <a:custGeom>
              <a:avLst/>
              <a:gdLst/>
              <a:ahLst/>
              <a:cxnLst/>
              <a:rect l="l" t="t" r="r" b="b"/>
              <a:pathLst>
                <a:path w="44561" h="14185" extrusionOk="0">
                  <a:moveTo>
                    <a:pt x="43482" y="0"/>
                  </a:moveTo>
                  <a:cubicBezTo>
                    <a:pt x="43479" y="0"/>
                    <a:pt x="43477" y="0"/>
                    <a:pt x="43475" y="0"/>
                  </a:cubicBezTo>
                  <a:cubicBezTo>
                    <a:pt x="43274" y="0"/>
                    <a:pt x="43153" y="404"/>
                    <a:pt x="43032" y="1210"/>
                  </a:cubicBezTo>
                  <a:cubicBezTo>
                    <a:pt x="42314" y="7116"/>
                    <a:pt x="38386" y="9849"/>
                    <a:pt x="34970" y="9849"/>
                  </a:cubicBezTo>
                  <a:cubicBezTo>
                    <a:pt x="33394" y="9849"/>
                    <a:pt x="31926" y="9267"/>
                    <a:pt x="30933" y="8147"/>
                  </a:cubicBezTo>
                  <a:cubicBezTo>
                    <a:pt x="29522" y="6735"/>
                    <a:pt x="29038" y="3267"/>
                    <a:pt x="25731" y="2864"/>
                  </a:cubicBezTo>
                  <a:cubicBezTo>
                    <a:pt x="25557" y="2847"/>
                    <a:pt x="25389" y="2839"/>
                    <a:pt x="25226" y="2839"/>
                  </a:cubicBezTo>
                  <a:cubicBezTo>
                    <a:pt x="19750" y="2839"/>
                    <a:pt x="19477" y="11758"/>
                    <a:pt x="13995" y="12502"/>
                  </a:cubicBezTo>
                  <a:cubicBezTo>
                    <a:pt x="13821" y="12525"/>
                    <a:pt x="13647" y="12536"/>
                    <a:pt x="13474" y="12536"/>
                  </a:cubicBezTo>
                  <a:cubicBezTo>
                    <a:pt x="12727" y="12536"/>
                    <a:pt x="12004" y="12323"/>
                    <a:pt x="11414" y="11897"/>
                  </a:cubicBezTo>
                  <a:cubicBezTo>
                    <a:pt x="10204" y="10889"/>
                    <a:pt x="10325" y="10123"/>
                    <a:pt x="9720" y="8590"/>
                  </a:cubicBezTo>
                  <a:cubicBezTo>
                    <a:pt x="9183" y="6952"/>
                    <a:pt x="7697" y="5967"/>
                    <a:pt x="6134" y="5967"/>
                  </a:cubicBezTo>
                  <a:cubicBezTo>
                    <a:pt x="5466" y="5967"/>
                    <a:pt x="4783" y="6147"/>
                    <a:pt x="4155" y="6534"/>
                  </a:cubicBezTo>
                  <a:cubicBezTo>
                    <a:pt x="1735" y="7864"/>
                    <a:pt x="1" y="12220"/>
                    <a:pt x="646" y="12462"/>
                  </a:cubicBezTo>
                  <a:cubicBezTo>
                    <a:pt x="667" y="12470"/>
                    <a:pt x="689" y="12474"/>
                    <a:pt x="710" y="12474"/>
                  </a:cubicBezTo>
                  <a:cubicBezTo>
                    <a:pt x="1209" y="12474"/>
                    <a:pt x="1685" y="10252"/>
                    <a:pt x="3348" y="8550"/>
                  </a:cubicBezTo>
                  <a:cubicBezTo>
                    <a:pt x="4247" y="7605"/>
                    <a:pt x="5199" y="7226"/>
                    <a:pt x="6023" y="7226"/>
                  </a:cubicBezTo>
                  <a:cubicBezTo>
                    <a:pt x="6640" y="7226"/>
                    <a:pt x="7185" y="7438"/>
                    <a:pt x="7583" y="7784"/>
                  </a:cubicBezTo>
                  <a:cubicBezTo>
                    <a:pt x="8389" y="8469"/>
                    <a:pt x="8470" y="9639"/>
                    <a:pt x="8913" y="10889"/>
                  </a:cubicBezTo>
                  <a:cubicBezTo>
                    <a:pt x="9598" y="13013"/>
                    <a:pt x="11428" y="14184"/>
                    <a:pt x="13524" y="14184"/>
                  </a:cubicBezTo>
                  <a:cubicBezTo>
                    <a:pt x="15010" y="14184"/>
                    <a:pt x="16629" y="13596"/>
                    <a:pt x="18068" y="12341"/>
                  </a:cubicBezTo>
                  <a:cubicBezTo>
                    <a:pt x="20165" y="10486"/>
                    <a:pt x="21335" y="7784"/>
                    <a:pt x="22666" y="6130"/>
                  </a:cubicBezTo>
                  <a:cubicBezTo>
                    <a:pt x="23711" y="4831"/>
                    <a:pt x="24598" y="4659"/>
                    <a:pt x="25077" y="4659"/>
                  </a:cubicBezTo>
                  <a:cubicBezTo>
                    <a:pt x="25249" y="4659"/>
                    <a:pt x="25368" y="4681"/>
                    <a:pt x="25423" y="4681"/>
                  </a:cubicBezTo>
                  <a:cubicBezTo>
                    <a:pt x="25434" y="4681"/>
                    <a:pt x="25442" y="4680"/>
                    <a:pt x="25448" y="4678"/>
                  </a:cubicBezTo>
                  <a:cubicBezTo>
                    <a:pt x="28634" y="5001"/>
                    <a:pt x="27828" y="10325"/>
                    <a:pt x="33514" y="11252"/>
                  </a:cubicBezTo>
                  <a:cubicBezTo>
                    <a:pt x="33938" y="11302"/>
                    <a:pt x="34377" y="11336"/>
                    <a:pt x="34812" y="11336"/>
                  </a:cubicBezTo>
                  <a:cubicBezTo>
                    <a:pt x="35082" y="11336"/>
                    <a:pt x="35349" y="11323"/>
                    <a:pt x="35611" y="11292"/>
                  </a:cubicBezTo>
                  <a:cubicBezTo>
                    <a:pt x="43541" y="10648"/>
                    <a:pt x="44560" y="0"/>
                    <a:pt x="43482"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372" name="Google Shape;372;p23"/>
            <p:cNvGrpSpPr/>
            <p:nvPr/>
          </p:nvGrpSpPr>
          <p:grpSpPr>
            <a:xfrm>
              <a:off x="8758380" y="1868912"/>
              <a:ext cx="251399" cy="2483741"/>
              <a:chOff x="8758380" y="1868912"/>
              <a:chExt cx="251399" cy="2483741"/>
            </a:xfrm>
          </p:grpSpPr>
          <p:sp>
            <p:nvSpPr>
              <p:cNvPr id="373" name="Google Shape;373;p23"/>
              <p:cNvSpPr/>
              <p:nvPr/>
            </p:nvSpPr>
            <p:spPr>
              <a:xfrm rot="10800000" flipH="1">
                <a:off x="8783076" y="4140221"/>
                <a:ext cx="202021" cy="212432"/>
              </a:xfrm>
              <a:custGeom>
                <a:avLst/>
                <a:gdLst/>
                <a:ahLst/>
                <a:cxnLst/>
                <a:rect l="l" t="t" r="r" b="b"/>
                <a:pathLst>
                  <a:path w="8499" h="8937" extrusionOk="0">
                    <a:moveTo>
                      <a:pt x="3650" y="1"/>
                    </a:moveTo>
                    <a:cubicBezTo>
                      <a:pt x="3616" y="1"/>
                      <a:pt x="3578" y="2"/>
                      <a:pt x="3538" y="5"/>
                    </a:cubicBezTo>
                    <a:cubicBezTo>
                      <a:pt x="3054" y="5"/>
                      <a:pt x="3135" y="529"/>
                      <a:pt x="3216" y="1053"/>
                    </a:cubicBezTo>
                    <a:cubicBezTo>
                      <a:pt x="3458" y="2666"/>
                      <a:pt x="3538" y="2787"/>
                      <a:pt x="3417" y="2868"/>
                    </a:cubicBezTo>
                    <a:cubicBezTo>
                      <a:pt x="3412" y="2869"/>
                      <a:pt x="3407" y="2870"/>
                      <a:pt x="3400" y="2870"/>
                    </a:cubicBezTo>
                    <a:cubicBezTo>
                      <a:pt x="3218" y="2870"/>
                      <a:pt x="2643" y="2297"/>
                      <a:pt x="2409" y="2102"/>
                    </a:cubicBezTo>
                    <a:cubicBezTo>
                      <a:pt x="2113" y="1887"/>
                      <a:pt x="1871" y="1689"/>
                      <a:pt x="1647" y="1689"/>
                    </a:cubicBezTo>
                    <a:cubicBezTo>
                      <a:pt x="1535" y="1689"/>
                      <a:pt x="1428" y="1739"/>
                      <a:pt x="1320" y="1860"/>
                    </a:cubicBezTo>
                    <a:cubicBezTo>
                      <a:pt x="836" y="2384"/>
                      <a:pt x="1845" y="3029"/>
                      <a:pt x="2570" y="3594"/>
                    </a:cubicBezTo>
                    <a:lnTo>
                      <a:pt x="2570" y="3634"/>
                    </a:lnTo>
                    <a:cubicBezTo>
                      <a:pt x="3216" y="4199"/>
                      <a:pt x="2611" y="3997"/>
                      <a:pt x="473" y="4118"/>
                    </a:cubicBezTo>
                    <a:cubicBezTo>
                      <a:pt x="231" y="4118"/>
                      <a:pt x="30" y="4320"/>
                      <a:pt x="30" y="4562"/>
                    </a:cubicBezTo>
                    <a:cubicBezTo>
                      <a:pt x="0" y="5031"/>
                      <a:pt x="355" y="5095"/>
                      <a:pt x="628" y="5095"/>
                    </a:cubicBezTo>
                    <a:cubicBezTo>
                      <a:pt x="731" y="5095"/>
                      <a:pt x="822" y="5086"/>
                      <a:pt x="877" y="5086"/>
                    </a:cubicBezTo>
                    <a:cubicBezTo>
                      <a:pt x="1467" y="5064"/>
                      <a:pt x="1903" y="5036"/>
                      <a:pt x="2195" y="5036"/>
                    </a:cubicBezTo>
                    <a:cubicBezTo>
                      <a:pt x="2980" y="5036"/>
                      <a:pt x="2720" y="5238"/>
                      <a:pt x="1603" y="6296"/>
                    </a:cubicBezTo>
                    <a:cubicBezTo>
                      <a:pt x="859" y="6982"/>
                      <a:pt x="1008" y="7526"/>
                      <a:pt x="1445" y="7526"/>
                    </a:cubicBezTo>
                    <a:cubicBezTo>
                      <a:pt x="1624" y="7526"/>
                      <a:pt x="1852" y="7435"/>
                      <a:pt x="2086" y="7224"/>
                    </a:cubicBezTo>
                    <a:cubicBezTo>
                      <a:pt x="2940" y="6462"/>
                      <a:pt x="3342" y="6060"/>
                      <a:pt x="3478" y="6060"/>
                    </a:cubicBezTo>
                    <a:cubicBezTo>
                      <a:pt x="3639" y="6060"/>
                      <a:pt x="3437" y="6613"/>
                      <a:pt x="3175" y="7788"/>
                    </a:cubicBezTo>
                    <a:cubicBezTo>
                      <a:pt x="3095" y="8272"/>
                      <a:pt x="3014" y="8796"/>
                      <a:pt x="3417" y="8917"/>
                    </a:cubicBezTo>
                    <a:cubicBezTo>
                      <a:pt x="3460" y="8930"/>
                      <a:pt x="3500" y="8936"/>
                      <a:pt x="3538" y="8936"/>
                    </a:cubicBezTo>
                    <a:cubicBezTo>
                      <a:pt x="3854" y="8936"/>
                      <a:pt x="3995" y="8507"/>
                      <a:pt x="4103" y="8111"/>
                    </a:cubicBezTo>
                    <a:cubicBezTo>
                      <a:pt x="4456" y="6911"/>
                      <a:pt x="4507" y="6411"/>
                      <a:pt x="4696" y="6411"/>
                    </a:cubicBezTo>
                    <a:cubicBezTo>
                      <a:pt x="4831" y="6411"/>
                      <a:pt x="5037" y="6666"/>
                      <a:pt x="5474" y="7103"/>
                    </a:cubicBezTo>
                    <a:cubicBezTo>
                      <a:pt x="5708" y="7360"/>
                      <a:pt x="6051" y="7536"/>
                      <a:pt x="6297" y="7536"/>
                    </a:cubicBezTo>
                    <a:cubicBezTo>
                      <a:pt x="6475" y="7536"/>
                      <a:pt x="6603" y="7444"/>
                      <a:pt x="6603" y="7224"/>
                    </a:cubicBezTo>
                    <a:cubicBezTo>
                      <a:pt x="6644" y="6659"/>
                      <a:pt x="6200" y="6498"/>
                      <a:pt x="5918" y="6094"/>
                    </a:cubicBezTo>
                    <a:cubicBezTo>
                      <a:pt x="5756" y="5812"/>
                      <a:pt x="5393" y="5651"/>
                      <a:pt x="5393" y="5288"/>
                    </a:cubicBezTo>
                    <a:cubicBezTo>
                      <a:pt x="5474" y="5263"/>
                      <a:pt x="5579" y="5253"/>
                      <a:pt x="5701" y="5253"/>
                    </a:cubicBezTo>
                    <a:cubicBezTo>
                      <a:pt x="6204" y="5253"/>
                      <a:pt x="7001" y="5424"/>
                      <a:pt x="7604" y="5424"/>
                    </a:cubicBezTo>
                    <a:cubicBezTo>
                      <a:pt x="8031" y="5424"/>
                      <a:pt x="8360" y="5338"/>
                      <a:pt x="8418" y="5046"/>
                    </a:cubicBezTo>
                    <a:cubicBezTo>
                      <a:pt x="8499" y="4602"/>
                      <a:pt x="7934" y="4481"/>
                      <a:pt x="7491" y="4441"/>
                    </a:cubicBezTo>
                    <a:cubicBezTo>
                      <a:pt x="4990" y="4159"/>
                      <a:pt x="5071" y="4481"/>
                      <a:pt x="6563" y="3070"/>
                    </a:cubicBezTo>
                    <a:cubicBezTo>
                      <a:pt x="6845" y="2787"/>
                      <a:pt x="7168" y="2586"/>
                      <a:pt x="6886" y="2182"/>
                    </a:cubicBezTo>
                    <a:cubicBezTo>
                      <a:pt x="6800" y="2040"/>
                      <a:pt x="6670" y="1983"/>
                      <a:pt x="6523" y="1983"/>
                    </a:cubicBezTo>
                    <a:cubicBezTo>
                      <a:pt x="6252" y="1983"/>
                      <a:pt x="5925" y="2175"/>
                      <a:pt x="5716" y="2384"/>
                    </a:cubicBezTo>
                    <a:cubicBezTo>
                      <a:pt x="5296" y="2776"/>
                      <a:pt x="4953" y="3169"/>
                      <a:pt x="4743" y="3169"/>
                    </a:cubicBezTo>
                    <a:cubicBezTo>
                      <a:pt x="4650" y="3169"/>
                      <a:pt x="4583" y="3093"/>
                      <a:pt x="4547" y="2908"/>
                    </a:cubicBezTo>
                    <a:cubicBezTo>
                      <a:pt x="4129" y="364"/>
                      <a:pt x="4212" y="1"/>
                      <a:pt x="3650"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4" name="Google Shape;374;p23"/>
              <p:cNvSpPr/>
              <p:nvPr/>
            </p:nvSpPr>
            <p:spPr>
              <a:xfrm rot="10800000" flipH="1">
                <a:off x="8764555" y="3477987"/>
                <a:ext cx="239055" cy="246709"/>
              </a:xfrm>
              <a:custGeom>
                <a:avLst/>
                <a:gdLst/>
                <a:ahLst/>
                <a:cxnLst/>
                <a:rect l="l" t="t" r="r" b="b"/>
                <a:pathLst>
                  <a:path w="10057" h="10379" extrusionOk="0">
                    <a:moveTo>
                      <a:pt x="3479" y="1"/>
                    </a:moveTo>
                    <a:cubicBezTo>
                      <a:pt x="3152" y="1"/>
                      <a:pt x="2797" y="226"/>
                      <a:pt x="2878" y="577"/>
                    </a:cubicBezTo>
                    <a:cubicBezTo>
                      <a:pt x="3039" y="1344"/>
                      <a:pt x="3322" y="2110"/>
                      <a:pt x="3644" y="2836"/>
                    </a:cubicBezTo>
                    <a:cubicBezTo>
                      <a:pt x="3725" y="2997"/>
                      <a:pt x="3886" y="3239"/>
                      <a:pt x="3725" y="3360"/>
                    </a:cubicBezTo>
                    <a:cubicBezTo>
                      <a:pt x="3711" y="3374"/>
                      <a:pt x="3690" y="3380"/>
                      <a:pt x="3664" y="3380"/>
                    </a:cubicBezTo>
                    <a:cubicBezTo>
                      <a:pt x="3378" y="3380"/>
                      <a:pt x="2405" y="2657"/>
                      <a:pt x="1668" y="2473"/>
                    </a:cubicBezTo>
                    <a:cubicBezTo>
                      <a:pt x="1622" y="2462"/>
                      <a:pt x="1577" y="2457"/>
                      <a:pt x="1534" y="2457"/>
                    </a:cubicBezTo>
                    <a:cubicBezTo>
                      <a:pt x="1092" y="2457"/>
                      <a:pt x="853" y="2992"/>
                      <a:pt x="1184" y="3360"/>
                    </a:cubicBezTo>
                    <a:cubicBezTo>
                      <a:pt x="1709" y="3804"/>
                      <a:pt x="2313" y="4167"/>
                      <a:pt x="2959" y="4409"/>
                    </a:cubicBezTo>
                    <a:lnTo>
                      <a:pt x="2959" y="4449"/>
                    </a:lnTo>
                    <a:cubicBezTo>
                      <a:pt x="3806" y="4973"/>
                      <a:pt x="3039" y="4893"/>
                      <a:pt x="620" y="5538"/>
                    </a:cubicBezTo>
                    <a:cubicBezTo>
                      <a:pt x="0" y="5732"/>
                      <a:pt x="161" y="6632"/>
                      <a:pt x="782" y="6632"/>
                    </a:cubicBezTo>
                    <a:cubicBezTo>
                      <a:pt x="808" y="6632"/>
                      <a:pt x="834" y="6630"/>
                      <a:pt x="862" y="6627"/>
                    </a:cubicBezTo>
                    <a:cubicBezTo>
                      <a:pt x="1063" y="6627"/>
                      <a:pt x="1225" y="6586"/>
                      <a:pt x="1386" y="6546"/>
                    </a:cubicBezTo>
                    <a:cubicBezTo>
                      <a:pt x="2359" y="6323"/>
                      <a:pt x="2960" y="6150"/>
                      <a:pt x="3241" y="6150"/>
                    </a:cubicBezTo>
                    <a:cubicBezTo>
                      <a:pt x="3670" y="6150"/>
                      <a:pt x="3352" y="6553"/>
                      <a:pt x="2475" y="7796"/>
                    </a:cubicBezTo>
                    <a:cubicBezTo>
                      <a:pt x="1820" y="8687"/>
                      <a:pt x="2033" y="9237"/>
                      <a:pt x="2472" y="9237"/>
                    </a:cubicBezTo>
                    <a:cubicBezTo>
                      <a:pt x="2710" y="9237"/>
                      <a:pt x="3013" y="9077"/>
                      <a:pt x="3281" y="8724"/>
                    </a:cubicBezTo>
                    <a:cubicBezTo>
                      <a:pt x="4103" y="7616"/>
                      <a:pt x="4463" y="7060"/>
                      <a:pt x="4610" y="7060"/>
                    </a:cubicBezTo>
                    <a:cubicBezTo>
                      <a:pt x="4773" y="7060"/>
                      <a:pt x="4674" y="7747"/>
                      <a:pt x="4653" y="9127"/>
                    </a:cubicBezTo>
                    <a:cubicBezTo>
                      <a:pt x="4653" y="9692"/>
                      <a:pt x="4612" y="10337"/>
                      <a:pt x="5177" y="10377"/>
                    </a:cubicBezTo>
                    <a:cubicBezTo>
                      <a:pt x="5189" y="10378"/>
                      <a:pt x="5201" y="10378"/>
                      <a:pt x="5213" y="10378"/>
                    </a:cubicBezTo>
                    <a:cubicBezTo>
                      <a:pt x="5860" y="10378"/>
                      <a:pt x="5784" y="9298"/>
                      <a:pt x="5903" y="7595"/>
                    </a:cubicBezTo>
                    <a:cubicBezTo>
                      <a:pt x="5923" y="7307"/>
                      <a:pt x="5996" y="7200"/>
                      <a:pt x="6113" y="7200"/>
                    </a:cubicBezTo>
                    <a:cubicBezTo>
                      <a:pt x="6456" y="7200"/>
                      <a:pt x="7179" y="8119"/>
                      <a:pt x="8081" y="8119"/>
                    </a:cubicBezTo>
                    <a:cubicBezTo>
                      <a:pt x="8323" y="8119"/>
                      <a:pt x="8484" y="7877"/>
                      <a:pt x="8443" y="7675"/>
                    </a:cubicBezTo>
                    <a:cubicBezTo>
                      <a:pt x="8363" y="7030"/>
                      <a:pt x="7839" y="6949"/>
                      <a:pt x="7395" y="6506"/>
                    </a:cubicBezTo>
                    <a:cubicBezTo>
                      <a:pt x="7113" y="6224"/>
                      <a:pt x="6669" y="6183"/>
                      <a:pt x="6588" y="5740"/>
                    </a:cubicBezTo>
                    <a:cubicBezTo>
                      <a:pt x="6951" y="5619"/>
                      <a:pt x="7274" y="5538"/>
                      <a:pt x="7637" y="5538"/>
                    </a:cubicBezTo>
                    <a:cubicBezTo>
                      <a:pt x="7839" y="5498"/>
                      <a:pt x="8000" y="5498"/>
                      <a:pt x="8161" y="5498"/>
                    </a:cubicBezTo>
                    <a:cubicBezTo>
                      <a:pt x="9331" y="5336"/>
                      <a:pt x="10057" y="5296"/>
                      <a:pt x="10016" y="4731"/>
                    </a:cubicBezTo>
                    <a:cubicBezTo>
                      <a:pt x="10016" y="4313"/>
                      <a:pt x="9639" y="4227"/>
                      <a:pt x="9230" y="4227"/>
                    </a:cubicBezTo>
                    <a:cubicBezTo>
                      <a:pt x="9088" y="4227"/>
                      <a:pt x="8942" y="4237"/>
                      <a:pt x="8806" y="4247"/>
                    </a:cubicBezTo>
                    <a:cubicBezTo>
                      <a:pt x="7723" y="4353"/>
                      <a:pt x="7066" y="4469"/>
                      <a:pt x="6740" y="4469"/>
                    </a:cubicBezTo>
                    <a:cubicBezTo>
                      <a:pt x="6192" y="4469"/>
                      <a:pt x="6576" y="4140"/>
                      <a:pt x="7435" y="2876"/>
                    </a:cubicBezTo>
                    <a:cubicBezTo>
                      <a:pt x="7677" y="2473"/>
                      <a:pt x="8000" y="2191"/>
                      <a:pt x="7597" y="1787"/>
                    </a:cubicBezTo>
                    <a:cubicBezTo>
                      <a:pt x="7490" y="1681"/>
                      <a:pt x="7373" y="1636"/>
                      <a:pt x="7251" y="1636"/>
                    </a:cubicBezTo>
                    <a:cubicBezTo>
                      <a:pt x="6912" y="1636"/>
                      <a:pt x="6544" y="1985"/>
                      <a:pt x="6306" y="2312"/>
                    </a:cubicBezTo>
                    <a:cubicBezTo>
                      <a:pt x="5867" y="2868"/>
                      <a:pt x="5576" y="3425"/>
                      <a:pt x="5342" y="3425"/>
                    </a:cubicBezTo>
                    <a:cubicBezTo>
                      <a:pt x="5254" y="3425"/>
                      <a:pt x="5173" y="3346"/>
                      <a:pt x="5096" y="3158"/>
                    </a:cubicBezTo>
                    <a:cubicBezTo>
                      <a:pt x="4249" y="1021"/>
                      <a:pt x="4128" y="577"/>
                      <a:pt x="3886" y="174"/>
                    </a:cubicBezTo>
                    <a:cubicBezTo>
                      <a:pt x="3793" y="55"/>
                      <a:pt x="3640" y="1"/>
                      <a:pt x="3479"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375" name="Google Shape;375;p23"/>
              <p:cNvGrpSpPr/>
              <p:nvPr/>
            </p:nvGrpSpPr>
            <p:grpSpPr>
              <a:xfrm>
                <a:off x="8758380" y="1868912"/>
                <a:ext cx="251399" cy="1268845"/>
                <a:chOff x="185843" y="240787"/>
                <a:chExt cx="251398" cy="1268845"/>
              </a:xfrm>
            </p:grpSpPr>
            <p:sp>
              <p:nvSpPr>
                <p:cNvPr id="376" name="Google Shape;376;p23"/>
                <p:cNvSpPr/>
                <p:nvPr/>
              </p:nvSpPr>
              <p:spPr>
                <a:xfrm rot="10800000">
                  <a:off x="196732" y="1335851"/>
                  <a:ext cx="179822" cy="173780"/>
                </a:xfrm>
                <a:custGeom>
                  <a:avLst/>
                  <a:gdLst/>
                  <a:ahLst/>
                  <a:cxnLst/>
                  <a:rect l="l" t="t" r="r" b="b"/>
                  <a:pathLst>
                    <a:path w="8303" h="8024" extrusionOk="0">
                      <a:moveTo>
                        <a:pt x="6826" y="0"/>
                      </a:moveTo>
                      <a:cubicBezTo>
                        <a:pt x="6745" y="0"/>
                        <a:pt x="6665" y="22"/>
                        <a:pt x="6593" y="70"/>
                      </a:cubicBezTo>
                      <a:cubicBezTo>
                        <a:pt x="6268" y="314"/>
                        <a:pt x="6064" y="639"/>
                        <a:pt x="4721" y="2104"/>
                      </a:cubicBezTo>
                      <a:cubicBezTo>
                        <a:pt x="4619" y="2225"/>
                        <a:pt x="4538" y="2278"/>
                        <a:pt x="4471" y="2278"/>
                      </a:cubicBezTo>
                      <a:cubicBezTo>
                        <a:pt x="4244" y="2278"/>
                        <a:pt x="4177" y="1674"/>
                        <a:pt x="3988" y="1046"/>
                      </a:cubicBezTo>
                      <a:cubicBezTo>
                        <a:pt x="3884" y="663"/>
                        <a:pt x="3600" y="190"/>
                        <a:pt x="3265" y="190"/>
                      </a:cubicBezTo>
                      <a:cubicBezTo>
                        <a:pt x="3209" y="190"/>
                        <a:pt x="3152" y="203"/>
                        <a:pt x="3093" y="232"/>
                      </a:cubicBezTo>
                      <a:cubicBezTo>
                        <a:pt x="2645" y="436"/>
                        <a:pt x="2808" y="761"/>
                        <a:pt x="2890" y="1168"/>
                      </a:cubicBezTo>
                      <a:cubicBezTo>
                        <a:pt x="3173" y="2260"/>
                        <a:pt x="3375" y="2696"/>
                        <a:pt x="3144" y="2696"/>
                      </a:cubicBezTo>
                      <a:cubicBezTo>
                        <a:pt x="2943" y="2696"/>
                        <a:pt x="2419" y="2370"/>
                        <a:pt x="1343" y="1860"/>
                      </a:cubicBezTo>
                      <a:cubicBezTo>
                        <a:pt x="1116" y="1747"/>
                        <a:pt x="837" y="1633"/>
                        <a:pt x="608" y="1633"/>
                      </a:cubicBezTo>
                      <a:cubicBezTo>
                        <a:pt x="426" y="1633"/>
                        <a:pt x="275" y="1704"/>
                        <a:pt x="204" y="1901"/>
                      </a:cubicBezTo>
                      <a:cubicBezTo>
                        <a:pt x="0" y="2349"/>
                        <a:pt x="570" y="2593"/>
                        <a:pt x="1506" y="3081"/>
                      </a:cubicBezTo>
                      <a:cubicBezTo>
                        <a:pt x="1628" y="3163"/>
                        <a:pt x="1791" y="3163"/>
                        <a:pt x="1913" y="3244"/>
                      </a:cubicBezTo>
                      <a:cubicBezTo>
                        <a:pt x="2198" y="3366"/>
                        <a:pt x="2483" y="3570"/>
                        <a:pt x="2727" y="3773"/>
                      </a:cubicBezTo>
                      <a:cubicBezTo>
                        <a:pt x="2483" y="4099"/>
                        <a:pt x="2116" y="4017"/>
                        <a:pt x="1832" y="4180"/>
                      </a:cubicBezTo>
                      <a:cubicBezTo>
                        <a:pt x="1343" y="4384"/>
                        <a:pt x="896" y="4302"/>
                        <a:pt x="611" y="4791"/>
                      </a:cubicBezTo>
                      <a:cubicBezTo>
                        <a:pt x="489" y="4953"/>
                        <a:pt x="570" y="5197"/>
                        <a:pt x="773" y="5279"/>
                      </a:cubicBezTo>
                      <a:cubicBezTo>
                        <a:pt x="913" y="5325"/>
                        <a:pt x="1057" y="5344"/>
                        <a:pt x="1201" y="5344"/>
                      </a:cubicBezTo>
                      <a:cubicBezTo>
                        <a:pt x="1741" y="5344"/>
                        <a:pt x="2282" y="5086"/>
                        <a:pt x="2562" y="5086"/>
                      </a:cubicBezTo>
                      <a:cubicBezTo>
                        <a:pt x="2732" y="5086"/>
                        <a:pt x="2806" y="5180"/>
                        <a:pt x="2727" y="5482"/>
                      </a:cubicBezTo>
                      <a:cubicBezTo>
                        <a:pt x="2279" y="6947"/>
                        <a:pt x="1872" y="7802"/>
                        <a:pt x="2483" y="8006"/>
                      </a:cubicBezTo>
                      <a:cubicBezTo>
                        <a:pt x="2527" y="8018"/>
                        <a:pt x="2569" y="8023"/>
                        <a:pt x="2608" y="8023"/>
                      </a:cubicBezTo>
                      <a:cubicBezTo>
                        <a:pt x="2963" y="8023"/>
                        <a:pt x="3113" y="7550"/>
                        <a:pt x="3297" y="7110"/>
                      </a:cubicBezTo>
                      <a:cubicBezTo>
                        <a:pt x="3666" y="6043"/>
                        <a:pt x="3798" y="5462"/>
                        <a:pt x="3926" y="5462"/>
                      </a:cubicBezTo>
                      <a:cubicBezTo>
                        <a:pt x="4052" y="5462"/>
                        <a:pt x="4175" y="6022"/>
                        <a:pt x="4518" y="7232"/>
                      </a:cubicBezTo>
                      <a:cubicBezTo>
                        <a:pt x="4658" y="7688"/>
                        <a:pt x="4926" y="7917"/>
                        <a:pt x="5157" y="7917"/>
                      </a:cubicBezTo>
                      <a:cubicBezTo>
                        <a:pt x="5462" y="7917"/>
                        <a:pt x="5703" y="7515"/>
                        <a:pt x="5494" y="6703"/>
                      </a:cubicBezTo>
                      <a:cubicBezTo>
                        <a:pt x="5166" y="5567"/>
                        <a:pt x="5015" y="5099"/>
                        <a:pt x="5234" y="5099"/>
                      </a:cubicBezTo>
                      <a:cubicBezTo>
                        <a:pt x="5424" y="5099"/>
                        <a:pt x="5889" y="5446"/>
                        <a:pt x="6756" y="6011"/>
                      </a:cubicBezTo>
                      <a:cubicBezTo>
                        <a:pt x="6878" y="6093"/>
                        <a:pt x="7000" y="6174"/>
                        <a:pt x="7122" y="6256"/>
                      </a:cubicBezTo>
                      <a:cubicBezTo>
                        <a:pt x="7190" y="6289"/>
                        <a:pt x="7258" y="6304"/>
                        <a:pt x="7324" y="6304"/>
                      </a:cubicBezTo>
                      <a:cubicBezTo>
                        <a:pt x="7736" y="6304"/>
                        <a:pt x="8067" y="5717"/>
                        <a:pt x="7611" y="5401"/>
                      </a:cubicBezTo>
                      <a:cubicBezTo>
                        <a:pt x="5820" y="4139"/>
                        <a:pt x="5209" y="3977"/>
                        <a:pt x="6064" y="3814"/>
                      </a:cubicBezTo>
                      <a:lnTo>
                        <a:pt x="6064" y="3773"/>
                      </a:lnTo>
                      <a:cubicBezTo>
                        <a:pt x="6675" y="3773"/>
                        <a:pt x="7285" y="3692"/>
                        <a:pt x="7855" y="3488"/>
                      </a:cubicBezTo>
                      <a:cubicBezTo>
                        <a:pt x="8302" y="3285"/>
                        <a:pt x="8180" y="2634"/>
                        <a:pt x="7692" y="2593"/>
                      </a:cubicBezTo>
                      <a:cubicBezTo>
                        <a:pt x="7617" y="2585"/>
                        <a:pt x="7538" y="2581"/>
                        <a:pt x="7456" y="2581"/>
                      </a:cubicBezTo>
                      <a:cubicBezTo>
                        <a:pt x="6886" y="2581"/>
                        <a:pt x="6186" y="2757"/>
                        <a:pt x="5884" y="2757"/>
                      </a:cubicBezTo>
                      <a:cubicBezTo>
                        <a:pt x="5805" y="2757"/>
                        <a:pt x="5754" y="2745"/>
                        <a:pt x="5738" y="2715"/>
                      </a:cubicBezTo>
                      <a:cubicBezTo>
                        <a:pt x="5657" y="2552"/>
                        <a:pt x="5861" y="2389"/>
                        <a:pt x="5983" y="2308"/>
                      </a:cubicBezTo>
                      <a:cubicBezTo>
                        <a:pt x="6471" y="1779"/>
                        <a:pt x="6919" y="1250"/>
                        <a:pt x="7326" y="680"/>
                      </a:cubicBezTo>
                      <a:cubicBezTo>
                        <a:pt x="7489" y="353"/>
                        <a:pt x="7154" y="0"/>
                        <a:pt x="6826"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377" name="Google Shape;377;p23"/>
                <p:cNvGrpSpPr/>
                <p:nvPr/>
              </p:nvGrpSpPr>
              <p:grpSpPr>
                <a:xfrm>
                  <a:off x="185843" y="240787"/>
                  <a:ext cx="251398" cy="688907"/>
                  <a:chOff x="113835" y="903690"/>
                  <a:chExt cx="251399" cy="688907"/>
                </a:xfrm>
              </p:grpSpPr>
              <p:sp>
                <p:nvSpPr>
                  <p:cNvPr id="378" name="Google Shape;378;p23"/>
                  <p:cNvSpPr/>
                  <p:nvPr/>
                </p:nvSpPr>
                <p:spPr>
                  <a:xfrm rot="5400000" flipH="1">
                    <a:off x="245000" y="912449"/>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9" name="Google Shape;379;p23"/>
                  <p:cNvSpPr/>
                  <p:nvPr/>
                </p:nvSpPr>
                <p:spPr>
                  <a:xfrm rot="5400000" flipH="1">
                    <a:off x="101626" y="1434850"/>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grpSp>
        <p:grpSp>
          <p:nvGrpSpPr>
            <p:cNvPr id="380" name="Google Shape;380;p23"/>
            <p:cNvGrpSpPr/>
            <p:nvPr/>
          </p:nvGrpSpPr>
          <p:grpSpPr>
            <a:xfrm rot="5400000">
              <a:off x="4029402" y="4406441"/>
              <a:ext cx="138491" cy="925308"/>
              <a:chOff x="101360" y="2766924"/>
              <a:chExt cx="138491" cy="925308"/>
            </a:xfrm>
          </p:grpSpPr>
          <p:sp>
            <p:nvSpPr>
              <p:cNvPr id="381" name="Google Shape;381;p23"/>
              <p:cNvSpPr/>
              <p:nvPr/>
            </p:nvSpPr>
            <p:spPr>
              <a:xfrm rot="5400000">
                <a:off x="106721" y="2777236"/>
                <a:ext cx="143442" cy="122817"/>
              </a:xfrm>
              <a:custGeom>
                <a:avLst/>
                <a:gdLst/>
                <a:ahLst/>
                <a:cxnLst/>
                <a:rect l="l" t="t" r="r" b="b"/>
                <a:pathLst>
                  <a:path w="3971" h="3400" extrusionOk="0">
                    <a:moveTo>
                      <a:pt x="1702" y="1"/>
                    </a:moveTo>
                    <a:cubicBezTo>
                      <a:pt x="768" y="34"/>
                      <a:pt x="1" y="768"/>
                      <a:pt x="34" y="1702"/>
                    </a:cubicBezTo>
                    <a:cubicBezTo>
                      <a:pt x="34" y="2719"/>
                      <a:pt x="878" y="3400"/>
                      <a:pt x="1743" y="3400"/>
                    </a:cubicBezTo>
                    <a:cubicBezTo>
                      <a:pt x="2154" y="3400"/>
                      <a:pt x="2570" y="3246"/>
                      <a:pt x="2903" y="2903"/>
                    </a:cubicBezTo>
                    <a:cubicBezTo>
                      <a:pt x="3970" y="1802"/>
                      <a:pt x="3203" y="1"/>
                      <a:pt x="17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2" name="Google Shape;382;p23"/>
              <p:cNvSpPr/>
              <p:nvPr/>
            </p:nvSpPr>
            <p:spPr>
              <a:xfrm rot="5400000">
                <a:off x="92600" y="3571998"/>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383" name="Google Shape;383;p23"/>
            <p:cNvGrpSpPr/>
            <p:nvPr/>
          </p:nvGrpSpPr>
          <p:grpSpPr>
            <a:xfrm flipH="1">
              <a:off x="109734" y="138023"/>
              <a:ext cx="533442" cy="2623689"/>
              <a:chOff x="2584159" y="4646991"/>
              <a:chExt cx="533442" cy="2623689"/>
            </a:xfrm>
          </p:grpSpPr>
          <p:sp>
            <p:nvSpPr>
              <p:cNvPr id="384" name="Google Shape;384;p23"/>
              <p:cNvSpPr/>
              <p:nvPr/>
            </p:nvSpPr>
            <p:spPr>
              <a:xfrm rot="-6299960">
                <a:off x="2608621" y="4670962"/>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5" name="Google Shape;385;p23"/>
              <p:cNvSpPr/>
              <p:nvPr/>
            </p:nvSpPr>
            <p:spPr>
              <a:xfrm rot="-4500040" flipH="1">
                <a:off x="2933568" y="7086782"/>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386" name="Google Shape;386;p23"/>
            <p:cNvGrpSpPr/>
            <p:nvPr/>
          </p:nvGrpSpPr>
          <p:grpSpPr>
            <a:xfrm>
              <a:off x="79065" y="810865"/>
              <a:ext cx="993003" cy="4291933"/>
              <a:chOff x="598871" y="880940"/>
              <a:chExt cx="993003" cy="4291933"/>
            </a:xfrm>
          </p:grpSpPr>
          <p:grpSp>
            <p:nvGrpSpPr>
              <p:cNvPr id="387" name="Google Shape;387;p23"/>
              <p:cNvGrpSpPr/>
              <p:nvPr/>
            </p:nvGrpSpPr>
            <p:grpSpPr>
              <a:xfrm>
                <a:off x="598871" y="880940"/>
                <a:ext cx="993003" cy="4291933"/>
                <a:chOff x="592502" y="805992"/>
                <a:chExt cx="900601" cy="3892557"/>
              </a:xfrm>
            </p:grpSpPr>
            <p:sp>
              <p:nvSpPr>
                <p:cNvPr id="388" name="Google Shape;388;p23"/>
                <p:cNvSpPr/>
                <p:nvPr/>
              </p:nvSpPr>
              <p:spPr>
                <a:xfrm rot="-1799866">
                  <a:off x="670864" y="2960738"/>
                  <a:ext cx="179358" cy="361525"/>
                </a:xfrm>
                <a:custGeom>
                  <a:avLst/>
                  <a:gdLst/>
                  <a:ahLst/>
                  <a:cxnLst/>
                  <a:rect l="l" t="t" r="r" b="b"/>
                  <a:pathLst>
                    <a:path w="7978" h="16081" extrusionOk="0">
                      <a:moveTo>
                        <a:pt x="974" y="0"/>
                      </a:moveTo>
                      <a:cubicBezTo>
                        <a:pt x="774" y="0"/>
                        <a:pt x="590" y="46"/>
                        <a:pt x="407" y="138"/>
                      </a:cubicBezTo>
                      <a:cubicBezTo>
                        <a:pt x="122" y="260"/>
                        <a:pt x="0" y="626"/>
                        <a:pt x="204" y="870"/>
                      </a:cubicBezTo>
                      <a:cubicBezTo>
                        <a:pt x="367" y="1114"/>
                        <a:pt x="652" y="1277"/>
                        <a:pt x="936" y="1318"/>
                      </a:cubicBezTo>
                      <a:cubicBezTo>
                        <a:pt x="1465" y="1399"/>
                        <a:pt x="1954" y="1562"/>
                        <a:pt x="2442" y="1684"/>
                      </a:cubicBezTo>
                      <a:cubicBezTo>
                        <a:pt x="3215" y="1969"/>
                        <a:pt x="3297" y="2213"/>
                        <a:pt x="3012" y="2946"/>
                      </a:cubicBezTo>
                      <a:cubicBezTo>
                        <a:pt x="2768" y="3556"/>
                        <a:pt x="2442" y="4126"/>
                        <a:pt x="2076" y="4696"/>
                      </a:cubicBezTo>
                      <a:cubicBezTo>
                        <a:pt x="1465" y="5387"/>
                        <a:pt x="1425" y="6446"/>
                        <a:pt x="1913" y="7219"/>
                      </a:cubicBezTo>
                      <a:cubicBezTo>
                        <a:pt x="2239" y="7748"/>
                        <a:pt x="2768" y="8155"/>
                        <a:pt x="3338" y="8399"/>
                      </a:cubicBezTo>
                      <a:cubicBezTo>
                        <a:pt x="3663" y="8521"/>
                        <a:pt x="4029" y="8643"/>
                        <a:pt x="4355" y="8806"/>
                      </a:cubicBezTo>
                      <a:cubicBezTo>
                        <a:pt x="5047" y="9132"/>
                        <a:pt x="5169" y="9416"/>
                        <a:pt x="4925" y="10149"/>
                      </a:cubicBezTo>
                      <a:cubicBezTo>
                        <a:pt x="4681" y="10719"/>
                        <a:pt x="4396" y="11289"/>
                        <a:pt x="4029" y="11777"/>
                      </a:cubicBezTo>
                      <a:cubicBezTo>
                        <a:pt x="3134" y="12957"/>
                        <a:pt x="3378" y="14666"/>
                        <a:pt x="4599" y="15562"/>
                      </a:cubicBezTo>
                      <a:cubicBezTo>
                        <a:pt x="5098" y="15936"/>
                        <a:pt x="5657" y="16081"/>
                        <a:pt x="6231" y="16081"/>
                      </a:cubicBezTo>
                      <a:cubicBezTo>
                        <a:pt x="6594" y="16081"/>
                        <a:pt x="6963" y="16023"/>
                        <a:pt x="7326" y="15928"/>
                      </a:cubicBezTo>
                      <a:cubicBezTo>
                        <a:pt x="7774" y="15847"/>
                        <a:pt x="7977" y="15521"/>
                        <a:pt x="7896" y="15236"/>
                      </a:cubicBezTo>
                      <a:cubicBezTo>
                        <a:pt x="7814" y="14992"/>
                        <a:pt x="7774" y="14870"/>
                        <a:pt x="7204" y="14870"/>
                      </a:cubicBezTo>
                      <a:cubicBezTo>
                        <a:pt x="7092" y="14880"/>
                        <a:pt x="6980" y="14885"/>
                        <a:pt x="6869" y="14885"/>
                      </a:cubicBezTo>
                      <a:cubicBezTo>
                        <a:pt x="6535" y="14885"/>
                        <a:pt x="6207" y="14839"/>
                        <a:pt x="5901" y="14748"/>
                      </a:cubicBezTo>
                      <a:cubicBezTo>
                        <a:pt x="5047" y="14585"/>
                        <a:pt x="4599" y="13608"/>
                        <a:pt x="5006" y="12876"/>
                      </a:cubicBezTo>
                      <a:cubicBezTo>
                        <a:pt x="5169" y="12550"/>
                        <a:pt x="5332" y="12306"/>
                        <a:pt x="5494" y="12021"/>
                      </a:cubicBezTo>
                      <a:cubicBezTo>
                        <a:pt x="5983" y="11370"/>
                        <a:pt x="6268" y="10637"/>
                        <a:pt x="6390" y="9905"/>
                      </a:cubicBezTo>
                      <a:cubicBezTo>
                        <a:pt x="6553" y="8969"/>
                        <a:pt x="6064" y="8073"/>
                        <a:pt x="5250" y="7707"/>
                      </a:cubicBezTo>
                      <a:cubicBezTo>
                        <a:pt x="5006" y="7544"/>
                        <a:pt x="4721" y="7463"/>
                        <a:pt x="4314" y="7300"/>
                      </a:cubicBezTo>
                      <a:cubicBezTo>
                        <a:pt x="4274" y="7260"/>
                        <a:pt x="4111" y="7219"/>
                        <a:pt x="3907" y="7137"/>
                      </a:cubicBezTo>
                      <a:cubicBezTo>
                        <a:pt x="2849" y="6649"/>
                        <a:pt x="2727" y="6201"/>
                        <a:pt x="3338" y="5265"/>
                      </a:cubicBezTo>
                      <a:cubicBezTo>
                        <a:pt x="3419" y="5184"/>
                        <a:pt x="3500" y="5103"/>
                        <a:pt x="3541" y="4980"/>
                      </a:cubicBezTo>
                      <a:cubicBezTo>
                        <a:pt x="3907" y="4451"/>
                        <a:pt x="4192" y="3841"/>
                        <a:pt x="4436" y="3231"/>
                      </a:cubicBezTo>
                      <a:cubicBezTo>
                        <a:pt x="4884" y="2172"/>
                        <a:pt x="4355" y="951"/>
                        <a:pt x="3297" y="544"/>
                      </a:cubicBezTo>
                      <a:cubicBezTo>
                        <a:pt x="2605" y="260"/>
                        <a:pt x="1913" y="97"/>
                        <a:pt x="1181" y="15"/>
                      </a:cubicBezTo>
                      <a:cubicBezTo>
                        <a:pt x="1109" y="5"/>
                        <a:pt x="1041" y="0"/>
                        <a:pt x="974"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9" name="Google Shape;389;p23"/>
                <p:cNvSpPr/>
                <p:nvPr/>
              </p:nvSpPr>
              <p:spPr>
                <a:xfrm rot="-1799866">
                  <a:off x="644343" y="4365872"/>
                  <a:ext cx="335806" cy="266586"/>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0" name="Google Shape;390;p23"/>
                <p:cNvSpPr/>
                <p:nvPr/>
              </p:nvSpPr>
              <p:spPr>
                <a:xfrm rot="-1799866">
                  <a:off x="1356650" y="4448220"/>
                  <a:ext cx="118950" cy="101886"/>
                </a:xfrm>
                <a:custGeom>
                  <a:avLst/>
                  <a:gdLst/>
                  <a:ahLst/>
                  <a:cxnLst/>
                  <a:rect l="l" t="t" r="r" b="b"/>
                  <a:pathLst>
                    <a:path w="5291" h="4532" extrusionOk="0">
                      <a:moveTo>
                        <a:pt x="2239" y="0"/>
                      </a:moveTo>
                      <a:cubicBezTo>
                        <a:pt x="1018" y="0"/>
                        <a:pt x="0" y="1018"/>
                        <a:pt x="0" y="2279"/>
                      </a:cubicBezTo>
                      <a:cubicBezTo>
                        <a:pt x="0" y="3630"/>
                        <a:pt x="1119" y="4532"/>
                        <a:pt x="2285" y="4532"/>
                      </a:cubicBezTo>
                      <a:cubicBezTo>
                        <a:pt x="2840" y="4532"/>
                        <a:pt x="3406" y="4327"/>
                        <a:pt x="3866" y="3867"/>
                      </a:cubicBezTo>
                      <a:cubicBezTo>
                        <a:pt x="5291" y="2442"/>
                        <a:pt x="4273" y="0"/>
                        <a:pt x="223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1" name="Google Shape;391;p23"/>
                <p:cNvSpPr/>
                <p:nvPr/>
              </p:nvSpPr>
              <p:spPr>
                <a:xfrm rot="-9000134" flipH="1">
                  <a:off x="730207" y="834721"/>
                  <a:ext cx="154650" cy="148266"/>
                </a:xfrm>
                <a:custGeom>
                  <a:avLst/>
                  <a:gdLst/>
                  <a:ahLst/>
                  <a:cxnLst/>
                  <a:rect l="l" t="t" r="r" b="b"/>
                  <a:pathLst>
                    <a:path w="6879" h="6595" extrusionOk="0">
                      <a:moveTo>
                        <a:pt x="3195" y="0"/>
                      </a:moveTo>
                      <a:cubicBezTo>
                        <a:pt x="3062" y="0"/>
                        <a:pt x="2934" y="73"/>
                        <a:pt x="2890" y="205"/>
                      </a:cubicBezTo>
                      <a:lnTo>
                        <a:pt x="2280" y="1874"/>
                      </a:lnTo>
                      <a:cubicBezTo>
                        <a:pt x="2239" y="1955"/>
                        <a:pt x="2158" y="2036"/>
                        <a:pt x="2076" y="2077"/>
                      </a:cubicBezTo>
                      <a:lnTo>
                        <a:pt x="367" y="2525"/>
                      </a:lnTo>
                      <a:cubicBezTo>
                        <a:pt x="82" y="2606"/>
                        <a:pt x="1" y="2932"/>
                        <a:pt x="245" y="3135"/>
                      </a:cubicBezTo>
                      <a:lnTo>
                        <a:pt x="1629" y="4193"/>
                      </a:lnTo>
                      <a:cubicBezTo>
                        <a:pt x="1710" y="4275"/>
                        <a:pt x="1751" y="4397"/>
                        <a:pt x="1751" y="4519"/>
                      </a:cubicBezTo>
                      <a:lnTo>
                        <a:pt x="1669" y="6228"/>
                      </a:lnTo>
                      <a:cubicBezTo>
                        <a:pt x="1669" y="6448"/>
                        <a:pt x="1839" y="6595"/>
                        <a:pt x="2009" y="6595"/>
                      </a:cubicBezTo>
                      <a:cubicBezTo>
                        <a:pt x="2060" y="6595"/>
                        <a:pt x="2111" y="6582"/>
                        <a:pt x="2158" y="6554"/>
                      </a:cubicBezTo>
                      <a:lnTo>
                        <a:pt x="3623" y="5536"/>
                      </a:lnTo>
                      <a:cubicBezTo>
                        <a:pt x="3670" y="5513"/>
                        <a:pt x="3730" y="5489"/>
                        <a:pt x="3797" y="5489"/>
                      </a:cubicBezTo>
                      <a:cubicBezTo>
                        <a:pt x="3845" y="5489"/>
                        <a:pt x="3897" y="5502"/>
                        <a:pt x="3948" y="5536"/>
                      </a:cubicBezTo>
                      <a:lnTo>
                        <a:pt x="5576" y="6147"/>
                      </a:lnTo>
                      <a:cubicBezTo>
                        <a:pt x="5626" y="6180"/>
                        <a:pt x="5680" y="6194"/>
                        <a:pt x="5734" y="6194"/>
                      </a:cubicBezTo>
                      <a:cubicBezTo>
                        <a:pt x="5949" y="6194"/>
                        <a:pt x="6162" y="5967"/>
                        <a:pt x="6065" y="5740"/>
                      </a:cubicBezTo>
                      <a:lnTo>
                        <a:pt x="5536" y="4071"/>
                      </a:lnTo>
                      <a:cubicBezTo>
                        <a:pt x="5536" y="3949"/>
                        <a:pt x="5536" y="3827"/>
                        <a:pt x="5617" y="3746"/>
                      </a:cubicBezTo>
                      <a:lnTo>
                        <a:pt x="6716" y="2403"/>
                      </a:lnTo>
                      <a:cubicBezTo>
                        <a:pt x="6879" y="2158"/>
                        <a:pt x="6716" y="1833"/>
                        <a:pt x="6472" y="1833"/>
                      </a:cubicBezTo>
                      <a:lnTo>
                        <a:pt x="4722" y="1792"/>
                      </a:lnTo>
                      <a:cubicBezTo>
                        <a:pt x="4600" y="1792"/>
                        <a:pt x="4477" y="1711"/>
                        <a:pt x="4437" y="1629"/>
                      </a:cubicBezTo>
                      <a:lnTo>
                        <a:pt x="3501" y="164"/>
                      </a:lnTo>
                      <a:cubicBezTo>
                        <a:pt x="3426" y="52"/>
                        <a:pt x="3309" y="0"/>
                        <a:pt x="3195"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392" name="Google Shape;392;p23"/>
              <p:cNvSpPr/>
              <p:nvPr/>
            </p:nvSpPr>
            <p:spPr>
              <a:xfrm rot="-1799788">
                <a:off x="673116" y="4154826"/>
                <a:ext cx="131151" cy="112338"/>
              </a:xfrm>
              <a:custGeom>
                <a:avLst/>
                <a:gdLst/>
                <a:ahLst/>
                <a:cxnLst/>
                <a:rect l="l" t="t" r="r" b="b"/>
                <a:pathLst>
                  <a:path w="5291" h="4532" extrusionOk="0">
                    <a:moveTo>
                      <a:pt x="2239" y="0"/>
                    </a:moveTo>
                    <a:cubicBezTo>
                      <a:pt x="1018" y="0"/>
                      <a:pt x="0" y="1018"/>
                      <a:pt x="0" y="2279"/>
                    </a:cubicBezTo>
                    <a:cubicBezTo>
                      <a:pt x="0" y="3630"/>
                      <a:pt x="1119" y="4532"/>
                      <a:pt x="2285" y="4532"/>
                    </a:cubicBezTo>
                    <a:cubicBezTo>
                      <a:pt x="2840" y="4532"/>
                      <a:pt x="3406" y="4327"/>
                      <a:pt x="3866" y="3867"/>
                    </a:cubicBezTo>
                    <a:cubicBezTo>
                      <a:pt x="5291" y="2442"/>
                      <a:pt x="4273" y="0"/>
                      <a:pt x="223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393" name="Google Shape;393;p23"/>
            <p:cNvGrpSpPr/>
            <p:nvPr/>
          </p:nvGrpSpPr>
          <p:grpSpPr>
            <a:xfrm flipH="1">
              <a:off x="5029050" y="4688638"/>
              <a:ext cx="2637465" cy="360910"/>
              <a:chOff x="3769654" y="4669674"/>
              <a:chExt cx="2637465" cy="360910"/>
            </a:xfrm>
          </p:grpSpPr>
          <p:grpSp>
            <p:nvGrpSpPr>
              <p:cNvPr id="394" name="Google Shape;394;p23"/>
              <p:cNvGrpSpPr/>
              <p:nvPr/>
            </p:nvGrpSpPr>
            <p:grpSpPr>
              <a:xfrm>
                <a:off x="3769654" y="4669674"/>
                <a:ext cx="2080632" cy="360197"/>
                <a:chOff x="7740665" y="155276"/>
                <a:chExt cx="1937094" cy="335348"/>
              </a:xfrm>
            </p:grpSpPr>
            <p:sp>
              <p:nvSpPr>
                <p:cNvPr id="395" name="Google Shape;395;p23"/>
                <p:cNvSpPr/>
                <p:nvPr/>
              </p:nvSpPr>
              <p:spPr>
                <a:xfrm>
                  <a:off x="8610087" y="256637"/>
                  <a:ext cx="161042" cy="213921"/>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6" name="Google Shape;396;p23"/>
                <p:cNvSpPr/>
                <p:nvPr/>
              </p:nvSpPr>
              <p:spPr>
                <a:xfrm>
                  <a:off x="9377640" y="155276"/>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7" name="Google Shape;397;p23"/>
                <p:cNvSpPr/>
                <p:nvPr/>
              </p:nvSpPr>
              <p:spPr>
                <a:xfrm>
                  <a:off x="7740665" y="224027"/>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398" name="Google Shape;398;p23"/>
              <p:cNvSpPr/>
              <p:nvPr/>
            </p:nvSpPr>
            <p:spPr>
              <a:xfrm>
                <a:off x="6234150" y="4800821"/>
                <a:ext cx="172969" cy="229763"/>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399" name="Google Shape;399;p23"/>
            <p:cNvGrpSpPr/>
            <p:nvPr/>
          </p:nvGrpSpPr>
          <p:grpSpPr>
            <a:xfrm rot="10800000">
              <a:off x="5825978" y="125835"/>
              <a:ext cx="1642913" cy="288106"/>
              <a:chOff x="2374837" y="4744366"/>
              <a:chExt cx="1642913" cy="288106"/>
            </a:xfrm>
          </p:grpSpPr>
          <p:sp>
            <p:nvSpPr>
              <p:cNvPr id="400" name="Google Shape;400;p23"/>
              <p:cNvSpPr/>
              <p:nvPr/>
            </p:nvSpPr>
            <p:spPr>
              <a:xfrm rot="-6299960">
                <a:off x="2399299" y="4768337"/>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1" name="Google Shape;401;p23"/>
              <p:cNvSpPr/>
              <p:nvPr/>
            </p:nvSpPr>
            <p:spPr>
              <a:xfrm rot="-6300015">
                <a:off x="3851599" y="4847666"/>
                <a:ext cx="149588" cy="149079"/>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2" name="Google Shape;402;p23"/>
              <p:cNvSpPr/>
              <p:nvPr/>
            </p:nvSpPr>
            <p:spPr>
              <a:xfrm rot="-6299960">
                <a:off x="3154081" y="4848574"/>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403" name="Google Shape;403;p23"/>
            <p:cNvGrpSpPr/>
            <p:nvPr/>
          </p:nvGrpSpPr>
          <p:grpSpPr>
            <a:xfrm rot="5400000">
              <a:off x="-80534" y="1696828"/>
              <a:ext cx="729459" cy="202877"/>
              <a:chOff x="3159847" y="4829595"/>
              <a:chExt cx="729459" cy="202877"/>
            </a:xfrm>
          </p:grpSpPr>
          <p:sp>
            <p:nvSpPr>
              <p:cNvPr id="404" name="Google Shape;404;p23"/>
              <p:cNvSpPr/>
              <p:nvPr/>
            </p:nvSpPr>
            <p:spPr>
              <a:xfrm rot="6300015" flipH="1">
                <a:off x="3176411" y="4847666"/>
                <a:ext cx="149588" cy="149079"/>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5" name="Google Shape;405;p23"/>
              <p:cNvSpPr/>
              <p:nvPr/>
            </p:nvSpPr>
            <p:spPr>
              <a:xfrm rot="6299960" flipH="1">
                <a:off x="3705272" y="4848574"/>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406" name="Google Shape;406;p23"/>
          <p:cNvSpPr txBox="1">
            <a:spLocks noGrp="1"/>
          </p:cNvSpPr>
          <p:nvPr>
            <p:ph type="title"/>
          </p:nvPr>
        </p:nvSpPr>
        <p:spPr>
          <a:xfrm>
            <a:off x="720000" y="616200"/>
            <a:ext cx="7704000" cy="5922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dk2"/>
              </a:buClr>
              <a:buSzPts val="3200"/>
              <a:buFont typeface="Fredoka One"/>
              <a:buNone/>
              <a:defRPr sz="3200"/>
            </a:lvl1pPr>
            <a:lvl2pPr lvl="1"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2pPr>
            <a:lvl3pPr lvl="2"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3pPr>
            <a:lvl4pPr lvl="3"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4pPr>
            <a:lvl5pPr lvl="4"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5pPr>
            <a:lvl6pPr lvl="5"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6pPr>
            <a:lvl7pPr lvl="6"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7pPr>
            <a:lvl8pPr lvl="7"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8pPr>
            <a:lvl9pPr lvl="8"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9pPr>
          </a:lstStyle>
          <a:p>
            <a:endParaRPr/>
          </a:p>
        </p:txBody>
      </p:sp>
      <p:sp>
        <p:nvSpPr>
          <p:cNvPr id="407" name="Google Shape;407;p23"/>
          <p:cNvSpPr txBox="1">
            <a:spLocks noGrp="1"/>
          </p:cNvSpPr>
          <p:nvPr>
            <p:ph type="subTitle" idx="1"/>
          </p:nvPr>
        </p:nvSpPr>
        <p:spPr>
          <a:xfrm>
            <a:off x="2136645" y="1595200"/>
            <a:ext cx="2388600" cy="371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600"/>
              <a:buNone/>
              <a:defRPr sz="2200">
                <a:latin typeface="Londrina Solid"/>
                <a:ea typeface="Londrina Solid"/>
                <a:cs typeface="Londrina Solid"/>
                <a:sym typeface="Londrina Solid"/>
              </a:defRPr>
            </a:lvl1pPr>
            <a:lvl2pPr lvl="1" algn="l">
              <a:lnSpc>
                <a:spcPct val="100000"/>
              </a:lnSpc>
              <a:spcBef>
                <a:spcPts val="0"/>
              </a:spcBef>
              <a:spcAft>
                <a:spcPts val="0"/>
              </a:spcAft>
              <a:buSzPts val="1600"/>
              <a:buNone/>
              <a:defRPr sz="2200">
                <a:latin typeface="Londrina Solid"/>
                <a:ea typeface="Londrina Solid"/>
                <a:cs typeface="Londrina Solid"/>
                <a:sym typeface="Londrina Solid"/>
              </a:defRPr>
            </a:lvl2pPr>
            <a:lvl3pPr lvl="2" algn="l">
              <a:lnSpc>
                <a:spcPct val="100000"/>
              </a:lnSpc>
              <a:spcBef>
                <a:spcPts val="0"/>
              </a:spcBef>
              <a:spcAft>
                <a:spcPts val="0"/>
              </a:spcAft>
              <a:buSzPts val="1600"/>
              <a:buNone/>
              <a:defRPr sz="2200">
                <a:latin typeface="Londrina Solid"/>
                <a:ea typeface="Londrina Solid"/>
                <a:cs typeface="Londrina Solid"/>
                <a:sym typeface="Londrina Solid"/>
              </a:defRPr>
            </a:lvl3pPr>
            <a:lvl4pPr lvl="3" algn="l">
              <a:lnSpc>
                <a:spcPct val="100000"/>
              </a:lnSpc>
              <a:spcBef>
                <a:spcPts val="0"/>
              </a:spcBef>
              <a:spcAft>
                <a:spcPts val="0"/>
              </a:spcAft>
              <a:buSzPts val="1600"/>
              <a:buNone/>
              <a:defRPr sz="2200">
                <a:latin typeface="Londrina Solid"/>
                <a:ea typeface="Londrina Solid"/>
                <a:cs typeface="Londrina Solid"/>
                <a:sym typeface="Londrina Solid"/>
              </a:defRPr>
            </a:lvl4pPr>
            <a:lvl5pPr lvl="4" algn="l">
              <a:lnSpc>
                <a:spcPct val="100000"/>
              </a:lnSpc>
              <a:spcBef>
                <a:spcPts val="0"/>
              </a:spcBef>
              <a:spcAft>
                <a:spcPts val="0"/>
              </a:spcAft>
              <a:buSzPts val="1600"/>
              <a:buNone/>
              <a:defRPr sz="2200">
                <a:latin typeface="Londrina Solid"/>
                <a:ea typeface="Londrina Solid"/>
                <a:cs typeface="Londrina Solid"/>
                <a:sym typeface="Londrina Solid"/>
              </a:defRPr>
            </a:lvl5pPr>
            <a:lvl6pPr lvl="5" algn="l">
              <a:lnSpc>
                <a:spcPct val="100000"/>
              </a:lnSpc>
              <a:spcBef>
                <a:spcPts val="0"/>
              </a:spcBef>
              <a:spcAft>
                <a:spcPts val="0"/>
              </a:spcAft>
              <a:buSzPts val="1600"/>
              <a:buNone/>
              <a:defRPr sz="2200">
                <a:latin typeface="Londrina Solid"/>
                <a:ea typeface="Londrina Solid"/>
                <a:cs typeface="Londrina Solid"/>
                <a:sym typeface="Londrina Solid"/>
              </a:defRPr>
            </a:lvl6pPr>
            <a:lvl7pPr lvl="6" algn="l">
              <a:lnSpc>
                <a:spcPct val="100000"/>
              </a:lnSpc>
              <a:spcBef>
                <a:spcPts val="0"/>
              </a:spcBef>
              <a:spcAft>
                <a:spcPts val="0"/>
              </a:spcAft>
              <a:buSzPts val="1600"/>
              <a:buNone/>
              <a:defRPr sz="2200">
                <a:latin typeface="Londrina Solid"/>
                <a:ea typeface="Londrina Solid"/>
                <a:cs typeface="Londrina Solid"/>
                <a:sym typeface="Londrina Solid"/>
              </a:defRPr>
            </a:lvl7pPr>
            <a:lvl8pPr lvl="7" algn="l">
              <a:lnSpc>
                <a:spcPct val="100000"/>
              </a:lnSpc>
              <a:spcBef>
                <a:spcPts val="0"/>
              </a:spcBef>
              <a:spcAft>
                <a:spcPts val="0"/>
              </a:spcAft>
              <a:buSzPts val="1600"/>
              <a:buNone/>
              <a:defRPr sz="2200">
                <a:latin typeface="Londrina Solid"/>
                <a:ea typeface="Londrina Solid"/>
                <a:cs typeface="Londrina Solid"/>
                <a:sym typeface="Londrina Solid"/>
              </a:defRPr>
            </a:lvl8pPr>
            <a:lvl9pPr lvl="8" algn="l">
              <a:lnSpc>
                <a:spcPct val="100000"/>
              </a:lnSpc>
              <a:spcBef>
                <a:spcPts val="0"/>
              </a:spcBef>
              <a:spcAft>
                <a:spcPts val="0"/>
              </a:spcAft>
              <a:buSzPts val="1600"/>
              <a:buNone/>
              <a:defRPr sz="2200">
                <a:latin typeface="Londrina Solid"/>
                <a:ea typeface="Londrina Solid"/>
                <a:cs typeface="Londrina Solid"/>
                <a:sym typeface="Londrina Solid"/>
              </a:defRPr>
            </a:lvl9pPr>
          </a:lstStyle>
          <a:p>
            <a:endParaRPr/>
          </a:p>
        </p:txBody>
      </p:sp>
      <p:sp>
        <p:nvSpPr>
          <p:cNvPr id="408" name="Google Shape;408;p23"/>
          <p:cNvSpPr txBox="1">
            <a:spLocks noGrp="1"/>
          </p:cNvSpPr>
          <p:nvPr>
            <p:ph type="subTitle" idx="2"/>
          </p:nvPr>
        </p:nvSpPr>
        <p:spPr>
          <a:xfrm>
            <a:off x="2136645" y="1949225"/>
            <a:ext cx="2388600" cy="6993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600"/>
              <a:buNone/>
              <a:defRPr sz="1600"/>
            </a:lvl1pPr>
            <a:lvl2pPr lvl="1" algn="l">
              <a:lnSpc>
                <a:spcPct val="100000"/>
              </a:lnSpc>
              <a:spcBef>
                <a:spcPts val="0"/>
              </a:spcBef>
              <a:spcAft>
                <a:spcPts val="0"/>
              </a:spcAft>
              <a:buSzPts val="1600"/>
              <a:buNone/>
              <a:defRPr/>
            </a:lvl2pPr>
            <a:lvl3pPr lvl="2" algn="l">
              <a:lnSpc>
                <a:spcPct val="100000"/>
              </a:lnSpc>
              <a:spcBef>
                <a:spcPts val="0"/>
              </a:spcBef>
              <a:spcAft>
                <a:spcPts val="0"/>
              </a:spcAft>
              <a:buSzPts val="1600"/>
              <a:buNone/>
              <a:defRPr/>
            </a:lvl3pPr>
            <a:lvl4pPr lvl="3" algn="l">
              <a:lnSpc>
                <a:spcPct val="100000"/>
              </a:lnSpc>
              <a:spcBef>
                <a:spcPts val="0"/>
              </a:spcBef>
              <a:spcAft>
                <a:spcPts val="0"/>
              </a:spcAft>
              <a:buSzPts val="1600"/>
              <a:buNone/>
              <a:defRPr/>
            </a:lvl4pPr>
            <a:lvl5pPr lvl="4" algn="l">
              <a:lnSpc>
                <a:spcPct val="100000"/>
              </a:lnSpc>
              <a:spcBef>
                <a:spcPts val="0"/>
              </a:spcBef>
              <a:spcAft>
                <a:spcPts val="0"/>
              </a:spcAft>
              <a:buSzPts val="1600"/>
              <a:buNone/>
              <a:defRPr/>
            </a:lvl5pPr>
            <a:lvl6pPr lvl="5" algn="l">
              <a:lnSpc>
                <a:spcPct val="100000"/>
              </a:lnSpc>
              <a:spcBef>
                <a:spcPts val="0"/>
              </a:spcBef>
              <a:spcAft>
                <a:spcPts val="0"/>
              </a:spcAft>
              <a:buSzPts val="1600"/>
              <a:buNone/>
              <a:defRPr/>
            </a:lvl6pPr>
            <a:lvl7pPr lvl="6" algn="l">
              <a:lnSpc>
                <a:spcPct val="100000"/>
              </a:lnSpc>
              <a:spcBef>
                <a:spcPts val="0"/>
              </a:spcBef>
              <a:spcAft>
                <a:spcPts val="0"/>
              </a:spcAft>
              <a:buSzPts val="1600"/>
              <a:buNone/>
              <a:defRPr/>
            </a:lvl7pPr>
            <a:lvl8pPr lvl="7" algn="l">
              <a:lnSpc>
                <a:spcPct val="100000"/>
              </a:lnSpc>
              <a:spcBef>
                <a:spcPts val="0"/>
              </a:spcBef>
              <a:spcAft>
                <a:spcPts val="0"/>
              </a:spcAft>
              <a:buSzPts val="1600"/>
              <a:buNone/>
              <a:defRPr/>
            </a:lvl8pPr>
            <a:lvl9pPr lvl="8" algn="l">
              <a:lnSpc>
                <a:spcPct val="100000"/>
              </a:lnSpc>
              <a:spcBef>
                <a:spcPts val="0"/>
              </a:spcBef>
              <a:spcAft>
                <a:spcPts val="0"/>
              </a:spcAft>
              <a:buSzPts val="1600"/>
              <a:buNone/>
              <a:defRPr/>
            </a:lvl9pPr>
          </a:lstStyle>
          <a:p>
            <a:endParaRPr/>
          </a:p>
        </p:txBody>
      </p:sp>
      <p:sp>
        <p:nvSpPr>
          <p:cNvPr id="409" name="Google Shape;409;p23"/>
          <p:cNvSpPr txBox="1">
            <a:spLocks noGrp="1"/>
          </p:cNvSpPr>
          <p:nvPr>
            <p:ph type="subTitle" idx="3"/>
          </p:nvPr>
        </p:nvSpPr>
        <p:spPr>
          <a:xfrm>
            <a:off x="2136645" y="3122024"/>
            <a:ext cx="2388600" cy="371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600"/>
              <a:buNone/>
              <a:defRPr sz="2200">
                <a:latin typeface="Londrina Solid"/>
                <a:ea typeface="Londrina Solid"/>
                <a:cs typeface="Londrina Solid"/>
                <a:sym typeface="Londrina Solid"/>
              </a:defRPr>
            </a:lvl1pPr>
            <a:lvl2pPr lvl="1" algn="l">
              <a:lnSpc>
                <a:spcPct val="100000"/>
              </a:lnSpc>
              <a:spcBef>
                <a:spcPts val="0"/>
              </a:spcBef>
              <a:spcAft>
                <a:spcPts val="0"/>
              </a:spcAft>
              <a:buSzPts val="1600"/>
              <a:buNone/>
              <a:defRPr sz="2200">
                <a:latin typeface="Londrina Solid"/>
                <a:ea typeface="Londrina Solid"/>
                <a:cs typeface="Londrina Solid"/>
                <a:sym typeface="Londrina Solid"/>
              </a:defRPr>
            </a:lvl2pPr>
            <a:lvl3pPr lvl="2" algn="l">
              <a:lnSpc>
                <a:spcPct val="100000"/>
              </a:lnSpc>
              <a:spcBef>
                <a:spcPts val="0"/>
              </a:spcBef>
              <a:spcAft>
                <a:spcPts val="0"/>
              </a:spcAft>
              <a:buSzPts val="1600"/>
              <a:buNone/>
              <a:defRPr sz="2200">
                <a:latin typeface="Londrina Solid"/>
                <a:ea typeface="Londrina Solid"/>
                <a:cs typeface="Londrina Solid"/>
                <a:sym typeface="Londrina Solid"/>
              </a:defRPr>
            </a:lvl3pPr>
            <a:lvl4pPr lvl="3" algn="l">
              <a:lnSpc>
                <a:spcPct val="100000"/>
              </a:lnSpc>
              <a:spcBef>
                <a:spcPts val="0"/>
              </a:spcBef>
              <a:spcAft>
                <a:spcPts val="0"/>
              </a:spcAft>
              <a:buSzPts val="1600"/>
              <a:buNone/>
              <a:defRPr sz="2200">
                <a:latin typeface="Londrina Solid"/>
                <a:ea typeface="Londrina Solid"/>
                <a:cs typeface="Londrina Solid"/>
                <a:sym typeface="Londrina Solid"/>
              </a:defRPr>
            </a:lvl4pPr>
            <a:lvl5pPr lvl="4" algn="l">
              <a:lnSpc>
                <a:spcPct val="100000"/>
              </a:lnSpc>
              <a:spcBef>
                <a:spcPts val="0"/>
              </a:spcBef>
              <a:spcAft>
                <a:spcPts val="0"/>
              </a:spcAft>
              <a:buSzPts val="1600"/>
              <a:buNone/>
              <a:defRPr sz="2200">
                <a:latin typeface="Londrina Solid"/>
                <a:ea typeface="Londrina Solid"/>
                <a:cs typeface="Londrina Solid"/>
                <a:sym typeface="Londrina Solid"/>
              </a:defRPr>
            </a:lvl5pPr>
            <a:lvl6pPr lvl="5" algn="l">
              <a:lnSpc>
                <a:spcPct val="100000"/>
              </a:lnSpc>
              <a:spcBef>
                <a:spcPts val="0"/>
              </a:spcBef>
              <a:spcAft>
                <a:spcPts val="0"/>
              </a:spcAft>
              <a:buSzPts val="1600"/>
              <a:buNone/>
              <a:defRPr sz="2200">
                <a:latin typeface="Londrina Solid"/>
                <a:ea typeface="Londrina Solid"/>
                <a:cs typeface="Londrina Solid"/>
                <a:sym typeface="Londrina Solid"/>
              </a:defRPr>
            </a:lvl6pPr>
            <a:lvl7pPr lvl="6" algn="l">
              <a:lnSpc>
                <a:spcPct val="100000"/>
              </a:lnSpc>
              <a:spcBef>
                <a:spcPts val="0"/>
              </a:spcBef>
              <a:spcAft>
                <a:spcPts val="0"/>
              </a:spcAft>
              <a:buSzPts val="1600"/>
              <a:buNone/>
              <a:defRPr sz="2200">
                <a:latin typeface="Londrina Solid"/>
                <a:ea typeface="Londrina Solid"/>
                <a:cs typeface="Londrina Solid"/>
                <a:sym typeface="Londrina Solid"/>
              </a:defRPr>
            </a:lvl7pPr>
            <a:lvl8pPr lvl="7" algn="l">
              <a:lnSpc>
                <a:spcPct val="100000"/>
              </a:lnSpc>
              <a:spcBef>
                <a:spcPts val="0"/>
              </a:spcBef>
              <a:spcAft>
                <a:spcPts val="0"/>
              </a:spcAft>
              <a:buSzPts val="1600"/>
              <a:buNone/>
              <a:defRPr sz="2200">
                <a:latin typeface="Londrina Solid"/>
                <a:ea typeface="Londrina Solid"/>
                <a:cs typeface="Londrina Solid"/>
                <a:sym typeface="Londrina Solid"/>
              </a:defRPr>
            </a:lvl8pPr>
            <a:lvl9pPr lvl="8" algn="l">
              <a:lnSpc>
                <a:spcPct val="100000"/>
              </a:lnSpc>
              <a:spcBef>
                <a:spcPts val="0"/>
              </a:spcBef>
              <a:spcAft>
                <a:spcPts val="0"/>
              </a:spcAft>
              <a:buSzPts val="1600"/>
              <a:buNone/>
              <a:defRPr sz="2200">
                <a:latin typeface="Londrina Solid"/>
                <a:ea typeface="Londrina Solid"/>
                <a:cs typeface="Londrina Solid"/>
                <a:sym typeface="Londrina Solid"/>
              </a:defRPr>
            </a:lvl9pPr>
          </a:lstStyle>
          <a:p>
            <a:endParaRPr/>
          </a:p>
        </p:txBody>
      </p:sp>
      <p:sp>
        <p:nvSpPr>
          <p:cNvPr id="410" name="Google Shape;410;p23"/>
          <p:cNvSpPr txBox="1">
            <a:spLocks noGrp="1"/>
          </p:cNvSpPr>
          <p:nvPr>
            <p:ph type="subTitle" idx="4"/>
          </p:nvPr>
        </p:nvSpPr>
        <p:spPr>
          <a:xfrm>
            <a:off x="2136645" y="3476050"/>
            <a:ext cx="2388600" cy="6993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600"/>
              <a:buNone/>
              <a:defRPr sz="1600"/>
            </a:lvl1pPr>
            <a:lvl2pPr lvl="1" algn="l">
              <a:lnSpc>
                <a:spcPct val="100000"/>
              </a:lnSpc>
              <a:spcBef>
                <a:spcPts val="0"/>
              </a:spcBef>
              <a:spcAft>
                <a:spcPts val="0"/>
              </a:spcAft>
              <a:buSzPts val="1600"/>
              <a:buNone/>
              <a:defRPr/>
            </a:lvl2pPr>
            <a:lvl3pPr lvl="2" algn="l">
              <a:lnSpc>
                <a:spcPct val="100000"/>
              </a:lnSpc>
              <a:spcBef>
                <a:spcPts val="0"/>
              </a:spcBef>
              <a:spcAft>
                <a:spcPts val="0"/>
              </a:spcAft>
              <a:buSzPts val="1600"/>
              <a:buNone/>
              <a:defRPr/>
            </a:lvl3pPr>
            <a:lvl4pPr lvl="3" algn="l">
              <a:lnSpc>
                <a:spcPct val="100000"/>
              </a:lnSpc>
              <a:spcBef>
                <a:spcPts val="0"/>
              </a:spcBef>
              <a:spcAft>
                <a:spcPts val="0"/>
              </a:spcAft>
              <a:buSzPts val="1600"/>
              <a:buNone/>
              <a:defRPr/>
            </a:lvl4pPr>
            <a:lvl5pPr lvl="4" algn="l">
              <a:lnSpc>
                <a:spcPct val="100000"/>
              </a:lnSpc>
              <a:spcBef>
                <a:spcPts val="0"/>
              </a:spcBef>
              <a:spcAft>
                <a:spcPts val="0"/>
              </a:spcAft>
              <a:buSzPts val="1600"/>
              <a:buNone/>
              <a:defRPr/>
            </a:lvl5pPr>
            <a:lvl6pPr lvl="5" algn="l">
              <a:lnSpc>
                <a:spcPct val="100000"/>
              </a:lnSpc>
              <a:spcBef>
                <a:spcPts val="0"/>
              </a:spcBef>
              <a:spcAft>
                <a:spcPts val="0"/>
              </a:spcAft>
              <a:buSzPts val="1600"/>
              <a:buNone/>
              <a:defRPr/>
            </a:lvl6pPr>
            <a:lvl7pPr lvl="6" algn="l">
              <a:lnSpc>
                <a:spcPct val="100000"/>
              </a:lnSpc>
              <a:spcBef>
                <a:spcPts val="0"/>
              </a:spcBef>
              <a:spcAft>
                <a:spcPts val="0"/>
              </a:spcAft>
              <a:buSzPts val="1600"/>
              <a:buNone/>
              <a:defRPr/>
            </a:lvl7pPr>
            <a:lvl8pPr lvl="7" algn="l">
              <a:lnSpc>
                <a:spcPct val="100000"/>
              </a:lnSpc>
              <a:spcBef>
                <a:spcPts val="0"/>
              </a:spcBef>
              <a:spcAft>
                <a:spcPts val="0"/>
              </a:spcAft>
              <a:buSzPts val="1600"/>
              <a:buNone/>
              <a:defRPr/>
            </a:lvl8pPr>
            <a:lvl9pPr lvl="8" algn="l">
              <a:lnSpc>
                <a:spcPct val="100000"/>
              </a:lnSpc>
              <a:spcBef>
                <a:spcPts val="0"/>
              </a:spcBef>
              <a:spcAft>
                <a:spcPts val="0"/>
              </a:spcAft>
              <a:buSzPts val="1600"/>
              <a:buNone/>
              <a:defRPr/>
            </a:lvl9pPr>
          </a:lstStyle>
          <a:p>
            <a:endParaRPr/>
          </a:p>
        </p:txBody>
      </p:sp>
      <p:sp>
        <p:nvSpPr>
          <p:cNvPr id="411" name="Google Shape;411;p23"/>
          <p:cNvSpPr txBox="1">
            <a:spLocks noGrp="1"/>
          </p:cNvSpPr>
          <p:nvPr>
            <p:ph type="title" idx="5"/>
          </p:nvPr>
        </p:nvSpPr>
        <p:spPr>
          <a:xfrm>
            <a:off x="1241855" y="1826340"/>
            <a:ext cx="768000" cy="5274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200"/>
              <a:buNone/>
              <a:defRPr/>
            </a:lvl1pPr>
            <a:lvl2pPr lvl="1" algn="ctr">
              <a:lnSpc>
                <a:spcPct val="100000"/>
              </a:lnSpc>
              <a:spcBef>
                <a:spcPts val="0"/>
              </a:spcBef>
              <a:spcAft>
                <a:spcPts val="0"/>
              </a:spcAft>
              <a:buClr>
                <a:schemeClr val="dk2"/>
              </a:buClr>
              <a:buSzPts val="3200"/>
              <a:buNone/>
              <a:defRPr sz="3200">
                <a:solidFill>
                  <a:schemeClr val="dk2"/>
                </a:solidFill>
              </a:defRPr>
            </a:lvl2pPr>
            <a:lvl3pPr lvl="2" algn="ctr">
              <a:lnSpc>
                <a:spcPct val="100000"/>
              </a:lnSpc>
              <a:spcBef>
                <a:spcPts val="0"/>
              </a:spcBef>
              <a:spcAft>
                <a:spcPts val="0"/>
              </a:spcAft>
              <a:buClr>
                <a:schemeClr val="dk2"/>
              </a:buClr>
              <a:buSzPts val="3200"/>
              <a:buNone/>
              <a:defRPr sz="3200">
                <a:solidFill>
                  <a:schemeClr val="dk2"/>
                </a:solidFill>
              </a:defRPr>
            </a:lvl3pPr>
            <a:lvl4pPr lvl="3" algn="ctr">
              <a:lnSpc>
                <a:spcPct val="100000"/>
              </a:lnSpc>
              <a:spcBef>
                <a:spcPts val="0"/>
              </a:spcBef>
              <a:spcAft>
                <a:spcPts val="0"/>
              </a:spcAft>
              <a:buClr>
                <a:schemeClr val="dk2"/>
              </a:buClr>
              <a:buSzPts val="3200"/>
              <a:buNone/>
              <a:defRPr sz="3200">
                <a:solidFill>
                  <a:schemeClr val="dk2"/>
                </a:solidFill>
              </a:defRPr>
            </a:lvl4pPr>
            <a:lvl5pPr lvl="4" algn="ctr">
              <a:lnSpc>
                <a:spcPct val="100000"/>
              </a:lnSpc>
              <a:spcBef>
                <a:spcPts val="0"/>
              </a:spcBef>
              <a:spcAft>
                <a:spcPts val="0"/>
              </a:spcAft>
              <a:buClr>
                <a:schemeClr val="dk2"/>
              </a:buClr>
              <a:buSzPts val="3200"/>
              <a:buNone/>
              <a:defRPr sz="3200">
                <a:solidFill>
                  <a:schemeClr val="dk2"/>
                </a:solidFill>
              </a:defRPr>
            </a:lvl5pPr>
            <a:lvl6pPr lvl="5" algn="ctr">
              <a:lnSpc>
                <a:spcPct val="100000"/>
              </a:lnSpc>
              <a:spcBef>
                <a:spcPts val="0"/>
              </a:spcBef>
              <a:spcAft>
                <a:spcPts val="0"/>
              </a:spcAft>
              <a:buClr>
                <a:schemeClr val="dk2"/>
              </a:buClr>
              <a:buSzPts val="3200"/>
              <a:buNone/>
              <a:defRPr sz="3200">
                <a:solidFill>
                  <a:schemeClr val="dk2"/>
                </a:solidFill>
              </a:defRPr>
            </a:lvl6pPr>
            <a:lvl7pPr lvl="6" algn="ctr">
              <a:lnSpc>
                <a:spcPct val="100000"/>
              </a:lnSpc>
              <a:spcBef>
                <a:spcPts val="0"/>
              </a:spcBef>
              <a:spcAft>
                <a:spcPts val="0"/>
              </a:spcAft>
              <a:buClr>
                <a:schemeClr val="dk2"/>
              </a:buClr>
              <a:buSzPts val="3200"/>
              <a:buNone/>
              <a:defRPr sz="3200">
                <a:solidFill>
                  <a:schemeClr val="dk2"/>
                </a:solidFill>
              </a:defRPr>
            </a:lvl7pPr>
            <a:lvl8pPr lvl="7" algn="ctr">
              <a:lnSpc>
                <a:spcPct val="100000"/>
              </a:lnSpc>
              <a:spcBef>
                <a:spcPts val="0"/>
              </a:spcBef>
              <a:spcAft>
                <a:spcPts val="0"/>
              </a:spcAft>
              <a:buClr>
                <a:schemeClr val="dk2"/>
              </a:buClr>
              <a:buSzPts val="3200"/>
              <a:buNone/>
              <a:defRPr sz="3200">
                <a:solidFill>
                  <a:schemeClr val="dk2"/>
                </a:solidFill>
              </a:defRPr>
            </a:lvl8pPr>
            <a:lvl9pPr lvl="8" algn="ctr">
              <a:lnSpc>
                <a:spcPct val="100000"/>
              </a:lnSpc>
              <a:spcBef>
                <a:spcPts val="0"/>
              </a:spcBef>
              <a:spcAft>
                <a:spcPts val="0"/>
              </a:spcAft>
              <a:buClr>
                <a:schemeClr val="dk2"/>
              </a:buClr>
              <a:buSzPts val="3200"/>
              <a:buNone/>
              <a:defRPr sz="3200">
                <a:solidFill>
                  <a:schemeClr val="dk2"/>
                </a:solidFill>
              </a:defRPr>
            </a:lvl9pPr>
          </a:lstStyle>
          <a:p>
            <a:endParaRPr/>
          </a:p>
        </p:txBody>
      </p:sp>
      <p:sp>
        <p:nvSpPr>
          <p:cNvPr id="412" name="Google Shape;412;p23"/>
          <p:cNvSpPr txBox="1">
            <a:spLocks noGrp="1"/>
          </p:cNvSpPr>
          <p:nvPr>
            <p:ph type="title" idx="6"/>
          </p:nvPr>
        </p:nvSpPr>
        <p:spPr>
          <a:xfrm>
            <a:off x="1241855" y="3353155"/>
            <a:ext cx="768000" cy="5274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200"/>
              <a:buNone/>
              <a:defRPr/>
            </a:lvl1pPr>
            <a:lvl2pPr lvl="1" algn="ctr">
              <a:lnSpc>
                <a:spcPct val="100000"/>
              </a:lnSpc>
              <a:spcBef>
                <a:spcPts val="0"/>
              </a:spcBef>
              <a:spcAft>
                <a:spcPts val="0"/>
              </a:spcAft>
              <a:buClr>
                <a:schemeClr val="dk2"/>
              </a:buClr>
              <a:buSzPts val="3200"/>
              <a:buNone/>
              <a:defRPr sz="3200">
                <a:solidFill>
                  <a:schemeClr val="dk2"/>
                </a:solidFill>
              </a:defRPr>
            </a:lvl2pPr>
            <a:lvl3pPr lvl="2" algn="ctr">
              <a:lnSpc>
                <a:spcPct val="100000"/>
              </a:lnSpc>
              <a:spcBef>
                <a:spcPts val="0"/>
              </a:spcBef>
              <a:spcAft>
                <a:spcPts val="0"/>
              </a:spcAft>
              <a:buClr>
                <a:schemeClr val="dk2"/>
              </a:buClr>
              <a:buSzPts val="3200"/>
              <a:buNone/>
              <a:defRPr sz="3200">
                <a:solidFill>
                  <a:schemeClr val="dk2"/>
                </a:solidFill>
              </a:defRPr>
            </a:lvl3pPr>
            <a:lvl4pPr lvl="3" algn="ctr">
              <a:lnSpc>
                <a:spcPct val="100000"/>
              </a:lnSpc>
              <a:spcBef>
                <a:spcPts val="0"/>
              </a:spcBef>
              <a:spcAft>
                <a:spcPts val="0"/>
              </a:spcAft>
              <a:buClr>
                <a:schemeClr val="dk2"/>
              </a:buClr>
              <a:buSzPts val="3200"/>
              <a:buNone/>
              <a:defRPr sz="3200">
                <a:solidFill>
                  <a:schemeClr val="dk2"/>
                </a:solidFill>
              </a:defRPr>
            </a:lvl4pPr>
            <a:lvl5pPr lvl="4" algn="ctr">
              <a:lnSpc>
                <a:spcPct val="100000"/>
              </a:lnSpc>
              <a:spcBef>
                <a:spcPts val="0"/>
              </a:spcBef>
              <a:spcAft>
                <a:spcPts val="0"/>
              </a:spcAft>
              <a:buClr>
                <a:schemeClr val="dk2"/>
              </a:buClr>
              <a:buSzPts val="3200"/>
              <a:buNone/>
              <a:defRPr sz="3200">
                <a:solidFill>
                  <a:schemeClr val="dk2"/>
                </a:solidFill>
              </a:defRPr>
            </a:lvl5pPr>
            <a:lvl6pPr lvl="5" algn="ctr">
              <a:lnSpc>
                <a:spcPct val="100000"/>
              </a:lnSpc>
              <a:spcBef>
                <a:spcPts val="0"/>
              </a:spcBef>
              <a:spcAft>
                <a:spcPts val="0"/>
              </a:spcAft>
              <a:buClr>
                <a:schemeClr val="dk2"/>
              </a:buClr>
              <a:buSzPts val="3200"/>
              <a:buNone/>
              <a:defRPr sz="3200">
                <a:solidFill>
                  <a:schemeClr val="dk2"/>
                </a:solidFill>
              </a:defRPr>
            </a:lvl6pPr>
            <a:lvl7pPr lvl="6" algn="ctr">
              <a:lnSpc>
                <a:spcPct val="100000"/>
              </a:lnSpc>
              <a:spcBef>
                <a:spcPts val="0"/>
              </a:spcBef>
              <a:spcAft>
                <a:spcPts val="0"/>
              </a:spcAft>
              <a:buClr>
                <a:schemeClr val="dk2"/>
              </a:buClr>
              <a:buSzPts val="3200"/>
              <a:buNone/>
              <a:defRPr sz="3200">
                <a:solidFill>
                  <a:schemeClr val="dk2"/>
                </a:solidFill>
              </a:defRPr>
            </a:lvl7pPr>
            <a:lvl8pPr lvl="7" algn="ctr">
              <a:lnSpc>
                <a:spcPct val="100000"/>
              </a:lnSpc>
              <a:spcBef>
                <a:spcPts val="0"/>
              </a:spcBef>
              <a:spcAft>
                <a:spcPts val="0"/>
              </a:spcAft>
              <a:buClr>
                <a:schemeClr val="dk2"/>
              </a:buClr>
              <a:buSzPts val="3200"/>
              <a:buNone/>
              <a:defRPr sz="3200">
                <a:solidFill>
                  <a:schemeClr val="dk2"/>
                </a:solidFill>
              </a:defRPr>
            </a:lvl8pPr>
            <a:lvl9pPr lvl="8" algn="ctr">
              <a:lnSpc>
                <a:spcPct val="100000"/>
              </a:lnSpc>
              <a:spcBef>
                <a:spcPts val="0"/>
              </a:spcBef>
              <a:spcAft>
                <a:spcPts val="0"/>
              </a:spcAft>
              <a:buClr>
                <a:schemeClr val="dk2"/>
              </a:buClr>
              <a:buSzPts val="3200"/>
              <a:buNone/>
              <a:defRPr sz="3200">
                <a:solidFill>
                  <a:schemeClr val="dk2"/>
                </a:solidFill>
              </a:defRPr>
            </a:lvl9pPr>
          </a:lstStyle>
          <a:p>
            <a:endParaRPr/>
          </a:p>
        </p:txBody>
      </p:sp>
      <p:sp>
        <p:nvSpPr>
          <p:cNvPr id="413" name="Google Shape;413;p23"/>
          <p:cNvSpPr txBox="1">
            <a:spLocks noGrp="1"/>
          </p:cNvSpPr>
          <p:nvPr>
            <p:ph type="subTitle" idx="7"/>
          </p:nvPr>
        </p:nvSpPr>
        <p:spPr>
          <a:xfrm>
            <a:off x="5533195" y="1595200"/>
            <a:ext cx="2388600" cy="371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600"/>
              <a:buNone/>
              <a:defRPr sz="2200">
                <a:latin typeface="Londrina Solid"/>
                <a:ea typeface="Londrina Solid"/>
                <a:cs typeface="Londrina Solid"/>
                <a:sym typeface="Londrina Solid"/>
              </a:defRPr>
            </a:lvl1pPr>
            <a:lvl2pPr lvl="1" algn="l">
              <a:lnSpc>
                <a:spcPct val="100000"/>
              </a:lnSpc>
              <a:spcBef>
                <a:spcPts val="0"/>
              </a:spcBef>
              <a:spcAft>
                <a:spcPts val="0"/>
              </a:spcAft>
              <a:buSzPts val="1600"/>
              <a:buNone/>
              <a:defRPr sz="2200">
                <a:latin typeface="Londrina Solid"/>
                <a:ea typeface="Londrina Solid"/>
                <a:cs typeface="Londrina Solid"/>
                <a:sym typeface="Londrina Solid"/>
              </a:defRPr>
            </a:lvl2pPr>
            <a:lvl3pPr lvl="2" algn="l">
              <a:lnSpc>
                <a:spcPct val="100000"/>
              </a:lnSpc>
              <a:spcBef>
                <a:spcPts val="0"/>
              </a:spcBef>
              <a:spcAft>
                <a:spcPts val="0"/>
              </a:spcAft>
              <a:buSzPts val="1600"/>
              <a:buNone/>
              <a:defRPr sz="2200">
                <a:latin typeface="Londrina Solid"/>
                <a:ea typeface="Londrina Solid"/>
                <a:cs typeface="Londrina Solid"/>
                <a:sym typeface="Londrina Solid"/>
              </a:defRPr>
            </a:lvl3pPr>
            <a:lvl4pPr lvl="3" algn="l">
              <a:lnSpc>
                <a:spcPct val="100000"/>
              </a:lnSpc>
              <a:spcBef>
                <a:spcPts val="0"/>
              </a:spcBef>
              <a:spcAft>
                <a:spcPts val="0"/>
              </a:spcAft>
              <a:buSzPts val="1600"/>
              <a:buNone/>
              <a:defRPr sz="2200">
                <a:latin typeface="Londrina Solid"/>
                <a:ea typeface="Londrina Solid"/>
                <a:cs typeface="Londrina Solid"/>
                <a:sym typeface="Londrina Solid"/>
              </a:defRPr>
            </a:lvl4pPr>
            <a:lvl5pPr lvl="4" algn="l">
              <a:lnSpc>
                <a:spcPct val="100000"/>
              </a:lnSpc>
              <a:spcBef>
                <a:spcPts val="0"/>
              </a:spcBef>
              <a:spcAft>
                <a:spcPts val="0"/>
              </a:spcAft>
              <a:buSzPts val="1600"/>
              <a:buNone/>
              <a:defRPr sz="2200">
                <a:latin typeface="Londrina Solid"/>
                <a:ea typeface="Londrina Solid"/>
                <a:cs typeface="Londrina Solid"/>
                <a:sym typeface="Londrina Solid"/>
              </a:defRPr>
            </a:lvl5pPr>
            <a:lvl6pPr lvl="5" algn="l">
              <a:lnSpc>
                <a:spcPct val="100000"/>
              </a:lnSpc>
              <a:spcBef>
                <a:spcPts val="0"/>
              </a:spcBef>
              <a:spcAft>
                <a:spcPts val="0"/>
              </a:spcAft>
              <a:buSzPts val="1600"/>
              <a:buNone/>
              <a:defRPr sz="2200">
                <a:latin typeface="Londrina Solid"/>
                <a:ea typeface="Londrina Solid"/>
                <a:cs typeface="Londrina Solid"/>
                <a:sym typeface="Londrina Solid"/>
              </a:defRPr>
            </a:lvl6pPr>
            <a:lvl7pPr lvl="6" algn="l">
              <a:lnSpc>
                <a:spcPct val="100000"/>
              </a:lnSpc>
              <a:spcBef>
                <a:spcPts val="0"/>
              </a:spcBef>
              <a:spcAft>
                <a:spcPts val="0"/>
              </a:spcAft>
              <a:buSzPts val="1600"/>
              <a:buNone/>
              <a:defRPr sz="2200">
                <a:latin typeface="Londrina Solid"/>
                <a:ea typeface="Londrina Solid"/>
                <a:cs typeface="Londrina Solid"/>
                <a:sym typeface="Londrina Solid"/>
              </a:defRPr>
            </a:lvl7pPr>
            <a:lvl8pPr lvl="7" algn="l">
              <a:lnSpc>
                <a:spcPct val="100000"/>
              </a:lnSpc>
              <a:spcBef>
                <a:spcPts val="0"/>
              </a:spcBef>
              <a:spcAft>
                <a:spcPts val="0"/>
              </a:spcAft>
              <a:buSzPts val="1600"/>
              <a:buNone/>
              <a:defRPr sz="2200">
                <a:latin typeface="Londrina Solid"/>
                <a:ea typeface="Londrina Solid"/>
                <a:cs typeface="Londrina Solid"/>
                <a:sym typeface="Londrina Solid"/>
              </a:defRPr>
            </a:lvl8pPr>
            <a:lvl9pPr lvl="8" algn="l">
              <a:lnSpc>
                <a:spcPct val="100000"/>
              </a:lnSpc>
              <a:spcBef>
                <a:spcPts val="0"/>
              </a:spcBef>
              <a:spcAft>
                <a:spcPts val="0"/>
              </a:spcAft>
              <a:buSzPts val="1600"/>
              <a:buNone/>
              <a:defRPr sz="2200">
                <a:latin typeface="Londrina Solid"/>
                <a:ea typeface="Londrina Solid"/>
                <a:cs typeface="Londrina Solid"/>
                <a:sym typeface="Londrina Solid"/>
              </a:defRPr>
            </a:lvl9pPr>
          </a:lstStyle>
          <a:p>
            <a:endParaRPr/>
          </a:p>
        </p:txBody>
      </p:sp>
      <p:sp>
        <p:nvSpPr>
          <p:cNvPr id="414" name="Google Shape;414;p23"/>
          <p:cNvSpPr txBox="1">
            <a:spLocks noGrp="1"/>
          </p:cNvSpPr>
          <p:nvPr>
            <p:ph type="subTitle" idx="8"/>
          </p:nvPr>
        </p:nvSpPr>
        <p:spPr>
          <a:xfrm>
            <a:off x="5533195" y="1949226"/>
            <a:ext cx="2388600" cy="6993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600"/>
              <a:buNone/>
              <a:defRPr sz="1600"/>
            </a:lvl1pPr>
            <a:lvl2pPr lvl="1" algn="l">
              <a:lnSpc>
                <a:spcPct val="100000"/>
              </a:lnSpc>
              <a:spcBef>
                <a:spcPts val="0"/>
              </a:spcBef>
              <a:spcAft>
                <a:spcPts val="0"/>
              </a:spcAft>
              <a:buSzPts val="1600"/>
              <a:buNone/>
              <a:defRPr/>
            </a:lvl2pPr>
            <a:lvl3pPr lvl="2" algn="l">
              <a:lnSpc>
                <a:spcPct val="100000"/>
              </a:lnSpc>
              <a:spcBef>
                <a:spcPts val="0"/>
              </a:spcBef>
              <a:spcAft>
                <a:spcPts val="0"/>
              </a:spcAft>
              <a:buSzPts val="1600"/>
              <a:buNone/>
              <a:defRPr/>
            </a:lvl3pPr>
            <a:lvl4pPr lvl="3" algn="l">
              <a:lnSpc>
                <a:spcPct val="100000"/>
              </a:lnSpc>
              <a:spcBef>
                <a:spcPts val="0"/>
              </a:spcBef>
              <a:spcAft>
                <a:spcPts val="0"/>
              </a:spcAft>
              <a:buSzPts val="1600"/>
              <a:buNone/>
              <a:defRPr/>
            </a:lvl4pPr>
            <a:lvl5pPr lvl="4" algn="l">
              <a:lnSpc>
                <a:spcPct val="100000"/>
              </a:lnSpc>
              <a:spcBef>
                <a:spcPts val="0"/>
              </a:spcBef>
              <a:spcAft>
                <a:spcPts val="0"/>
              </a:spcAft>
              <a:buSzPts val="1600"/>
              <a:buNone/>
              <a:defRPr/>
            </a:lvl5pPr>
            <a:lvl6pPr lvl="5" algn="l">
              <a:lnSpc>
                <a:spcPct val="100000"/>
              </a:lnSpc>
              <a:spcBef>
                <a:spcPts val="0"/>
              </a:spcBef>
              <a:spcAft>
                <a:spcPts val="0"/>
              </a:spcAft>
              <a:buSzPts val="1600"/>
              <a:buNone/>
              <a:defRPr/>
            </a:lvl6pPr>
            <a:lvl7pPr lvl="6" algn="l">
              <a:lnSpc>
                <a:spcPct val="100000"/>
              </a:lnSpc>
              <a:spcBef>
                <a:spcPts val="0"/>
              </a:spcBef>
              <a:spcAft>
                <a:spcPts val="0"/>
              </a:spcAft>
              <a:buSzPts val="1600"/>
              <a:buNone/>
              <a:defRPr/>
            </a:lvl7pPr>
            <a:lvl8pPr lvl="7" algn="l">
              <a:lnSpc>
                <a:spcPct val="100000"/>
              </a:lnSpc>
              <a:spcBef>
                <a:spcPts val="0"/>
              </a:spcBef>
              <a:spcAft>
                <a:spcPts val="0"/>
              </a:spcAft>
              <a:buSzPts val="1600"/>
              <a:buNone/>
              <a:defRPr/>
            </a:lvl8pPr>
            <a:lvl9pPr lvl="8" algn="l">
              <a:lnSpc>
                <a:spcPct val="100000"/>
              </a:lnSpc>
              <a:spcBef>
                <a:spcPts val="0"/>
              </a:spcBef>
              <a:spcAft>
                <a:spcPts val="0"/>
              </a:spcAft>
              <a:buSzPts val="1600"/>
              <a:buNone/>
              <a:defRPr/>
            </a:lvl9pPr>
          </a:lstStyle>
          <a:p>
            <a:endParaRPr/>
          </a:p>
        </p:txBody>
      </p:sp>
      <p:sp>
        <p:nvSpPr>
          <p:cNvPr id="415" name="Google Shape;415;p23"/>
          <p:cNvSpPr txBox="1">
            <a:spLocks noGrp="1"/>
          </p:cNvSpPr>
          <p:nvPr>
            <p:ph type="subTitle" idx="9"/>
          </p:nvPr>
        </p:nvSpPr>
        <p:spPr>
          <a:xfrm>
            <a:off x="5533195" y="3122024"/>
            <a:ext cx="2388600" cy="371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600"/>
              <a:buNone/>
              <a:defRPr sz="2200">
                <a:latin typeface="Londrina Solid"/>
                <a:ea typeface="Londrina Solid"/>
                <a:cs typeface="Londrina Solid"/>
                <a:sym typeface="Londrina Solid"/>
              </a:defRPr>
            </a:lvl1pPr>
            <a:lvl2pPr lvl="1" algn="l">
              <a:lnSpc>
                <a:spcPct val="100000"/>
              </a:lnSpc>
              <a:spcBef>
                <a:spcPts val="0"/>
              </a:spcBef>
              <a:spcAft>
                <a:spcPts val="0"/>
              </a:spcAft>
              <a:buSzPts val="1600"/>
              <a:buNone/>
              <a:defRPr sz="2200">
                <a:latin typeface="Londrina Solid"/>
                <a:ea typeface="Londrina Solid"/>
                <a:cs typeface="Londrina Solid"/>
                <a:sym typeface="Londrina Solid"/>
              </a:defRPr>
            </a:lvl2pPr>
            <a:lvl3pPr lvl="2" algn="l">
              <a:lnSpc>
                <a:spcPct val="100000"/>
              </a:lnSpc>
              <a:spcBef>
                <a:spcPts val="0"/>
              </a:spcBef>
              <a:spcAft>
                <a:spcPts val="0"/>
              </a:spcAft>
              <a:buSzPts val="1600"/>
              <a:buNone/>
              <a:defRPr sz="2200">
                <a:latin typeface="Londrina Solid"/>
                <a:ea typeface="Londrina Solid"/>
                <a:cs typeface="Londrina Solid"/>
                <a:sym typeface="Londrina Solid"/>
              </a:defRPr>
            </a:lvl3pPr>
            <a:lvl4pPr lvl="3" algn="l">
              <a:lnSpc>
                <a:spcPct val="100000"/>
              </a:lnSpc>
              <a:spcBef>
                <a:spcPts val="0"/>
              </a:spcBef>
              <a:spcAft>
                <a:spcPts val="0"/>
              </a:spcAft>
              <a:buSzPts val="1600"/>
              <a:buNone/>
              <a:defRPr sz="2200">
                <a:latin typeface="Londrina Solid"/>
                <a:ea typeface="Londrina Solid"/>
                <a:cs typeface="Londrina Solid"/>
                <a:sym typeface="Londrina Solid"/>
              </a:defRPr>
            </a:lvl4pPr>
            <a:lvl5pPr lvl="4" algn="l">
              <a:lnSpc>
                <a:spcPct val="100000"/>
              </a:lnSpc>
              <a:spcBef>
                <a:spcPts val="0"/>
              </a:spcBef>
              <a:spcAft>
                <a:spcPts val="0"/>
              </a:spcAft>
              <a:buSzPts val="1600"/>
              <a:buNone/>
              <a:defRPr sz="2200">
                <a:latin typeface="Londrina Solid"/>
                <a:ea typeface="Londrina Solid"/>
                <a:cs typeface="Londrina Solid"/>
                <a:sym typeface="Londrina Solid"/>
              </a:defRPr>
            </a:lvl5pPr>
            <a:lvl6pPr lvl="5" algn="l">
              <a:lnSpc>
                <a:spcPct val="100000"/>
              </a:lnSpc>
              <a:spcBef>
                <a:spcPts val="0"/>
              </a:spcBef>
              <a:spcAft>
                <a:spcPts val="0"/>
              </a:spcAft>
              <a:buSzPts val="1600"/>
              <a:buNone/>
              <a:defRPr sz="2200">
                <a:latin typeface="Londrina Solid"/>
                <a:ea typeface="Londrina Solid"/>
                <a:cs typeface="Londrina Solid"/>
                <a:sym typeface="Londrina Solid"/>
              </a:defRPr>
            </a:lvl6pPr>
            <a:lvl7pPr lvl="6" algn="l">
              <a:lnSpc>
                <a:spcPct val="100000"/>
              </a:lnSpc>
              <a:spcBef>
                <a:spcPts val="0"/>
              </a:spcBef>
              <a:spcAft>
                <a:spcPts val="0"/>
              </a:spcAft>
              <a:buSzPts val="1600"/>
              <a:buNone/>
              <a:defRPr sz="2200">
                <a:latin typeface="Londrina Solid"/>
                <a:ea typeface="Londrina Solid"/>
                <a:cs typeface="Londrina Solid"/>
                <a:sym typeface="Londrina Solid"/>
              </a:defRPr>
            </a:lvl7pPr>
            <a:lvl8pPr lvl="7" algn="l">
              <a:lnSpc>
                <a:spcPct val="100000"/>
              </a:lnSpc>
              <a:spcBef>
                <a:spcPts val="0"/>
              </a:spcBef>
              <a:spcAft>
                <a:spcPts val="0"/>
              </a:spcAft>
              <a:buSzPts val="1600"/>
              <a:buNone/>
              <a:defRPr sz="2200">
                <a:latin typeface="Londrina Solid"/>
                <a:ea typeface="Londrina Solid"/>
                <a:cs typeface="Londrina Solid"/>
                <a:sym typeface="Londrina Solid"/>
              </a:defRPr>
            </a:lvl8pPr>
            <a:lvl9pPr lvl="8" algn="l">
              <a:lnSpc>
                <a:spcPct val="100000"/>
              </a:lnSpc>
              <a:spcBef>
                <a:spcPts val="0"/>
              </a:spcBef>
              <a:spcAft>
                <a:spcPts val="0"/>
              </a:spcAft>
              <a:buSzPts val="1600"/>
              <a:buNone/>
              <a:defRPr sz="2200">
                <a:latin typeface="Londrina Solid"/>
                <a:ea typeface="Londrina Solid"/>
                <a:cs typeface="Londrina Solid"/>
                <a:sym typeface="Londrina Solid"/>
              </a:defRPr>
            </a:lvl9pPr>
          </a:lstStyle>
          <a:p>
            <a:endParaRPr/>
          </a:p>
        </p:txBody>
      </p:sp>
      <p:sp>
        <p:nvSpPr>
          <p:cNvPr id="416" name="Google Shape;416;p23"/>
          <p:cNvSpPr txBox="1">
            <a:spLocks noGrp="1"/>
          </p:cNvSpPr>
          <p:nvPr>
            <p:ph type="subTitle" idx="13"/>
          </p:nvPr>
        </p:nvSpPr>
        <p:spPr>
          <a:xfrm>
            <a:off x="5533195" y="3476050"/>
            <a:ext cx="2388600" cy="6993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1600"/>
              <a:buNone/>
              <a:defRPr sz="1600"/>
            </a:lvl1pPr>
            <a:lvl2pPr lvl="1" algn="l">
              <a:lnSpc>
                <a:spcPct val="100000"/>
              </a:lnSpc>
              <a:spcBef>
                <a:spcPts val="0"/>
              </a:spcBef>
              <a:spcAft>
                <a:spcPts val="0"/>
              </a:spcAft>
              <a:buSzPts val="1600"/>
              <a:buNone/>
              <a:defRPr/>
            </a:lvl2pPr>
            <a:lvl3pPr lvl="2" algn="l">
              <a:lnSpc>
                <a:spcPct val="100000"/>
              </a:lnSpc>
              <a:spcBef>
                <a:spcPts val="0"/>
              </a:spcBef>
              <a:spcAft>
                <a:spcPts val="0"/>
              </a:spcAft>
              <a:buSzPts val="1600"/>
              <a:buNone/>
              <a:defRPr/>
            </a:lvl3pPr>
            <a:lvl4pPr lvl="3" algn="l">
              <a:lnSpc>
                <a:spcPct val="100000"/>
              </a:lnSpc>
              <a:spcBef>
                <a:spcPts val="0"/>
              </a:spcBef>
              <a:spcAft>
                <a:spcPts val="0"/>
              </a:spcAft>
              <a:buSzPts val="1600"/>
              <a:buNone/>
              <a:defRPr/>
            </a:lvl4pPr>
            <a:lvl5pPr lvl="4" algn="l">
              <a:lnSpc>
                <a:spcPct val="100000"/>
              </a:lnSpc>
              <a:spcBef>
                <a:spcPts val="0"/>
              </a:spcBef>
              <a:spcAft>
                <a:spcPts val="0"/>
              </a:spcAft>
              <a:buSzPts val="1600"/>
              <a:buNone/>
              <a:defRPr/>
            </a:lvl5pPr>
            <a:lvl6pPr lvl="5" algn="l">
              <a:lnSpc>
                <a:spcPct val="100000"/>
              </a:lnSpc>
              <a:spcBef>
                <a:spcPts val="0"/>
              </a:spcBef>
              <a:spcAft>
                <a:spcPts val="0"/>
              </a:spcAft>
              <a:buSzPts val="1600"/>
              <a:buNone/>
              <a:defRPr/>
            </a:lvl6pPr>
            <a:lvl7pPr lvl="6" algn="l">
              <a:lnSpc>
                <a:spcPct val="100000"/>
              </a:lnSpc>
              <a:spcBef>
                <a:spcPts val="0"/>
              </a:spcBef>
              <a:spcAft>
                <a:spcPts val="0"/>
              </a:spcAft>
              <a:buSzPts val="1600"/>
              <a:buNone/>
              <a:defRPr/>
            </a:lvl7pPr>
            <a:lvl8pPr lvl="7" algn="l">
              <a:lnSpc>
                <a:spcPct val="100000"/>
              </a:lnSpc>
              <a:spcBef>
                <a:spcPts val="0"/>
              </a:spcBef>
              <a:spcAft>
                <a:spcPts val="0"/>
              </a:spcAft>
              <a:buSzPts val="1600"/>
              <a:buNone/>
              <a:defRPr/>
            </a:lvl8pPr>
            <a:lvl9pPr lvl="8" algn="l">
              <a:lnSpc>
                <a:spcPct val="100000"/>
              </a:lnSpc>
              <a:spcBef>
                <a:spcPts val="0"/>
              </a:spcBef>
              <a:spcAft>
                <a:spcPts val="0"/>
              </a:spcAft>
              <a:buSzPts val="1600"/>
              <a:buNone/>
              <a:defRPr/>
            </a:lvl9pPr>
          </a:lstStyle>
          <a:p>
            <a:endParaRPr/>
          </a:p>
        </p:txBody>
      </p:sp>
      <p:sp>
        <p:nvSpPr>
          <p:cNvPr id="417" name="Google Shape;417;p23"/>
          <p:cNvSpPr txBox="1">
            <a:spLocks noGrp="1"/>
          </p:cNvSpPr>
          <p:nvPr>
            <p:ph type="title" idx="14"/>
          </p:nvPr>
        </p:nvSpPr>
        <p:spPr>
          <a:xfrm>
            <a:off x="4638405" y="1826340"/>
            <a:ext cx="768000" cy="5274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200"/>
              <a:buNone/>
              <a:defRPr/>
            </a:lvl1pPr>
            <a:lvl2pPr lvl="1" algn="ctr">
              <a:lnSpc>
                <a:spcPct val="100000"/>
              </a:lnSpc>
              <a:spcBef>
                <a:spcPts val="0"/>
              </a:spcBef>
              <a:spcAft>
                <a:spcPts val="0"/>
              </a:spcAft>
              <a:buClr>
                <a:schemeClr val="dk2"/>
              </a:buClr>
              <a:buSzPts val="3200"/>
              <a:buNone/>
              <a:defRPr sz="3200">
                <a:solidFill>
                  <a:schemeClr val="dk2"/>
                </a:solidFill>
              </a:defRPr>
            </a:lvl2pPr>
            <a:lvl3pPr lvl="2" algn="ctr">
              <a:lnSpc>
                <a:spcPct val="100000"/>
              </a:lnSpc>
              <a:spcBef>
                <a:spcPts val="0"/>
              </a:spcBef>
              <a:spcAft>
                <a:spcPts val="0"/>
              </a:spcAft>
              <a:buClr>
                <a:schemeClr val="dk2"/>
              </a:buClr>
              <a:buSzPts val="3200"/>
              <a:buNone/>
              <a:defRPr sz="3200">
                <a:solidFill>
                  <a:schemeClr val="dk2"/>
                </a:solidFill>
              </a:defRPr>
            </a:lvl3pPr>
            <a:lvl4pPr lvl="3" algn="ctr">
              <a:lnSpc>
                <a:spcPct val="100000"/>
              </a:lnSpc>
              <a:spcBef>
                <a:spcPts val="0"/>
              </a:spcBef>
              <a:spcAft>
                <a:spcPts val="0"/>
              </a:spcAft>
              <a:buClr>
                <a:schemeClr val="dk2"/>
              </a:buClr>
              <a:buSzPts val="3200"/>
              <a:buNone/>
              <a:defRPr sz="3200">
                <a:solidFill>
                  <a:schemeClr val="dk2"/>
                </a:solidFill>
              </a:defRPr>
            </a:lvl4pPr>
            <a:lvl5pPr lvl="4" algn="ctr">
              <a:lnSpc>
                <a:spcPct val="100000"/>
              </a:lnSpc>
              <a:spcBef>
                <a:spcPts val="0"/>
              </a:spcBef>
              <a:spcAft>
                <a:spcPts val="0"/>
              </a:spcAft>
              <a:buClr>
                <a:schemeClr val="dk2"/>
              </a:buClr>
              <a:buSzPts val="3200"/>
              <a:buNone/>
              <a:defRPr sz="3200">
                <a:solidFill>
                  <a:schemeClr val="dk2"/>
                </a:solidFill>
              </a:defRPr>
            </a:lvl5pPr>
            <a:lvl6pPr lvl="5" algn="ctr">
              <a:lnSpc>
                <a:spcPct val="100000"/>
              </a:lnSpc>
              <a:spcBef>
                <a:spcPts val="0"/>
              </a:spcBef>
              <a:spcAft>
                <a:spcPts val="0"/>
              </a:spcAft>
              <a:buClr>
                <a:schemeClr val="dk2"/>
              </a:buClr>
              <a:buSzPts val="3200"/>
              <a:buNone/>
              <a:defRPr sz="3200">
                <a:solidFill>
                  <a:schemeClr val="dk2"/>
                </a:solidFill>
              </a:defRPr>
            </a:lvl6pPr>
            <a:lvl7pPr lvl="6" algn="ctr">
              <a:lnSpc>
                <a:spcPct val="100000"/>
              </a:lnSpc>
              <a:spcBef>
                <a:spcPts val="0"/>
              </a:spcBef>
              <a:spcAft>
                <a:spcPts val="0"/>
              </a:spcAft>
              <a:buClr>
                <a:schemeClr val="dk2"/>
              </a:buClr>
              <a:buSzPts val="3200"/>
              <a:buNone/>
              <a:defRPr sz="3200">
                <a:solidFill>
                  <a:schemeClr val="dk2"/>
                </a:solidFill>
              </a:defRPr>
            </a:lvl7pPr>
            <a:lvl8pPr lvl="7" algn="ctr">
              <a:lnSpc>
                <a:spcPct val="100000"/>
              </a:lnSpc>
              <a:spcBef>
                <a:spcPts val="0"/>
              </a:spcBef>
              <a:spcAft>
                <a:spcPts val="0"/>
              </a:spcAft>
              <a:buClr>
                <a:schemeClr val="dk2"/>
              </a:buClr>
              <a:buSzPts val="3200"/>
              <a:buNone/>
              <a:defRPr sz="3200">
                <a:solidFill>
                  <a:schemeClr val="dk2"/>
                </a:solidFill>
              </a:defRPr>
            </a:lvl8pPr>
            <a:lvl9pPr lvl="8" algn="ctr">
              <a:lnSpc>
                <a:spcPct val="100000"/>
              </a:lnSpc>
              <a:spcBef>
                <a:spcPts val="0"/>
              </a:spcBef>
              <a:spcAft>
                <a:spcPts val="0"/>
              </a:spcAft>
              <a:buClr>
                <a:schemeClr val="dk2"/>
              </a:buClr>
              <a:buSzPts val="3200"/>
              <a:buNone/>
              <a:defRPr sz="3200">
                <a:solidFill>
                  <a:schemeClr val="dk2"/>
                </a:solidFill>
              </a:defRPr>
            </a:lvl9pPr>
          </a:lstStyle>
          <a:p>
            <a:endParaRPr/>
          </a:p>
        </p:txBody>
      </p:sp>
      <p:sp>
        <p:nvSpPr>
          <p:cNvPr id="418" name="Google Shape;418;p23"/>
          <p:cNvSpPr txBox="1">
            <a:spLocks noGrp="1"/>
          </p:cNvSpPr>
          <p:nvPr>
            <p:ph type="title" idx="15"/>
          </p:nvPr>
        </p:nvSpPr>
        <p:spPr>
          <a:xfrm>
            <a:off x="4638405" y="3353155"/>
            <a:ext cx="768000" cy="5274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200"/>
              <a:buNone/>
              <a:defRPr/>
            </a:lvl1pPr>
            <a:lvl2pPr lvl="1" algn="ctr">
              <a:lnSpc>
                <a:spcPct val="100000"/>
              </a:lnSpc>
              <a:spcBef>
                <a:spcPts val="0"/>
              </a:spcBef>
              <a:spcAft>
                <a:spcPts val="0"/>
              </a:spcAft>
              <a:buClr>
                <a:schemeClr val="dk2"/>
              </a:buClr>
              <a:buSzPts val="3200"/>
              <a:buNone/>
              <a:defRPr sz="3200">
                <a:solidFill>
                  <a:schemeClr val="dk2"/>
                </a:solidFill>
              </a:defRPr>
            </a:lvl2pPr>
            <a:lvl3pPr lvl="2" algn="ctr">
              <a:lnSpc>
                <a:spcPct val="100000"/>
              </a:lnSpc>
              <a:spcBef>
                <a:spcPts val="0"/>
              </a:spcBef>
              <a:spcAft>
                <a:spcPts val="0"/>
              </a:spcAft>
              <a:buClr>
                <a:schemeClr val="dk2"/>
              </a:buClr>
              <a:buSzPts val="3200"/>
              <a:buNone/>
              <a:defRPr sz="3200">
                <a:solidFill>
                  <a:schemeClr val="dk2"/>
                </a:solidFill>
              </a:defRPr>
            </a:lvl3pPr>
            <a:lvl4pPr lvl="3" algn="ctr">
              <a:lnSpc>
                <a:spcPct val="100000"/>
              </a:lnSpc>
              <a:spcBef>
                <a:spcPts val="0"/>
              </a:spcBef>
              <a:spcAft>
                <a:spcPts val="0"/>
              </a:spcAft>
              <a:buClr>
                <a:schemeClr val="dk2"/>
              </a:buClr>
              <a:buSzPts val="3200"/>
              <a:buNone/>
              <a:defRPr sz="3200">
                <a:solidFill>
                  <a:schemeClr val="dk2"/>
                </a:solidFill>
              </a:defRPr>
            </a:lvl4pPr>
            <a:lvl5pPr lvl="4" algn="ctr">
              <a:lnSpc>
                <a:spcPct val="100000"/>
              </a:lnSpc>
              <a:spcBef>
                <a:spcPts val="0"/>
              </a:spcBef>
              <a:spcAft>
                <a:spcPts val="0"/>
              </a:spcAft>
              <a:buClr>
                <a:schemeClr val="dk2"/>
              </a:buClr>
              <a:buSzPts val="3200"/>
              <a:buNone/>
              <a:defRPr sz="3200">
                <a:solidFill>
                  <a:schemeClr val="dk2"/>
                </a:solidFill>
              </a:defRPr>
            </a:lvl5pPr>
            <a:lvl6pPr lvl="5" algn="ctr">
              <a:lnSpc>
                <a:spcPct val="100000"/>
              </a:lnSpc>
              <a:spcBef>
                <a:spcPts val="0"/>
              </a:spcBef>
              <a:spcAft>
                <a:spcPts val="0"/>
              </a:spcAft>
              <a:buClr>
                <a:schemeClr val="dk2"/>
              </a:buClr>
              <a:buSzPts val="3200"/>
              <a:buNone/>
              <a:defRPr sz="3200">
                <a:solidFill>
                  <a:schemeClr val="dk2"/>
                </a:solidFill>
              </a:defRPr>
            </a:lvl6pPr>
            <a:lvl7pPr lvl="6" algn="ctr">
              <a:lnSpc>
                <a:spcPct val="100000"/>
              </a:lnSpc>
              <a:spcBef>
                <a:spcPts val="0"/>
              </a:spcBef>
              <a:spcAft>
                <a:spcPts val="0"/>
              </a:spcAft>
              <a:buClr>
                <a:schemeClr val="dk2"/>
              </a:buClr>
              <a:buSzPts val="3200"/>
              <a:buNone/>
              <a:defRPr sz="3200">
                <a:solidFill>
                  <a:schemeClr val="dk2"/>
                </a:solidFill>
              </a:defRPr>
            </a:lvl7pPr>
            <a:lvl8pPr lvl="7" algn="ctr">
              <a:lnSpc>
                <a:spcPct val="100000"/>
              </a:lnSpc>
              <a:spcBef>
                <a:spcPts val="0"/>
              </a:spcBef>
              <a:spcAft>
                <a:spcPts val="0"/>
              </a:spcAft>
              <a:buClr>
                <a:schemeClr val="dk2"/>
              </a:buClr>
              <a:buSzPts val="3200"/>
              <a:buNone/>
              <a:defRPr sz="3200">
                <a:solidFill>
                  <a:schemeClr val="dk2"/>
                </a:solidFill>
              </a:defRPr>
            </a:lvl8pPr>
            <a:lvl9pPr lvl="8" algn="ctr">
              <a:lnSpc>
                <a:spcPct val="100000"/>
              </a:lnSpc>
              <a:spcBef>
                <a:spcPts val="0"/>
              </a:spcBef>
              <a:spcAft>
                <a:spcPts val="0"/>
              </a:spcAft>
              <a:buClr>
                <a:schemeClr val="dk2"/>
              </a:buClr>
              <a:buSzPts val="3200"/>
              <a:buNone/>
              <a:defRPr sz="3200">
                <a:solidFill>
                  <a:schemeClr val="dk2"/>
                </a:solidFil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Numbers and text">
  <p:cSld name="CUSTOM_5_3_2">
    <p:spTree>
      <p:nvGrpSpPr>
        <p:cNvPr id="1" name="Shape 419"/>
        <p:cNvGrpSpPr/>
        <p:nvPr/>
      </p:nvGrpSpPr>
      <p:grpSpPr>
        <a:xfrm>
          <a:off x="0" y="0"/>
          <a:ext cx="0" cy="0"/>
          <a:chOff x="0" y="0"/>
          <a:chExt cx="0" cy="0"/>
        </a:xfrm>
      </p:grpSpPr>
      <p:sp>
        <p:nvSpPr>
          <p:cNvPr id="420" name="Google Shape;420;p24"/>
          <p:cNvSpPr/>
          <p:nvPr/>
        </p:nvSpPr>
        <p:spPr>
          <a:xfrm flipH="1">
            <a:off x="539400" y="539500"/>
            <a:ext cx="8065200" cy="4069200"/>
          </a:xfrm>
          <a:prstGeom prst="roundRect">
            <a:avLst>
              <a:gd name="adj" fmla="val 5869"/>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421" name="Google Shape;421;p24"/>
          <p:cNvGrpSpPr/>
          <p:nvPr/>
        </p:nvGrpSpPr>
        <p:grpSpPr>
          <a:xfrm rot="10800000" flipH="1">
            <a:off x="79065" y="29529"/>
            <a:ext cx="9793335" cy="5030273"/>
            <a:chOff x="79065" y="92333"/>
            <a:chExt cx="9793335" cy="5030273"/>
          </a:xfrm>
        </p:grpSpPr>
        <p:sp>
          <p:nvSpPr>
            <p:cNvPr id="422" name="Google Shape;422;p24"/>
            <p:cNvSpPr/>
            <p:nvPr/>
          </p:nvSpPr>
          <p:spPr>
            <a:xfrm rot="3055618">
              <a:off x="1431383" y="4637483"/>
              <a:ext cx="199097" cy="463217"/>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423" name="Google Shape;423;p24"/>
            <p:cNvGrpSpPr/>
            <p:nvPr/>
          </p:nvGrpSpPr>
          <p:grpSpPr>
            <a:xfrm>
              <a:off x="1163258" y="155817"/>
              <a:ext cx="1236949" cy="228145"/>
              <a:chOff x="-1407386" y="101476"/>
              <a:chExt cx="1236949" cy="228145"/>
            </a:xfrm>
          </p:grpSpPr>
          <p:sp>
            <p:nvSpPr>
              <p:cNvPr id="424" name="Google Shape;424;p24"/>
              <p:cNvSpPr/>
              <p:nvPr/>
            </p:nvSpPr>
            <p:spPr>
              <a:xfrm rot="5400000" flipH="1">
                <a:off x="-868349" y="196492"/>
                <a:ext cx="143442" cy="122816"/>
              </a:xfrm>
              <a:custGeom>
                <a:avLst/>
                <a:gdLst/>
                <a:ahLst/>
                <a:cxnLst/>
                <a:rect l="l" t="t" r="r" b="b"/>
                <a:pathLst>
                  <a:path w="3971" h="3400" extrusionOk="0">
                    <a:moveTo>
                      <a:pt x="1702" y="1"/>
                    </a:moveTo>
                    <a:cubicBezTo>
                      <a:pt x="768" y="34"/>
                      <a:pt x="1" y="768"/>
                      <a:pt x="34" y="1702"/>
                    </a:cubicBezTo>
                    <a:cubicBezTo>
                      <a:pt x="34" y="2719"/>
                      <a:pt x="878" y="3400"/>
                      <a:pt x="1743" y="3400"/>
                    </a:cubicBezTo>
                    <a:cubicBezTo>
                      <a:pt x="2154" y="3400"/>
                      <a:pt x="2570" y="3246"/>
                      <a:pt x="2903" y="2903"/>
                    </a:cubicBezTo>
                    <a:cubicBezTo>
                      <a:pt x="3970" y="1802"/>
                      <a:pt x="3203" y="1"/>
                      <a:pt x="17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5" name="Google Shape;425;p24"/>
              <p:cNvSpPr/>
              <p:nvPr/>
            </p:nvSpPr>
            <p:spPr>
              <a:xfrm rot="5400000" flipH="1">
                <a:off x="-290671" y="202159"/>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6" name="Google Shape;426;p24"/>
              <p:cNvSpPr/>
              <p:nvPr/>
            </p:nvSpPr>
            <p:spPr>
              <a:xfrm rot="5400000" flipH="1">
                <a:off x="-1419595" y="113685"/>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427" name="Google Shape;427;p24"/>
            <p:cNvGrpSpPr/>
            <p:nvPr/>
          </p:nvGrpSpPr>
          <p:grpSpPr>
            <a:xfrm flipH="1">
              <a:off x="5825977" y="114418"/>
              <a:ext cx="3208289" cy="871886"/>
              <a:chOff x="465773" y="319609"/>
              <a:chExt cx="3208289" cy="871886"/>
            </a:xfrm>
          </p:grpSpPr>
          <p:sp>
            <p:nvSpPr>
              <p:cNvPr id="428" name="Google Shape;428;p24"/>
              <p:cNvSpPr/>
              <p:nvPr/>
            </p:nvSpPr>
            <p:spPr>
              <a:xfrm>
                <a:off x="465773" y="998149"/>
                <a:ext cx="191779" cy="193346"/>
              </a:xfrm>
              <a:custGeom>
                <a:avLst/>
                <a:gdLst/>
                <a:ahLst/>
                <a:cxnLst/>
                <a:rect l="l" t="t" r="r" b="b"/>
                <a:pathLst>
                  <a:path w="7099" h="7157" extrusionOk="0">
                    <a:moveTo>
                      <a:pt x="2619" y="0"/>
                    </a:moveTo>
                    <a:cubicBezTo>
                      <a:pt x="2432" y="0"/>
                      <a:pt x="2259" y="138"/>
                      <a:pt x="2259" y="333"/>
                    </a:cubicBezTo>
                    <a:lnTo>
                      <a:pt x="2098" y="2188"/>
                    </a:lnTo>
                    <a:cubicBezTo>
                      <a:pt x="2057" y="2309"/>
                      <a:pt x="2017" y="2430"/>
                      <a:pt x="1896" y="2470"/>
                    </a:cubicBezTo>
                    <a:lnTo>
                      <a:pt x="283" y="3398"/>
                    </a:lnTo>
                    <a:cubicBezTo>
                      <a:pt x="0" y="3559"/>
                      <a:pt x="41" y="3922"/>
                      <a:pt x="323" y="4043"/>
                    </a:cubicBezTo>
                    <a:lnTo>
                      <a:pt x="2017" y="4769"/>
                    </a:lnTo>
                    <a:cubicBezTo>
                      <a:pt x="2138" y="4809"/>
                      <a:pt x="2219" y="4930"/>
                      <a:pt x="2219" y="5051"/>
                    </a:cubicBezTo>
                    <a:lnTo>
                      <a:pt x="2622" y="6866"/>
                    </a:lnTo>
                    <a:cubicBezTo>
                      <a:pt x="2647" y="7043"/>
                      <a:pt x="2800" y="7157"/>
                      <a:pt x="2960" y="7157"/>
                    </a:cubicBezTo>
                    <a:cubicBezTo>
                      <a:pt x="3055" y="7157"/>
                      <a:pt x="3152" y="7117"/>
                      <a:pt x="3227" y="7027"/>
                    </a:cubicBezTo>
                    <a:lnTo>
                      <a:pt x="4477" y="5616"/>
                    </a:lnTo>
                    <a:cubicBezTo>
                      <a:pt x="4558" y="5535"/>
                      <a:pt x="4679" y="5495"/>
                      <a:pt x="4759" y="5495"/>
                    </a:cubicBezTo>
                    <a:lnTo>
                      <a:pt x="6614" y="5737"/>
                    </a:lnTo>
                    <a:cubicBezTo>
                      <a:pt x="6937" y="5737"/>
                      <a:pt x="7098" y="5414"/>
                      <a:pt x="6977" y="5172"/>
                    </a:cubicBezTo>
                    <a:lnTo>
                      <a:pt x="6010" y="3559"/>
                    </a:lnTo>
                    <a:cubicBezTo>
                      <a:pt x="5969" y="3478"/>
                      <a:pt x="5969" y="3357"/>
                      <a:pt x="6010" y="3236"/>
                    </a:cubicBezTo>
                    <a:lnTo>
                      <a:pt x="6776" y="1542"/>
                    </a:lnTo>
                    <a:cubicBezTo>
                      <a:pt x="6889" y="1278"/>
                      <a:pt x="6685" y="1014"/>
                      <a:pt x="6427" y="1014"/>
                    </a:cubicBezTo>
                    <a:cubicBezTo>
                      <a:pt x="6409" y="1014"/>
                      <a:pt x="6391" y="1016"/>
                      <a:pt x="6372" y="1018"/>
                    </a:cubicBezTo>
                    <a:lnTo>
                      <a:pt x="4558" y="1462"/>
                    </a:lnTo>
                    <a:cubicBezTo>
                      <a:pt x="4437" y="1462"/>
                      <a:pt x="4316" y="1462"/>
                      <a:pt x="4235" y="1381"/>
                    </a:cubicBezTo>
                    <a:lnTo>
                      <a:pt x="2864" y="91"/>
                    </a:lnTo>
                    <a:cubicBezTo>
                      <a:pt x="2789" y="28"/>
                      <a:pt x="2702" y="0"/>
                      <a:pt x="2619"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9" name="Google Shape;429;p24"/>
              <p:cNvSpPr/>
              <p:nvPr/>
            </p:nvSpPr>
            <p:spPr>
              <a:xfrm flipH="1">
                <a:off x="3474664" y="362633"/>
                <a:ext cx="199398" cy="186241"/>
              </a:xfrm>
              <a:custGeom>
                <a:avLst/>
                <a:gdLst/>
                <a:ahLst/>
                <a:cxnLst/>
                <a:rect l="l" t="t" r="r" b="b"/>
                <a:pathLst>
                  <a:path w="7381" h="6894" extrusionOk="0">
                    <a:moveTo>
                      <a:pt x="5570" y="1"/>
                    </a:moveTo>
                    <a:cubicBezTo>
                      <a:pt x="5503" y="1"/>
                      <a:pt x="5432" y="18"/>
                      <a:pt x="5364" y="57"/>
                    </a:cubicBezTo>
                    <a:lnTo>
                      <a:pt x="3751" y="945"/>
                    </a:lnTo>
                    <a:cubicBezTo>
                      <a:pt x="3690" y="985"/>
                      <a:pt x="3630" y="1005"/>
                      <a:pt x="3574" y="1005"/>
                    </a:cubicBezTo>
                    <a:cubicBezTo>
                      <a:pt x="3519" y="1005"/>
                      <a:pt x="3468" y="985"/>
                      <a:pt x="3428" y="945"/>
                    </a:cubicBezTo>
                    <a:lnTo>
                      <a:pt x="1734" y="138"/>
                    </a:lnTo>
                    <a:cubicBezTo>
                      <a:pt x="1690" y="116"/>
                      <a:pt x="1644" y="106"/>
                      <a:pt x="1598" y="106"/>
                    </a:cubicBezTo>
                    <a:cubicBezTo>
                      <a:pt x="1389" y="106"/>
                      <a:pt x="1184" y="310"/>
                      <a:pt x="1250" y="541"/>
                    </a:cubicBezTo>
                    <a:lnTo>
                      <a:pt x="1613" y="2356"/>
                    </a:lnTo>
                    <a:cubicBezTo>
                      <a:pt x="1613" y="2477"/>
                      <a:pt x="1573" y="2598"/>
                      <a:pt x="1492" y="2679"/>
                    </a:cubicBezTo>
                    <a:lnTo>
                      <a:pt x="202" y="4050"/>
                    </a:lnTo>
                    <a:cubicBezTo>
                      <a:pt x="0" y="4252"/>
                      <a:pt x="121" y="4574"/>
                      <a:pt x="444" y="4614"/>
                    </a:cubicBezTo>
                    <a:lnTo>
                      <a:pt x="2299" y="4856"/>
                    </a:lnTo>
                    <a:cubicBezTo>
                      <a:pt x="2380" y="4856"/>
                      <a:pt x="2501" y="4937"/>
                      <a:pt x="2541" y="5058"/>
                    </a:cubicBezTo>
                    <a:lnTo>
                      <a:pt x="3428" y="6712"/>
                    </a:lnTo>
                    <a:cubicBezTo>
                      <a:pt x="3489" y="6833"/>
                      <a:pt x="3620" y="6893"/>
                      <a:pt x="3751" y="6893"/>
                    </a:cubicBezTo>
                    <a:cubicBezTo>
                      <a:pt x="3882" y="6893"/>
                      <a:pt x="4013" y="6833"/>
                      <a:pt x="4073" y="6712"/>
                    </a:cubicBezTo>
                    <a:lnTo>
                      <a:pt x="4840" y="4977"/>
                    </a:lnTo>
                    <a:cubicBezTo>
                      <a:pt x="4880" y="4897"/>
                      <a:pt x="5001" y="4816"/>
                      <a:pt x="5122" y="4776"/>
                    </a:cubicBezTo>
                    <a:lnTo>
                      <a:pt x="6937" y="4453"/>
                    </a:lnTo>
                    <a:cubicBezTo>
                      <a:pt x="7259" y="4413"/>
                      <a:pt x="7380" y="4050"/>
                      <a:pt x="7138" y="3848"/>
                    </a:cubicBezTo>
                    <a:lnTo>
                      <a:pt x="5767" y="2598"/>
                    </a:lnTo>
                    <a:cubicBezTo>
                      <a:pt x="5687" y="2477"/>
                      <a:pt x="5646" y="2396"/>
                      <a:pt x="5646" y="2275"/>
                    </a:cubicBezTo>
                    <a:lnTo>
                      <a:pt x="5929" y="420"/>
                    </a:lnTo>
                    <a:cubicBezTo>
                      <a:pt x="5959" y="176"/>
                      <a:pt x="5781" y="1"/>
                      <a:pt x="557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0" name="Google Shape;430;p24"/>
              <p:cNvSpPr/>
              <p:nvPr/>
            </p:nvSpPr>
            <p:spPr>
              <a:xfrm rot="-3599957" flipH="1">
                <a:off x="616588" y="290018"/>
                <a:ext cx="199096" cy="463216"/>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431" name="Google Shape;431;p24"/>
            <p:cNvGrpSpPr/>
            <p:nvPr/>
          </p:nvGrpSpPr>
          <p:grpSpPr>
            <a:xfrm>
              <a:off x="2920288" y="92333"/>
              <a:ext cx="2385606" cy="355110"/>
              <a:chOff x="9055515" y="299699"/>
              <a:chExt cx="2221028" cy="330612"/>
            </a:xfrm>
          </p:grpSpPr>
          <p:sp>
            <p:nvSpPr>
              <p:cNvPr id="432" name="Google Shape;432;p24"/>
              <p:cNvSpPr/>
              <p:nvPr/>
            </p:nvSpPr>
            <p:spPr>
              <a:xfrm flipH="1">
                <a:off x="9055515" y="313975"/>
                <a:ext cx="155579" cy="214438"/>
              </a:xfrm>
              <a:custGeom>
                <a:avLst/>
                <a:gdLst/>
                <a:ahLst/>
                <a:cxnLst/>
                <a:rect l="l" t="t" r="r" b="b"/>
                <a:pathLst>
                  <a:path w="6920" h="9538" extrusionOk="0">
                    <a:moveTo>
                      <a:pt x="3052" y="1"/>
                    </a:moveTo>
                    <a:cubicBezTo>
                      <a:pt x="2899" y="1"/>
                      <a:pt x="2738" y="99"/>
                      <a:pt x="2687" y="277"/>
                    </a:cubicBezTo>
                    <a:cubicBezTo>
                      <a:pt x="2443" y="887"/>
                      <a:pt x="2158" y="3085"/>
                      <a:pt x="611" y="4753"/>
                    </a:cubicBezTo>
                    <a:cubicBezTo>
                      <a:pt x="1" y="5404"/>
                      <a:pt x="855" y="5608"/>
                      <a:pt x="1791" y="6463"/>
                    </a:cubicBezTo>
                    <a:cubicBezTo>
                      <a:pt x="3379" y="7928"/>
                      <a:pt x="3460" y="8864"/>
                      <a:pt x="3989" y="9393"/>
                    </a:cubicBezTo>
                    <a:cubicBezTo>
                      <a:pt x="4055" y="9492"/>
                      <a:pt x="4162" y="9537"/>
                      <a:pt x="4270" y="9537"/>
                    </a:cubicBezTo>
                    <a:cubicBezTo>
                      <a:pt x="4429" y="9537"/>
                      <a:pt x="4592" y="9440"/>
                      <a:pt x="4640" y="9271"/>
                    </a:cubicBezTo>
                    <a:cubicBezTo>
                      <a:pt x="4722" y="9067"/>
                      <a:pt x="4803" y="8864"/>
                      <a:pt x="4844" y="8620"/>
                    </a:cubicBezTo>
                    <a:cubicBezTo>
                      <a:pt x="5169" y="7154"/>
                      <a:pt x="5821" y="5811"/>
                      <a:pt x="6797" y="4672"/>
                    </a:cubicBezTo>
                    <a:cubicBezTo>
                      <a:pt x="6919" y="4428"/>
                      <a:pt x="6838" y="4143"/>
                      <a:pt x="6675" y="3939"/>
                    </a:cubicBezTo>
                    <a:cubicBezTo>
                      <a:pt x="5495" y="3166"/>
                      <a:pt x="4518" y="2108"/>
                      <a:pt x="3826" y="887"/>
                    </a:cubicBezTo>
                    <a:cubicBezTo>
                      <a:pt x="3704" y="602"/>
                      <a:pt x="3501" y="358"/>
                      <a:pt x="3297" y="114"/>
                    </a:cubicBezTo>
                    <a:cubicBezTo>
                      <a:pt x="3236" y="37"/>
                      <a:pt x="3145" y="1"/>
                      <a:pt x="3052"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3" name="Google Shape;433;p24"/>
              <p:cNvSpPr/>
              <p:nvPr/>
            </p:nvSpPr>
            <p:spPr>
              <a:xfrm flipH="1">
                <a:off x="10476760" y="325567"/>
                <a:ext cx="161042" cy="213921"/>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4" name="Google Shape;434;p24"/>
              <p:cNvSpPr/>
              <p:nvPr/>
            </p:nvSpPr>
            <p:spPr>
              <a:xfrm flipH="1">
                <a:off x="9693862" y="299699"/>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5" name="Google Shape;435;p24"/>
              <p:cNvSpPr/>
              <p:nvPr/>
            </p:nvSpPr>
            <p:spPr>
              <a:xfrm flipH="1">
                <a:off x="10940722" y="363714"/>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436" name="Google Shape;436;p24"/>
            <p:cNvGrpSpPr/>
            <p:nvPr/>
          </p:nvGrpSpPr>
          <p:grpSpPr>
            <a:xfrm>
              <a:off x="3466872" y="4737226"/>
              <a:ext cx="1094429" cy="263735"/>
              <a:chOff x="3716242" y="4544866"/>
              <a:chExt cx="1094429" cy="263735"/>
            </a:xfrm>
          </p:grpSpPr>
          <p:sp>
            <p:nvSpPr>
              <p:cNvPr id="437" name="Google Shape;437;p24"/>
              <p:cNvSpPr/>
              <p:nvPr/>
            </p:nvSpPr>
            <p:spPr>
              <a:xfrm rot="6299960" flipH="1">
                <a:off x="4570991" y="4568837"/>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8" name="Google Shape;438;p24"/>
              <p:cNvSpPr/>
              <p:nvPr/>
            </p:nvSpPr>
            <p:spPr>
              <a:xfrm rot="6299960" flipH="1">
                <a:off x="3737401" y="4581524"/>
                <a:ext cx="191094" cy="190444"/>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439" name="Google Shape;439;p24"/>
            <p:cNvSpPr/>
            <p:nvPr/>
          </p:nvSpPr>
          <p:spPr>
            <a:xfrm>
              <a:off x="8758375" y="1208388"/>
              <a:ext cx="1114025" cy="354625"/>
            </a:xfrm>
            <a:custGeom>
              <a:avLst/>
              <a:gdLst/>
              <a:ahLst/>
              <a:cxnLst/>
              <a:rect l="l" t="t" r="r" b="b"/>
              <a:pathLst>
                <a:path w="44561" h="14185" extrusionOk="0">
                  <a:moveTo>
                    <a:pt x="43482" y="0"/>
                  </a:moveTo>
                  <a:cubicBezTo>
                    <a:pt x="43479" y="0"/>
                    <a:pt x="43477" y="0"/>
                    <a:pt x="43475" y="0"/>
                  </a:cubicBezTo>
                  <a:cubicBezTo>
                    <a:pt x="43274" y="0"/>
                    <a:pt x="43153" y="404"/>
                    <a:pt x="43032" y="1210"/>
                  </a:cubicBezTo>
                  <a:cubicBezTo>
                    <a:pt x="42314" y="7116"/>
                    <a:pt x="38386" y="9849"/>
                    <a:pt x="34970" y="9849"/>
                  </a:cubicBezTo>
                  <a:cubicBezTo>
                    <a:pt x="33394" y="9849"/>
                    <a:pt x="31926" y="9267"/>
                    <a:pt x="30933" y="8147"/>
                  </a:cubicBezTo>
                  <a:cubicBezTo>
                    <a:pt x="29522" y="6735"/>
                    <a:pt x="29038" y="3267"/>
                    <a:pt x="25731" y="2864"/>
                  </a:cubicBezTo>
                  <a:cubicBezTo>
                    <a:pt x="25557" y="2847"/>
                    <a:pt x="25389" y="2839"/>
                    <a:pt x="25226" y="2839"/>
                  </a:cubicBezTo>
                  <a:cubicBezTo>
                    <a:pt x="19750" y="2839"/>
                    <a:pt x="19477" y="11758"/>
                    <a:pt x="13995" y="12502"/>
                  </a:cubicBezTo>
                  <a:cubicBezTo>
                    <a:pt x="13821" y="12525"/>
                    <a:pt x="13647" y="12536"/>
                    <a:pt x="13474" y="12536"/>
                  </a:cubicBezTo>
                  <a:cubicBezTo>
                    <a:pt x="12727" y="12536"/>
                    <a:pt x="12004" y="12323"/>
                    <a:pt x="11414" y="11897"/>
                  </a:cubicBezTo>
                  <a:cubicBezTo>
                    <a:pt x="10204" y="10889"/>
                    <a:pt x="10325" y="10123"/>
                    <a:pt x="9720" y="8590"/>
                  </a:cubicBezTo>
                  <a:cubicBezTo>
                    <a:pt x="9183" y="6952"/>
                    <a:pt x="7697" y="5967"/>
                    <a:pt x="6134" y="5967"/>
                  </a:cubicBezTo>
                  <a:cubicBezTo>
                    <a:pt x="5466" y="5967"/>
                    <a:pt x="4783" y="6147"/>
                    <a:pt x="4155" y="6534"/>
                  </a:cubicBezTo>
                  <a:cubicBezTo>
                    <a:pt x="1735" y="7864"/>
                    <a:pt x="1" y="12220"/>
                    <a:pt x="646" y="12462"/>
                  </a:cubicBezTo>
                  <a:cubicBezTo>
                    <a:pt x="667" y="12470"/>
                    <a:pt x="689" y="12474"/>
                    <a:pt x="710" y="12474"/>
                  </a:cubicBezTo>
                  <a:cubicBezTo>
                    <a:pt x="1209" y="12474"/>
                    <a:pt x="1685" y="10252"/>
                    <a:pt x="3348" y="8550"/>
                  </a:cubicBezTo>
                  <a:cubicBezTo>
                    <a:pt x="4247" y="7605"/>
                    <a:pt x="5199" y="7226"/>
                    <a:pt x="6023" y="7226"/>
                  </a:cubicBezTo>
                  <a:cubicBezTo>
                    <a:pt x="6640" y="7226"/>
                    <a:pt x="7185" y="7438"/>
                    <a:pt x="7583" y="7784"/>
                  </a:cubicBezTo>
                  <a:cubicBezTo>
                    <a:pt x="8389" y="8469"/>
                    <a:pt x="8470" y="9639"/>
                    <a:pt x="8913" y="10889"/>
                  </a:cubicBezTo>
                  <a:cubicBezTo>
                    <a:pt x="9598" y="13013"/>
                    <a:pt x="11428" y="14184"/>
                    <a:pt x="13524" y="14184"/>
                  </a:cubicBezTo>
                  <a:cubicBezTo>
                    <a:pt x="15010" y="14184"/>
                    <a:pt x="16629" y="13596"/>
                    <a:pt x="18068" y="12341"/>
                  </a:cubicBezTo>
                  <a:cubicBezTo>
                    <a:pt x="20165" y="10486"/>
                    <a:pt x="21335" y="7784"/>
                    <a:pt x="22666" y="6130"/>
                  </a:cubicBezTo>
                  <a:cubicBezTo>
                    <a:pt x="23711" y="4831"/>
                    <a:pt x="24598" y="4659"/>
                    <a:pt x="25077" y="4659"/>
                  </a:cubicBezTo>
                  <a:cubicBezTo>
                    <a:pt x="25249" y="4659"/>
                    <a:pt x="25368" y="4681"/>
                    <a:pt x="25423" y="4681"/>
                  </a:cubicBezTo>
                  <a:cubicBezTo>
                    <a:pt x="25434" y="4681"/>
                    <a:pt x="25442" y="4680"/>
                    <a:pt x="25448" y="4678"/>
                  </a:cubicBezTo>
                  <a:cubicBezTo>
                    <a:pt x="28634" y="5001"/>
                    <a:pt x="27828" y="10325"/>
                    <a:pt x="33514" y="11252"/>
                  </a:cubicBezTo>
                  <a:cubicBezTo>
                    <a:pt x="33938" y="11302"/>
                    <a:pt x="34377" y="11336"/>
                    <a:pt x="34812" y="11336"/>
                  </a:cubicBezTo>
                  <a:cubicBezTo>
                    <a:pt x="35082" y="11336"/>
                    <a:pt x="35349" y="11323"/>
                    <a:pt x="35611" y="11292"/>
                  </a:cubicBezTo>
                  <a:cubicBezTo>
                    <a:pt x="43541" y="10648"/>
                    <a:pt x="44560" y="0"/>
                    <a:pt x="43482"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0" name="Google Shape;440;p24"/>
            <p:cNvSpPr/>
            <p:nvPr/>
          </p:nvSpPr>
          <p:spPr>
            <a:xfrm rot="10800000" flipH="1">
              <a:off x="8134263" y="4767981"/>
              <a:ext cx="1114025" cy="354625"/>
            </a:xfrm>
            <a:custGeom>
              <a:avLst/>
              <a:gdLst/>
              <a:ahLst/>
              <a:cxnLst/>
              <a:rect l="l" t="t" r="r" b="b"/>
              <a:pathLst>
                <a:path w="44561" h="14185" extrusionOk="0">
                  <a:moveTo>
                    <a:pt x="43482" y="0"/>
                  </a:moveTo>
                  <a:cubicBezTo>
                    <a:pt x="43479" y="0"/>
                    <a:pt x="43477" y="0"/>
                    <a:pt x="43475" y="0"/>
                  </a:cubicBezTo>
                  <a:cubicBezTo>
                    <a:pt x="43274" y="0"/>
                    <a:pt x="43153" y="404"/>
                    <a:pt x="43032" y="1210"/>
                  </a:cubicBezTo>
                  <a:cubicBezTo>
                    <a:pt x="42314" y="7116"/>
                    <a:pt x="38386" y="9849"/>
                    <a:pt x="34970" y="9849"/>
                  </a:cubicBezTo>
                  <a:cubicBezTo>
                    <a:pt x="33394" y="9849"/>
                    <a:pt x="31926" y="9267"/>
                    <a:pt x="30933" y="8147"/>
                  </a:cubicBezTo>
                  <a:cubicBezTo>
                    <a:pt x="29522" y="6735"/>
                    <a:pt x="29038" y="3267"/>
                    <a:pt x="25731" y="2864"/>
                  </a:cubicBezTo>
                  <a:cubicBezTo>
                    <a:pt x="25557" y="2847"/>
                    <a:pt x="25389" y="2839"/>
                    <a:pt x="25226" y="2839"/>
                  </a:cubicBezTo>
                  <a:cubicBezTo>
                    <a:pt x="19750" y="2839"/>
                    <a:pt x="19477" y="11758"/>
                    <a:pt x="13995" y="12502"/>
                  </a:cubicBezTo>
                  <a:cubicBezTo>
                    <a:pt x="13821" y="12525"/>
                    <a:pt x="13647" y="12536"/>
                    <a:pt x="13474" y="12536"/>
                  </a:cubicBezTo>
                  <a:cubicBezTo>
                    <a:pt x="12727" y="12536"/>
                    <a:pt x="12004" y="12323"/>
                    <a:pt x="11414" y="11897"/>
                  </a:cubicBezTo>
                  <a:cubicBezTo>
                    <a:pt x="10204" y="10889"/>
                    <a:pt x="10325" y="10123"/>
                    <a:pt x="9720" y="8590"/>
                  </a:cubicBezTo>
                  <a:cubicBezTo>
                    <a:pt x="9183" y="6952"/>
                    <a:pt x="7697" y="5967"/>
                    <a:pt x="6134" y="5967"/>
                  </a:cubicBezTo>
                  <a:cubicBezTo>
                    <a:pt x="5466" y="5967"/>
                    <a:pt x="4783" y="6147"/>
                    <a:pt x="4155" y="6534"/>
                  </a:cubicBezTo>
                  <a:cubicBezTo>
                    <a:pt x="1735" y="7864"/>
                    <a:pt x="1" y="12220"/>
                    <a:pt x="646" y="12462"/>
                  </a:cubicBezTo>
                  <a:cubicBezTo>
                    <a:pt x="667" y="12470"/>
                    <a:pt x="689" y="12474"/>
                    <a:pt x="710" y="12474"/>
                  </a:cubicBezTo>
                  <a:cubicBezTo>
                    <a:pt x="1209" y="12474"/>
                    <a:pt x="1685" y="10252"/>
                    <a:pt x="3348" y="8550"/>
                  </a:cubicBezTo>
                  <a:cubicBezTo>
                    <a:pt x="4247" y="7605"/>
                    <a:pt x="5199" y="7226"/>
                    <a:pt x="6023" y="7226"/>
                  </a:cubicBezTo>
                  <a:cubicBezTo>
                    <a:pt x="6640" y="7226"/>
                    <a:pt x="7185" y="7438"/>
                    <a:pt x="7583" y="7784"/>
                  </a:cubicBezTo>
                  <a:cubicBezTo>
                    <a:pt x="8389" y="8469"/>
                    <a:pt x="8470" y="9639"/>
                    <a:pt x="8913" y="10889"/>
                  </a:cubicBezTo>
                  <a:cubicBezTo>
                    <a:pt x="9598" y="13013"/>
                    <a:pt x="11428" y="14184"/>
                    <a:pt x="13524" y="14184"/>
                  </a:cubicBezTo>
                  <a:cubicBezTo>
                    <a:pt x="15010" y="14184"/>
                    <a:pt x="16629" y="13596"/>
                    <a:pt x="18068" y="12341"/>
                  </a:cubicBezTo>
                  <a:cubicBezTo>
                    <a:pt x="20165" y="10486"/>
                    <a:pt x="21335" y="7784"/>
                    <a:pt x="22666" y="6130"/>
                  </a:cubicBezTo>
                  <a:cubicBezTo>
                    <a:pt x="23711" y="4831"/>
                    <a:pt x="24598" y="4659"/>
                    <a:pt x="25077" y="4659"/>
                  </a:cubicBezTo>
                  <a:cubicBezTo>
                    <a:pt x="25249" y="4659"/>
                    <a:pt x="25368" y="4681"/>
                    <a:pt x="25423" y="4681"/>
                  </a:cubicBezTo>
                  <a:cubicBezTo>
                    <a:pt x="25434" y="4681"/>
                    <a:pt x="25442" y="4680"/>
                    <a:pt x="25448" y="4678"/>
                  </a:cubicBezTo>
                  <a:cubicBezTo>
                    <a:pt x="28634" y="5001"/>
                    <a:pt x="27828" y="10325"/>
                    <a:pt x="33514" y="11252"/>
                  </a:cubicBezTo>
                  <a:cubicBezTo>
                    <a:pt x="33938" y="11302"/>
                    <a:pt x="34377" y="11336"/>
                    <a:pt x="34812" y="11336"/>
                  </a:cubicBezTo>
                  <a:cubicBezTo>
                    <a:pt x="35082" y="11336"/>
                    <a:pt x="35349" y="11323"/>
                    <a:pt x="35611" y="11292"/>
                  </a:cubicBezTo>
                  <a:cubicBezTo>
                    <a:pt x="43541" y="10648"/>
                    <a:pt x="44560" y="0"/>
                    <a:pt x="43482"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441" name="Google Shape;441;p24"/>
            <p:cNvGrpSpPr/>
            <p:nvPr/>
          </p:nvGrpSpPr>
          <p:grpSpPr>
            <a:xfrm>
              <a:off x="8758380" y="1868912"/>
              <a:ext cx="251399" cy="2483741"/>
              <a:chOff x="8758380" y="1868912"/>
              <a:chExt cx="251399" cy="2483741"/>
            </a:xfrm>
          </p:grpSpPr>
          <p:sp>
            <p:nvSpPr>
              <p:cNvPr id="442" name="Google Shape;442;p24"/>
              <p:cNvSpPr/>
              <p:nvPr/>
            </p:nvSpPr>
            <p:spPr>
              <a:xfrm rot="10800000" flipH="1">
                <a:off x="8783076" y="4140221"/>
                <a:ext cx="202021" cy="212432"/>
              </a:xfrm>
              <a:custGeom>
                <a:avLst/>
                <a:gdLst/>
                <a:ahLst/>
                <a:cxnLst/>
                <a:rect l="l" t="t" r="r" b="b"/>
                <a:pathLst>
                  <a:path w="8499" h="8937" extrusionOk="0">
                    <a:moveTo>
                      <a:pt x="3650" y="1"/>
                    </a:moveTo>
                    <a:cubicBezTo>
                      <a:pt x="3616" y="1"/>
                      <a:pt x="3578" y="2"/>
                      <a:pt x="3538" y="5"/>
                    </a:cubicBezTo>
                    <a:cubicBezTo>
                      <a:pt x="3054" y="5"/>
                      <a:pt x="3135" y="529"/>
                      <a:pt x="3216" y="1053"/>
                    </a:cubicBezTo>
                    <a:cubicBezTo>
                      <a:pt x="3458" y="2666"/>
                      <a:pt x="3538" y="2787"/>
                      <a:pt x="3417" y="2868"/>
                    </a:cubicBezTo>
                    <a:cubicBezTo>
                      <a:pt x="3412" y="2869"/>
                      <a:pt x="3407" y="2870"/>
                      <a:pt x="3400" y="2870"/>
                    </a:cubicBezTo>
                    <a:cubicBezTo>
                      <a:pt x="3218" y="2870"/>
                      <a:pt x="2643" y="2297"/>
                      <a:pt x="2409" y="2102"/>
                    </a:cubicBezTo>
                    <a:cubicBezTo>
                      <a:pt x="2113" y="1887"/>
                      <a:pt x="1871" y="1689"/>
                      <a:pt x="1647" y="1689"/>
                    </a:cubicBezTo>
                    <a:cubicBezTo>
                      <a:pt x="1535" y="1689"/>
                      <a:pt x="1428" y="1739"/>
                      <a:pt x="1320" y="1860"/>
                    </a:cubicBezTo>
                    <a:cubicBezTo>
                      <a:pt x="836" y="2384"/>
                      <a:pt x="1845" y="3029"/>
                      <a:pt x="2570" y="3594"/>
                    </a:cubicBezTo>
                    <a:lnTo>
                      <a:pt x="2570" y="3634"/>
                    </a:lnTo>
                    <a:cubicBezTo>
                      <a:pt x="3216" y="4199"/>
                      <a:pt x="2611" y="3997"/>
                      <a:pt x="473" y="4118"/>
                    </a:cubicBezTo>
                    <a:cubicBezTo>
                      <a:pt x="231" y="4118"/>
                      <a:pt x="30" y="4320"/>
                      <a:pt x="30" y="4562"/>
                    </a:cubicBezTo>
                    <a:cubicBezTo>
                      <a:pt x="0" y="5031"/>
                      <a:pt x="355" y="5095"/>
                      <a:pt x="628" y="5095"/>
                    </a:cubicBezTo>
                    <a:cubicBezTo>
                      <a:pt x="731" y="5095"/>
                      <a:pt x="822" y="5086"/>
                      <a:pt x="877" y="5086"/>
                    </a:cubicBezTo>
                    <a:cubicBezTo>
                      <a:pt x="1467" y="5064"/>
                      <a:pt x="1903" y="5036"/>
                      <a:pt x="2195" y="5036"/>
                    </a:cubicBezTo>
                    <a:cubicBezTo>
                      <a:pt x="2980" y="5036"/>
                      <a:pt x="2720" y="5238"/>
                      <a:pt x="1603" y="6296"/>
                    </a:cubicBezTo>
                    <a:cubicBezTo>
                      <a:pt x="859" y="6982"/>
                      <a:pt x="1008" y="7526"/>
                      <a:pt x="1445" y="7526"/>
                    </a:cubicBezTo>
                    <a:cubicBezTo>
                      <a:pt x="1624" y="7526"/>
                      <a:pt x="1852" y="7435"/>
                      <a:pt x="2086" y="7224"/>
                    </a:cubicBezTo>
                    <a:cubicBezTo>
                      <a:pt x="2940" y="6462"/>
                      <a:pt x="3342" y="6060"/>
                      <a:pt x="3478" y="6060"/>
                    </a:cubicBezTo>
                    <a:cubicBezTo>
                      <a:pt x="3639" y="6060"/>
                      <a:pt x="3437" y="6613"/>
                      <a:pt x="3175" y="7788"/>
                    </a:cubicBezTo>
                    <a:cubicBezTo>
                      <a:pt x="3095" y="8272"/>
                      <a:pt x="3014" y="8796"/>
                      <a:pt x="3417" y="8917"/>
                    </a:cubicBezTo>
                    <a:cubicBezTo>
                      <a:pt x="3460" y="8930"/>
                      <a:pt x="3500" y="8936"/>
                      <a:pt x="3538" y="8936"/>
                    </a:cubicBezTo>
                    <a:cubicBezTo>
                      <a:pt x="3854" y="8936"/>
                      <a:pt x="3995" y="8507"/>
                      <a:pt x="4103" y="8111"/>
                    </a:cubicBezTo>
                    <a:cubicBezTo>
                      <a:pt x="4456" y="6911"/>
                      <a:pt x="4507" y="6411"/>
                      <a:pt x="4696" y="6411"/>
                    </a:cubicBezTo>
                    <a:cubicBezTo>
                      <a:pt x="4831" y="6411"/>
                      <a:pt x="5037" y="6666"/>
                      <a:pt x="5474" y="7103"/>
                    </a:cubicBezTo>
                    <a:cubicBezTo>
                      <a:pt x="5708" y="7360"/>
                      <a:pt x="6051" y="7536"/>
                      <a:pt x="6297" y="7536"/>
                    </a:cubicBezTo>
                    <a:cubicBezTo>
                      <a:pt x="6475" y="7536"/>
                      <a:pt x="6603" y="7444"/>
                      <a:pt x="6603" y="7224"/>
                    </a:cubicBezTo>
                    <a:cubicBezTo>
                      <a:pt x="6644" y="6659"/>
                      <a:pt x="6200" y="6498"/>
                      <a:pt x="5918" y="6094"/>
                    </a:cubicBezTo>
                    <a:cubicBezTo>
                      <a:pt x="5756" y="5812"/>
                      <a:pt x="5393" y="5651"/>
                      <a:pt x="5393" y="5288"/>
                    </a:cubicBezTo>
                    <a:cubicBezTo>
                      <a:pt x="5474" y="5263"/>
                      <a:pt x="5579" y="5253"/>
                      <a:pt x="5701" y="5253"/>
                    </a:cubicBezTo>
                    <a:cubicBezTo>
                      <a:pt x="6204" y="5253"/>
                      <a:pt x="7001" y="5424"/>
                      <a:pt x="7604" y="5424"/>
                    </a:cubicBezTo>
                    <a:cubicBezTo>
                      <a:pt x="8031" y="5424"/>
                      <a:pt x="8360" y="5338"/>
                      <a:pt x="8418" y="5046"/>
                    </a:cubicBezTo>
                    <a:cubicBezTo>
                      <a:pt x="8499" y="4602"/>
                      <a:pt x="7934" y="4481"/>
                      <a:pt x="7491" y="4441"/>
                    </a:cubicBezTo>
                    <a:cubicBezTo>
                      <a:pt x="4990" y="4159"/>
                      <a:pt x="5071" y="4481"/>
                      <a:pt x="6563" y="3070"/>
                    </a:cubicBezTo>
                    <a:cubicBezTo>
                      <a:pt x="6845" y="2787"/>
                      <a:pt x="7168" y="2586"/>
                      <a:pt x="6886" y="2182"/>
                    </a:cubicBezTo>
                    <a:cubicBezTo>
                      <a:pt x="6800" y="2040"/>
                      <a:pt x="6670" y="1983"/>
                      <a:pt x="6523" y="1983"/>
                    </a:cubicBezTo>
                    <a:cubicBezTo>
                      <a:pt x="6252" y="1983"/>
                      <a:pt x="5925" y="2175"/>
                      <a:pt x="5716" y="2384"/>
                    </a:cubicBezTo>
                    <a:cubicBezTo>
                      <a:pt x="5296" y="2776"/>
                      <a:pt x="4953" y="3169"/>
                      <a:pt x="4743" y="3169"/>
                    </a:cubicBezTo>
                    <a:cubicBezTo>
                      <a:pt x="4650" y="3169"/>
                      <a:pt x="4583" y="3093"/>
                      <a:pt x="4547" y="2908"/>
                    </a:cubicBezTo>
                    <a:cubicBezTo>
                      <a:pt x="4129" y="364"/>
                      <a:pt x="4212" y="1"/>
                      <a:pt x="3650"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3" name="Google Shape;443;p24"/>
              <p:cNvSpPr/>
              <p:nvPr/>
            </p:nvSpPr>
            <p:spPr>
              <a:xfrm rot="10800000" flipH="1">
                <a:off x="8764555" y="3477987"/>
                <a:ext cx="239055" cy="246709"/>
              </a:xfrm>
              <a:custGeom>
                <a:avLst/>
                <a:gdLst/>
                <a:ahLst/>
                <a:cxnLst/>
                <a:rect l="l" t="t" r="r" b="b"/>
                <a:pathLst>
                  <a:path w="10057" h="10379" extrusionOk="0">
                    <a:moveTo>
                      <a:pt x="3479" y="1"/>
                    </a:moveTo>
                    <a:cubicBezTo>
                      <a:pt x="3152" y="1"/>
                      <a:pt x="2797" y="226"/>
                      <a:pt x="2878" y="577"/>
                    </a:cubicBezTo>
                    <a:cubicBezTo>
                      <a:pt x="3039" y="1344"/>
                      <a:pt x="3322" y="2110"/>
                      <a:pt x="3644" y="2836"/>
                    </a:cubicBezTo>
                    <a:cubicBezTo>
                      <a:pt x="3725" y="2997"/>
                      <a:pt x="3886" y="3239"/>
                      <a:pt x="3725" y="3360"/>
                    </a:cubicBezTo>
                    <a:cubicBezTo>
                      <a:pt x="3711" y="3374"/>
                      <a:pt x="3690" y="3380"/>
                      <a:pt x="3664" y="3380"/>
                    </a:cubicBezTo>
                    <a:cubicBezTo>
                      <a:pt x="3378" y="3380"/>
                      <a:pt x="2405" y="2657"/>
                      <a:pt x="1668" y="2473"/>
                    </a:cubicBezTo>
                    <a:cubicBezTo>
                      <a:pt x="1622" y="2462"/>
                      <a:pt x="1577" y="2457"/>
                      <a:pt x="1534" y="2457"/>
                    </a:cubicBezTo>
                    <a:cubicBezTo>
                      <a:pt x="1092" y="2457"/>
                      <a:pt x="853" y="2992"/>
                      <a:pt x="1184" y="3360"/>
                    </a:cubicBezTo>
                    <a:cubicBezTo>
                      <a:pt x="1709" y="3804"/>
                      <a:pt x="2313" y="4167"/>
                      <a:pt x="2959" y="4409"/>
                    </a:cubicBezTo>
                    <a:lnTo>
                      <a:pt x="2959" y="4449"/>
                    </a:lnTo>
                    <a:cubicBezTo>
                      <a:pt x="3806" y="4973"/>
                      <a:pt x="3039" y="4893"/>
                      <a:pt x="620" y="5538"/>
                    </a:cubicBezTo>
                    <a:cubicBezTo>
                      <a:pt x="0" y="5732"/>
                      <a:pt x="161" y="6632"/>
                      <a:pt x="782" y="6632"/>
                    </a:cubicBezTo>
                    <a:cubicBezTo>
                      <a:pt x="808" y="6632"/>
                      <a:pt x="834" y="6630"/>
                      <a:pt x="862" y="6627"/>
                    </a:cubicBezTo>
                    <a:cubicBezTo>
                      <a:pt x="1063" y="6627"/>
                      <a:pt x="1225" y="6586"/>
                      <a:pt x="1386" y="6546"/>
                    </a:cubicBezTo>
                    <a:cubicBezTo>
                      <a:pt x="2359" y="6323"/>
                      <a:pt x="2960" y="6150"/>
                      <a:pt x="3241" y="6150"/>
                    </a:cubicBezTo>
                    <a:cubicBezTo>
                      <a:pt x="3670" y="6150"/>
                      <a:pt x="3352" y="6553"/>
                      <a:pt x="2475" y="7796"/>
                    </a:cubicBezTo>
                    <a:cubicBezTo>
                      <a:pt x="1820" y="8687"/>
                      <a:pt x="2033" y="9237"/>
                      <a:pt x="2472" y="9237"/>
                    </a:cubicBezTo>
                    <a:cubicBezTo>
                      <a:pt x="2710" y="9237"/>
                      <a:pt x="3013" y="9077"/>
                      <a:pt x="3281" y="8724"/>
                    </a:cubicBezTo>
                    <a:cubicBezTo>
                      <a:pt x="4103" y="7616"/>
                      <a:pt x="4463" y="7060"/>
                      <a:pt x="4610" y="7060"/>
                    </a:cubicBezTo>
                    <a:cubicBezTo>
                      <a:pt x="4773" y="7060"/>
                      <a:pt x="4674" y="7747"/>
                      <a:pt x="4653" y="9127"/>
                    </a:cubicBezTo>
                    <a:cubicBezTo>
                      <a:pt x="4653" y="9692"/>
                      <a:pt x="4612" y="10337"/>
                      <a:pt x="5177" y="10377"/>
                    </a:cubicBezTo>
                    <a:cubicBezTo>
                      <a:pt x="5189" y="10378"/>
                      <a:pt x="5201" y="10378"/>
                      <a:pt x="5213" y="10378"/>
                    </a:cubicBezTo>
                    <a:cubicBezTo>
                      <a:pt x="5860" y="10378"/>
                      <a:pt x="5784" y="9298"/>
                      <a:pt x="5903" y="7595"/>
                    </a:cubicBezTo>
                    <a:cubicBezTo>
                      <a:pt x="5923" y="7307"/>
                      <a:pt x="5996" y="7200"/>
                      <a:pt x="6113" y="7200"/>
                    </a:cubicBezTo>
                    <a:cubicBezTo>
                      <a:pt x="6456" y="7200"/>
                      <a:pt x="7179" y="8119"/>
                      <a:pt x="8081" y="8119"/>
                    </a:cubicBezTo>
                    <a:cubicBezTo>
                      <a:pt x="8323" y="8119"/>
                      <a:pt x="8484" y="7877"/>
                      <a:pt x="8443" y="7675"/>
                    </a:cubicBezTo>
                    <a:cubicBezTo>
                      <a:pt x="8363" y="7030"/>
                      <a:pt x="7839" y="6949"/>
                      <a:pt x="7395" y="6506"/>
                    </a:cubicBezTo>
                    <a:cubicBezTo>
                      <a:pt x="7113" y="6224"/>
                      <a:pt x="6669" y="6183"/>
                      <a:pt x="6588" y="5740"/>
                    </a:cubicBezTo>
                    <a:cubicBezTo>
                      <a:pt x="6951" y="5619"/>
                      <a:pt x="7274" y="5538"/>
                      <a:pt x="7637" y="5538"/>
                    </a:cubicBezTo>
                    <a:cubicBezTo>
                      <a:pt x="7839" y="5498"/>
                      <a:pt x="8000" y="5498"/>
                      <a:pt x="8161" y="5498"/>
                    </a:cubicBezTo>
                    <a:cubicBezTo>
                      <a:pt x="9331" y="5336"/>
                      <a:pt x="10057" y="5296"/>
                      <a:pt x="10016" y="4731"/>
                    </a:cubicBezTo>
                    <a:cubicBezTo>
                      <a:pt x="10016" y="4313"/>
                      <a:pt x="9639" y="4227"/>
                      <a:pt x="9230" y="4227"/>
                    </a:cubicBezTo>
                    <a:cubicBezTo>
                      <a:pt x="9088" y="4227"/>
                      <a:pt x="8942" y="4237"/>
                      <a:pt x="8806" y="4247"/>
                    </a:cubicBezTo>
                    <a:cubicBezTo>
                      <a:pt x="7723" y="4353"/>
                      <a:pt x="7066" y="4469"/>
                      <a:pt x="6740" y="4469"/>
                    </a:cubicBezTo>
                    <a:cubicBezTo>
                      <a:pt x="6192" y="4469"/>
                      <a:pt x="6576" y="4140"/>
                      <a:pt x="7435" y="2876"/>
                    </a:cubicBezTo>
                    <a:cubicBezTo>
                      <a:pt x="7677" y="2473"/>
                      <a:pt x="8000" y="2191"/>
                      <a:pt x="7597" y="1787"/>
                    </a:cubicBezTo>
                    <a:cubicBezTo>
                      <a:pt x="7490" y="1681"/>
                      <a:pt x="7373" y="1636"/>
                      <a:pt x="7251" y="1636"/>
                    </a:cubicBezTo>
                    <a:cubicBezTo>
                      <a:pt x="6912" y="1636"/>
                      <a:pt x="6544" y="1985"/>
                      <a:pt x="6306" y="2312"/>
                    </a:cubicBezTo>
                    <a:cubicBezTo>
                      <a:pt x="5867" y="2868"/>
                      <a:pt x="5576" y="3425"/>
                      <a:pt x="5342" y="3425"/>
                    </a:cubicBezTo>
                    <a:cubicBezTo>
                      <a:pt x="5254" y="3425"/>
                      <a:pt x="5173" y="3346"/>
                      <a:pt x="5096" y="3158"/>
                    </a:cubicBezTo>
                    <a:cubicBezTo>
                      <a:pt x="4249" y="1021"/>
                      <a:pt x="4128" y="577"/>
                      <a:pt x="3886" y="174"/>
                    </a:cubicBezTo>
                    <a:cubicBezTo>
                      <a:pt x="3793" y="55"/>
                      <a:pt x="3640" y="1"/>
                      <a:pt x="3479"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444" name="Google Shape;444;p24"/>
              <p:cNvGrpSpPr/>
              <p:nvPr/>
            </p:nvGrpSpPr>
            <p:grpSpPr>
              <a:xfrm>
                <a:off x="8758380" y="1868912"/>
                <a:ext cx="251399" cy="1268845"/>
                <a:chOff x="185843" y="240787"/>
                <a:chExt cx="251398" cy="1268845"/>
              </a:xfrm>
            </p:grpSpPr>
            <p:sp>
              <p:nvSpPr>
                <p:cNvPr id="445" name="Google Shape;445;p24"/>
                <p:cNvSpPr/>
                <p:nvPr/>
              </p:nvSpPr>
              <p:spPr>
                <a:xfrm rot="10800000">
                  <a:off x="196732" y="1335851"/>
                  <a:ext cx="179822" cy="173780"/>
                </a:xfrm>
                <a:custGeom>
                  <a:avLst/>
                  <a:gdLst/>
                  <a:ahLst/>
                  <a:cxnLst/>
                  <a:rect l="l" t="t" r="r" b="b"/>
                  <a:pathLst>
                    <a:path w="8303" h="8024" extrusionOk="0">
                      <a:moveTo>
                        <a:pt x="6826" y="0"/>
                      </a:moveTo>
                      <a:cubicBezTo>
                        <a:pt x="6745" y="0"/>
                        <a:pt x="6665" y="22"/>
                        <a:pt x="6593" y="70"/>
                      </a:cubicBezTo>
                      <a:cubicBezTo>
                        <a:pt x="6268" y="314"/>
                        <a:pt x="6064" y="639"/>
                        <a:pt x="4721" y="2104"/>
                      </a:cubicBezTo>
                      <a:cubicBezTo>
                        <a:pt x="4619" y="2225"/>
                        <a:pt x="4538" y="2278"/>
                        <a:pt x="4471" y="2278"/>
                      </a:cubicBezTo>
                      <a:cubicBezTo>
                        <a:pt x="4244" y="2278"/>
                        <a:pt x="4177" y="1674"/>
                        <a:pt x="3988" y="1046"/>
                      </a:cubicBezTo>
                      <a:cubicBezTo>
                        <a:pt x="3884" y="663"/>
                        <a:pt x="3600" y="190"/>
                        <a:pt x="3265" y="190"/>
                      </a:cubicBezTo>
                      <a:cubicBezTo>
                        <a:pt x="3209" y="190"/>
                        <a:pt x="3152" y="203"/>
                        <a:pt x="3093" y="232"/>
                      </a:cubicBezTo>
                      <a:cubicBezTo>
                        <a:pt x="2645" y="436"/>
                        <a:pt x="2808" y="761"/>
                        <a:pt x="2890" y="1168"/>
                      </a:cubicBezTo>
                      <a:cubicBezTo>
                        <a:pt x="3173" y="2260"/>
                        <a:pt x="3375" y="2696"/>
                        <a:pt x="3144" y="2696"/>
                      </a:cubicBezTo>
                      <a:cubicBezTo>
                        <a:pt x="2943" y="2696"/>
                        <a:pt x="2419" y="2370"/>
                        <a:pt x="1343" y="1860"/>
                      </a:cubicBezTo>
                      <a:cubicBezTo>
                        <a:pt x="1116" y="1747"/>
                        <a:pt x="837" y="1633"/>
                        <a:pt x="608" y="1633"/>
                      </a:cubicBezTo>
                      <a:cubicBezTo>
                        <a:pt x="426" y="1633"/>
                        <a:pt x="275" y="1704"/>
                        <a:pt x="204" y="1901"/>
                      </a:cubicBezTo>
                      <a:cubicBezTo>
                        <a:pt x="0" y="2349"/>
                        <a:pt x="570" y="2593"/>
                        <a:pt x="1506" y="3081"/>
                      </a:cubicBezTo>
                      <a:cubicBezTo>
                        <a:pt x="1628" y="3163"/>
                        <a:pt x="1791" y="3163"/>
                        <a:pt x="1913" y="3244"/>
                      </a:cubicBezTo>
                      <a:cubicBezTo>
                        <a:pt x="2198" y="3366"/>
                        <a:pt x="2483" y="3570"/>
                        <a:pt x="2727" y="3773"/>
                      </a:cubicBezTo>
                      <a:cubicBezTo>
                        <a:pt x="2483" y="4099"/>
                        <a:pt x="2116" y="4017"/>
                        <a:pt x="1832" y="4180"/>
                      </a:cubicBezTo>
                      <a:cubicBezTo>
                        <a:pt x="1343" y="4384"/>
                        <a:pt x="896" y="4302"/>
                        <a:pt x="611" y="4791"/>
                      </a:cubicBezTo>
                      <a:cubicBezTo>
                        <a:pt x="489" y="4953"/>
                        <a:pt x="570" y="5197"/>
                        <a:pt x="773" y="5279"/>
                      </a:cubicBezTo>
                      <a:cubicBezTo>
                        <a:pt x="913" y="5325"/>
                        <a:pt x="1057" y="5344"/>
                        <a:pt x="1201" y="5344"/>
                      </a:cubicBezTo>
                      <a:cubicBezTo>
                        <a:pt x="1741" y="5344"/>
                        <a:pt x="2282" y="5086"/>
                        <a:pt x="2562" y="5086"/>
                      </a:cubicBezTo>
                      <a:cubicBezTo>
                        <a:pt x="2732" y="5086"/>
                        <a:pt x="2806" y="5180"/>
                        <a:pt x="2727" y="5482"/>
                      </a:cubicBezTo>
                      <a:cubicBezTo>
                        <a:pt x="2279" y="6947"/>
                        <a:pt x="1872" y="7802"/>
                        <a:pt x="2483" y="8006"/>
                      </a:cubicBezTo>
                      <a:cubicBezTo>
                        <a:pt x="2527" y="8018"/>
                        <a:pt x="2569" y="8023"/>
                        <a:pt x="2608" y="8023"/>
                      </a:cubicBezTo>
                      <a:cubicBezTo>
                        <a:pt x="2963" y="8023"/>
                        <a:pt x="3113" y="7550"/>
                        <a:pt x="3297" y="7110"/>
                      </a:cubicBezTo>
                      <a:cubicBezTo>
                        <a:pt x="3666" y="6043"/>
                        <a:pt x="3798" y="5462"/>
                        <a:pt x="3926" y="5462"/>
                      </a:cubicBezTo>
                      <a:cubicBezTo>
                        <a:pt x="4052" y="5462"/>
                        <a:pt x="4175" y="6022"/>
                        <a:pt x="4518" y="7232"/>
                      </a:cubicBezTo>
                      <a:cubicBezTo>
                        <a:pt x="4658" y="7688"/>
                        <a:pt x="4926" y="7917"/>
                        <a:pt x="5157" y="7917"/>
                      </a:cubicBezTo>
                      <a:cubicBezTo>
                        <a:pt x="5462" y="7917"/>
                        <a:pt x="5703" y="7515"/>
                        <a:pt x="5494" y="6703"/>
                      </a:cubicBezTo>
                      <a:cubicBezTo>
                        <a:pt x="5166" y="5567"/>
                        <a:pt x="5015" y="5099"/>
                        <a:pt x="5234" y="5099"/>
                      </a:cubicBezTo>
                      <a:cubicBezTo>
                        <a:pt x="5424" y="5099"/>
                        <a:pt x="5889" y="5446"/>
                        <a:pt x="6756" y="6011"/>
                      </a:cubicBezTo>
                      <a:cubicBezTo>
                        <a:pt x="6878" y="6093"/>
                        <a:pt x="7000" y="6174"/>
                        <a:pt x="7122" y="6256"/>
                      </a:cubicBezTo>
                      <a:cubicBezTo>
                        <a:pt x="7190" y="6289"/>
                        <a:pt x="7258" y="6304"/>
                        <a:pt x="7324" y="6304"/>
                      </a:cubicBezTo>
                      <a:cubicBezTo>
                        <a:pt x="7736" y="6304"/>
                        <a:pt x="8067" y="5717"/>
                        <a:pt x="7611" y="5401"/>
                      </a:cubicBezTo>
                      <a:cubicBezTo>
                        <a:pt x="5820" y="4139"/>
                        <a:pt x="5209" y="3977"/>
                        <a:pt x="6064" y="3814"/>
                      </a:cubicBezTo>
                      <a:lnTo>
                        <a:pt x="6064" y="3773"/>
                      </a:lnTo>
                      <a:cubicBezTo>
                        <a:pt x="6675" y="3773"/>
                        <a:pt x="7285" y="3692"/>
                        <a:pt x="7855" y="3488"/>
                      </a:cubicBezTo>
                      <a:cubicBezTo>
                        <a:pt x="8302" y="3285"/>
                        <a:pt x="8180" y="2634"/>
                        <a:pt x="7692" y="2593"/>
                      </a:cubicBezTo>
                      <a:cubicBezTo>
                        <a:pt x="7617" y="2585"/>
                        <a:pt x="7538" y="2581"/>
                        <a:pt x="7456" y="2581"/>
                      </a:cubicBezTo>
                      <a:cubicBezTo>
                        <a:pt x="6886" y="2581"/>
                        <a:pt x="6186" y="2757"/>
                        <a:pt x="5884" y="2757"/>
                      </a:cubicBezTo>
                      <a:cubicBezTo>
                        <a:pt x="5805" y="2757"/>
                        <a:pt x="5754" y="2745"/>
                        <a:pt x="5738" y="2715"/>
                      </a:cubicBezTo>
                      <a:cubicBezTo>
                        <a:pt x="5657" y="2552"/>
                        <a:pt x="5861" y="2389"/>
                        <a:pt x="5983" y="2308"/>
                      </a:cubicBezTo>
                      <a:cubicBezTo>
                        <a:pt x="6471" y="1779"/>
                        <a:pt x="6919" y="1250"/>
                        <a:pt x="7326" y="680"/>
                      </a:cubicBezTo>
                      <a:cubicBezTo>
                        <a:pt x="7489" y="353"/>
                        <a:pt x="7154" y="0"/>
                        <a:pt x="6826"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446" name="Google Shape;446;p24"/>
                <p:cNvGrpSpPr/>
                <p:nvPr/>
              </p:nvGrpSpPr>
              <p:grpSpPr>
                <a:xfrm>
                  <a:off x="185843" y="240787"/>
                  <a:ext cx="251398" cy="688907"/>
                  <a:chOff x="113835" y="903690"/>
                  <a:chExt cx="251399" cy="688907"/>
                </a:xfrm>
              </p:grpSpPr>
              <p:sp>
                <p:nvSpPr>
                  <p:cNvPr id="447" name="Google Shape;447;p24"/>
                  <p:cNvSpPr/>
                  <p:nvPr/>
                </p:nvSpPr>
                <p:spPr>
                  <a:xfrm rot="5400000" flipH="1">
                    <a:off x="245000" y="912449"/>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8" name="Google Shape;448;p24"/>
                  <p:cNvSpPr/>
                  <p:nvPr/>
                </p:nvSpPr>
                <p:spPr>
                  <a:xfrm rot="5400000" flipH="1">
                    <a:off x="101626" y="1434850"/>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grpSp>
        <p:grpSp>
          <p:nvGrpSpPr>
            <p:cNvPr id="449" name="Google Shape;449;p24"/>
            <p:cNvGrpSpPr/>
            <p:nvPr/>
          </p:nvGrpSpPr>
          <p:grpSpPr>
            <a:xfrm rot="5400000">
              <a:off x="2467225" y="4406441"/>
              <a:ext cx="138491" cy="925309"/>
              <a:chOff x="101360" y="4329101"/>
              <a:chExt cx="138491" cy="925309"/>
            </a:xfrm>
          </p:grpSpPr>
          <p:sp>
            <p:nvSpPr>
              <p:cNvPr id="450" name="Google Shape;450;p24"/>
              <p:cNvSpPr/>
              <p:nvPr/>
            </p:nvSpPr>
            <p:spPr>
              <a:xfrm rot="5400000" flipH="1">
                <a:off x="106721" y="5121280"/>
                <a:ext cx="143442" cy="122817"/>
              </a:xfrm>
              <a:custGeom>
                <a:avLst/>
                <a:gdLst/>
                <a:ahLst/>
                <a:cxnLst/>
                <a:rect l="l" t="t" r="r" b="b"/>
                <a:pathLst>
                  <a:path w="3971" h="3400" extrusionOk="0">
                    <a:moveTo>
                      <a:pt x="1702" y="1"/>
                    </a:moveTo>
                    <a:cubicBezTo>
                      <a:pt x="768" y="34"/>
                      <a:pt x="1" y="768"/>
                      <a:pt x="34" y="1702"/>
                    </a:cubicBezTo>
                    <a:cubicBezTo>
                      <a:pt x="34" y="2719"/>
                      <a:pt x="878" y="3400"/>
                      <a:pt x="1743" y="3400"/>
                    </a:cubicBezTo>
                    <a:cubicBezTo>
                      <a:pt x="2154" y="3400"/>
                      <a:pt x="2570" y="3246"/>
                      <a:pt x="2903" y="2903"/>
                    </a:cubicBezTo>
                    <a:cubicBezTo>
                      <a:pt x="3970" y="1802"/>
                      <a:pt x="3203" y="1"/>
                      <a:pt x="17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1" name="Google Shape;451;p24"/>
              <p:cNvSpPr/>
              <p:nvPr/>
            </p:nvSpPr>
            <p:spPr>
              <a:xfrm rot="5400000" flipH="1">
                <a:off x="92600" y="4337860"/>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452" name="Google Shape;452;p24"/>
            <p:cNvGrpSpPr/>
            <p:nvPr/>
          </p:nvGrpSpPr>
          <p:grpSpPr>
            <a:xfrm flipH="1">
              <a:off x="172195" y="138023"/>
              <a:ext cx="470981" cy="819274"/>
              <a:chOff x="2584159" y="4646991"/>
              <a:chExt cx="470981" cy="819274"/>
            </a:xfrm>
          </p:grpSpPr>
          <p:sp>
            <p:nvSpPr>
              <p:cNvPr id="453" name="Google Shape;453;p24"/>
              <p:cNvSpPr/>
              <p:nvPr/>
            </p:nvSpPr>
            <p:spPr>
              <a:xfrm rot="-6299960">
                <a:off x="2608621" y="4670962"/>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4" name="Google Shape;454;p24"/>
              <p:cNvSpPr/>
              <p:nvPr/>
            </p:nvSpPr>
            <p:spPr>
              <a:xfrm rot="6299960" flipH="1">
                <a:off x="2871107" y="5282367"/>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455" name="Google Shape;455;p24"/>
            <p:cNvGrpSpPr/>
            <p:nvPr/>
          </p:nvGrpSpPr>
          <p:grpSpPr>
            <a:xfrm>
              <a:off x="79065" y="2534881"/>
              <a:ext cx="993003" cy="2567918"/>
              <a:chOff x="598871" y="2604956"/>
              <a:chExt cx="993003" cy="2567918"/>
            </a:xfrm>
          </p:grpSpPr>
          <p:grpSp>
            <p:nvGrpSpPr>
              <p:cNvPr id="456" name="Google Shape;456;p24"/>
              <p:cNvGrpSpPr/>
              <p:nvPr/>
            </p:nvGrpSpPr>
            <p:grpSpPr>
              <a:xfrm>
                <a:off x="598871" y="2604956"/>
                <a:ext cx="993003" cy="2567918"/>
                <a:chOff x="592502" y="2369583"/>
                <a:chExt cx="900601" cy="2328966"/>
              </a:xfrm>
            </p:grpSpPr>
            <p:sp>
              <p:nvSpPr>
                <p:cNvPr id="457" name="Google Shape;457;p24"/>
                <p:cNvSpPr/>
                <p:nvPr/>
              </p:nvSpPr>
              <p:spPr>
                <a:xfrm rot="-1799866">
                  <a:off x="670864" y="2960738"/>
                  <a:ext cx="179358" cy="361525"/>
                </a:xfrm>
                <a:custGeom>
                  <a:avLst/>
                  <a:gdLst/>
                  <a:ahLst/>
                  <a:cxnLst/>
                  <a:rect l="l" t="t" r="r" b="b"/>
                  <a:pathLst>
                    <a:path w="7978" h="16081" extrusionOk="0">
                      <a:moveTo>
                        <a:pt x="974" y="0"/>
                      </a:moveTo>
                      <a:cubicBezTo>
                        <a:pt x="774" y="0"/>
                        <a:pt x="590" y="46"/>
                        <a:pt x="407" y="138"/>
                      </a:cubicBezTo>
                      <a:cubicBezTo>
                        <a:pt x="122" y="260"/>
                        <a:pt x="0" y="626"/>
                        <a:pt x="204" y="870"/>
                      </a:cubicBezTo>
                      <a:cubicBezTo>
                        <a:pt x="367" y="1114"/>
                        <a:pt x="652" y="1277"/>
                        <a:pt x="936" y="1318"/>
                      </a:cubicBezTo>
                      <a:cubicBezTo>
                        <a:pt x="1465" y="1399"/>
                        <a:pt x="1954" y="1562"/>
                        <a:pt x="2442" y="1684"/>
                      </a:cubicBezTo>
                      <a:cubicBezTo>
                        <a:pt x="3215" y="1969"/>
                        <a:pt x="3297" y="2213"/>
                        <a:pt x="3012" y="2946"/>
                      </a:cubicBezTo>
                      <a:cubicBezTo>
                        <a:pt x="2768" y="3556"/>
                        <a:pt x="2442" y="4126"/>
                        <a:pt x="2076" y="4696"/>
                      </a:cubicBezTo>
                      <a:cubicBezTo>
                        <a:pt x="1465" y="5387"/>
                        <a:pt x="1425" y="6446"/>
                        <a:pt x="1913" y="7219"/>
                      </a:cubicBezTo>
                      <a:cubicBezTo>
                        <a:pt x="2239" y="7748"/>
                        <a:pt x="2768" y="8155"/>
                        <a:pt x="3338" y="8399"/>
                      </a:cubicBezTo>
                      <a:cubicBezTo>
                        <a:pt x="3663" y="8521"/>
                        <a:pt x="4029" y="8643"/>
                        <a:pt x="4355" y="8806"/>
                      </a:cubicBezTo>
                      <a:cubicBezTo>
                        <a:pt x="5047" y="9132"/>
                        <a:pt x="5169" y="9416"/>
                        <a:pt x="4925" y="10149"/>
                      </a:cubicBezTo>
                      <a:cubicBezTo>
                        <a:pt x="4681" y="10719"/>
                        <a:pt x="4396" y="11289"/>
                        <a:pt x="4029" y="11777"/>
                      </a:cubicBezTo>
                      <a:cubicBezTo>
                        <a:pt x="3134" y="12957"/>
                        <a:pt x="3378" y="14666"/>
                        <a:pt x="4599" y="15562"/>
                      </a:cubicBezTo>
                      <a:cubicBezTo>
                        <a:pt x="5098" y="15936"/>
                        <a:pt x="5657" y="16081"/>
                        <a:pt x="6231" y="16081"/>
                      </a:cubicBezTo>
                      <a:cubicBezTo>
                        <a:pt x="6594" y="16081"/>
                        <a:pt x="6963" y="16023"/>
                        <a:pt x="7326" y="15928"/>
                      </a:cubicBezTo>
                      <a:cubicBezTo>
                        <a:pt x="7774" y="15847"/>
                        <a:pt x="7977" y="15521"/>
                        <a:pt x="7896" y="15236"/>
                      </a:cubicBezTo>
                      <a:cubicBezTo>
                        <a:pt x="7814" y="14992"/>
                        <a:pt x="7774" y="14870"/>
                        <a:pt x="7204" y="14870"/>
                      </a:cubicBezTo>
                      <a:cubicBezTo>
                        <a:pt x="7092" y="14880"/>
                        <a:pt x="6980" y="14885"/>
                        <a:pt x="6869" y="14885"/>
                      </a:cubicBezTo>
                      <a:cubicBezTo>
                        <a:pt x="6535" y="14885"/>
                        <a:pt x="6207" y="14839"/>
                        <a:pt x="5901" y="14748"/>
                      </a:cubicBezTo>
                      <a:cubicBezTo>
                        <a:pt x="5047" y="14585"/>
                        <a:pt x="4599" y="13608"/>
                        <a:pt x="5006" y="12876"/>
                      </a:cubicBezTo>
                      <a:cubicBezTo>
                        <a:pt x="5169" y="12550"/>
                        <a:pt x="5332" y="12306"/>
                        <a:pt x="5494" y="12021"/>
                      </a:cubicBezTo>
                      <a:cubicBezTo>
                        <a:pt x="5983" y="11370"/>
                        <a:pt x="6268" y="10637"/>
                        <a:pt x="6390" y="9905"/>
                      </a:cubicBezTo>
                      <a:cubicBezTo>
                        <a:pt x="6553" y="8969"/>
                        <a:pt x="6064" y="8073"/>
                        <a:pt x="5250" y="7707"/>
                      </a:cubicBezTo>
                      <a:cubicBezTo>
                        <a:pt x="5006" y="7544"/>
                        <a:pt x="4721" y="7463"/>
                        <a:pt x="4314" y="7300"/>
                      </a:cubicBezTo>
                      <a:cubicBezTo>
                        <a:pt x="4274" y="7260"/>
                        <a:pt x="4111" y="7219"/>
                        <a:pt x="3907" y="7137"/>
                      </a:cubicBezTo>
                      <a:cubicBezTo>
                        <a:pt x="2849" y="6649"/>
                        <a:pt x="2727" y="6201"/>
                        <a:pt x="3338" y="5265"/>
                      </a:cubicBezTo>
                      <a:cubicBezTo>
                        <a:pt x="3419" y="5184"/>
                        <a:pt x="3500" y="5103"/>
                        <a:pt x="3541" y="4980"/>
                      </a:cubicBezTo>
                      <a:cubicBezTo>
                        <a:pt x="3907" y="4451"/>
                        <a:pt x="4192" y="3841"/>
                        <a:pt x="4436" y="3231"/>
                      </a:cubicBezTo>
                      <a:cubicBezTo>
                        <a:pt x="4884" y="2172"/>
                        <a:pt x="4355" y="951"/>
                        <a:pt x="3297" y="544"/>
                      </a:cubicBezTo>
                      <a:cubicBezTo>
                        <a:pt x="2605" y="260"/>
                        <a:pt x="1913" y="97"/>
                        <a:pt x="1181" y="15"/>
                      </a:cubicBezTo>
                      <a:cubicBezTo>
                        <a:pt x="1109" y="5"/>
                        <a:pt x="1041" y="0"/>
                        <a:pt x="974"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8" name="Google Shape;458;p24"/>
                <p:cNvSpPr/>
                <p:nvPr/>
              </p:nvSpPr>
              <p:spPr>
                <a:xfrm rot="-1799866">
                  <a:off x="644343" y="4365872"/>
                  <a:ext cx="335806" cy="266586"/>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9" name="Google Shape;459;p24"/>
                <p:cNvSpPr/>
                <p:nvPr/>
              </p:nvSpPr>
              <p:spPr>
                <a:xfrm rot="-1799866">
                  <a:off x="1356650" y="4448220"/>
                  <a:ext cx="118950" cy="101886"/>
                </a:xfrm>
                <a:custGeom>
                  <a:avLst/>
                  <a:gdLst/>
                  <a:ahLst/>
                  <a:cxnLst/>
                  <a:rect l="l" t="t" r="r" b="b"/>
                  <a:pathLst>
                    <a:path w="5291" h="4532" extrusionOk="0">
                      <a:moveTo>
                        <a:pt x="2239" y="0"/>
                      </a:moveTo>
                      <a:cubicBezTo>
                        <a:pt x="1018" y="0"/>
                        <a:pt x="0" y="1018"/>
                        <a:pt x="0" y="2279"/>
                      </a:cubicBezTo>
                      <a:cubicBezTo>
                        <a:pt x="0" y="3630"/>
                        <a:pt x="1119" y="4532"/>
                        <a:pt x="2285" y="4532"/>
                      </a:cubicBezTo>
                      <a:cubicBezTo>
                        <a:pt x="2840" y="4532"/>
                        <a:pt x="3406" y="4327"/>
                        <a:pt x="3866" y="3867"/>
                      </a:cubicBezTo>
                      <a:cubicBezTo>
                        <a:pt x="5291" y="2442"/>
                        <a:pt x="4273" y="0"/>
                        <a:pt x="223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60" name="Google Shape;460;p24"/>
                <p:cNvSpPr/>
                <p:nvPr/>
              </p:nvSpPr>
              <p:spPr>
                <a:xfrm rot="1799866" flipH="1">
                  <a:off x="647023" y="2398312"/>
                  <a:ext cx="154650" cy="148266"/>
                </a:xfrm>
                <a:custGeom>
                  <a:avLst/>
                  <a:gdLst/>
                  <a:ahLst/>
                  <a:cxnLst/>
                  <a:rect l="l" t="t" r="r" b="b"/>
                  <a:pathLst>
                    <a:path w="6879" h="6595" extrusionOk="0">
                      <a:moveTo>
                        <a:pt x="3195" y="0"/>
                      </a:moveTo>
                      <a:cubicBezTo>
                        <a:pt x="3062" y="0"/>
                        <a:pt x="2934" y="73"/>
                        <a:pt x="2890" y="205"/>
                      </a:cubicBezTo>
                      <a:lnTo>
                        <a:pt x="2280" y="1874"/>
                      </a:lnTo>
                      <a:cubicBezTo>
                        <a:pt x="2239" y="1955"/>
                        <a:pt x="2158" y="2036"/>
                        <a:pt x="2076" y="2077"/>
                      </a:cubicBezTo>
                      <a:lnTo>
                        <a:pt x="367" y="2525"/>
                      </a:lnTo>
                      <a:cubicBezTo>
                        <a:pt x="82" y="2606"/>
                        <a:pt x="1" y="2932"/>
                        <a:pt x="245" y="3135"/>
                      </a:cubicBezTo>
                      <a:lnTo>
                        <a:pt x="1629" y="4193"/>
                      </a:lnTo>
                      <a:cubicBezTo>
                        <a:pt x="1710" y="4275"/>
                        <a:pt x="1751" y="4397"/>
                        <a:pt x="1751" y="4519"/>
                      </a:cubicBezTo>
                      <a:lnTo>
                        <a:pt x="1669" y="6228"/>
                      </a:lnTo>
                      <a:cubicBezTo>
                        <a:pt x="1669" y="6448"/>
                        <a:pt x="1839" y="6595"/>
                        <a:pt x="2009" y="6595"/>
                      </a:cubicBezTo>
                      <a:cubicBezTo>
                        <a:pt x="2060" y="6595"/>
                        <a:pt x="2111" y="6582"/>
                        <a:pt x="2158" y="6554"/>
                      </a:cubicBezTo>
                      <a:lnTo>
                        <a:pt x="3623" y="5536"/>
                      </a:lnTo>
                      <a:cubicBezTo>
                        <a:pt x="3670" y="5513"/>
                        <a:pt x="3730" y="5489"/>
                        <a:pt x="3797" y="5489"/>
                      </a:cubicBezTo>
                      <a:cubicBezTo>
                        <a:pt x="3845" y="5489"/>
                        <a:pt x="3897" y="5502"/>
                        <a:pt x="3948" y="5536"/>
                      </a:cubicBezTo>
                      <a:lnTo>
                        <a:pt x="5576" y="6147"/>
                      </a:lnTo>
                      <a:cubicBezTo>
                        <a:pt x="5626" y="6180"/>
                        <a:pt x="5680" y="6194"/>
                        <a:pt x="5734" y="6194"/>
                      </a:cubicBezTo>
                      <a:cubicBezTo>
                        <a:pt x="5949" y="6194"/>
                        <a:pt x="6162" y="5967"/>
                        <a:pt x="6065" y="5740"/>
                      </a:cubicBezTo>
                      <a:lnTo>
                        <a:pt x="5536" y="4071"/>
                      </a:lnTo>
                      <a:cubicBezTo>
                        <a:pt x="5536" y="3949"/>
                        <a:pt x="5536" y="3827"/>
                        <a:pt x="5617" y="3746"/>
                      </a:cubicBezTo>
                      <a:lnTo>
                        <a:pt x="6716" y="2403"/>
                      </a:lnTo>
                      <a:cubicBezTo>
                        <a:pt x="6879" y="2158"/>
                        <a:pt x="6716" y="1833"/>
                        <a:pt x="6472" y="1833"/>
                      </a:cubicBezTo>
                      <a:lnTo>
                        <a:pt x="4722" y="1792"/>
                      </a:lnTo>
                      <a:cubicBezTo>
                        <a:pt x="4600" y="1792"/>
                        <a:pt x="4477" y="1711"/>
                        <a:pt x="4437" y="1629"/>
                      </a:cubicBezTo>
                      <a:lnTo>
                        <a:pt x="3501" y="164"/>
                      </a:lnTo>
                      <a:cubicBezTo>
                        <a:pt x="3426" y="52"/>
                        <a:pt x="3309" y="0"/>
                        <a:pt x="3195"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461" name="Google Shape;461;p24"/>
              <p:cNvSpPr/>
              <p:nvPr/>
            </p:nvSpPr>
            <p:spPr>
              <a:xfrm rot="-1799788">
                <a:off x="673116" y="4154826"/>
                <a:ext cx="131151" cy="112338"/>
              </a:xfrm>
              <a:custGeom>
                <a:avLst/>
                <a:gdLst/>
                <a:ahLst/>
                <a:cxnLst/>
                <a:rect l="l" t="t" r="r" b="b"/>
                <a:pathLst>
                  <a:path w="5291" h="4532" extrusionOk="0">
                    <a:moveTo>
                      <a:pt x="2239" y="0"/>
                    </a:moveTo>
                    <a:cubicBezTo>
                      <a:pt x="1018" y="0"/>
                      <a:pt x="0" y="1018"/>
                      <a:pt x="0" y="2279"/>
                    </a:cubicBezTo>
                    <a:cubicBezTo>
                      <a:pt x="0" y="3630"/>
                      <a:pt x="1119" y="4532"/>
                      <a:pt x="2285" y="4532"/>
                    </a:cubicBezTo>
                    <a:cubicBezTo>
                      <a:pt x="2840" y="4532"/>
                      <a:pt x="3406" y="4327"/>
                      <a:pt x="3866" y="3867"/>
                    </a:cubicBezTo>
                    <a:cubicBezTo>
                      <a:pt x="5291" y="2442"/>
                      <a:pt x="4273" y="0"/>
                      <a:pt x="223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462" name="Google Shape;462;p24"/>
            <p:cNvGrpSpPr/>
            <p:nvPr/>
          </p:nvGrpSpPr>
          <p:grpSpPr>
            <a:xfrm flipH="1">
              <a:off x="5029050" y="4688638"/>
              <a:ext cx="2637464" cy="360910"/>
              <a:chOff x="3769654" y="4669674"/>
              <a:chExt cx="2637464" cy="360910"/>
            </a:xfrm>
          </p:grpSpPr>
          <p:grpSp>
            <p:nvGrpSpPr>
              <p:cNvPr id="463" name="Google Shape;463;p24"/>
              <p:cNvGrpSpPr/>
              <p:nvPr/>
            </p:nvGrpSpPr>
            <p:grpSpPr>
              <a:xfrm>
                <a:off x="4326487" y="4669674"/>
                <a:ext cx="2080631" cy="360197"/>
                <a:chOff x="8259083" y="155276"/>
                <a:chExt cx="1937093" cy="335348"/>
              </a:xfrm>
            </p:grpSpPr>
            <p:sp>
              <p:nvSpPr>
                <p:cNvPr id="464" name="Google Shape;464;p24"/>
                <p:cNvSpPr/>
                <p:nvPr/>
              </p:nvSpPr>
              <p:spPr>
                <a:xfrm flipH="1">
                  <a:off x="9165712" y="256637"/>
                  <a:ext cx="161042" cy="213921"/>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65" name="Google Shape;465;p24"/>
                <p:cNvSpPr/>
                <p:nvPr/>
              </p:nvSpPr>
              <p:spPr>
                <a:xfrm flipH="1">
                  <a:off x="8259083" y="155276"/>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66" name="Google Shape;466;p24"/>
                <p:cNvSpPr/>
                <p:nvPr/>
              </p:nvSpPr>
              <p:spPr>
                <a:xfrm flipH="1">
                  <a:off x="9860355" y="224027"/>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467" name="Google Shape;467;p24"/>
              <p:cNvSpPr/>
              <p:nvPr/>
            </p:nvSpPr>
            <p:spPr>
              <a:xfrm flipH="1">
                <a:off x="3769654" y="4800821"/>
                <a:ext cx="172969" cy="229763"/>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468" name="Google Shape;468;p24"/>
            <p:cNvGrpSpPr/>
            <p:nvPr/>
          </p:nvGrpSpPr>
          <p:grpSpPr>
            <a:xfrm rot="10800000">
              <a:off x="6545456" y="125835"/>
              <a:ext cx="1642914" cy="288106"/>
              <a:chOff x="1655357" y="4744366"/>
              <a:chExt cx="1642914" cy="288106"/>
            </a:xfrm>
          </p:grpSpPr>
          <p:sp>
            <p:nvSpPr>
              <p:cNvPr id="469" name="Google Shape;469;p24"/>
              <p:cNvSpPr/>
              <p:nvPr/>
            </p:nvSpPr>
            <p:spPr>
              <a:xfrm rot="6299960" flipH="1">
                <a:off x="3058591" y="4768337"/>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0" name="Google Shape;470;p24"/>
              <p:cNvSpPr/>
              <p:nvPr/>
            </p:nvSpPr>
            <p:spPr>
              <a:xfrm rot="6300015" flipH="1">
                <a:off x="1671921" y="4847666"/>
                <a:ext cx="149588" cy="149079"/>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1" name="Google Shape;471;p24"/>
              <p:cNvSpPr/>
              <p:nvPr/>
            </p:nvSpPr>
            <p:spPr>
              <a:xfrm rot="6299960" flipH="1">
                <a:off x="2353182" y="4848574"/>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472" name="Google Shape;472;p24"/>
            <p:cNvGrpSpPr/>
            <p:nvPr/>
          </p:nvGrpSpPr>
          <p:grpSpPr>
            <a:xfrm rot="5400000">
              <a:off x="-108326" y="1672873"/>
              <a:ext cx="729459" cy="202877"/>
              <a:chOff x="3135892" y="4857387"/>
              <a:chExt cx="729459" cy="202877"/>
            </a:xfrm>
          </p:grpSpPr>
          <p:sp>
            <p:nvSpPr>
              <p:cNvPr id="473" name="Google Shape;473;p24"/>
              <p:cNvSpPr/>
              <p:nvPr/>
            </p:nvSpPr>
            <p:spPr>
              <a:xfrm rot="-4499985" flipH="1">
                <a:off x="3699199" y="4893114"/>
                <a:ext cx="149588" cy="149079"/>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4" name="Google Shape;474;p24"/>
              <p:cNvSpPr/>
              <p:nvPr/>
            </p:nvSpPr>
            <p:spPr>
              <a:xfrm rot="-4500040" flipH="1">
                <a:off x="3154081" y="4876366"/>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475" name="Google Shape;475;p24"/>
          <p:cNvSpPr txBox="1">
            <a:spLocks noGrp="1"/>
          </p:cNvSpPr>
          <p:nvPr>
            <p:ph type="title"/>
          </p:nvPr>
        </p:nvSpPr>
        <p:spPr>
          <a:xfrm>
            <a:off x="820836" y="2941126"/>
            <a:ext cx="2574000" cy="745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5000"/>
              <a:buNone/>
              <a:defRPr sz="5000"/>
            </a:lvl1pPr>
            <a:lvl2pPr lvl="1" algn="ctr">
              <a:lnSpc>
                <a:spcPct val="100000"/>
              </a:lnSpc>
              <a:spcBef>
                <a:spcPts val="0"/>
              </a:spcBef>
              <a:spcAft>
                <a:spcPts val="0"/>
              </a:spcAft>
              <a:buSzPts val="5000"/>
              <a:buNone/>
              <a:defRPr sz="5000"/>
            </a:lvl2pPr>
            <a:lvl3pPr lvl="2" algn="ctr">
              <a:lnSpc>
                <a:spcPct val="100000"/>
              </a:lnSpc>
              <a:spcBef>
                <a:spcPts val="0"/>
              </a:spcBef>
              <a:spcAft>
                <a:spcPts val="0"/>
              </a:spcAft>
              <a:buSzPts val="5000"/>
              <a:buNone/>
              <a:defRPr sz="5000"/>
            </a:lvl3pPr>
            <a:lvl4pPr lvl="3" algn="ctr">
              <a:lnSpc>
                <a:spcPct val="100000"/>
              </a:lnSpc>
              <a:spcBef>
                <a:spcPts val="0"/>
              </a:spcBef>
              <a:spcAft>
                <a:spcPts val="0"/>
              </a:spcAft>
              <a:buSzPts val="5000"/>
              <a:buNone/>
              <a:defRPr sz="5000"/>
            </a:lvl4pPr>
            <a:lvl5pPr lvl="4" algn="ctr">
              <a:lnSpc>
                <a:spcPct val="100000"/>
              </a:lnSpc>
              <a:spcBef>
                <a:spcPts val="0"/>
              </a:spcBef>
              <a:spcAft>
                <a:spcPts val="0"/>
              </a:spcAft>
              <a:buSzPts val="5000"/>
              <a:buNone/>
              <a:defRPr sz="5000"/>
            </a:lvl5pPr>
            <a:lvl6pPr lvl="5" algn="ctr">
              <a:lnSpc>
                <a:spcPct val="100000"/>
              </a:lnSpc>
              <a:spcBef>
                <a:spcPts val="0"/>
              </a:spcBef>
              <a:spcAft>
                <a:spcPts val="0"/>
              </a:spcAft>
              <a:buSzPts val="5000"/>
              <a:buNone/>
              <a:defRPr sz="5000"/>
            </a:lvl6pPr>
            <a:lvl7pPr lvl="6" algn="ctr">
              <a:lnSpc>
                <a:spcPct val="100000"/>
              </a:lnSpc>
              <a:spcBef>
                <a:spcPts val="0"/>
              </a:spcBef>
              <a:spcAft>
                <a:spcPts val="0"/>
              </a:spcAft>
              <a:buSzPts val="5000"/>
              <a:buNone/>
              <a:defRPr sz="5000"/>
            </a:lvl7pPr>
            <a:lvl8pPr lvl="7" algn="ctr">
              <a:lnSpc>
                <a:spcPct val="100000"/>
              </a:lnSpc>
              <a:spcBef>
                <a:spcPts val="0"/>
              </a:spcBef>
              <a:spcAft>
                <a:spcPts val="0"/>
              </a:spcAft>
              <a:buSzPts val="5000"/>
              <a:buNone/>
              <a:defRPr sz="5000"/>
            </a:lvl8pPr>
            <a:lvl9pPr lvl="8" algn="ctr">
              <a:lnSpc>
                <a:spcPct val="100000"/>
              </a:lnSpc>
              <a:spcBef>
                <a:spcPts val="0"/>
              </a:spcBef>
              <a:spcAft>
                <a:spcPts val="0"/>
              </a:spcAft>
              <a:buSzPts val="5000"/>
              <a:buNone/>
              <a:defRPr sz="5000"/>
            </a:lvl9pPr>
          </a:lstStyle>
          <a:p>
            <a:endParaRPr/>
          </a:p>
        </p:txBody>
      </p:sp>
      <p:sp>
        <p:nvSpPr>
          <p:cNvPr id="476" name="Google Shape;476;p24"/>
          <p:cNvSpPr txBox="1">
            <a:spLocks noGrp="1"/>
          </p:cNvSpPr>
          <p:nvPr>
            <p:ph type="subTitle" idx="1"/>
          </p:nvPr>
        </p:nvSpPr>
        <p:spPr>
          <a:xfrm>
            <a:off x="1024986" y="3736825"/>
            <a:ext cx="2165700" cy="4383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600"/>
              <a:buNone/>
              <a:defRPr sz="1600"/>
            </a:lvl1pPr>
            <a:lvl2pPr lvl="1" algn="ctr">
              <a:lnSpc>
                <a:spcPct val="100000"/>
              </a:lnSpc>
              <a:spcBef>
                <a:spcPts val="0"/>
              </a:spcBef>
              <a:spcAft>
                <a:spcPts val="0"/>
              </a:spcAft>
              <a:buSzPts val="1600"/>
              <a:buNone/>
              <a:defRPr sz="1600"/>
            </a:lvl2pPr>
            <a:lvl3pPr lvl="2" algn="ctr">
              <a:lnSpc>
                <a:spcPct val="100000"/>
              </a:lnSpc>
              <a:spcBef>
                <a:spcPts val="0"/>
              </a:spcBef>
              <a:spcAft>
                <a:spcPts val="0"/>
              </a:spcAft>
              <a:buSzPts val="1600"/>
              <a:buNone/>
              <a:defRPr sz="1600"/>
            </a:lvl3pPr>
            <a:lvl4pPr lvl="3" algn="ctr">
              <a:lnSpc>
                <a:spcPct val="100000"/>
              </a:lnSpc>
              <a:spcBef>
                <a:spcPts val="0"/>
              </a:spcBef>
              <a:spcAft>
                <a:spcPts val="0"/>
              </a:spcAft>
              <a:buSzPts val="1600"/>
              <a:buNone/>
              <a:defRPr sz="1600"/>
            </a:lvl4pPr>
            <a:lvl5pPr lvl="4" algn="ctr">
              <a:lnSpc>
                <a:spcPct val="100000"/>
              </a:lnSpc>
              <a:spcBef>
                <a:spcPts val="0"/>
              </a:spcBef>
              <a:spcAft>
                <a:spcPts val="0"/>
              </a:spcAft>
              <a:buSzPts val="1600"/>
              <a:buNone/>
              <a:defRPr sz="1600"/>
            </a:lvl5pPr>
            <a:lvl6pPr lvl="5" algn="ctr">
              <a:lnSpc>
                <a:spcPct val="100000"/>
              </a:lnSpc>
              <a:spcBef>
                <a:spcPts val="0"/>
              </a:spcBef>
              <a:spcAft>
                <a:spcPts val="0"/>
              </a:spcAft>
              <a:buSzPts val="1600"/>
              <a:buNone/>
              <a:defRPr sz="1600"/>
            </a:lvl6pPr>
            <a:lvl7pPr lvl="6" algn="ctr">
              <a:lnSpc>
                <a:spcPct val="100000"/>
              </a:lnSpc>
              <a:spcBef>
                <a:spcPts val="0"/>
              </a:spcBef>
              <a:spcAft>
                <a:spcPts val="0"/>
              </a:spcAft>
              <a:buSzPts val="1600"/>
              <a:buNone/>
              <a:defRPr sz="1600"/>
            </a:lvl7pPr>
            <a:lvl8pPr lvl="7" algn="ctr">
              <a:lnSpc>
                <a:spcPct val="100000"/>
              </a:lnSpc>
              <a:spcBef>
                <a:spcPts val="0"/>
              </a:spcBef>
              <a:spcAft>
                <a:spcPts val="0"/>
              </a:spcAft>
              <a:buSzPts val="1600"/>
              <a:buNone/>
              <a:defRPr sz="1600"/>
            </a:lvl8pPr>
            <a:lvl9pPr lvl="8" algn="ctr">
              <a:lnSpc>
                <a:spcPct val="100000"/>
              </a:lnSpc>
              <a:spcBef>
                <a:spcPts val="0"/>
              </a:spcBef>
              <a:spcAft>
                <a:spcPts val="0"/>
              </a:spcAft>
              <a:buSzPts val="1600"/>
              <a:buNone/>
              <a:defRPr sz="1600"/>
            </a:lvl9pPr>
          </a:lstStyle>
          <a:p>
            <a:endParaRPr/>
          </a:p>
        </p:txBody>
      </p:sp>
      <p:sp>
        <p:nvSpPr>
          <p:cNvPr id="477" name="Google Shape;477;p24"/>
          <p:cNvSpPr txBox="1">
            <a:spLocks noGrp="1"/>
          </p:cNvSpPr>
          <p:nvPr>
            <p:ph type="title" idx="2"/>
          </p:nvPr>
        </p:nvSpPr>
        <p:spPr>
          <a:xfrm>
            <a:off x="3284997" y="1906446"/>
            <a:ext cx="2574000" cy="745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Clr>
                <a:schemeClr val="accent5"/>
              </a:buClr>
              <a:buSzPts val="5000"/>
              <a:buNone/>
              <a:defRPr sz="5000">
                <a:solidFill>
                  <a:schemeClr val="accent4"/>
                </a:solidFill>
              </a:defRPr>
            </a:lvl1pPr>
            <a:lvl2pPr lvl="1" algn="ctr">
              <a:lnSpc>
                <a:spcPct val="100000"/>
              </a:lnSpc>
              <a:spcBef>
                <a:spcPts val="0"/>
              </a:spcBef>
              <a:spcAft>
                <a:spcPts val="0"/>
              </a:spcAft>
              <a:buSzPts val="5000"/>
              <a:buNone/>
              <a:defRPr sz="5000"/>
            </a:lvl2pPr>
            <a:lvl3pPr lvl="2" algn="ctr">
              <a:lnSpc>
                <a:spcPct val="100000"/>
              </a:lnSpc>
              <a:spcBef>
                <a:spcPts val="0"/>
              </a:spcBef>
              <a:spcAft>
                <a:spcPts val="0"/>
              </a:spcAft>
              <a:buSzPts val="5000"/>
              <a:buNone/>
              <a:defRPr sz="5000"/>
            </a:lvl3pPr>
            <a:lvl4pPr lvl="3" algn="ctr">
              <a:lnSpc>
                <a:spcPct val="100000"/>
              </a:lnSpc>
              <a:spcBef>
                <a:spcPts val="0"/>
              </a:spcBef>
              <a:spcAft>
                <a:spcPts val="0"/>
              </a:spcAft>
              <a:buSzPts val="5000"/>
              <a:buNone/>
              <a:defRPr sz="5000"/>
            </a:lvl4pPr>
            <a:lvl5pPr lvl="4" algn="ctr">
              <a:lnSpc>
                <a:spcPct val="100000"/>
              </a:lnSpc>
              <a:spcBef>
                <a:spcPts val="0"/>
              </a:spcBef>
              <a:spcAft>
                <a:spcPts val="0"/>
              </a:spcAft>
              <a:buSzPts val="5000"/>
              <a:buNone/>
              <a:defRPr sz="5000"/>
            </a:lvl5pPr>
            <a:lvl6pPr lvl="5" algn="ctr">
              <a:lnSpc>
                <a:spcPct val="100000"/>
              </a:lnSpc>
              <a:spcBef>
                <a:spcPts val="0"/>
              </a:spcBef>
              <a:spcAft>
                <a:spcPts val="0"/>
              </a:spcAft>
              <a:buSzPts val="5000"/>
              <a:buNone/>
              <a:defRPr sz="5000"/>
            </a:lvl6pPr>
            <a:lvl7pPr lvl="6" algn="ctr">
              <a:lnSpc>
                <a:spcPct val="100000"/>
              </a:lnSpc>
              <a:spcBef>
                <a:spcPts val="0"/>
              </a:spcBef>
              <a:spcAft>
                <a:spcPts val="0"/>
              </a:spcAft>
              <a:buSzPts val="5000"/>
              <a:buNone/>
              <a:defRPr sz="5000"/>
            </a:lvl7pPr>
            <a:lvl8pPr lvl="7" algn="ctr">
              <a:lnSpc>
                <a:spcPct val="100000"/>
              </a:lnSpc>
              <a:spcBef>
                <a:spcPts val="0"/>
              </a:spcBef>
              <a:spcAft>
                <a:spcPts val="0"/>
              </a:spcAft>
              <a:buSzPts val="5000"/>
              <a:buNone/>
              <a:defRPr sz="5000"/>
            </a:lvl8pPr>
            <a:lvl9pPr lvl="8" algn="ctr">
              <a:lnSpc>
                <a:spcPct val="100000"/>
              </a:lnSpc>
              <a:spcBef>
                <a:spcPts val="0"/>
              </a:spcBef>
              <a:spcAft>
                <a:spcPts val="0"/>
              </a:spcAft>
              <a:buSzPts val="5000"/>
              <a:buNone/>
              <a:defRPr sz="5000"/>
            </a:lvl9pPr>
          </a:lstStyle>
          <a:p>
            <a:endParaRPr/>
          </a:p>
        </p:txBody>
      </p:sp>
      <p:sp>
        <p:nvSpPr>
          <p:cNvPr id="478" name="Google Shape;478;p24"/>
          <p:cNvSpPr txBox="1">
            <a:spLocks noGrp="1"/>
          </p:cNvSpPr>
          <p:nvPr>
            <p:ph type="subTitle" idx="3"/>
          </p:nvPr>
        </p:nvSpPr>
        <p:spPr>
          <a:xfrm>
            <a:off x="3489150" y="2702146"/>
            <a:ext cx="2165700" cy="4383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600"/>
              <a:buNone/>
              <a:defRPr sz="1600"/>
            </a:lvl1pPr>
            <a:lvl2pPr lvl="1" algn="ctr">
              <a:lnSpc>
                <a:spcPct val="100000"/>
              </a:lnSpc>
              <a:spcBef>
                <a:spcPts val="0"/>
              </a:spcBef>
              <a:spcAft>
                <a:spcPts val="0"/>
              </a:spcAft>
              <a:buSzPts val="1600"/>
              <a:buNone/>
              <a:defRPr sz="1600"/>
            </a:lvl2pPr>
            <a:lvl3pPr lvl="2" algn="ctr">
              <a:lnSpc>
                <a:spcPct val="100000"/>
              </a:lnSpc>
              <a:spcBef>
                <a:spcPts val="0"/>
              </a:spcBef>
              <a:spcAft>
                <a:spcPts val="0"/>
              </a:spcAft>
              <a:buSzPts val="1600"/>
              <a:buNone/>
              <a:defRPr sz="1600"/>
            </a:lvl3pPr>
            <a:lvl4pPr lvl="3" algn="ctr">
              <a:lnSpc>
                <a:spcPct val="100000"/>
              </a:lnSpc>
              <a:spcBef>
                <a:spcPts val="0"/>
              </a:spcBef>
              <a:spcAft>
                <a:spcPts val="0"/>
              </a:spcAft>
              <a:buSzPts val="1600"/>
              <a:buNone/>
              <a:defRPr sz="1600"/>
            </a:lvl4pPr>
            <a:lvl5pPr lvl="4" algn="ctr">
              <a:lnSpc>
                <a:spcPct val="100000"/>
              </a:lnSpc>
              <a:spcBef>
                <a:spcPts val="0"/>
              </a:spcBef>
              <a:spcAft>
                <a:spcPts val="0"/>
              </a:spcAft>
              <a:buSzPts val="1600"/>
              <a:buNone/>
              <a:defRPr sz="1600"/>
            </a:lvl5pPr>
            <a:lvl6pPr lvl="5" algn="ctr">
              <a:lnSpc>
                <a:spcPct val="100000"/>
              </a:lnSpc>
              <a:spcBef>
                <a:spcPts val="0"/>
              </a:spcBef>
              <a:spcAft>
                <a:spcPts val="0"/>
              </a:spcAft>
              <a:buSzPts val="1600"/>
              <a:buNone/>
              <a:defRPr sz="1600"/>
            </a:lvl6pPr>
            <a:lvl7pPr lvl="6" algn="ctr">
              <a:lnSpc>
                <a:spcPct val="100000"/>
              </a:lnSpc>
              <a:spcBef>
                <a:spcPts val="0"/>
              </a:spcBef>
              <a:spcAft>
                <a:spcPts val="0"/>
              </a:spcAft>
              <a:buSzPts val="1600"/>
              <a:buNone/>
              <a:defRPr sz="1600"/>
            </a:lvl7pPr>
            <a:lvl8pPr lvl="7" algn="ctr">
              <a:lnSpc>
                <a:spcPct val="100000"/>
              </a:lnSpc>
              <a:spcBef>
                <a:spcPts val="0"/>
              </a:spcBef>
              <a:spcAft>
                <a:spcPts val="0"/>
              </a:spcAft>
              <a:buSzPts val="1600"/>
              <a:buNone/>
              <a:defRPr sz="1600"/>
            </a:lvl8pPr>
            <a:lvl9pPr lvl="8" algn="ctr">
              <a:lnSpc>
                <a:spcPct val="100000"/>
              </a:lnSpc>
              <a:spcBef>
                <a:spcPts val="0"/>
              </a:spcBef>
              <a:spcAft>
                <a:spcPts val="0"/>
              </a:spcAft>
              <a:buSzPts val="1600"/>
              <a:buNone/>
              <a:defRPr sz="1600"/>
            </a:lvl9pPr>
          </a:lstStyle>
          <a:p>
            <a:endParaRPr/>
          </a:p>
        </p:txBody>
      </p:sp>
      <p:sp>
        <p:nvSpPr>
          <p:cNvPr id="479" name="Google Shape;479;p24"/>
          <p:cNvSpPr txBox="1">
            <a:spLocks noGrp="1"/>
          </p:cNvSpPr>
          <p:nvPr>
            <p:ph type="title" idx="4"/>
          </p:nvPr>
        </p:nvSpPr>
        <p:spPr>
          <a:xfrm>
            <a:off x="5749162" y="2941126"/>
            <a:ext cx="2574000" cy="745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Clr>
                <a:schemeClr val="accent4"/>
              </a:buClr>
              <a:buSzPts val="5000"/>
              <a:buNone/>
              <a:defRPr sz="5000"/>
            </a:lvl1pPr>
            <a:lvl2pPr lvl="1" algn="ctr">
              <a:lnSpc>
                <a:spcPct val="100000"/>
              </a:lnSpc>
              <a:spcBef>
                <a:spcPts val="0"/>
              </a:spcBef>
              <a:spcAft>
                <a:spcPts val="0"/>
              </a:spcAft>
              <a:buClr>
                <a:schemeClr val="accent4"/>
              </a:buClr>
              <a:buSzPts val="5000"/>
              <a:buNone/>
              <a:defRPr sz="5000">
                <a:solidFill>
                  <a:schemeClr val="accent4"/>
                </a:solidFill>
              </a:defRPr>
            </a:lvl2pPr>
            <a:lvl3pPr lvl="2" algn="ctr">
              <a:lnSpc>
                <a:spcPct val="100000"/>
              </a:lnSpc>
              <a:spcBef>
                <a:spcPts val="0"/>
              </a:spcBef>
              <a:spcAft>
                <a:spcPts val="0"/>
              </a:spcAft>
              <a:buClr>
                <a:schemeClr val="accent4"/>
              </a:buClr>
              <a:buSzPts val="5000"/>
              <a:buNone/>
              <a:defRPr sz="5000">
                <a:solidFill>
                  <a:schemeClr val="accent4"/>
                </a:solidFill>
              </a:defRPr>
            </a:lvl3pPr>
            <a:lvl4pPr lvl="3" algn="ctr">
              <a:lnSpc>
                <a:spcPct val="100000"/>
              </a:lnSpc>
              <a:spcBef>
                <a:spcPts val="0"/>
              </a:spcBef>
              <a:spcAft>
                <a:spcPts val="0"/>
              </a:spcAft>
              <a:buClr>
                <a:schemeClr val="accent4"/>
              </a:buClr>
              <a:buSzPts val="5000"/>
              <a:buNone/>
              <a:defRPr sz="5000">
                <a:solidFill>
                  <a:schemeClr val="accent4"/>
                </a:solidFill>
              </a:defRPr>
            </a:lvl4pPr>
            <a:lvl5pPr lvl="4" algn="ctr">
              <a:lnSpc>
                <a:spcPct val="100000"/>
              </a:lnSpc>
              <a:spcBef>
                <a:spcPts val="0"/>
              </a:spcBef>
              <a:spcAft>
                <a:spcPts val="0"/>
              </a:spcAft>
              <a:buClr>
                <a:schemeClr val="accent4"/>
              </a:buClr>
              <a:buSzPts val="5000"/>
              <a:buNone/>
              <a:defRPr sz="5000">
                <a:solidFill>
                  <a:schemeClr val="accent4"/>
                </a:solidFill>
              </a:defRPr>
            </a:lvl5pPr>
            <a:lvl6pPr lvl="5" algn="ctr">
              <a:lnSpc>
                <a:spcPct val="100000"/>
              </a:lnSpc>
              <a:spcBef>
                <a:spcPts val="0"/>
              </a:spcBef>
              <a:spcAft>
                <a:spcPts val="0"/>
              </a:spcAft>
              <a:buClr>
                <a:schemeClr val="accent4"/>
              </a:buClr>
              <a:buSzPts val="5000"/>
              <a:buNone/>
              <a:defRPr sz="5000">
                <a:solidFill>
                  <a:schemeClr val="accent4"/>
                </a:solidFill>
              </a:defRPr>
            </a:lvl6pPr>
            <a:lvl7pPr lvl="6" algn="ctr">
              <a:lnSpc>
                <a:spcPct val="100000"/>
              </a:lnSpc>
              <a:spcBef>
                <a:spcPts val="0"/>
              </a:spcBef>
              <a:spcAft>
                <a:spcPts val="0"/>
              </a:spcAft>
              <a:buClr>
                <a:schemeClr val="accent4"/>
              </a:buClr>
              <a:buSzPts val="5000"/>
              <a:buNone/>
              <a:defRPr sz="5000">
                <a:solidFill>
                  <a:schemeClr val="accent4"/>
                </a:solidFill>
              </a:defRPr>
            </a:lvl7pPr>
            <a:lvl8pPr lvl="7" algn="ctr">
              <a:lnSpc>
                <a:spcPct val="100000"/>
              </a:lnSpc>
              <a:spcBef>
                <a:spcPts val="0"/>
              </a:spcBef>
              <a:spcAft>
                <a:spcPts val="0"/>
              </a:spcAft>
              <a:buClr>
                <a:schemeClr val="accent4"/>
              </a:buClr>
              <a:buSzPts val="5000"/>
              <a:buNone/>
              <a:defRPr sz="5000">
                <a:solidFill>
                  <a:schemeClr val="accent4"/>
                </a:solidFill>
              </a:defRPr>
            </a:lvl8pPr>
            <a:lvl9pPr lvl="8" algn="ctr">
              <a:lnSpc>
                <a:spcPct val="100000"/>
              </a:lnSpc>
              <a:spcBef>
                <a:spcPts val="0"/>
              </a:spcBef>
              <a:spcAft>
                <a:spcPts val="0"/>
              </a:spcAft>
              <a:buClr>
                <a:schemeClr val="accent4"/>
              </a:buClr>
              <a:buSzPts val="5000"/>
              <a:buNone/>
              <a:defRPr sz="5000">
                <a:solidFill>
                  <a:schemeClr val="accent4"/>
                </a:solidFill>
              </a:defRPr>
            </a:lvl9pPr>
          </a:lstStyle>
          <a:p>
            <a:endParaRPr/>
          </a:p>
        </p:txBody>
      </p:sp>
      <p:sp>
        <p:nvSpPr>
          <p:cNvPr id="480" name="Google Shape;480;p24"/>
          <p:cNvSpPr txBox="1">
            <a:spLocks noGrp="1"/>
          </p:cNvSpPr>
          <p:nvPr>
            <p:ph type="subTitle" idx="5"/>
          </p:nvPr>
        </p:nvSpPr>
        <p:spPr>
          <a:xfrm>
            <a:off x="5953312" y="3736825"/>
            <a:ext cx="2165700" cy="4383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600"/>
              <a:buNone/>
              <a:defRPr sz="1600"/>
            </a:lvl1pPr>
            <a:lvl2pPr lvl="1" algn="ctr">
              <a:lnSpc>
                <a:spcPct val="100000"/>
              </a:lnSpc>
              <a:spcBef>
                <a:spcPts val="0"/>
              </a:spcBef>
              <a:spcAft>
                <a:spcPts val="0"/>
              </a:spcAft>
              <a:buSzPts val="1600"/>
              <a:buNone/>
              <a:defRPr sz="1600"/>
            </a:lvl2pPr>
            <a:lvl3pPr lvl="2" algn="ctr">
              <a:lnSpc>
                <a:spcPct val="100000"/>
              </a:lnSpc>
              <a:spcBef>
                <a:spcPts val="0"/>
              </a:spcBef>
              <a:spcAft>
                <a:spcPts val="0"/>
              </a:spcAft>
              <a:buSzPts val="1600"/>
              <a:buNone/>
              <a:defRPr sz="1600"/>
            </a:lvl3pPr>
            <a:lvl4pPr lvl="3" algn="ctr">
              <a:lnSpc>
                <a:spcPct val="100000"/>
              </a:lnSpc>
              <a:spcBef>
                <a:spcPts val="0"/>
              </a:spcBef>
              <a:spcAft>
                <a:spcPts val="0"/>
              </a:spcAft>
              <a:buSzPts val="1600"/>
              <a:buNone/>
              <a:defRPr sz="1600"/>
            </a:lvl4pPr>
            <a:lvl5pPr lvl="4" algn="ctr">
              <a:lnSpc>
                <a:spcPct val="100000"/>
              </a:lnSpc>
              <a:spcBef>
                <a:spcPts val="0"/>
              </a:spcBef>
              <a:spcAft>
                <a:spcPts val="0"/>
              </a:spcAft>
              <a:buSzPts val="1600"/>
              <a:buNone/>
              <a:defRPr sz="1600"/>
            </a:lvl5pPr>
            <a:lvl6pPr lvl="5" algn="ctr">
              <a:lnSpc>
                <a:spcPct val="100000"/>
              </a:lnSpc>
              <a:spcBef>
                <a:spcPts val="0"/>
              </a:spcBef>
              <a:spcAft>
                <a:spcPts val="0"/>
              </a:spcAft>
              <a:buSzPts val="1600"/>
              <a:buNone/>
              <a:defRPr sz="1600"/>
            </a:lvl6pPr>
            <a:lvl7pPr lvl="6" algn="ctr">
              <a:lnSpc>
                <a:spcPct val="100000"/>
              </a:lnSpc>
              <a:spcBef>
                <a:spcPts val="0"/>
              </a:spcBef>
              <a:spcAft>
                <a:spcPts val="0"/>
              </a:spcAft>
              <a:buSzPts val="1600"/>
              <a:buNone/>
              <a:defRPr sz="1600"/>
            </a:lvl7pPr>
            <a:lvl8pPr lvl="7" algn="ctr">
              <a:lnSpc>
                <a:spcPct val="100000"/>
              </a:lnSpc>
              <a:spcBef>
                <a:spcPts val="0"/>
              </a:spcBef>
              <a:spcAft>
                <a:spcPts val="0"/>
              </a:spcAft>
              <a:buSzPts val="1600"/>
              <a:buNone/>
              <a:defRPr sz="1600"/>
            </a:lvl8pPr>
            <a:lvl9pPr lvl="8" algn="ctr">
              <a:lnSpc>
                <a:spcPct val="100000"/>
              </a:lnSpc>
              <a:spcBef>
                <a:spcPts val="0"/>
              </a:spcBef>
              <a:spcAft>
                <a:spcPts val="0"/>
              </a:spcAft>
              <a:buSzPts val="1600"/>
              <a:buNone/>
              <a:defRPr sz="16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three columns">
  <p:cSld name="CUSTOM_2_2_1_1_1">
    <p:spTree>
      <p:nvGrpSpPr>
        <p:cNvPr id="1" name="Shape 481"/>
        <p:cNvGrpSpPr/>
        <p:nvPr/>
      </p:nvGrpSpPr>
      <p:grpSpPr>
        <a:xfrm>
          <a:off x="0" y="0"/>
          <a:ext cx="0" cy="0"/>
          <a:chOff x="0" y="0"/>
          <a:chExt cx="0" cy="0"/>
        </a:xfrm>
      </p:grpSpPr>
      <p:sp>
        <p:nvSpPr>
          <p:cNvPr id="482" name="Google Shape;482;p25"/>
          <p:cNvSpPr/>
          <p:nvPr/>
        </p:nvSpPr>
        <p:spPr>
          <a:xfrm flipH="1">
            <a:off x="539400" y="539500"/>
            <a:ext cx="8065200" cy="4069200"/>
          </a:xfrm>
          <a:prstGeom prst="roundRect">
            <a:avLst>
              <a:gd name="adj" fmla="val 5869"/>
            </a:avLst>
          </a:prstGeom>
          <a:solidFill>
            <a:schemeClr val="l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483" name="Google Shape;483;p25"/>
          <p:cNvGrpSpPr/>
          <p:nvPr/>
        </p:nvGrpSpPr>
        <p:grpSpPr>
          <a:xfrm>
            <a:off x="71419" y="57973"/>
            <a:ext cx="9749356" cy="5114900"/>
            <a:chOff x="71419" y="57973"/>
            <a:chExt cx="9749356" cy="5114900"/>
          </a:xfrm>
        </p:grpSpPr>
        <p:sp>
          <p:nvSpPr>
            <p:cNvPr id="484" name="Google Shape;484;p25"/>
            <p:cNvSpPr/>
            <p:nvPr/>
          </p:nvSpPr>
          <p:spPr>
            <a:xfrm rot="10800000">
              <a:off x="196732" y="2550749"/>
              <a:ext cx="179822" cy="173780"/>
            </a:xfrm>
            <a:custGeom>
              <a:avLst/>
              <a:gdLst/>
              <a:ahLst/>
              <a:cxnLst/>
              <a:rect l="l" t="t" r="r" b="b"/>
              <a:pathLst>
                <a:path w="8303" h="8024" extrusionOk="0">
                  <a:moveTo>
                    <a:pt x="6826" y="0"/>
                  </a:moveTo>
                  <a:cubicBezTo>
                    <a:pt x="6745" y="0"/>
                    <a:pt x="6665" y="22"/>
                    <a:pt x="6593" y="70"/>
                  </a:cubicBezTo>
                  <a:cubicBezTo>
                    <a:pt x="6268" y="314"/>
                    <a:pt x="6064" y="639"/>
                    <a:pt x="4721" y="2104"/>
                  </a:cubicBezTo>
                  <a:cubicBezTo>
                    <a:pt x="4619" y="2225"/>
                    <a:pt x="4538" y="2278"/>
                    <a:pt x="4471" y="2278"/>
                  </a:cubicBezTo>
                  <a:cubicBezTo>
                    <a:pt x="4244" y="2278"/>
                    <a:pt x="4177" y="1674"/>
                    <a:pt x="3988" y="1046"/>
                  </a:cubicBezTo>
                  <a:cubicBezTo>
                    <a:pt x="3884" y="663"/>
                    <a:pt x="3600" y="190"/>
                    <a:pt x="3265" y="190"/>
                  </a:cubicBezTo>
                  <a:cubicBezTo>
                    <a:pt x="3209" y="190"/>
                    <a:pt x="3152" y="203"/>
                    <a:pt x="3093" y="232"/>
                  </a:cubicBezTo>
                  <a:cubicBezTo>
                    <a:pt x="2645" y="436"/>
                    <a:pt x="2808" y="761"/>
                    <a:pt x="2890" y="1168"/>
                  </a:cubicBezTo>
                  <a:cubicBezTo>
                    <a:pt x="3173" y="2260"/>
                    <a:pt x="3375" y="2696"/>
                    <a:pt x="3144" y="2696"/>
                  </a:cubicBezTo>
                  <a:cubicBezTo>
                    <a:pt x="2943" y="2696"/>
                    <a:pt x="2419" y="2370"/>
                    <a:pt x="1343" y="1860"/>
                  </a:cubicBezTo>
                  <a:cubicBezTo>
                    <a:pt x="1116" y="1747"/>
                    <a:pt x="837" y="1633"/>
                    <a:pt x="608" y="1633"/>
                  </a:cubicBezTo>
                  <a:cubicBezTo>
                    <a:pt x="426" y="1633"/>
                    <a:pt x="275" y="1704"/>
                    <a:pt x="204" y="1901"/>
                  </a:cubicBezTo>
                  <a:cubicBezTo>
                    <a:pt x="0" y="2349"/>
                    <a:pt x="570" y="2593"/>
                    <a:pt x="1506" y="3081"/>
                  </a:cubicBezTo>
                  <a:cubicBezTo>
                    <a:pt x="1628" y="3163"/>
                    <a:pt x="1791" y="3163"/>
                    <a:pt x="1913" y="3244"/>
                  </a:cubicBezTo>
                  <a:cubicBezTo>
                    <a:pt x="2198" y="3366"/>
                    <a:pt x="2483" y="3570"/>
                    <a:pt x="2727" y="3773"/>
                  </a:cubicBezTo>
                  <a:cubicBezTo>
                    <a:pt x="2483" y="4099"/>
                    <a:pt x="2116" y="4017"/>
                    <a:pt x="1832" y="4180"/>
                  </a:cubicBezTo>
                  <a:cubicBezTo>
                    <a:pt x="1343" y="4384"/>
                    <a:pt x="896" y="4302"/>
                    <a:pt x="611" y="4791"/>
                  </a:cubicBezTo>
                  <a:cubicBezTo>
                    <a:pt x="489" y="4953"/>
                    <a:pt x="570" y="5197"/>
                    <a:pt x="773" y="5279"/>
                  </a:cubicBezTo>
                  <a:cubicBezTo>
                    <a:pt x="913" y="5325"/>
                    <a:pt x="1057" y="5344"/>
                    <a:pt x="1201" y="5344"/>
                  </a:cubicBezTo>
                  <a:cubicBezTo>
                    <a:pt x="1741" y="5344"/>
                    <a:pt x="2282" y="5086"/>
                    <a:pt x="2562" y="5086"/>
                  </a:cubicBezTo>
                  <a:cubicBezTo>
                    <a:pt x="2732" y="5086"/>
                    <a:pt x="2806" y="5180"/>
                    <a:pt x="2727" y="5482"/>
                  </a:cubicBezTo>
                  <a:cubicBezTo>
                    <a:pt x="2279" y="6947"/>
                    <a:pt x="1872" y="7802"/>
                    <a:pt x="2483" y="8006"/>
                  </a:cubicBezTo>
                  <a:cubicBezTo>
                    <a:pt x="2527" y="8018"/>
                    <a:pt x="2569" y="8023"/>
                    <a:pt x="2608" y="8023"/>
                  </a:cubicBezTo>
                  <a:cubicBezTo>
                    <a:pt x="2963" y="8023"/>
                    <a:pt x="3113" y="7550"/>
                    <a:pt x="3297" y="7110"/>
                  </a:cubicBezTo>
                  <a:cubicBezTo>
                    <a:pt x="3666" y="6043"/>
                    <a:pt x="3798" y="5462"/>
                    <a:pt x="3926" y="5462"/>
                  </a:cubicBezTo>
                  <a:cubicBezTo>
                    <a:pt x="4052" y="5462"/>
                    <a:pt x="4175" y="6022"/>
                    <a:pt x="4518" y="7232"/>
                  </a:cubicBezTo>
                  <a:cubicBezTo>
                    <a:pt x="4658" y="7688"/>
                    <a:pt x="4926" y="7917"/>
                    <a:pt x="5157" y="7917"/>
                  </a:cubicBezTo>
                  <a:cubicBezTo>
                    <a:pt x="5462" y="7917"/>
                    <a:pt x="5703" y="7515"/>
                    <a:pt x="5494" y="6703"/>
                  </a:cubicBezTo>
                  <a:cubicBezTo>
                    <a:pt x="5166" y="5567"/>
                    <a:pt x="5015" y="5099"/>
                    <a:pt x="5234" y="5099"/>
                  </a:cubicBezTo>
                  <a:cubicBezTo>
                    <a:pt x="5424" y="5099"/>
                    <a:pt x="5889" y="5446"/>
                    <a:pt x="6756" y="6011"/>
                  </a:cubicBezTo>
                  <a:cubicBezTo>
                    <a:pt x="6878" y="6093"/>
                    <a:pt x="7000" y="6174"/>
                    <a:pt x="7122" y="6256"/>
                  </a:cubicBezTo>
                  <a:cubicBezTo>
                    <a:pt x="7190" y="6289"/>
                    <a:pt x="7258" y="6304"/>
                    <a:pt x="7324" y="6304"/>
                  </a:cubicBezTo>
                  <a:cubicBezTo>
                    <a:pt x="7736" y="6304"/>
                    <a:pt x="8067" y="5717"/>
                    <a:pt x="7611" y="5401"/>
                  </a:cubicBezTo>
                  <a:cubicBezTo>
                    <a:pt x="5820" y="4139"/>
                    <a:pt x="5209" y="3977"/>
                    <a:pt x="6064" y="3814"/>
                  </a:cubicBezTo>
                  <a:lnTo>
                    <a:pt x="6064" y="3773"/>
                  </a:lnTo>
                  <a:cubicBezTo>
                    <a:pt x="6675" y="3773"/>
                    <a:pt x="7285" y="3692"/>
                    <a:pt x="7855" y="3488"/>
                  </a:cubicBezTo>
                  <a:cubicBezTo>
                    <a:pt x="8302" y="3285"/>
                    <a:pt x="8180" y="2634"/>
                    <a:pt x="7692" y="2593"/>
                  </a:cubicBezTo>
                  <a:cubicBezTo>
                    <a:pt x="7617" y="2585"/>
                    <a:pt x="7538" y="2581"/>
                    <a:pt x="7456" y="2581"/>
                  </a:cubicBezTo>
                  <a:cubicBezTo>
                    <a:pt x="6886" y="2581"/>
                    <a:pt x="6186" y="2757"/>
                    <a:pt x="5884" y="2757"/>
                  </a:cubicBezTo>
                  <a:cubicBezTo>
                    <a:pt x="5805" y="2757"/>
                    <a:pt x="5754" y="2745"/>
                    <a:pt x="5738" y="2715"/>
                  </a:cubicBezTo>
                  <a:cubicBezTo>
                    <a:pt x="5657" y="2552"/>
                    <a:pt x="5861" y="2389"/>
                    <a:pt x="5983" y="2308"/>
                  </a:cubicBezTo>
                  <a:cubicBezTo>
                    <a:pt x="6471" y="1779"/>
                    <a:pt x="6919" y="1250"/>
                    <a:pt x="7326" y="680"/>
                  </a:cubicBezTo>
                  <a:cubicBezTo>
                    <a:pt x="7489" y="353"/>
                    <a:pt x="7154" y="0"/>
                    <a:pt x="6826" y="0"/>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485" name="Google Shape;485;p25"/>
            <p:cNvGrpSpPr/>
            <p:nvPr/>
          </p:nvGrpSpPr>
          <p:grpSpPr>
            <a:xfrm>
              <a:off x="8313274" y="986306"/>
              <a:ext cx="731086" cy="4077077"/>
              <a:chOff x="8172139" y="-3097078"/>
              <a:chExt cx="731086" cy="4077077"/>
            </a:xfrm>
          </p:grpSpPr>
          <p:sp>
            <p:nvSpPr>
              <p:cNvPr id="486" name="Google Shape;486;p25"/>
              <p:cNvSpPr/>
              <p:nvPr/>
            </p:nvSpPr>
            <p:spPr>
              <a:xfrm rot="10800000" flipH="1">
                <a:off x="8682690" y="-2434844"/>
                <a:ext cx="202021" cy="212432"/>
              </a:xfrm>
              <a:custGeom>
                <a:avLst/>
                <a:gdLst/>
                <a:ahLst/>
                <a:cxnLst/>
                <a:rect l="l" t="t" r="r" b="b"/>
                <a:pathLst>
                  <a:path w="8499" h="8937" extrusionOk="0">
                    <a:moveTo>
                      <a:pt x="3650" y="1"/>
                    </a:moveTo>
                    <a:cubicBezTo>
                      <a:pt x="3616" y="1"/>
                      <a:pt x="3578" y="2"/>
                      <a:pt x="3538" y="5"/>
                    </a:cubicBezTo>
                    <a:cubicBezTo>
                      <a:pt x="3054" y="5"/>
                      <a:pt x="3135" y="529"/>
                      <a:pt x="3216" y="1053"/>
                    </a:cubicBezTo>
                    <a:cubicBezTo>
                      <a:pt x="3458" y="2666"/>
                      <a:pt x="3538" y="2787"/>
                      <a:pt x="3417" y="2868"/>
                    </a:cubicBezTo>
                    <a:cubicBezTo>
                      <a:pt x="3412" y="2869"/>
                      <a:pt x="3407" y="2870"/>
                      <a:pt x="3400" y="2870"/>
                    </a:cubicBezTo>
                    <a:cubicBezTo>
                      <a:pt x="3218" y="2870"/>
                      <a:pt x="2643" y="2297"/>
                      <a:pt x="2409" y="2102"/>
                    </a:cubicBezTo>
                    <a:cubicBezTo>
                      <a:pt x="2113" y="1887"/>
                      <a:pt x="1871" y="1689"/>
                      <a:pt x="1647" y="1689"/>
                    </a:cubicBezTo>
                    <a:cubicBezTo>
                      <a:pt x="1535" y="1689"/>
                      <a:pt x="1428" y="1739"/>
                      <a:pt x="1320" y="1860"/>
                    </a:cubicBezTo>
                    <a:cubicBezTo>
                      <a:pt x="836" y="2384"/>
                      <a:pt x="1845" y="3029"/>
                      <a:pt x="2570" y="3594"/>
                    </a:cubicBezTo>
                    <a:lnTo>
                      <a:pt x="2570" y="3634"/>
                    </a:lnTo>
                    <a:cubicBezTo>
                      <a:pt x="3216" y="4199"/>
                      <a:pt x="2611" y="3997"/>
                      <a:pt x="473" y="4118"/>
                    </a:cubicBezTo>
                    <a:cubicBezTo>
                      <a:pt x="231" y="4118"/>
                      <a:pt x="30" y="4320"/>
                      <a:pt x="30" y="4562"/>
                    </a:cubicBezTo>
                    <a:cubicBezTo>
                      <a:pt x="0" y="5031"/>
                      <a:pt x="355" y="5095"/>
                      <a:pt x="628" y="5095"/>
                    </a:cubicBezTo>
                    <a:cubicBezTo>
                      <a:pt x="731" y="5095"/>
                      <a:pt x="822" y="5086"/>
                      <a:pt x="877" y="5086"/>
                    </a:cubicBezTo>
                    <a:cubicBezTo>
                      <a:pt x="1467" y="5064"/>
                      <a:pt x="1903" y="5036"/>
                      <a:pt x="2195" y="5036"/>
                    </a:cubicBezTo>
                    <a:cubicBezTo>
                      <a:pt x="2980" y="5036"/>
                      <a:pt x="2720" y="5238"/>
                      <a:pt x="1603" y="6296"/>
                    </a:cubicBezTo>
                    <a:cubicBezTo>
                      <a:pt x="859" y="6982"/>
                      <a:pt x="1008" y="7526"/>
                      <a:pt x="1445" y="7526"/>
                    </a:cubicBezTo>
                    <a:cubicBezTo>
                      <a:pt x="1624" y="7526"/>
                      <a:pt x="1852" y="7435"/>
                      <a:pt x="2086" y="7224"/>
                    </a:cubicBezTo>
                    <a:cubicBezTo>
                      <a:pt x="2940" y="6462"/>
                      <a:pt x="3342" y="6060"/>
                      <a:pt x="3478" y="6060"/>
                    </a:cubicBezTo>
                    <a:cubicBezTo>
                      <a:pt x="3639" y="6060"/>
                      <a:pt x="3437" y="6613"/>
                      <a:pt x="3175" y="7788"/>
                    </a:cubicBezTo>
                    <a:cubicBezTo>
                      <a:pt x="3095" y="8272"/>
                      <a:pt x="3014" y="8796"/>
                      <a:pt x="3417" y="8917"/>
                    </a:cubicBezTo>
                    <a:cubicBezTo>
                      <a:pt x="3460" y="8930"/>
                      <a:pt x="3500" y="8936"/>
                      <a:pt x="3538" y="8936"/>
                    </a:cubicBezTo>
                    <a:cubicBezTo>
                      <a:pt x="3854" y="8936"/>
                      <a:pt x="3995" y="8507"/>
                      <a:pt x="4103" y="8111"/>
                    </a:cubicBezTo>
                    <a:cubicBezTo>
                      <a:pt x="4456" y="6911"/>
                      <a:pt x="4507" y="6411"/>
                      <a:pt x="4696" y="6411"/>
                    </a:cubicBezTo>
                    <a:cubicBezTo>
                      <a:pt x="4831" y="6411"/>
                      <a:pt x="5037" y="6666"/>
                      <a:pt x="5474" y="7103"/>
                    </a:cubicBezTo>
                    <a:cubicBezTo>
                      <a:pt x="5708" y="7360"/>
                      <a:pt x="6051" y="7536"/>
                      <a:pt x="6297" y="7536"/>
                    </a:cubicBezTo>
                    <a:cubicBezTo>
                      <a:pt x="6475" y="7536"/>
                      <a:pt x="6603" y="7444"/>
                      <a:pt x="6603" y="7224"/>
                    </a:cubicBezTo>
                    <a:cubicBezTo>
                      <a:pt x="6644" y="6659"/>
                      <a:pt x="6200" y="6498"/>
                      <a:pt x="5918" y="6094"/>
                    </a:cubicBezTo>
                    <a:cubicBezTo>
                      <a:pt x="5756" y="5812"/>
                      <a:pt x="5393" y="5651"/>
                      <a:pt x="5393" y="5288"/>
                    </a:cubicBezTo>
                    <a:cubicBezTo>
                      <a:pt x="5474" y="5263"/>
                      <a:pt x="5579" y="5253"/>
                      <a:pt x="5701" y="5253"/>
                    </a:cubicBezTo>
                    <a:cubicBezTo>
                      <a:pt x="6204" y="5253"/>
                      <a:pt x="7001" y="5424"/>
                      <a:pt x="7604" y="5424"/>
                    </a:cubicBezTo>
                    <a:cubicBezTo>
                      <a:pt x="8031" y="5424"/>
                      <a:pt x="8360" y="5338"/>
                      <a:pt x="8418" y="5046"/>
                    </a:cubicBezTo>
                    <a:cubicBezTo>
                      <a:pt x="8499" y="4602"/>
                      <a:pt x="7934" y="4481"/>
                      <a:pt x="7491" y="4441"/>
                    </a:cubicBezTo>
                    <a:cubicBezTo>
                      <a:pt x="4990" y="4159"/>
                      <a:pt x="5071" y="4481"/>
                      <a:pt x="6563" y="3070"/>
                    </a:cubicBezTo>
                    <a:cubicBezTo>
                      <a:pt x="6845" y="2787"/>
                      <a:pt x="7168" y="2586"/>
                      <a:pt x="6886" y="2182"/>
                    </a:cubicBezTo>
                    <a:cubicBezTo>
                      <a:pt x="6800" y="2040"/>
                      <a:pt x="6670" y="1983"/>
                      <a:pt x="6523" y="1983"/>
                    </a:cubicBezTo>
                    <a:cubicBezTo>
                      <a:pt x="6252" y="1983"/>
                      <a:pt x="5925" y="2175"/>
                      <a:pt x="5716" y="2384"/>
                    </a:cubicBezTo>
                    <a:cubicBezTo>
                      <a:pt x="5296" y="2776"/>
                      <a:pt x="4953" y="3169"/>
                      <a:pt x="4743" y="3169"/>
                    </a:cubicBezTo>
                    <a:cubicBezTo>
                      <a:pt x="4650" y="3169"/>
                      <a:pt x="4583" y="3093"/>
                      <a:pt x="4547" y="2908"/>
                    </a:cubicBezTo>
                    <a:cubicBezTo>
                      <a:pt x="4129" y="364"/>
                      <a:pt x="4212" y="1"/>
                      <a:pt x="3650"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7" name="Google Shape;487;p25"/>
              <p:cNvSpPr/>
              <p:nvPr/>
            </p:nvSpPr>
            <p:spPr>
              <a:xfrm rot="10800000" flipH="1">
                <a:off x="8664170" y="-3097078"/>
                <a:ext cx="239055" cy="246709"/>
              </a:xfrm>
              <a:custGeom>
                <a:avLst/>
                <a:gdLst/>
                <a:ahLst/>
                <a:cxnLst/>
                <a:rect l="l" t="t" r="r" b="b"/>
                <a:pathLst>
                  <a:path w="10057" h="10379" extrusionOk="0">
                    <a:moveTo>
                      <a:pt x="3479" y="1"/>
                    </a:moveTo>
                    <a:cubicBezTo>
                      <a:pt x="3152" y="1"/>
                      <a:pt x="2797" y="226"/>
                      <a:pt x="2878" y="577"/>
                    </a:cubicBezTo>
                    <a:cubicBezTo>
                      <a:pt x="3039" y="1344"/>
                      <a:pt x="3322" y="2110"/>
                      <a:pt x="3644" y="2836"/>
                    </a:cubicBezTo>
                    <a:cubicBezTo>
                      <a:pt x="3725" y="2997"/>
                      <a:pt x="3886" y="3239"/>
                      <a:pt x="3725" y="3360"/>
                    </a:cubicBezTo>
                    <a:cubicBezTo>
                      <a:pt x="3711" y="3374"/>
                      <a:pt x="3690" y="3380"/>
                      <a:pt x="3664" y="3380"/>
                    </a:cubicBezTo>
                    <a:cubicBezTo>
                      <a:pt x="3378" y="3380"/>
                      <a:pt x="2405" y="2657"/>
                      <a:pt x="1668" y="2473"/>
                    </a:cubicBezTo>
                    <a:cubicBezTo>
                      <a:pt x="1622" y="2462"/>
                      <a:pt x="1577" y="2457"/>
                      <a:pt x="1534" y="2457"/>
                    </a:cubicBezTo>
                    <a:cubicBezTo>
                      <a:pt x="1092" y="2457"/>
                      <a:pt x="853" y="2992"/>
                      <a:pt x="1184" y="3360"/>
                    </a:cubicBezTo>
                    <a:cubicBezTo>
                      <a:pt x="1709" y="3804"/>
                      <a:pt x="2313" y="4167"/>
                      <a:pt x="2959" y="4409"/>
                    </a:cubicBezTo>
                    <a:lnTo>
                      <a:pt x="2959" y="4449"/>
                    </a:lnTo>
                    <a:cubicBezTo>
                      <a:pt x="3806" y="4973"/>
                      <a:pt x="3039" y="4893"/>
                      <a:pt x="620" y="5538"/>
                    </a:cubicBezTo>
                    <a:cubicBezTo>
                      <a:pt x="0" y="5732"/>
                      <a:pt x="161" y="6632"/>
                      <a:pt x="782" y="6632"/>
                    </a:cubicBezTo>
                    <a:cubicBezTo>
                      <a:pt x="808" y="6632"/>
                      <a:pt x="834" y="6630"/>
                      <a:pt x="862" y="6627"/>
                    </a:cubicBezTo>
                    <a:cubicBezTo>
                      <a:pt x="1063" y="6627"/>
                      <a:pt x="1225" y="6586"/>
                      <a:pt x="1386" y="6546"/>
                    </a:cubicBezTo>
                    <a:cubicBezTo>
                      <a:pt x="2359" y="6323"/>
                      <a:pt x="2960" y="6150"/>
                      <a:pt x="3241" y="6150"/>
                    </a:cubicBezTo>
                    <a:cubicBezTo>
                      <a:pt x="3670" y="6150"/>
                      <a:pt x="3352" y="6553"/>
                      <a:pt x="2475" y="7796"/>
                    </a:cubicBezTo>
                    <a:cubicBezTo>
                      <a:pt x="1820" y="8687"/>
                      <a:pt x="2033" y="9237"/>
                      <a:pt x="2472" y="9237"/>
                    </a:cubicBezTo>
                    <a:cubicBezTo>
                      <a:pt x="2710" y="9237"/>
                      <a:pt x="3013" y="9077"/>
                      <a:pt x="3281" y="8724"/>
                    </a:cubicBezTo>
                    <a:cubicBezTo>
                      <a:pt x="4103" y="7616"/>
                      <a:pt x="4463" y="7060"/>
                      <a:pt x="4610" y="7060"/>
                    </a:cubicBezTo>
                    <a:cubicBezTo>
                      <a:pt x="4773" y="7060"/>
                      <a:pt x="4674" y="7747"/>
                      <a:pt x="4653" y="9127"/>
                    </a:cubicBezTo>
                    <a:cubicBezTo>
                      <a:pt x="4653" y="9692"/>
                      <a:pt x="4612" y="10337"/>
                      <a:pt x="5177" y="10377"/>
                    </a:cubicBezTo>
                    <a:cubicBezTo>
                      <a:pt x="5189" y="10378"/>
                      <a:pt x="5201" y="10378"/>
                      <a:pt x="5213" y="10378"/>
                    </a:cubicBezTo>
                    <a:cubicBezTo>
                      <a:pt x="5860" y="10378"/>
                      <a:pt x="5784" y="9298"/>
                      <a:pt x="5903" y="7595"/>
                    </a:cubicBezTo>
                    <a:cubicBezTo>
                      <a:pt x="5923" y="7307"/>
                      <a:pt x="5996" y="7200"/>
                      <a:pt x="6113" y="7200"/>
                    </a:cubicBezTo>
                    <a:cubicBezTo>
                      <a:pt x="6456" y="7200"/>
                      <a:pt x="7179" y="8119"/>
                      <a:pt x="8081" y="8119"/>
                    </a:cubicBezTo>
                    <a:cubicBezTo>
                      <a:pt x="8323" y="8119"/>
                      <a:pt x="8484" y="7877"/>
                      <a:pt x="8443" y="7675"/>
                    </a:cubicBezTo>
                    <a:cubicBezTo>
                      <a:pt x="8363" y="7030"/>
                      <a:pt x="7839" y="6949"/>
                      <a:pt x="7395" y="6506"/>
                    </a:cubicBezTo>
                    <a:cubicBezTo>
                      <a:pt x="7113" y="6224"/>
                      <a:pt x="6669" y="6183"/>
                      <a:pt x="6588" y="5740"/>
                    </a:cubicBezTo>
                    <a:cubicBezTo>
                      <a:pt x="6951" y="5619"/>
                      <a:pt x="7274" y="5538"/>
                      <a:pt x="7637" y="5538"/>
                    </a:cubicBezTo>
                    <a:cubicBezTo>
                      <a:pt x="7839" y="5498"/>
                      <a:pt x="8000" y="5498"/>
                      <a:pt x="8161" y="5498"/>
                    </a:cubicBezTo>
                    <a:cubicBezTo>
                      <a:pt x="9331" y="5336"/>
                      <a:pt x="10057" y="5296"/>
                      <a:pt x="10016" y="4731"/>
                    </a:cubicBezTo>
                    <a:cubicBezTo>
                      <a:pt x="10016" y="4313"/>
                      <a:pt x="9639" y="4227"/>
                      <a:pt x="9230" y="4227"/>
                    </a:cubicBezTo>
                    <a:cubicBezTo>
                      <a:pt x="9088" y="4227"/>
                      <a:pt x="8942" y="4237"/>
                      <a:pt x="8806" y="4247"/>
                    </a:cubicBezTo>
                    <a:cubicBezTo>
                      <a:pt x="7723" y="4353"/>
                      <a:pt x="7066" y="4469"/>
                      <a:pt x="6740" y="4469"/>
                    </a:cubicBezTo>
                    <a:cubicBezTo>
                      <a:pt x="6192" y="4469"/>
                      <a:pt x="6576" y="4140"/>
                      <a:pt x="7435" y="2876"/>
                    </a:cubicBezTo>
                    <a:cubicBezTo>
                      <a:pt x="7677" y="2473"/>
                      <a:pt x="8000" y="2191"/>
                      <a:pt x="7597" y="1787"/>
                    </a:cubicBezTo>
                    <a:cubicBezTo>
                      <a:pt x="7490" y="1681"/>
                      <a:pt x="7373" y="1636"/>
                      <a:pt x="7251" y="1636"/>
                    </a:cubicBezTo>
                    <a:cubicBezTo>
                      <a:pt x="6912" y="1636"/>
                      <a:pt x="6544" y="1985"/>
                      <a:pt x="6306" y="2312"/>
                    </a:cubicBezTo>
                    <a:cubicBezTo>
                      <a:pt x="5867" y="2868"/>
                      <a:pt x="5576" y="3425"/>
                      <a:pt x="5342" y="3425"/>
                    </a:cubicBezTo>
                    <a:cubicBezTo>
                      <a:pt x="5254" y="3425"/>
                      <a:pt x="5173" y="3346"/>
                      <a:pt x="5096" y="3158"/>
                    </a:cubicBezTo>
                    <a:cubicBezTo>
                      <a:pt x="4249" y="1021"/>
                      <a:pt x="4128" y="577"/>
                      <a:pt x="3886" y="174"/>
                    </a:cubicBezTo>
                    <a:cubicBezTo>
                      <a:pt x="3793" y="55"/>
                      <a:pt x="3640" y="1"/>
                      <a:pt x="3479"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8" name="Google Shape;488;p25"/>
              <p:cNvSpPr/>
              <p:nvPr/>
            </p:nvSpPr>
            <p:spPr>
              <a:xfrm rot="-4499955">
                <a:off x="8322079" y="592270"/>
                <a:ext cx="199105" cy="463237"/>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489" name="Google Shape;489;p25"/>
            <p:cNvGrpSpPr/>
            <p:nvPr/>
          </p:nvGrpSpPr>
          <p:grpSpPr>
            <a:xfrm>
              <a:off x="1746050" y="186893"/>
              <a:ext cx="1236949" cy="228146"/>
              <a:chOff x="1498303" y="101476"/>
              <a:chExt cx="1236949" cy="228146"/>
            </a:xfrm>
          </p:grpSpPr>
          <p:sp>
            <p:nvSpPr>
              <p:cNvPr id="490" name="Google Shape;490;p25"/>
              <p:cNvSpPr/>
              <p:nvPr/>
            </p:nvSpPr>
            <p:spPr>
              <a:xfrm rot="-5400000">
                <a:off x="2052772" y="196492"/>
                <a:ext cx="143442" cy="122817"/>
              </a:xfrm>
              <a:custGeom>
                <a:avLst/>
                <a:gdLst/>
                <a:ahLst/>
                <a:cxnLst/>
                <a:rect l="l" t="t" r="r" b="b"/>
                <a:pathLst>
                  <a:path w="3971" h="3400" extrusionOk="0">
                    <a:moveTo>
                      <a:pt x="1702" y="1"/>
                    </a:moveTo>
                    <a:cubicBezTo>
                      <a:pt x="768" y="34"/>
                      <a:pt x="1" y="768"/>
                      <a:pt x="34" y="1702"/>
                    </a:cubicBezTo>
                    <a:cubicBezTo>
                      <a:pt x="34" y="2719"/>
                      <a:pt x="878" y="3400"/>
                      <a:pt x="1743" y="3400"/>
                    </a:cubicBezTo>
                    <a:cubicBezTo>
                      <a:pt x="2154" y="3400"/>
                      <a:pt x="2570" y="3246"/>
                      <a:pt x="2903" y="2903"/>
                    </a:cubicBezTo>
                    <a:cubicBezTo>
                      <a:pt x="3970" y="1802"/>
                      <a:pt x="3203" y="1"/>
                      <a:pt x="17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91" name="Google Shape;491;p25"/>
              <p:cNvSpPr/>
              <p:nvPr/>
            </p:nvSpPr>
            <p:spPr>
              <a:xfrm rot="-5400000">
                <a:off x="1489543" y="202159"/>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92" name="Google Shape;492;p25"/>
              <p:cNvSpPr/>
              <p:nvPr/>
            </p:nvSpPr>
            <p:spPr>
              <a:xfrm rot="-5400000">
                <a:off x="2577504" y="113685"/>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493" name="Google Shape;493;p25"/>
            <p:cNvGrpSpPr/>
            <p:nvPr/>
          </p:nvGrpSpPr>
          <p:grpSpPr>
            <a:xfrm>
              <a:off x="140397" y="89461"/>
              <a:ext cx="1045293" cy="896843"/>
              <a:chOff x="465773" y="294652"/>
              <a:chExt cx="1045293" cy="896843"/>
            </a:xfrm>
          </p:grpSpPr>
          <p:sp>
            <p:nvSpPr>
              <p:cNvPr id="494" name="Google Shape;494;p25"/>
              <p:cNvSpPr/>
              <p:nvPr/>
            </p:nvSpPr>
            <p:spPr>
              <a:xfrm>
                <a:off x="465773" y="998149"/>
                <a:ext cx="191779" cy="193346"/>
              </a:xfrm>
              <a:custGeom>
                <a:avLst/>
                <a:gdLst/>
                <a:ahLst/>
                <a:cxnLst/>
                <a:rect l="l" t="t" r="r" b="b"/>
                <a:pathLst>
                  <a:path w="7099" h="7157" extrusionOk="0">
                    <a:moveTo>
                      <a:pt x="2619" y="0"/>
                    </a:moveTo>
                    <a:cubicBezTo>
                      <a:pt x="2432" y="0"/>
                      <a:pt x="2259" y="138"/>
                      <a:pt x="2259" y="333"/>
                    </a:cubicBezTo>
                    <a:lnTo>
                      <a:pt x="2098" y="2188"/>
                    </a:lnTo>
                    <a:cubicBezTo>
                      <a:pt x="2057" y="2309"/>
                      <a:pt x="2017" y="2430"/>
                      <a:pt x="1896" y="2470"/>
                    </a:cubicBezTo>
                    <a:lnTo>
                      <a:pt x="283" y="3398"/>
                    </a:lnTo>
                    <a:cubicBezTo>
                      <a:pt x="0" y="3559"/>
                      <a:pt x="41" y="3922"/>
                      <a:pt x="323" y="4043"/>
                    </a:cubicBezTo>
                    <a:lnTo>
                      <a:pt x="2017" y="4769"/>
                    </a:lnTo>
                    <a:cubicBezTo>
                      <a:pt x="2138" y="4809"/>
                      <a:pt x="2219" y="4930"/>
                      <a:pt x="2219" y="5051"/>
                    </a:cubicBezTo>
                    <a:lnTo>
                      <a:pt x="2622" y="6866"/>
                    </a:lnTo>
                    <a:cubicBezTo>
                      <a:pt x="2647" y="7043"/>
                      <a:pt x="2800" y="7157"/>
                      <a:pt x="2960" y="7157"/>
                    </a:cubicBezTo>
                    <a:cubicBezTo>
                      <a:pt x="3055" y="7157"/>
                      <a:pt x="3152" y="7117"/>
                      <a:pt x="3227" y="7027"/>
                    </a:cubicBezTo>
                    <a:lnTo>
                      <a:pt x="4477" y="5616"/>
                    </a:lnTo>
                    <a:cubicBezTo>
                      <a:pt x="4558" y="5535"/>
                      <a:pt x="4679" y="5495"/>
                      <a:pt x="4759" y="5495"/>
                    </a:cubicBezTo>
                    <a:lnTo>
                      <a:pt x="6614" y="5737"/>
                    </a:lnTo>
                    <a:cubicBezTo>
                      <a:pt x="6937" y="5737"/>
                      <a:pt x="7098" y="5414"/>
                      <a:pt x="6977" y="5172"/>
                    </a:cubicBezTo>
                    <a:lnTo>
                      <a:pt x="6010" y="3559"/>
                    </a:lnTo>
                    <a:cubicBezTo>
                      <a:pt x="5969" y="3478"/>
                      <a:pt x="5969" y="3357"/>
                      <a:pt x="6010" y="3236"/>
                    </a:cubicBezTo>
                    <a:lnTo>
                      <a:pt x="6776" y="1542"/>
                    </a:lnTo>
                    <a:cubicBezTo>
                      <a:pt x="6889" y="1278"/>
                      <a:pt x="6685" y="1014"/>
                      <a:pt x="6427" y="1014"/>
                    </a:cubicBezTo>
                    <a:cubicBezTo>
                      <a:pt x="6409" y="1014"/>
                      <a:pt x="6391" y="1016"/>
                      <a:pt x="6372" y="1018"/>
                    </a:cubicBezTo>
                    <a:lnTo>
                      <a:pt x="4558" y="1462"/>
                    </a:lnTo>
                    <a:cubicBezTo>
                      <a:pt x="4437" y="1462"/>
                      <a:pt x="4316" y="1462"/>
                      <a:pt x="4235" y="1381"/>
                    </a:cubicBezTo>
                    <a:lnTo>
                      <a:pt x="2864" y="91"/>
                    </a:lnTo>
                    <a:cubicBezTo>
                      <a:pt x="2789" y="28"/>
                      <a:pt x="2702" y="0"/>
                      <a:pt x="2619"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95" name="Google Shape;495;p25"/>
              <p:cNvSpPr/>
              <p:nvPr/>
            </p:nvSpPr>
            <p:spPr>
              <a:xfrm>
                <a:off x="1311668" y="362633"/>
                <a:ext cx="199398" cy="186241"/>
              </a:xfrm>
              <a:custGeom>
                <a:avLst/>
                <a:gdLst/>
                <a:ahLst/>
                <a:cxnLst/>
                <a:rect l="l" t="t" r="r" b="b"/>
                <a:pathLst>
                  <a:path w="7381" h="6894" extrusionOk="0">
                    <a:moveTo>
                      <a:pt x="5570" y="1"/>
                    </a:moveTo>
                    <a:cubicBezTo>
                      <a:pt x="5503" y="1"/>
                      <a:pt x="5432" y="18"/>
                      <a:pt x="5364" y="57"/>
                    </a:cubicBezTo>
                    <a:lnTo>
                      <a:pt x="3751" y="945"/>
                    </a:lnTo>
                    <a:cubicBezTo>
                      <a:pt x="3690" y="985"/>
                      <a:pt x="3630" y="1005"/>
                      <a:pt x="3574" y="1005"/>
                    </a:cubicBezTo>
                    <a:cubicBezTo>
                      <a:pt x="3519" y="1005"/>
                      <a:pt x="3468" y="985"/>
                      <a:pt x="3428" y="945"/>
                    </a:cubicBezTo>
                    <a:lnTo>
                      <a:pt x="1734" y="138"/>
                    </a:lnTo>
                    <a:cubicBezTo>
                      <a:pt x="1690" y="116"/>
                      <a:pt x="1644" y="106"/>
                      <a:pt x="1598" y="106"/>
                    </a:cubicBezTo>
                    <a:cubicBezTo>
                      <a:pt x="1389" y="106"/>
                      <a:pt x="1184" y="310"/>
                      <a:pt x="1250" y="541"/>
                    </a:cubicBezTo>
                    <a:lnTo>
                      <a:pt x="1613" y="2356"/>
                    </a:lnTo>
                    <a:cubicBezTo>
                      <a:pt x="1613" y="2477"/>
                      <a:pt x="1573" y="2598"/>
                      <a:pt x="1492" y="2679"/>
                    </a:cubicBezTo>
                    <a:lnTo>
                      <a:pt x="202" y="4050"/>
                    </a:lnTo>
                    <a:cubicBezTo>
                      <a:pt x="0" y="4252"/>
                      <a:pt x="121" y="4574"/>
                      <a:pt x="444" y="4614"/>
                    </a:cubicBezTo>
                    <a:lnTo>
                      <a:pt x="2299" y="4856"/>
                    </a:lnTo>
                    <a:cubicBezTo>
                      <a:pt x="2380" y="4856"/>
                      <a:pt x="2501" y="4937"/>
                      <a:pt x="2541" y="5058"/>
                    </a:cubicBezTo>
                    <a:lnTo>
                      <a:pt x="3428" y="6712"/>
                    </a:lnTo>
                    <a:cubicBezTo>
                      <a:pt x="3489" y="6833"/>
                      <a:pt x="3620" y="6893"/>
                      <a:pt x="3751" y="6893"/>
                    </a:cubicBezTo>
                    <a:cubicBezTo>
                      <a:pt x="3882" y="6893"/>
                      <a:pt x="4013" y="6833"/>
                      <a:pt x="4073" y="6712"/>
                    </a:cubicBezTo>
                    <a:lnTo>
                      <a:pt x="4840" y="4977"/>
                    </a:lnTo>
                    <a:cubicBezTo>
                      <a:pt x="4880" y="4897"/>
                      <a:pt x="5001" y="4816"/>
                      <a:pt x="5122" y="4776"/>
                    </a:cubicBezTo>
                    <a:lnTo>
                      <a:pt x="6937" y="4453"/>
                    </a:lnTo>
                    <a:cubicBezTo>
                      <a:pt x="7259" y="4413"/>
                      <a:pt x="7380" y="4050"/>
                      <a:pt x="7138" y="3848"/>
                    </a:cubicBezTo>
                    <a:lnTo>
                      <a:pt x="5767" y="2598"/>
                    </a:lnTo>
                    <a:cubicBezTo>
                      <a:pt x="5687" y="2477"/>
                      <a:pt x="5646" y="2396"/>
                      <a:pt x="5646" y="2275"/>
                    </a:cubicBezTo>
                    <a:lnTo>
                      <a:pt x="5929" y="420"/>
                    </a:lnTo>
                    <a:cubicBezTo>
                      <a:pt x="5959" y="176"/>
                      <a:pt x="5781" y="1"/>
                      <a:pt x="557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96" name="Google Shape;496;p25"/>
              <p:cNvSpPr/>
              <p:nvPr/>
            </p:nvSpPr>
            <p:spPr>
              <a:xfrm rot="7200043">
                <a:off x="616588" y="265061"/>
                <a:ext cx="199096" cy="463216"/>
              </a:xfrm>
              <a:custGeom>
                <a:avLst/>
                <a:gdLst/>
                <a:ahLst/>
                <a:cxnLst/>
                <a:rect l="l" t="t" r="r" b="b"/>
                <a:pathLst>
                  <a:path w="7370" h="17147" extrusionOk="0">
                    <a:moveTo>
                      <a:pt x="2432" y="4571"/>
                    </a:moveTo>
                    <a:cubicBezTo>
                      <a:pt x="3357" y="4571"/>
                      <a:pt x="4266" y="5132"/>
                      <a:pt x="3699" y="5447"/>
                    </a:cubicBezTo>
                    <a:cubicBezTo>
                      <a:pt x="3399" y="5634"/>
                      <a:pt x="3048" y="5725"/>
                      <a:pt x="2692" y="5725"/>
                    </a:cubicBezTo>
                    <a:cubicBezTo>
                      <a:pt x="2282" y="5725"/>
                      <a:pt x="1867" y="5603"/>
                      <a:pt x="1521" y="5366"/>
                    </a:cubicBezTo>
                    <a:cubicBezTo>
                      <a:pt x="1320" y="5164"/>
                      <a:pt x="1400" y="4801"/>
                      <a:pt x="1683" y="4721"/>
                    </a:cubicBezTo>
                    <a:cubicBezTo>
                      <a:pt x="1912" y="4615"/>
                      <a:pt x="2173" y="4571"/>
                      <a:pt x="2432" y="4571"/>
                    </a:cubicBezTo>
                    <a:close/>
                    <a:moveTo>
                      <a:pt x="2818" y="10944"/>
                    </a:moveTo>
                    <a:cubicBezTo>
                      <a:pt x="3168" y="10944"/>
                      <a:pt x="3515" y="11054"/>
                      <a:pt x="3739" y="11335"/>
                    </a:cubicBezTo>
                    <a:cubicBezTo>
                      <a:pt x="4084" y="11802"/>
                      <a:pt x="3303" y="12104"/>
                      <a:pt x="2586" y="12104"/>
                    </a:cubicBezTo>
                    <a:cubicBezTo>
                      <a:pt x="2128" y="12104"/>
                      <a:pt x="1696" y="11981"/>
                      <a:pt x="1602" y="11698"/>
                    </a:cubicBezTo>
                    <a:cubicBezTo>
                      <a:pt x="1497" y="11329"/>
                      <a:pt x="2163" y="10944"/>
                      <a:pt x="2818" y="10944"/>
                    </a:cubicBezTo>
                    <a:close/>
                    <a:moveTo>
                      <a:pt x="4804" y="1"/>
                    </a:moveTo>
                    <a:cubicBezTo>
                      <a:pt x="4433" y="1"/>
                      <a:pt x="4123" y="275"/>
                      <a:pt x="4264" y="768"/>
                    </a:cubicBezTo>
                    <a:cubicBezTo>
                      <a:pt x="4344" y="1172"/>
                      <a:pt x="4990" y="2180"/>
                      <a:pt x="5030" y="3067"/>
                    </a:cubicBezTo>
                    <a:cubicBezTo>
                      <a:pt x="5067" y="3664"/>
                      <a:pt x="4949" y="3847"/>
                      <a:pt x="4736" y="3847"/>
                    </a:cubicBezTo>
                    <a:cubicBezTo>
                      <a:pt x="4488" y="3847"/>
                      <a:pt x="4111" y="3600"/>
                      <a:pt x="3699" y="3470"/>
                    </a:cubicBezTo>
                    <a:cubicBezTo>
                      <a:pt x="3234" y="3323"/>
                      <a:pt x="2740" y="3242"/>
                      <a:pt x="2271" y="3242"/>
                    </a:cubicBezTo>
                    <a:cubicBezTo>
                      <a:pt x="1071" y="3242"/>
                      <a:pt x="29" y="3768"/>
                      <a:pt x="29" y="5043"/>
                    </a:cubicBezTo>
                    <a:cubicBezTo>
                      <a:pt x="0" y="6311"/>
                      <a:pt x="1228" y="7085"/>
                      <a:pt x="2593" y="7085"/>
                    </a:cubicBezTo>
                    <a:cubicBezTo>
                      <a:pt x="3138" y="7085"/>
                      <a:pt x="3705" y="6961"/>
                      <a:pt x="4223" y="6697"/>
                    </a:cubicBezTo>
                    <a:cubicBezTo>
                      <a:pt x="4535" y="6549"/>
                      <a:pt x="4727" y="6455"/>
                      <a:pt x="4861" y="6455"/>
                    </a:cubicBezTo>
                    <a:cubicBezTo>
                      <a:pt x="5056" y="6455"/>
                      <a:pt x="5128" y="6655"/>
                      <a:pt x="5272" y="7181"/>
                    </a:cubicBezTo>
                    <a:cubicBezTo>
                      <a:pt x="5554" y="8149"/>
                      <a:pt x="5514" y="9197"/>
                      <a:pt x="5151" y="10125"/>
                    </a:cubicBezTo>
                    <a:cubicBezTo>
                      <a:pt x="5061" y="10355"/>
                      <a:pt x="4960" y="10439"/>
                      <a:pt x="4825" y="10439"/>
                    </a:cubicBezTo>
                    <a:cubicBezTo>
                      <a:pt x="4536" y="10439"/>
                      <a:pt x="4095" y="10048"/>
                      <a:pt x="3296" y="9883"/>
                    </a:cubicBezTo>
                    <a:cubicBezTo>
                      <a:pt x="3116" y="9848"/>
                      <a:pt x="2926" y="9831"/>
                      <a:pt x="2733" y="9831"/>
                    </a:cubicBezTo>
                    <a:cubicBezTo>
                      <a:pt x="1583" y="9831"/>
                      <a:pt x="317" y="10443"/>
                      <a:pt x="352" y="11617"/>
                    </a:cubicBezTo>
                    <a:cubicBezTo>
                      <a:pt x="392" y="12181"/>
                      <a:pt x="674" y="12665"/>
                      <a:pt x="1158" y="12948"/>
                    </a:cubicBezTo>
                    <a:cubicBezTo>
                      <a:pt x="1714" y="13275"/>
                      <a:pt x="2229" y="13384"/>
                      <a:pt x="2686" y="13384"/>
                    </a:cubicBezTo>
                    <a:cubicBezTo>
                      <a:pt x="3598" y="13384"/>
                      <a:pt x="4278" y="12950"/>
                      <a:pt x="4595" y="12950"/>
                    </a:cubicBezTo>
                    <a:cubicBezTo>
                      <a:pt x="4706" y="12950"/>
                      <a:pt x="4773" y="13004"/>
                      <a:pt x="4788" y="13149"/>
                    </a:cubicBezTo>
                    <a:cubicBezTo>
                      <a:pt x="5151" y="16053"/>
                      <a:pt x="2772" y="15932"/>
                      <a:pt x="2973" y="16739"/>
                    </a:cubicBezTo>
                    <a:cubicBezTo>
                      <a:pt x="3031" y="17018"/>
                      <a:pt x="3236" y="17146"/>
                      <a:pt x="3518" y="17146"/>
                    </a:cubicBezTo>
                    <a:cubicBezTo>
                      <a:pt x="4622" y="17146"/>
                      <a:pt x="6889" y="15171"/>
                      <a:pt x="5958" y="12504"/>
                    </a:cubicBezTo>
                    <a:cubicBezTo>
                      <a:pt x="5595" y="11496"/>
                      <a:pt x="6119" y="11577"/>
                      <a:pt x="6522" y="10326"/>
                    </a:cubicBezTo>
                    <a:cubicBezTo>
                      <a:pt x="6966" y="8874"/>
                      <a:pt x="6885" y="7261"/>
                      <a:pt x="6200" y="5890"/>
                    </a:cubicBezTo>
                    <a:cubicBezTo>
                      <a:pt x="5554" y="4479"/>
                      <a:pt x="7369" y="3591"/>
                      <a:pt x="5554" y="446"/>
                    </a:cubicBezTo>
                    <a:cubicBezTo>
                      <a:pt x="5369" y="142"/>
                      <a:pt x="5071" y="1"/>
                      <a:pt x="480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497" name="Google Shape;497;p25"/>
            <p:cNvGrpSpPr/>
            <p:nvPr/>
          </p:nvGrpSpPr>
          <p:grpSpPr>
            <a:xfrm>
              <a:off x="3543359" y="123409"/>
              <a:ext cx="2385605" cy="355110"/>
              <a:chOff x="7419699" y="299699"/>
              <a:chExt cx="2221027" cy="330612"/>
            </a:xfrm>
          </p:grpSpPr>
          <p:sp>
            <p:nvSpPr>
              <p:cNvPr id="498" name="Google Shape;498;p25"/>
              <p:cNvSpPr/>
              <p:nvPr/>
            </p:nvSpPr>
            <p:spPr>
              <a:xfrm>
                <a:off x="9485147" y="313975"/>
                <a:ext cx="155579" cy="214438"/>
              </a:xfrm>
              <a:custGeom>
                <a:avLst/>
                <a:gdLst/>
                <a:ahLst/>
                <a:cxnLst/>
                <a:rect l="l" t="t" r="r" b="b"/>
                <a:pathLst>
                  <a:path w="6920" h="9538" extrusionOk="0">
                    <a:moveTo>
                      <a:pt x="3052" y="1"/>
                    </a:moveTo>
                    <a:cubicBezTo>
                      <a:pt x="2899" y="1"/>
                      <a:pt x="2738" y="99"/>
                      <a:pt x="2687" y="277"/>
                    </a:cubicBezTo>
                    <a:cubicBezTo>
                      <a:pt x="2443" y="887"/>
                      <a:pt x="2158" y="3085"/>
                      <a:pt x="611" y="4753"/>
                    </a:cubicBezTo>
                    <a:cubicBezTo>
                      <a:pt x="1" y="5404"/>
                      <a:pt x="855" y="5608"/>
                      <a:pt x="1791" y="6463"/>
                    </a:cubicBezTo>
                    <a:cubicBezTo>
                      <a:pt x="3379" y="7928"/>
                      <a:pt x="3460" y="8864"/>
                      <a:pt x="3989" y="9393"/>
                    </a:cubicBezTo>
                    <a:cubicBezTo>
                      <a:pt x="4055" y="9492"/>
                      <a:pt x="4162" y="9537"/>
                      <a:pt x="4270" y="9537"/>
                    </a:cubicBezTo>
                    <a:cubicBezTo>
                      <a:pt x="4429" y="9537"/>
                      <a:pt x="4592" y="9440"/>
                      <a:pt x="4640" y="9271"/>
                    </a:cubicBezTo>
                    <a:cubicBezTo>
                      <a:pt x="4722" y="9067"/>
                      <a:pt x="4803" y="8864"/>
                      <a:pt x="4844" y="8620"/>
                    </a:cubicBezTo>
                    <a:cubicBezTo>
                      <a:pt x="5169" y="7154"/>
                      <a:pt x="5821" y="5811"/>
                      <a:pt x="6797" y="4672"/>
                    </a:cubicBezTo>
                    <a:cubicBezTo>
                      <a:pt x="6919" y="4428"/>
                      <a:pt x="6838" y="4143"/>
                      <a:pt x="6675" y="3939"/>
                    </a:cubicBezTo>
                    <a:cubicBezTo>
                      <a:pt x="5495" y="3166"/>
                      <a:pt x="4518" y="2108"/>
                      <a:pt x="3826" y="887"/>
                    </a:cubicBezTo>
                    <a:cubicBezTo>
                      <a:pt x="3704" y="602"/>
                      <a:pt x="3501" y="358"/>
                      <a:pt x="3297" y="114"/>
                    </a:cubicBezTo>
                    <a:cubicBezTo>
                      <a:pt x="3236" y="37"/>
                      <a:pt x="3145" y="1"/>
                      <a:pt x="3052"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99" name="Google Shape;499;p25"/>
              <p:cNvSpPr/>
              <p:nvPr/>
            </p:nvSpPr>
            <p:spPr>
              <a:xfrm flipH="1">
                <a:off x="8202597" y="325567"/>
                <a:ext cx="161042" cy="213921"/>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0" name="Google Shape;500;p25"/>
              <p:cNvSpPr/>
              <p:nvPr/>
            </p:nvSpPr>
            <p:spPr>
              <a:xfrm flipH="1">
                <a:off x="7419699" y="299699"/>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1" name="Google Shape;501;p25"/>
              <p:cNvSpPr/>
              <p:nvPr/>
            </p:nvSpPr>
            <p:spPr>
              <a:xfrm flipH="1">
                <a:off x="8666558" y="363714"/>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502" name="Google Shape;502;p25"/>
            <p:cNvGrpSpPr/>
            <p:nvPr/>
          </p:nvGrpSpPr>
          <p:grpSpPr>
            <a:xfrm>
              <a:off x="6711540" y="4760677"/>
              <a:ext cx="1094429" cy="263735"/>
              <a:chOff x="6914424" y="4544866"/>
              <a:chExt cx="1094429" cy="263735"/>
            </a:xfrm>
          </p:grpSpPr>
          <p:sp>
            <p:nvSpPr>
              <p:cNvPr id="503" name="Google Shape;503;p25"/>
              <p:cNvSpPr/>
              <p:nvPr/>
            </p:nvSpPr>
            <p:spPr>
              <a:xfrm rot="-6299960">
                <a:off x="6938886" y="4568837"/>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4" name="Google Shape;504;p25"/>
              <p:cNvSpPr/>
              <p:nvPr/>
            </p:nvSpPr>
            <p:spPr>
              <a:xfrm rot="-6299960">
                <a:off x="7796601" y="4581524"/>
                <a:ext cx="191094" cy="190444"/>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505" name="Google Shape;505;p25"/>
            <p:cNvGrpSpPr/>
            <p:nvPr/>
          </p:nvGrpSpPr>
          <p:grpSpPr>
            <a:xfrm rot="-5400000">
              <a:off x="8029343" y="3475917"/>
              <a:ext cx="1642913" cy="288106"/>
              <a:chOff x="562630" y="4744366"/>
              <a:chExt cx="1642913" cy="288106"/>
            </a:xfrm>
          </p:grpSpPr>
          <p:sp>
            <p:nvSpPr>
              <p:cNvPr id="506" name="Google Shape;506;p25"/>
              <p:cNvSpPr/>
              <p:nvPr/>
            </p:nvSpPr>
            <p:spPr>
              <a:xfrm rot="-6299960">
                <a:off x="587092" y="4768337"/>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7" name="Google Shape;507;p25"/>
              <p:cNvSpPr/>
              <p:nvPr/>
            </p:nvSpPr>
            <p:spPr>
              <a:xfrm rot="-6300015">
                <a:off x="2039392" y="4847666"/>
                <a:ext cx="149588" cy="149079"/>
              </a:xfrm>
              <a:custGeom>
                <a:avLst/>
                <a:gdLst/>
                <a:ahLst/>
                <a:cxnLst/>
                <a:rect l="l" t="t" r="r" b="b"/>
                <a:pathLst>
                  <a:path w="7644" h="7618" extrusionOk="0">
                    <a:moveTo>
                      <a:pt x="3281" y="0"/>
                    </a:moveTo>
                    <a:cubicBezTo>
                      <a:pt x="3114" y="0"/>
                      <a:pt x="2955" y="108"/>
                      <a:pt x="2931" y="305"/>
                    </a:cubicBezTo>
                    <a:lnTo>
                      <a:pt x="2442" y="2218"/>
                    </a:lnTo>
                    <a:cubicBezTo>
                      <a:pt x="2402" y="2340"/>
                      <a:pt x="2320" y="2462"/>
                      <a:pt x="2198" y="2503"/>
                    </a:cubicBezTo>
                    <a:lnTo>
                      <a:pt x="326" y="3194"/>
                    </a:lnTo>
                    <a:cubicBezTo>
                      <a:pt x="41" y="3317"/>
                      <a:pt x="1" y="3723"/>
                      <a:pt x="285" y="3886"/>
                    </a:cubicBezTo>
                    <a:lnTo>
                      <a:pt x="1954" y="4944"/>
                    </a:lnTo>
                    <a:cubicBezTo>
                      <a:pt x="2035" y="4985"/>
                      <a:pt x="2117" y="5107"/>
                      <a:pt x="2117" y="5229"/>
                    </a:cubicBezTo>
                    <a:lnTo>
                      <a:pt x="2198" y="7264"/>
                    </a:lnTo>
                    <a:cubicBezTo>
                      <a:pt x="2226" y="7460"/>
                      <a:pt x="2408" y="7617"/>
                      <a:pt x="2598" y="7617"/>
                    </a:cubicBezTo>
                    <a:cubicBezTo>
                      <a:pt x="2685" y="7617"/>
                      <a:pt x="2773" y="7585"/>
                      <a:pt x="2849" y="7508"/>
                    </a:cubicBezTo>
                    <a:lnTo>
                      <a:pt x="4355" y="6247"/>
                    </a:lnTo>
                    <a:cubicBezTo>
                      <a:pt x="4445" y="6187"/>
                      <a:pt x="4534" y="6149"/>
                      <a:pt x="4623" y="6149"/>
                    </a:cubicBezTo>
                    <a:cubicBezTo>
                      <a:pt x="4656" y="6149"/>
                      <a:pt x="4689" y="6154"/>
                      <a:pt x="4721" y="6165"/>
                    </a:cubicBezTo>
                    <a:lnTo>
                      <a:pt x="6634" y="6694"/>
                    </a:lnTo>
                    <a:cubicBezTo>
                      <a:pt x="6669" y="6703"/>
                      <a:pt x="6702" y="6707"/>
                      <a:pt x="6735" y="6707"/>
                    </a:cubicBezTo>
                    <a:cubicBezTo>
                      <a:pt x="7008" y="6707"/>
                      <a:pt x="7191" y="6420"/>
                      <a:pt x="7082" y="6165"/>
                    </a:cubicBezTo>
                    <a:lnTo>
                      <a:pt x="6349" y="4334"/>
                    </a:lnTo>
                    <a:cubicBezTo>
                      <a:pt x="6309" y="4212"/>
                      <a:pt x="6309" y="4049"/>
                      <a:pt x="6390" y="3968"/>
                    </a:cubicBezTo>
                    <a:lnTo>
                      <a:pt x="7489" y="2299"/>
                    </a:lnTo>
                    <a:cubicBezTo>
                      <a:pt x="7643" y="2068"/>
                      <a:pt x="7468" y="1726"/>
                      <a:pt x="7172" y="1726"/>
                    </a:cubicBezTo>
                    <a:cubicBezTo>
                      <a:pt x="7156" y="1726"/>
                      <a:pt x="7139" y="1727"/>
                      <a:pt x="7123" y="1729"/>
                    </a:cubicBezTo>
                    <a:lnTo>
                      <a:pt x="5169" y="1851"/>
                    </a:lnTo>
                    <a:cubicBezTo>
                      <a:pt x="5047" y="1851"/>
                      <a:pt x="4884" y="1811"/>
                      <a:pt x="4844" y="1689"/>
                    </a:cubicBezTo>
                    <a:lnTo>
                      <a:pt x="3582" y="142"/>
                    </a:lnTo>
                    <a:cubicBezTo>
                      <a:pt x="3502" y="46"/>
                      <a:pt x="3390" y="0"/>
                      <a:pt x="3281"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8" name="Google Shape;508;p25"/>
              <p:cNvSpPr/>
              <p:nvPr/>
            </p:nvSpPr>
            <p:spPr>
              <a:xfrm rot="-6299960">
                <a:off x="1341874" y="4848574"/>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509" name="Google Shape;509;p25"/>
            <p:cNvSpPr/>
            <p:nvPr/>
          </p:nvSpPr>
          <p:spPr>
            <a:xfrm rot="10800000" flipH="1">
              <a:off x="8706750" y="2230394"/>
              <a:ext cx="1114025" cy="354625"/>
            </a:xfrm>
            <a:custGeom>
              <a:avLst/>
              <a:gdLst/>
              <a:ahLst/>
              <a:cxnLst/>
              <a:rect l="l" t="t" r="r" b="b"/>
              <a:pathLst>
                <a:path w="44561" h="14185" extrusionOk="0">
                  <a:moveTo>
                    <a:pt x="43482" y="0"/>
                  </a:moveTo>
                  <a:cubicBezTo>
                    <a:pt x="43479" y="0"/>
                    <a:pt x="43477" y="0"/>
                    <a:pt x="43475" y="0"/>
                  </a:cubicBezTo>
                  <a:cubicBezTo>
                    <a:pt x="43274" y="0"/>
                    <a:pt x="43153" y="404"/>
                    <a:pt x="43032" y="1210"/>
                  </a:cubicBezTo>
                  <a:cubicBezTo>
                    <a:pt x="42314" y="7116"/>
                    <a:pt x="38386" y="9849"/>
                    <a:pt x="34970" y="9849"/>
                  </a:cubicBezTo>
                  <a:cubicBezTo>
                    <a:pt x="33394" y="9849"/>
                    <a:pt x="31926" y="9267"/>
                    <a:pt x="30933" y="8147"/>
                  </a:cubicBezTo>
                  <a:cubicBezTo>
                    <a:pt x="29522" y="6735"/>
                    <a:pt x="29038" y="3267"/>
                    <a:pt x="25731" y="2864"/>
                  </a:cubicBezTo>
                  <a:cubicBezTo>
                    <a:pt x="25557" y="2847"/>
                    <a:pt x="25389" y="2839"/>
                    <a:pt x="25226" y="2839"/>
                  </a:cubicBezTo>
                  <a:cubicBezTo>
                    <a:pt x="19750" y="2839"/>
                    <a:pt x="19477" y="11758"/>
                    <a:pt x="13995" y="12502"/>
                  </a:cubicBezTo>
                  <a:cubicBezTo>
                    <a:pt x="13821" y="12525"/>
                    <a:pt x="13647" y="12536"/>
                    <a:pt x="13474" y="12536"/>
                  </a:cubicBezTo>
                  <a:cubicBezTo>
                    <a:pt x="12727" y="12536"/>
                    <a:pt x="12004" y="12323"/>
                    <a:pt x="11414" y="11897"/>
                  </a:cubicBezTo>
                  <a:cubicBezTo>
                    <a:pt x="10204" y="10889"/>
                    <a:pt x="10325" y="10123"/>
                    <a:pt x="9720" y="8590"/>
                  </a:cubicBezTo>
                  <a:cubicBezTo>
                    <a:pt x="9183" y="6952"/>
                    <a:pt x="7697" y="5967"/>
                    <a:pt x="6134" y="5967"/>
                  </a:cubicBezTo>
                  <a:cubicBezTo>
                    <a:pt x="5466" y="5967"/>
                    <a:pt x="4783" y="6147"/>
                    <a:pt x="4155" y="6534"/>
                  </a:cubicBezTo>
                  <a:cubicBezTo>
                    <a:pt x="1735" y="7864"/>
                    <a:pt x="1" y="12220"/>
                    <a:pt x="646" y="12462"/>
                  </a:cubicBezTo>
                  <a:cubicBezTo>
                    <a:pt x="667" y="12470"/>
                    <a:pt x="689" y="12474"/>
                    <a:pt x="710" y="12474"/>
                  </a:cubicBezTo>
                  <a:cubicBezTo>
                    <a:pt x="1209" y="12474"/>
                    <a:pt x="1685" y="10252"/>
                    <a:pt x="3348" y="8550"/>
                  </a:cubicBezTo>
                  <a:cubicBezTo>
                    <a:pt x="4247" y="7605"/>
                    <a:pt x="5199" y="7226"/>
                    <a:pt x="6023" y="7226"/>
                  </a:cubicBezTo>
                  <a:cubicBezTo>
                    <a:pt x="6640" y="7226"/>
                    <a:pt x="7185" y="7438"/>
                    <a:pt x="7583" y="7784"/>
                  </a:cubicBezTo>
                  <a:cubicBezTo>
                    <a:pt x="8389" y="8469"/>
                    <a:pt x="8470" y="9639"/>
                    <a:pt x="8913" y="10889"/>
                  </a:cubicBezTo>
                  <a:cubicBezTo>
                    <a:pt x="9598" y="13013"/>
                    <a:pt x="11428" y="14184"/>
                    <a:pt x="13524" y="14184"/>
                  </a:cubicBezTo>
                  <a:cubicBezTo>
                    <a:pt x="15010" y="14184"/>
                    <a:pt x="16629" y="13596"/>
                    <a:pt x="18068" y="12341"/>
                  </a:cubicBezTo>
                  <a:cubicBezTo>
                    <a:pt x="20165" y="10486"/>
                    <a:pt x="21335" y="7784"/>
                    <a:pt x="22666" y="6130"/>
                  </a:cubicBezTo>
                  <a:cubicBezTo>
                    <a:pt x="23711" y="4831"/>
                    <a:pt x="24598" y="4659"/>
                    <a:pt x="25077" y="4659"/>
                  </a:cubicBezTo>
                  <a:cubicBezTo>
                    <a:pt x="25249" y="4659"/>
                    <a:pt x="25368" y="4681"/>
                    <a:pt x="25423" y="4681"/>
                  </a:cubicBezTo>
                  <a:cubicBezTo>
                    <a:pt x="25434" y="4681"/>
                    <a:pt x="25442" y="4680"/>
                    <a:pt x="25448" y="4678"/>
                  </a:cubicBezTo>
                  <a:cubicBezTo>
                    <a:pt x="28634" y="5001"/>
                    <a:pt x="27828" y="10325"/>
                    <a:pt x="33514" y="11252"/>
                  </a:cubicBezTo>
                  <a:cubicBezTo>
                    <a:pt x="33938" y="11302"/>
                    <a:pt x="34377" y="11336"/>
                    <a:pt x="34812" y="11336"/>
                  </a:cubicBezTo>
                  <a:cubicBezTo>
                    <a:pt x="35082" y="11336"/>
                    <a:pt x="35349" y="11323"/>
                    <a:pt x="35611" y="11292"/>
                  </a:cubicBezTo>
                  <a:cubicBezTo>
                    <a:pt x="43541" y="10648"/>
                    <a:pt x="44560" y="0"/>
                    <a:pt x="43482"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0" name="Google Shape;510;p25"/>
            <p:cNvSpPr/>
            <p:nvPr/>
          </p:nvSpPr>
          <p:spPr>
            <a:xfrm rot="10800000" flipH="1">
              <a:off x="6489325" y="57973"/>
              <a:ext cx="1114025" cy="354625"/>
            </a:xfrm>
            <a:custGeom>
              <a:avLst/>
              <a:gdLst/>
              <a:ahLst/>
              <a:cxnLst/>
              <a:rect l="l" t="t" r="r" b="b"/>
              <a:pathLst>
                <a:path w="44561" h="14185" extrusionOk="0">
                  <a:moveTo>
                    <a:pt x="43482" y="0"/>
                  </a:moveTo>
                  <a:cubicBezTo>
                    <a:pt x="43479" y="0"/>
                    <a:pt x="43477" y="0"/>
                    <a:pt x="43475" y="0"/>
                  </a:cubicBezTo>
                  <a:cubicBezTo>
                    <a:pt x="43274" y="0"/>
                    <a:pt x="43153" y="404"/>
                    <a:pt x="43032" y="1210"/>
                  </a:cubicBezTo>
                  <a:cubicBezTo>
                    <a:pt x="42314" y="7116"/>
                    <a:pt x="38386" y="9849"/>
                    <a:pt x="34970" y="9849"/>
                  </a:cubicBezTo>
                  <a:cubicBezTo>
                    <a:pt x="33394" y="9849"/>
                    <a:pt x="31926" y="9267"/>
                    <a:pt x="30933" y="8147"/>
                  </a:cubicBezTo>
                  <a:cubicBezTo>
                    <a:pt x="29522" y="6735"/>
                    <a:pt x="29038" y="3267"/>
                    <a:pt x="25731" y="2864"/>
                  </a:cubicBezTo>
                  <a:cubicBezTo>
                    <a:pt x="25557" y="2847"/>
                    <a:pt x="25389" y="2839"/>
                    <a:pt x="25226" y="2839"/>
                  </a:cubicBezTo>
                  <a:cubicBezTo>
                    <a:pt x="19750" y="2839"/>
                    <a:pt x="19477" y="11758"/>
                    <a:pt x="13995" y="12502"/>
                  </a:cubicBezTo>
                  <a:cubicBezTo>
                    <a:pt x="13821" y="12525"/>
                    <a:pt x="13647" y="12536"/>
                    <a:pt x="13474" y="12536"/>
                  </a:cubicBezTo>
                  <a:cubicBezTo>
                    <a:pt x="12727" y="12536"/>
                    <a:pt x="12004" y="12323"/>
                    <a:pt x="11414" y="11897"/>
                  </a:cubicBezTo>
                  <a:cubicBezTo>
                    <a:pt x="10204" y="10889"/>
                    <a:pt x="10325" y="10123"/>
                    <a:pt x="9720" y="8590"/>
                  </a:cubicBezTo>
                  <a:cubicBezTo>
                    <a:pt x="9183" y="6952"/>
                    <a:pt x="7697" y="5967"/>
                    <a:pt x="6134" y="5967"/>
                  </a:cubicBezTo>
                  <a:cubicBezTo>
                    <a:pt x="5466" y="5967"/>
                    <a:pt x="4783" y="6147"/>
                    <a:pt x="4155" y="6534"/>
                  </a:cubicBezTo>
                  <a:cubicBezTo>
                    <a:pt x="1735" y="7864"/>
                    <a:pt x="1" y="12220"/>
                    <a:pt x="646" y="12462"/>
                  </a:cubicBezTo>
                  <a:cubicBezTo>
                    <a:pt x="667" y="12470"/>
                    <a:pt x="689" y="12474"/>
                    <a:pt x="710" y="12474"/>
                  </a:cubicBezTo>
                  <a:cubicBezTo>
                    <a:pt x="1209" y="12474"/>
                    <a:pt x="1685" y="10252"/>
                    <a:pt x="3348" y="8550"/>
                  </a:cubicBezTo>
                  <a:cubicBezTo>
                    <a:pt x="4247" y="7605"/>
                    <a:pt x="5199" y="7226"/>
                    <a:pt x="6023" y="7226"/>
                  </a:cubicBezTo>
                  <a:cubicBezTo>
                    <a:pt x="6640" y="7226"/>
                    <a:pt x="7185" y="7438"/>
                    <a:pt x="7583" y="7784"/>
                  </a:cubicBezTo>
                  <a:cubicBezTo>
                    <a:pt x="8389" y="8469"/>
                    <a:pt x="8470" y="9639"/>
                    <a:pt x="8913" y="10889"/>
                  </a:cubicBezTo>
                  <a:cubicBezTo>
                    <a:pt x="9598" y="13013"/>
                    <a:pt x="11428" y="14184"/>
                    <a:pt x="13524" y="14184"/>
                  </a:cubicBezTo>
                  <a:cubicBezTo>
                    <a:pt x="15010" y="14184"/>
                    <a:pt x="16629" y="13596"/>
                    <a:pt x="18068" y="12341"/>
                  </a:cubicBezTo>
                  <a:cubicBezTo>
                    <a:pt x="20165" y="10486"/>
                    <a:pt x="21335" y="7784"/>
                    <a:pt x="22666" y="6130"/>
                  </a:cubicBezTo>
                  <a:cubicBezTo>
                    <a:pt x="23711" y="4831"/>
                    <a:pt x="24598" y="4659"/>
                    <a:pt x="25077" y="4659"/>
                  </a:cubicBezTo>
                  <a:cubicBezTo>
                    <a:pt x="25249" y="4659"/>
                    <a:pt x="25368" y="4681"/>
                    <a:pt x="25423" y="4681"/>
                  </a:cubicBezTo>
                  <a:cubicBezTo>
                    <a:pt x="25434" y="4681"/>
                    <a:pt x="25442" y="4680"/>
                    <a:pt x="25448" y="4678"/>
                  </a:cubicBezTo>
                  <a:cubicBezTo>
                    <a:pt x="28634" y="5001"/>
                    <a:pt x="27828" y="10325"/>
                    <a:pt x="33514" y="11252"/>
                  </a:cubicBezTo>
                  <a:cubicBezTo>
                    <a:pt x="33938" y="11302"/>
                    <a:pt x="34377" y="11336"/>
                    <a:pt x="34812" y="11336"/>
                  </a:cubicBezTo>
                  <a:cubicBezTo>
                    <a:pt x="35082" y="11336"/>
                    <a:pt x="35349" y="11323"/>
                    <a:pt x="35611" y="11292"/>
                  </a:cubicBezTo>
                  <a:cubicBezTo>
                    <a:pt x="43541" y="10648"/>
                    <a:pt x="44560" y="0"/>
                    <a:pt x="43482"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511" name="Google Shape;511;p25"/>
            <p:cNvGrpSpPr/>
            <p:nvPr/>
          </p:nvGrpSpPr>
          <p:grpSpPr>
            <a:xfrm>
              <a:off x="185843" y="1455685"/>
              <a:ext cx="251398" cy="688908"/>
              <a:chOff x="113835" y="2118588"/>
              <a:chExt cx="251399" cy="688908"/>
            </a:xfrm>
          </p:grpSpPr>
          <p:sp>
            <p:nvSpPr>
              <p:cNvPr id="512" name="Google Shape;512;p25"/>
              <p:cNvSpPr/>
              <p:nvPr/>
            </p:nvSpPr>
            <p:spPr>
              <a:xfrm rot="5400000" flipH="1">
                <a:off x="245000" y="2127347"/>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3" name="Google Shape;513;p25"/>
              <p:cNvSpPr/>
              <p:nvPr/>
            </p:nvSpPr>
            <p:spPr>
              <a:xfrm rot="5400000" flipH="1">
                <a:off x="101626" y="2649748"/>
                <a:ext cx="169956" cy="145538"/>
              </a:xfrm>
              <a:custGeom>
                <a:avLst/>
                <a:gdLst/>
                <a:ahLst/>
                <a:cxnLst/>
                <a:rect l="l" t="t" r="r" b="b"/>
                <a:pathLst>
                  <a:path w="4705" h="4029" extrusionOk="0">
                    <a:moveTo>
                      <a:pt x="2002" y="1"/>
                    </a:moveTo>
                    <a:cubicBezTo>
                      <a:pt x="902" y="1"/>
                      <a:pt x="1" y="901"/>
                      <a:pt x="1" y="2002"/>
                    </a:cubicBezTo>
                    <a:cubicBezTo>
                      <a:pt x="1" y="3222"/>
                      <a:pt x="995" y="4029"/>
                      <a:pt x="2031" y="4029"/>
                    </a:cubicBezTo>
                    <a:cubicBezTo>
                      <a:pt x="2525" y="4029"/>
                      <a:pt x="3028" y="3846"/>
                      <a:pt x="3437" y="3436"/>
                    </a:cubicBezTo>
                    <a:cubicBezTo>
                      <a:pt x="4704" y="2169"/>
                      <a:pt x="3804" y="1"/>
                      <a:pt x="20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514" name="Google Shape;514;p25"/>
            <p:cNvGrpSpPr/>
            <p:nvPr/>
          </p:nvGrpSpPr>
          <p:grpSpPr>
            <a:xfrm rot="5400000">
              <a:off x="5665408" y="4429891"/>
              <a:ext cx="138491" cy="925309"/>
              <a:chOff x="101360" y="4375586"/>
              <a:chExt cx="138491" cy="925309"/>
            </a:xfrm>
          </p:grpSpPr>
          <p:sp>
            <p:nvSpPr>
              <p:cNvPr id="515" name="Google Shape;515;p25"/>
              <p:cNvSpPr/>
              <p:nvPr/>
            </p:nvSpPr>
            <p:spPr>
              <a:xfrm rot="5400000" flipH="1">
                <a:off x="106721" y="5167765"/>
                <a:ext cx="143442" cy="122817"/>
              </a:xfrm>
              <a:custGeom>
                <a:avLst/>
                <a:gdLst/>
                <a:ahLst/>
                <a:cxnLst/>
                <a:rect l="l" t="t" r="r" b="b"/>
                <a:pathLst>
                  <a:path w="3971" h="3400" extrusionOk="0">
                    <a:moveTo>
                      <a:pt x="1702" y="1"/>
                    </a:moveTo>
                    <a:cubicBezTo>
                      <a:pt x="768" y="34"/>
                      <a:pt x="1" y="768"/>
                      <a:pt x="34" y="1702"/>
                    </a:cubicBezTo>
                    <a:cubicBezTo>
                      <a:pt x="34" y="2719"/>
                      <a:pt x="878" y="3400"/>
                      <a:pt x="1743" y="3400"/>
                    </a:cubicBezTo>
                    <a:cubicBezTo>
                      <a:pt x="2154" y="3400"/>
                      <a:pt x="2570" y="3246"/>
                      <a:pt x="2903" y="2903"/>
                    </a:cubicBezTo>
                    <a:cubicBezTo>
                      <a:pt x="3970" y="1802"/>
                      <a:pt x="3203" y="1"/>
                      <a:pt x="1702"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6" name="Google Shape;516;p25"/>
              <p:cNvSpPr/>
              <p:nvPr/>
            </p:nvSpPr>
            <p:spPr>
              <a:xfrm rot="5400000" flipH="1">
                <a:off x="92600" y="4384345"/>
                <a:ext cx="128993" cy="111474"/>
              </a:xfrm>
              <a:custGeom>
                <a:avLst/>
                <a:gdLst/>
                <a:ahLst/>
                <a:cxnLst/>
                <a:rect l="l" t="t" r="r" b="b"/>
                <a:pathLst>
                  <a:path w="3571" h="3086" extrusionOk="0">
                    <a:moveTo>
                      <a:pt x="1535" y="1"/>
                    </a:moveTo>
                    <a:cubicBezTo>
                      <a:pt x="668" y="1"/>
                      <a:pt x="1" y="701"/>
                      <a:pt x="1" y="1535"/>
                    </a:cubicBezTo>
                    <a:cubicBezTo>
                      <a:pt x="1" y="2464"/>
                      <a:pt x="755" y="3085"/>
                      <a:pt x="1541" y="3085"/>
                    </a:cubicBezTo>
                    <a:cubicBezTo>
                      <a:pt x="1913" y="3085"/>
                      <a:pt x="2292" y="2947"/>
                      <a:pt x="2603" y="2636"/>
                    </a:cubicBezTo>
                    <a:cubicBezTo>
                      <a:pt x="3570" y="1669"/>
                      <a:pt x="2870" y="1"/>
                      <a:pt x="1535"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517" name="Google Shape;517;p25"/>
            <p:cNvGrpSpPr/>
            <p:nvPr/>
          </p:nvGrpSpPr>
          <p:grpSpPr>
            <a:xfrm>
              <a:off x="8163711" y="57973"/>
              <a:ext cx="839892" cy="485981"/>
              <a:chOff x="2216384" y="4566941"/>
              <a:chExt cx="839892" cy="485981"/>
            </a:xfrm>
          </p:grpSpPr>
          <p:sp>
            <p:nvSpPr>
              <p:cNvPr id="518" name="Google Shape;518;p25"/>
              <p:cNvSpPr/>
              <p:nvPr/>
            </p:nvSpPr>
            <p:spPr>
              <a:xfrm rot="-6299960">
                <a:off x="2240846" y="4590912"/>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9" name="Google Shape;519;p25"/>
              <p:cNvSpPr/>
              <p:nvPr/>
            </p:nvSpPr>
            <p:spPr>
              <a:xfrm rot="-6299960">
                <a:off x="2872243" y="4869024"/>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520" name="Google Shape;520;p25"/>
            <p:cNvGrpSpPr/>
            <p:nvPr/>
          </p:nvGrpSpPr>
          <p:grpSpPr>
            <a:xfrm>
              <a:off x="71419" y="3194580"/>
              <a:ext cx="1534649" cy="1978293"/>
              <a:chOff x="57224" y="3194580"/>
              <a:chExt cx="1534649" cy="1978293"/>
            </a:xfrm>
          </p:grpSpPr>
          <p:grpSp>
            <p:nvGrpSpPr>
              <p:cNvPr id="521" name="Google Shape;521;p25"/>
              <p:cNvGrpSpPr/>
              <p:nvPr/>
            </p:nvGrpSpPr>
            <p:grpSpPr>
              <a:xfrm>
                <a:off x="57224" y="3194580"/>
                <a:ext cx="1534649" cy="1978293"/>
                <a:chOff x="101257" y="2904342"/>
                <a:chExt cx="1391846" cy="1794207"/>
              </a:xfrm>
            </p:grpSpPr>
            <p:sp>
              <p:nvSpPr>
                <p:cNvPr id="522" name="Google Shape;522;p25"/>
                <p:cNvSpPr/>
                <p:nvPr/>
              </p:nvSpPr>
              <p:spPr>
                <a:xfrm rot="1799866" flipH="1">
                  <a:off x="179619" y="3495497"/>
                  <a:ext cx="179358" cy="361525"/>
                </a:xfrm>
                <a:custGeom>
                  <a:avLst/>
                  <a:gdLst/>
                  <a:ahLst/>
                  <a:cxnLst/>
                  <a:rect l="l" t="t" r="r" b="b"/>
                  <a:pathLst>
                    <a:path w="7978" h="16081" extrusionOk="0">
                      <a:moveTo>
                        <a:pt x="974" y="0"/>
                      </a:moveTo>
                      <a:cubicBezTo>
                        <a:pt x="774" y="0"/>
                        <a:pt x="590" y="46"/>
                        <a:pt x="407" y="138"/>
                      </a:cubicBezTo>
                      <a:cubicBezTo>
                        <a:pt x="122" y="260"/>
                        <a:pt x="0" y="626"/>
                        <a:pt x="204" y="870"/>
                      </a:cubicBezTo>
                      <a:cubicBezTo>
                        <a:pt x="367" y="1114"/>
                        <a:pt x="652" y="1277"/>
                        <a:pt x="936" y="1318"/>
                      </a:cubicBezTo>
                      <a:cubicBezTo>
                        <a:pt x="1465" y="1399"/>
                        <a:pt x="1954" y="1562"/>
                        <a:pt x="2442" y="1684"/>
                      </a:cubicBezTo>
                      <a:cubicBezTo>
                        <a:pt x="3215" y="1969"/>
                        <a:pt x="3297" y="2213"/>
                        <a:pt x="3012" y="2946"/>
                      </a:cubicBezTo>
                      <a:cubicBezTo>
                        <a:pt x="2768" y="3556"/>
                        <a:pt x="2442" y="4126"/>
                        <a:pt x="2076" y="4696"/>
                      </a:cubicBezTo>
                      <a:cubicBezTo>
                        <a:pt x="1465" y="5387"/>
                        <a:pt x="1425" y="6446"/>
                        <a:pt x="1913" y="7219"/>
                      </a:cubicBezTo>
                      <a:cubicBezTo>
                        <a:pt x="2239" y="7748"/>
                        <a:pt x="2768" y="8155"/>
                        <a:pt x="3338" y="8399"/>
                      </a:cubicBezTo>
                      <a:cubicBezTo>
                        <a:pt x="3663" y="8521"/>
                        <a:pt x="4029" y="8643"/>
                        <a:pt x="4355" y="8806"/>
                      </a:cubicBezTo>
                      <a:cubicBezTo>
                        <a:pt x="5047" y="9132"/>
                        <a:pt x="5169" y="9416"/>
                        <a:pt x="4925" y="10149"/>
                      </a:cubicBezTo>
                      <a:cubicBezTo>
                        <a:pt x="4681" y="10719"/>
                        <a:pt x="4396" y="11289"/>
                        <a:pt x="4029" y="11777"/>
                      </a:cubicBezTo>
                      <a:cubicBezTo>
                        <a:pt x="3134" y="12957"/>
                        <a:pt x="3378" y="14666"/>
                        <a:pt x="4599" y="15562"/>
                      </a:cubicBezTo>
                      <a:cubicBezTo>
                        <a:pt x="5098" y="15936"/>
                        <a:pt x="5657" y="16081"/>
                        <a:pt x="6231" y="16081"/>
                      </a:cubicBezTo>
                      <a:cubicBezTo>
                        <a:pt x="6594" y="16081"/>
                        <a:pt x="6963" y="16023"/>
                        <a:pt x="7326" y="15928"/>
                      </a:cubicBezTo>
                      <a:cubicBezTo>
                        <a:pt x="7774" y="15847"/>
                        <a:pt x="7977" y="15521"/>
                        <a:pt x="7896" y="15236"/>
                      </a:cubicBezTo>
                      <a:cubicBezTo>
                        <a:pt x="7814" y="14992"/>
                        <a:pt x="7774" y="14870"/>
                        <a:pt x="7204" y="14870"/>
                      </a:cubicBezTo>
                      <a:cubicBezTo>
                        <a:pt x="7092" y="14880"/>
                        <a:pt x="6980" y="14885"/>
                        <a:pt x="6869" y="14885"/>
                      </a:cubicBezTo>
                      <a:cubicBezTo>
                        <a:pt x="6535" y="14885"/>
                        <a:pt x="6207" y="14839"/>
                        <a:pt x="5901" y="14748"/>
                      </a:cubicBezTo>
                      <a:cubicBezTo>
                        <a:pt x="5047" y="14585"/>
                        <a:pt x="4599" y="13608"/>
                        <a:pt x="5006" y="12876"/>
                      </a:cubicBezTo>
                      <a:cubicBezTo>
                        <a:pt x="5169" y="12550"/>
                        <a:pt x="5332" y="12306"/>
                        <a:pt x="5494" y="12021"/>
                      </a:cubicBezTo>
                      <a:cubicBezTo>
                        <a:pt x="5983" y="11370"/>
                        <a:pt x="6268" y="10637"/>
                        <a:pt x="6390" y="9905"/>
                      </a:cubicBezTo>
                      <a:cubicBezTo>
                        <a:pt x="6553" y="8969"/>
                        <a:pt x="6064" y="8073"/>
                        <a:pt x="5250" y="7707"/>
                      </a:cubicBezTo>
                      <a:cubicBezTo>
                        <a:pt x="5006" y="7544"/>
                        <a:pt x="4721" y="7463"/>
                        <a:pt x="4314" y="7300"/>
                      </a:cubicBezTo>
                      <a:cubicBezTo>
                        <a:pt x="4274" y="7260"/>
                        <a:pt x="4111" y="7219"/>
                        <a:pt x="3907" y="7137"/>
                      </a:cubicBezTo>
                      <a:cubicBezTo>
                        <a:pt x="2849" y="6649"/>
                        <a:pt x="2727" y="6201"/>
                        <a:pt x="3338" y="5265"/>
                      </a:cubicBezTo>
                      <a:cubicBezTo>
                        <a:pt x="3419" y="5184"/>
                        <a:pt x="3500" y="5103"/>
                        <a:pt x="3541" y="4980"/>
                      </a:cubicBezTo>
                      <a:cubicBezTo>
                        <a:pt x="3907" y="4451"/>
                        <a:pt x="4192" y="3841"/>
                        <a:pt x="4436" y="3231"/>
                      </a:cubicBezTo>
                      <a:cubicBezTo>
                        <a:pt x="4884" y="2172"/>
                        <a:pt x="4355" y="951"/>
                        <a:pt x="3297" y="544"/>
                      </a:cubicBezTo>
                      <a:cubicBezTo>
                        <a:pt x="2605" y="260"/>
                        <a:pt x="1913" y="97"/>
                        <a:pt x="1181" y="15"/>
                      </a:cubicBezTo>
                      <a:cubicBezTo>
                        <a:pt x="1109" y="5"/>
                        <a:pt x="1041" y="0"/>
                        <a:pt x="974"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3" name="Google Shape;523;p25"/>
                <p:cNvSpPr/>
                <p:nvPr/>
              </p:nvSpPr>
              <p:spPr>
                <a:xfrm rot="1799866" flipH="1">
                  <a:off x="644343" y="4365872"/>
                  <a:ext cx="335806" cy="266586"/>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4" name="Google Shape;524;p25"/>
                <p:cNvSpPr/>
                <p:nvPr/>
              </p:nvSpPr>
              <p:spPr>
                <a:xfrm rot="-1799866">
                  <a:off x="1356650" y="4379110"/>
                  <a:ext cx="118950" cy="101886"/>
                </a:xfrm>
                <a:custGeom>
                  <a:avLst/>
                  <a:gdLst/>
                  <a:ahLst/>
                  <a:cxnLst/>
                  <a:rect l="l" t="t" r="r" b="b"/>
                  <a:pathLst>
                    <a:path w="5291" h="4532" extrusionOk="0">
                      <a:moveTo>
                        <a:pt x="2239" y="0"/>
                      </a:moveTo>
                      <a:cubicBezTo>
                        <a:pt x="1018" y="0"/>
                        <a:pt x="0" y="1018"/>
                        <a:pt x="0" y="2279"/>
                      </a:cubicBezTo>
                      <a:cubicBezTo>
                        <a:pt x="0" y="3630"/>
                        <a:pt x="1119" y="4532"/>
                        <a:pt x="2285" y="4532"/>
                      </a:cubicBezTo>
                      <a:cubicBezTo>
                        <a:pt x="2840" y="4532"/>
                        <a:pt x="3406" y="4327"/>
                        <a:pt x="3866" y="3867"/>
                      </a:cubicBezTo>
                      <a:cubicBezTo>
                        <a:pt x="5291" y="2442"/>
                        <a:pt x="4273" y="0"/>
                        <a:pt x="223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5" name="Google Shape;525;p25"/>
                <p:cNvSpPr/>
                <p:nvPr/>
              </p:nvSpPr>
              <p:spPr>
                <a:xfrm rot="-1799866">
                  <a:off x="264558" y="2933071"/>
                  <a:ext cx="154650" cy="148266"/>
                </a:xfrm>
                <a:custGeom>
                  <a:avLst/>
                  <a:gdLst/>
                  <a:ahLst/>
                  <a:cxnLst/>
                  <a:rect l="l" t="t" r="r" b="b"/>
                  <a:pathLst>
                    <a:path w="6879" h="6595" extrusionOk="0">
                      <a:moveTo>
                        <a:pt x="3195" y="0"/>
                      </a:moveTo>
                      <a:cubicBezTo>
                        <a:pt x="3062" y="0"/>
                        <a:pt x="2934" y="73"/>
                        <a:pt x="2890" y="205"/>
                      </a:cubicBezTo>
                      <a:lnTo>
                        <a:pt x="2280" y="1874"/>
                      </a:lnTo>
                      <a:cubicBezTo>
                        <a:pt x="2239" y="1955"/>
                        <a:pt x="2158" y="2036"/>
                        <a:pt x="2076" y="2077"/>
                      </a:cubicBezTo>
                      <a:lnTo>
                        <a:pt x="367" y="2525"/>
                      </a:lnTo>
                      <a:cubicBezTo>
                        <a:pt x="82" y="2606"/>
                        <a:pt x="1" y="2932"/>
                        <a:pt x="245" y="3135"/>
                      </a:cubicBezTo>
                      <a:lnTo>
                        <a:pt x="1629" y="4193"/>
                      </a:lnTo>
                      <a:cubicBezTo>
                        <a:pt x="1710" y="4275"/>
                        <a:pt x="1751" y="4397"/>
                        <a:pt x="1751" y="4519"/>
                      </a:cubicBezTo>
                      <a:lnTo>
                        <a:pt x="1669" y="6228"/>
                      </a:lnTo>
                      <a:cubicBezTo>
                        <a:pt x="1669" y="6448"/>
                        <a:pt x="1839" y="6595"/>
                        <a:pt x="2009" y="6595"/>
                      </a:cubicBezTo>
                      <a:cubicBezTo>
                        <a:pt x="2060" y="6595"/>
                        <a:pt x="2111" y="6582"/>
                        <a:pt x="2158" y="6554"/>
                      </a:cubicBezTo>
                      <a:lnTo>
                        <a:pt x="3623" y="5536"/>
                      </a:lnTo>
                      <a:cubicBezTo>
                        <a:pt x="3670" y="5513"/>
                        <a:pt x="3730" y="5489"/>
                        <a:pt x="3797" y="5489"/>
                      </a:cubicBezTo>
                      <a:cubicBezTo>
                        <a:pt x="3845" y="5489"/>
                        <a:pt x="3897" y="5502"/>
                        <a:pt x="3948" y="5536"/>
                      </a:cubicBezTo>
                      <a:lnTo>
                        <a:pt x="5576" y="6147"/>
                      </a:lnTo>
                      <a:cubicBezTo>
                        <a:pt x="5626" y="6180"/>
                        <a:pt x="5680" y="6194"/>
                        <a:pt x="5734" y="6194"/>
                      </a:cubicBezTo>
                      <a:cubicBezTo>
                        <a:pt x="5949" y="6194"/>
                        <a:pt x="6162" y="5967"/>
                        <a:pt x="6065" y="5740"/>
                      </a:cubicBezTo>
                      <a:lnTo>
                        <a:pt x="5536" y="4071"/>
                      </a:lnTo>
                      <a:cubicBezTo>
                        <a:pt x="5536" y="3949"/>
                        <a:pt x="5536" y="3827"/>
                        <a:pt x="5617" y="3746"/>
                      </a:cubicBezTo>
                      <a:lnTo>
                        <a:pt x="6716" y="2403"/>
                      </a:lnTo>
                      <a:cubicBezTo>
                        <a:pt x="6879" y="2158"/>
                        <a:pt x="6716" y="1833"/>
                        <a:pt x="6472" y="1833"/>
                      </a:cubicBezTo>
                      <a:lnTo>
                        <a:pt x="4722" y="1792"/>
                      </a:lnTo>
                      <a:cubicBezTo>
                        <a:pt x="4600" y="1792"/>
                        <a:pt x="4477" y="1711"/>
                        <a:pt x="4437" y="1629"/>
                      </a:cubicBezTo>
                      <a:lnTo>
                        <a:pt x="3501" y="164"/>
                      </a:lnTo>
                      <a:cubicBezTo>
                        <a:pt x="3426" y="52"/>
                        <a:pt x="3309" y="0"/>
                        <a:pt x="3195"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526" name="Google Shape;526;p25"/>
              <p:cNvSpPr/>
              <p:nvPr/>
            </p:nvSpPr>
            <p:spPr>
              <a:xfrm rot="-1799788">
                <a:off x="159691" y="4744451"/>
                <a:ext cx="131151" cy="112338"/>
              </a:xfrm>
              <a:custGeom>
                <a:avLst/>
                <a:gdLst/>
                <a:ahLst/>
                <a:cxnLst/>
                <a:rect l="l" t="t" r="r" b="b"/>
                <a:pathLst>
                  <a:path w="5291" h="4532" extrusionOk="0">
                    <a:moveTo>
                      <a:pt x="2239" y="0"/>
                    </a:moveTo>
                    <a:cubicBezTo>
                      <a:pt x="1018" y="0"/>
                      <a:pt x="0" y="1018"/>
                      <a:pt x="0" y="2279"/>
                    </a:cubicBezTo>
                    <a:cubicBezTo>
                      <a:pt x="0" y="3630"/>
                      <a:pt x="1119" y="4532"/>
                      <a:pt x="2285" y="4532"/>
                    </a:cubicBezTo>
                    <a:cubicBezTo>
                      <a:pt x="2840" y="4532"/>
                      <a:pt x="3406" y="4327"/>
                      <a:pt x="3866" y="3867"/>
                    </a:cubicBezTo>
                    <a:cubicBezTo>
                      <a:pt x="5291" y="2442"/>
                      <a:pt x="4273" y="0"/>
                      <a:pt x="223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527" name="Google Shape;527;p25"/>
            <p:cNvGrpSpPr/>
            <p:nvPr/>
          </p:nvGrpSpPr>
          <p:grpSpPr>
            <a:xfrm>
              <a:off x="2120300" y="4712089"/>
              <a:ext cx="2637463" cy="360910"/>
              <a:chOff x="2160992" y="4669674"/>
              <a:chExt cx="2637463" cy="360910"/>
            </a:xfrm>
          </p:grpSpPr>
          <p:grpSp>
            <p:nvGrpSpPr>
              <p:cNvPr id="528" name="Google Shape;528;p25"/>
              <p:cNvGrpSpPr/>
              <p:nvPr/>
            </p:nvGrpSpPr>
            <p:grpSpPr>
              <a:xfrm>
                <a:off x="2717824" y="4670386"/>
                <a:ext cx="2080631" cy="360198"/>
                <a:chOff x="6761399" y="155939"/>
                <a:chExt cx="1937093" cy="335349"/>
              </a:xfrm>
            </p:grpSpPr>
            <p:sp>
              <p:nvSpPr>
                <p:cNvPr id="529" name="Google Shape;529;p25"/>
                <p:cNvSpPr/>
                <p:nvPr/>
              </p:nvSpPr>
              <p:spPr>
                <a:xfrm rot="10800000">
                  <a:off x="7668028" y="176006"/>
                  <a:ext cx="161042" cy="213921"/>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0" name="Google Shape;530;p25"/>
                <p:cNvSpPr/>
                <p:nvPr/>
              </p:nvSpPr>
              <p:spPr>
                <a:xfrm rot="10800000">
                  <a:off x="6761399" y="194564"/>
                  <a:ext cx="300119" cy="296724"/>
                </a:xfrm>
                <a:custGeom>
                  <a:avLst/>
                  <a:gdLst/>
                  <a:ahLst/>
                  <a:cxnLst/>
                  <a:rect l="l" t="t" r="r" b="b"/>
                  <a:pathLst>
                    <a:path w="13349" h="13198" extrusionOk="0">
                      <a:moveTo>
                        <a:pt x="11846" y="1"/>
                      </a:moveTo>
                      <a:cubicBezTo>
                        <a:pt x="11735" y="1"/>
                        <a:pt x="11633" y="37"/>
                        <a:pt x="11558" y="112"/>
                      </a:cubicBezTo>
                      <a:cubicBezTo>
                        <a:pt x="11355" y="274"/>
                        <a:pt x="11273" y="356"/>
                        <a:pt x="11518" y="885"/>
                      </a:cubicBezTo>
                      <a:cubicBezTo>
                        <a:pt x="11721" y="1251"/>
                        <a:pt x="11884" y="1699"/>
                        <a:pt x="11965" y="2146"/>
                      </a:cubicBezTo>
                      <a:cubicBezTo>
                        <a:pt x="12121" y="2922"/>
                        <a:pt x="11499" y="3699"/>
                        <a:pt x="10700" y="3699"/>
                      </a:cubicBezTo>
                      <a:cubicBezTo>
                        <a:pt x="10661" y="3699"/>
                        <a:pt x="10621" y="3697"/>
                        <a:pt x="10582" y="3693"/>
                      </a:cubicBezTo>
                      <a:cubicBezTo>
                        <a:pt x="10256" y="3693"/>
                        <a:pt x="9930" y="3652"/>
                        <a:pt x="9605" y="3571"/>
                      </a:cubicBezTo>
                      <a:cubicBezTo>
                        <a:pt x="9282" y="3503"/>
                        <a:pt x="8959" y="3470"/>
                        <a:pt x="8637" y="3470"/>
                      </a:cubicBezTo>
                      <a:cubicBezTo>
                        <a:pt x="8186" y="3470"/>
                        <a:pt x="7736" y="3534"/>
                        <a:pt x="7285" y="3652"/>
                      </a:cubicBezTo>
                      <a:cubicBezTo>
                        <a:pt x="6390" y="3896"/>
                        <a:pt x="5779" y="4670"/>
                        <a:pt x="5779" y="5606"/>
                      </a:cubicBezTo>
                      <a:lnTo>
                        <a:pt x="5779" y="6623"/>
                      </a:lnTo>
                      <a:cubicBezTo>
                        <a:pt x="5779" y="6664"/>
                        <a:pt x="5779" y="6867"/>
                        <a:pt x="5779" y="6989"/>
                      </a:cubicBezTo>
                      <a:cubicBezTo>
                        <a:pt x="5779" y="7955"/>
                        <a:pt x="5534" y="8348"/>
                        <a:pt x="4844" y="8348"/>
                      </a:cubicBezTo>
                      <a:cubicBezTo>
                        <a:pt x="4690" y="8348"/>
                        <a:pt x="4514" y="8329"/>
                        <a:pt x="4314" y="8292"/>
                      </a:cubicBezTo>
                      <a:cubicBezTo>
                        <a:pt x="4192" y="8251"/>
                        <a:pt x="4111" y="8210"/>
                        <a:pt x="3989" y="8210"/>
                      </a:cubicBezTo>
                      <a:cubicBezTo>
                        <a:pt x="3512" y="8151"/>
                        <a:pt x="3035" y="8113"/>
                        <a:pt x="2543" y="8113"/>
                      </a:cubicBezTo>
                      <a:cubicBezTo>
                        <a:pt x="2362" y="8113"/>
                        <a:pt x="2180" y="8118"/>
                        <a:pt x="1995" y="8129"/>
                      </a:cubicBezTo>
                      <a:cubicBezTo>
                        <a:pt x="855" y="8170"/>
                        <a:pt x="0" y="9106"/>
                        <a:pt x="41" y="10245"/>
                      </a:cubicBezTo>
                      <a:cubicBezTo>
                        <a:pt x="82" y="10978"/>
                        <a:pt x="204" y="11710"/>
                        <a:pt x="407" y="12402"/>
                      </a:cubicBezTo>
                      <a:cubicBezTo>
                        <a:pt x="489" y="12687"/>
                        <a:pt x="652" y="12890"/>
                        <a:pt x="855" y="13053"/>
                      </a:cubicBezTo>
                      <a:cubicBezTo>
                        <a:pt x="938" y="13152"/>
                        <a:pt x="1054" y="13198"/>
                        <a:pt x="1171" y="13198"/>
                      </a:cubicBezTo>
                      <a:cubicBezTo>
                        <a:pt x="1342" y="13198"/>
                        <a:pt x="1515" y="13100"/>
                        <a:pt x="1588" y="12931"/>
                      </a:cubicBezTo>
                      <a:cubicBezTo>
                        <a:pt x="1750" y="12687"/>
                        <a:pt x="1791" y="12402"/>
                        <a:pt x="1750" y="12076"/>
                      </a:cubicBezTo>
                      <a:cubicBezTo>
                        <a:pt x="1628" y="11588"/>
                        <a:pt x="1506" y="11100"/>
                        <a:pt x="1465" y="10571"/>
                      </a:cubicBezTo>
                      <a:cubicBezTo>
                        <a:pt x="1384" y="9797"/>
                        <a:pt x="1588" y="9594"/>
                        <a:pt x="2361" y="9553"/>
                      </a:cubicBezTo>
                      <a:cubicBezTo>
                        <a:pt x="2476" y="9546"/>
                        <a:pt x="2593" y="9543"/>
                        <a:pt x="2710" y="9543"/>
                      </a:cubicBezTo>
                      <a:cubicBezTo>
                        <a:pt x="3256" y="9543"/>
                        <a:pt x="3819" y="9616"/>
                        <a:pt x="4355" y="9716"/>
                      </a:cubicBezTo>
                      <a:cubicBezTo>
                        <a:pt x="4532" y="9767"/>
                        <a:pt x="4713" y="9791"/>
                        <a:pt x="4892" y="9791"/>
                      </a:cubicBezTo>
                      <a:cubicBezTo>
                        <a:pt x="5580" y="9791"/>
                        <a:pt x="6255" y="9434"/>
                        <a:pt x="6675" y="8821"/>
                      </a:cubicBezTo>
                      <a:cubicBezTo>
                        <a:pt x="7041" y="8292"/>
                        <a:pt x="7204" y="7681"/>
                        <a:pt x="7163" y="7030"/>
                      </a:cubicBezTo>
                      <a:cubicBezTo>
                        <a:pt x="7163" y="6664"/>
                        <a:pt x="7163" y="6297"/>
                        <a:pt x="7163" y="5931"/>
                      </a:cubicBezTo>
                      <a:cubicBezTo>
                        <a:pt x="7163" y="5199"/>
                        <a:pt x="7367" y="4954"/>
                        <a:pt x="8140" y="4914"/>
                      </a:cubicBezTo>
                      <a:cubicBezTo>
                        <a:pt x="8292" y="4904"/>
                        <a:pt x="8445" y="4899"/>
                        <a:pt x="8598" y="4899"/>
                      </a:cubicBezTo>
                      <a:cubicBezTo>
                        <a:pt x="9058" y="4899"/>
                        <a:pt x="9523" y="4944"/>
                        <a:pt x="10012" y="5036"/>
                      </a:cubicBezTo>
                      <a:cubicBezTo>
                        <a:pt x="10204" y="5080"/>
                        <a:pt x="10395" y="5101"/>
                        <a:pt x="10584" y="5101"/>
                      </a:cubicBezTo>
                      <a:cubicBezTo>
                        <a:pt x="11800" y="5101"/>
                        <a:pt x="12904" y="4234"/>
                        <a:pt x="13186" y="3001"/>
                      </a:cubicBezTo>
                      <a:cubicBezTo>
                        <a:pt x="13349" y="2024"/>
                        <a:pt x="13064" y="1048"/>
                        <a:pt x="12413" y="315"/>
                      </a:cubicBezTo>
                      <a:cubicBezTo>
                        <a:pt x="12258" y="109"/>
                        <a:pt x="12038" y="1"/>
                        <a:pt x="1184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1" name="Google Shape;531;p25"/>
                <p:cNvSpPr/>
                <p:nvPr/>
              </p:nvSpPr>
              <p:spPr>
                <a:xfrm rot="10800000">
                  <a:off x="8362671" y="155939"/>
                  <a:ext cx="335821" cy="266597"/>
                </a:xfrm>
                <a:custGeom>
                  <a:avLst/>
                  <a:gdLst/>
                  <a:ahLst/>
                  <a:cxnLst/>
                  <a:rect l="l" t="t" r="r" b="b"/>
                  <a:pathLst>
                    <a:path w="14937" h="11858" extrusionOk="0">
                      <a:moveTo>
                        <a:pt x="2615" y="0"/>
                      </a:moveTo>
                      <a:cubicBezTo>
                        <a:pt x="1687" y="0"/>
                        <a:pt x="935" y="541"/>
                        <a:pt x="326" y="1188"/>
                      </a:cubicBezTo>
                      <a:cubicBezTo>
                        <a:pt x="0" y="1514"/>
                        <a:pt x="0" y="1880"/>
                        <a:pt x="204" y="2084"/>
                      </a:cubicBezTo>
                      <a:cubicBezTo>
                        <a:pt x="306" y="2165"/>
                        <a:pt x="387" y="2226"/>
                        <a:pt x="504" y="2226"/>
                      </a:cubicBezTo>
                      <a:cubicBezTo>
                        <a:pt x="621" y="2226"/>
                        <a:pt x="774" y="2165"/>
                        <a:pt x="1018" y="2002"/>
                      </a:cubicBezTo>
                      <a:cubicBezTo>
                        <a:pt x="1343" y="1717"/>
                        <a:pt x="1750" y="1514"/>
                        <a:pt x="2157" y="1392"/>
                      </a:cubicBezTo>
                      <a:cubicBezTo>
                        <a:pt x="2329" y="1315"/>
                        <a:pt x="2505" y="1279"/>
                        <a:pt x="2675" y="1279"/>
                      </a:cubicBezTo>
                      <a:cubicBezTo>
                        <a:pt x="3313" y="1279"/>
                        <a:pt x="3884" y="1776"/>
                        <a:pt x="3948" y="2450"/>
                      </a:cubicBezTo>
                      <a:cubicBezTo>
                        <a:pt x="3989" y="2776"/>
                        <a:pt x="3989" y="3142"/>
                        <a:pt x="3989" y="3467"/>
                      </a:cubicBezTo>
                      <a:cubicBezTo>
                        <a:pt x="3948" y="4241"/>
                        <a:pt x="4111" y="5014"/>
                        <a:pt x="4436" y="5706"/>
                      </a:cubicBezTo>
                      <a:cubicBezTo>
                        <a:pt x="4765" y="6473"/>
                        <a:pt x="5521" y="6945"/>
                        <a:pt x="6320" y="6945"/>
                      </a:cubicBezTo>
                      <a:cubicBezTo>
                        <a:pt x="6411" y="6945"/>
                        <a:pt x="6502" y="6939"/>
                        <a:pt x="6593" y="6927"/>
                      </a:cubicBezTo>
                      <a:cubicBezTo>
                        <a:pt x="6878" y="6886"/>
                        <a:pt x="7204" y="6805"/>
                        <a:pt x="7611" y="6764"/>
                      </a:cubicBezTo>
                      <a:cubicBezTo>
                        <a:pt x="7651" y="6723"/>
                        <a:pt x="7855" y="6682"/>
                        <a:pt x="7977" y="6642"/>
                      </a:cubicBezTo>
                      <a:cubicBezTo>
                        <a:pt x="8176" y="6614"/>
                        <a:pt x="8351" y="6600"/>
                        <a:pt x="8504" y="6600"/>
                      </a:cubicBezTo>
                      <a:cubicBezTo>
                        <a:pt x="9258" y="6600"/>
                        <a:pt x="9483" y="6956"/>
                        <a:pt x="9483" y="7903"/>
                      </a:cubicBezTo>
                      <a:lnTo>
                        <a:pt x="9483" y="8229"/>
                      </a:lnTo>
                      <a:cubicBezTo>
                        <a:pt x="9483" y="8921"/>
                        <a:pt x="9605" y="9572"/>
                        <a:pt x="9768" y="10223"/>
                      </a:cubicBezTo>
                      <a:cubicBezTo>
                        <a:pt x="9909" y="11179"/>
                        <a:pt x="10759" y="11857"/>
                        <a:pt x="11701" y="11857"/>
                      </a:cubicBezTo>
                      <a:cubicBezTo>
                        <a:pt x="11842" y="11857"/>
                        <a:pt x="11985" y="11842"/>
                        <a:pt x="12128" y="11810"/>
                      </a:cubicBezTo>
                      <a:cubicBezTo>
                        <a:pt x="12861" y="11648"/>
                        <a:pt x="13553" y="11403"/>
                        <a:pt x="14244" y="11078"/>
                      </a:cubicBezTo>
                      <a:cubicBezTo>
                        <a:pt x="14448" y="10956"/>
                        <a:pt x="14651" y="10793"/>
                        <a:pt x="14773" y="10589"/>
                      </a:cubicBezTo>
                      <a:cubicBezTo>
                        <a:pt x="14936" y="10305"/>
                        <a:pt x="14814" y="9979"/>
                        <a:pt x="14570" y="9857"/>
                      </a:cubicBezTo>
                      <a:cubicBezTo>
                        <a:pt x="14428" y="9796"/>
                        <a:pt x="14275" y="9765"/>
                        <a:pt x="14127" y="9765"/>
                      </a:cubicBezTo>
                      <a:cubicBezTo>
                        <a:pt x="13980" y="9765"/>
                        <a:pt x="13837" y="9796"/>
                        <a:pt x="13715" y="9857"/>
                      </a:cubicBezTo>
                      <a:cubicBezTo>
                        <a:pt x="13227" y="10060"/>
                        <a:pt x="12739" y="10223"/>
                        <a:pt x="12250" y="10345"/>
                      </a:cubicBezTo>
                      <a:cubicBezTo>
                        <a:pt x="12050" y="10398"/>
                        <a:pt x="11885" y="10426"/>
                        <a:pt x="11748" y="10426"/>
                      </a:cubicBezTo>
                      <a:cubicBezTo>
                        <a:pt x="11356" y="10426"/>
                        <a:pt x="11191" y="10196"/>
                        <a:pt x="11070" y="9653"/>
                      </a:cubicBezTo>
                      <a:cubicBezTo>
                        <a:pt x="10948" y="9002"/>
                        <a:pt x="10867" y="8310"/>
                        <a:pt x="10907" y="7659"/>
                      </a:cubicBezTo>
                      <a:cubicBezTo>
                        <a:pt x="10989" y="6764"/>
                        <a:pt x="10500" y="5869"/>
                        <a:pt x="9646" y="5502"/>
                      </a:cubicBezTo>
                      <a:cubicBezTo>
                        <a:pt x="9271" y="5315"/>
                        <a:pt x="8862" y="5216"/>
                        <a:pt x="8452" y="5216"/>
                      </a:cubicBezTo>
                      <a:cubicBezTo>
                        <a:pt x="8238" y="5216"/>
                        <a:pt x="8024" y="5243"/>
                        <a:pt x="7814" y="5299"/>
                      </a:cubicBezTo>
                      <a:cubicBezTo>
                        <a:pt x="7448" y="5339"/>
                        <a:pt x="7082" y="5462"/>
                        <a:pt x="6715" y="5502"/>
                      </a:cubicBezTo>
                      <a:cubicBezTo>
                        <a:pt x="6605" y="5515"/>
                        <a:pt x="6505" y="5521"/>
                        <a:pt x="6415" y="5521"/>
                      </a:cubicBezTo>
                      <a:cubicBezTo>
                        <a:pt x="5910" y="5521"/>
                        <a:pt x="5708" y="5310"/>
                        <a:pt x="5535" y="4688"/>
                      </a:cubicBezTo>
                      <a:cubicBezTo>
                        <a:pt x="5413" y="4078"/>
                        <a:pt x="5332" y="3467"/>
                        <a:pt x="5372" y="2816"/>
                      </a:cubicBezTo>
                      <a:cubicBezTo>
                        <a:pt x="5454" y="1351"/>
                        <a:pt x="4314" y="90"/>
                        <a:pt x="2809" y="8"/>
                      </a:cubicBezTo>
                      <a:cubicBezTo>
                        <a:pt x="2743" y="3"/>
                        <a:pt x="2679" y="0"/>
                        <a:pt x="2615"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532" name="Google Shape;532;p25"/>
              <p:cNvSpPr/>
              <p:nvPr/>
            </p:nvSpPr>
            <p:spPr>
              <a:xfrm rot="10800000">
                <a:off x="2160992" y="4669674"/>
                <a:ext cx="172969" cy="229763"/>
              </a:xfrm>
              <a:custGeom>
                <a:avLst/>
                <a:gdLst/>
                <a:ahLst/>
                <a:cxnLst/>
                <a:rect l="l" t="t" r="r" b="b"/>
                <a:pathLst>
                  <a:path w="7163" h="9515" extrusionOk="0">
                    <a:moveTo>
                      <a:pt x="3310" y="0"/>
                    </a:moveTo>
                    <a:cubicBezTo>
                      <a:pt x="3161" y="0"/>
                      <a:pt x="3021" y="89"/>
                      <a:pt x="2971" y="238"/>
                    </a:cubicBezTo>
                    <a:cubicBezTo>
                      <a:pt x="2727" y="848"/>
                      <a:pt x="2401" y="3087"/>
                      <a:pt x="895" y="4714"/>
                    </a:cubicBezTo>
                    <a:cubicBezTo>
                      <a:pt x="0" y="5691"/>
                      <a:pt x="2279" y="5651"/>
                      <a:pt x="3866" y="8784"/>
                    </a:cubicBezTo>
                    <a:cubicBezTo>
                      <a:pt x="3988" y="8988"/>
                      <a:pt x="4110" y="9191"/>
                      <a:pt x="4273" y="9354"/>
                    </a:cubicBezTo>
                    <a:cubicBezTo>
                      <a:pt x="4345" y="9462"/>
                      <a:pt x="4457" y="9514"/>
                      <a:pt x="4570" y="9514"/>
                    </a:cubicBezTo>
                    <a:cubicBezTo>
                      <a:pt x="4712" y="9514"/>
                      <a:pt x="4856" y="9431"/>
                      <a:pt x="4924" y="9273"/>
                    </a:cubicBezTo>
                    <a:cubicBezTo>
                      <a:pt x="5209" y="8621"/>
                      <a:pt x="5372" y="6749"/>
                      <a:pt x="6796" y="5040"/>
                    </a:cubicBezTo>
                    <a:cubicBezTo>
                      <a:pt x="6878" y="4918"/>
                      <a:pt x="7000" y="4796"/>
                      <a:pt x="7081" y="4674"/>
                    </a:cubicBezTo>
                    <a:cubicBezTo>
                      <a:pt x="7163" y="4430"/>
                      <a:pt x="7122" y="4145"/>
                      <a:pt x="6919" y="3941"/>
                    </a:cubicBezTo>
                    <a:cubicBezTo>
                      <a:pt x="5738" y="3168"/>
                      <a:pt x="4762" y="2110"/>
                      <a:pt x="4070" y="848"/>
                    </a:cubicBezTo>
                    <a:cubicBezTo>
                      <a:pt x="3948" y="604"/>
                      <a:pt x="3785" y="360"/>
                      <a:pt x="3581" y="116"/>
                    </a:cubicBezTo>
                    <a:cubicBezTo>
                      <a:pt x="3502" y="36"/>
                      <a:pt x="3404" y="0"/>
                      <a:pt x="3310" y="0"/>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533" name="Google Shape;533;p25"/>
          <p:cNvSpPr txBox="1">
            <a:spLocks noGrp="1"/>
          </p:cNvSpPr>
          <p:nvPr>
            <p:ph type="title"/>
          </p:nvPr>
        </p:nvSpPr>
        <p:spPr>
          <a:xfrm>
            <a:off x="1478728" y="1966808"/>
            <a:ext cx="885900" cy="5274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200"/>
              <a:buNone/>
              <a:defRPr/>
            </a:lvl1pPr>
            <a:lvl2pPr lvl="1" algn="ctr">
              <a:lnSpc>
                <a:spcPct val="100000"/>
              </a:lnSpc>
              <a:spcBef>
                <a:spcPts val="0"/>
              </a:spcBef>
              <a:spcAft>
                <a:spcPts val="0"/>
              </a:spcAft>
              <a:buClr>
                <a:schemeClr val="dk2"/>
              </a:buClr>
              <a:buSzPts val="3200"/>
              <a:buNone/>
              <a:defRPr sz="3200">
                <a:solidFill>
                  <a:schemeClr val="dk2"/>
                </a:solidFill>
              </a:defRPr>
            </a:lvl2pPr>
            <a:lvl3pPr lvl="2" algn="ctr">
              <a:lnSpc>
                <a:spcPct val="100000"/>
              </a:lnSpc>
              <a:spcBef>
                <a:spcPts val="0"/>
              </a:spcBef>
              <a:spcAft>
                <a:spcPts val="0"/>
              </a:spcAft>
              <a:buClr>
                <a:schemeClr val="dk2"/>
              </a:buClr>
              <a:buSzPts val="3200"/>
              <a:buNone/>
              <a:defRPr sz="3200">
                <a:solidFill>
                  <a:schemeClr val="dk2"/>
                </a:solidFill>
              </a:defRPr>
            </a:lvl3pPr>
            <a:lvl4pPr lvl="3" algn="ctr">
              <a:lnSpc>
                <a:spcPct val="100000"/>
              </a:lnSpc>
              <a:spcBef>
                <a:spcPts val="0"/>
              </a:spcBef>
              <a:spcAft>
                <a:spcPts val="0"/>
              </a:spcAft>
              <a:buClr>
                <a:schemeClr val="dk2"/>
              </a:buClr>
              <a:buSzPts val="3200"/>
              <a:buNone/>
              <a:defRPr sz="3200">
                <a:solidFill>
                  <a:schemeClr val="dk2"/>
                </a:solidFill>
              </a:defRPr>
            </a:lvl4pPr>
            <a:lvl5pPr lvl="4" algn="ctr">
              <a:lnSpc>
                <a:spcPct val="100000"/>
              </a:lnSpc>
              <a:spcBef>
                <a:spcPts val="0"/>
              </a:spcBef>
              <a:spcAft>
                <a:spcPts val="0"/>
              </a:spcAft>
              <a:buClr>
                <a:schemeClr val="dk2"/>
              </a:buClr>
              <a:buSzPts val="3200"/>
              <a:buNone/>
              <a:defRPr sz="3200">
                <a:solidFill>
                  <a:schemeClr val="dk2"/>
                </a:solidFill>
              </a:defRPr>
            </a:lvl5pPr>
            <a:lvl6pPr lvl="5" algn="ctr">
              <a:lnSpc>
                <a:spcPct val="100000"/>
              </a:lnSpc>
              <a:spcBef>
                <a:spcPts val="0"/>
              </a:spcBef>
              <a:spcAft>
                <a:spcPts val="0"/>
              </a:spcAft>
              <a:buClr>
                <a:schemeClr val="dk2"/>
              </a:buClr>
              <a:buSzPts val="3200"/>
              <a:buNone/>
              <a:defRPr sz="3200">
                <a:solidFill>
                  <a:schemeClr val="dk2"/>
                </a:solidFill>
              </a:defRPr>
            </a:lvl6pPr>
            <a:lvl7pPr lvl="6" algn="ctr">
              <a:lnSpc>
                <a:spcPct val="100000"/>
              </a:lnSpc>
              <a:spcBef>
                <a:spcPts val="0"/>
              </a:spcBef>
              <a:spcAft>
                <a:spcPts val="0"/>
              </a:spcAft>
              <a:buClr>
                <a:schemeClr val="dk2"/>
              </a:buClr>
              <a:buSzPts val="3200"/>
              <a:buNone/>
              <a:defRPr sz="3200">
                <a:solidFill>
                  <a:schemeClr val="dk2"/>
                </a:solidFill>
              </a:defRPr>
            </a:lvl7pPr>
            <a:lvl8pPr lvl="7" algn="ctr">
              <a:lnSpc>
                <a:spcPct val="100000"/>
              </a:lnSpc>
              <a:spcBef>
                <a:spcPts val="0"/>
              </a:spcBef>
              <a:spcAft>
                <a:spcPts val="0"/>
              </a:spcAft>
              <a:buClr>
                <a:schemeClr val="dk2"/>
              </a:buClr>
              <a:buSzPts val="3200"/>
              <a:buNone/>
              <a:defRPr sz="3200">
                <a:solidFill>
                  <a:schemeClr val="dk2"/>
                </a:solidFill>
              </a:defRPr>
            </a:lvl8pPr>
            <a:lvl9pPr lvl="8" algn="ctr">
              <a:lnSpc>
                <a:spcPct val="100000"/>
              </a:lnSpc>
              <a:spcBef>
                <a:spcPts val="0"/>
              </a:spcBef>
              <a:spcAft>
                <a:spcPts val="0"/>
              </a:spcAft>
              <a:buClr>
                <a:schemeClr val="dk2"/>
              </a:buClr>
              <a:buSzPts val="3200"/>
              <a:buNone/>
              <a:defRPr sz="3200">
                <a:solidFill>
                  <a:schemeClr val="dk2"/>
                </a:solidFill>
              </a:defRPr>
            </a:lvl9pPr>
          </a:lstStyle>
          <a:p>
            <a:endParaRPr/>
          </a:p>
        </p:txBody>
      </p:sp>
      <p:sp>
        <p:nvSpPr>
          <p:cNvPr id="534" name="Google Shape;534;p25"/>
          <p:cNvSpPr txBox="1">
            <a:spLocks noGrp="1"/>
          </p:cNvSpPr>
          <p:nvPr>
            <p:ph type="subTitle" idx="1"/>
          </p:nvPr>
        </p:nvSpPr>
        <p:spPr>
          <a:xfrm>
            <a:off x="855825" y="2740264"/>
            <a:ext cx="2128800" cy="3714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600"/>
              <a:buNone/>
              <a:defRPr sz="2200">
                <a:latin typeface="Londrina Solid"/>
                <a:ea typeface="Londrina Solid"/>
                <a:cs typeface="Londrina Solid"/>
                <a:sym typeface="Londrina Solid"/>
              </a:defRPr>
            </a:lvl1pPr>
            <a:lvl2pPr lvl="1" algn="l">
              <a:lnSpc>
                <a:spcPct val="100000"/>
              </a:lnSpc>
              <a:spcBef>
                <a:spcPts val="0"/>
              </a:spcBef>
              <a:spcAft>
                <a:spcPts val="0"/>
              </a:spcAft>
              <a:buSzPts val="1600"/>
              <a:buNone/>
              <a:defRPr sz="2200">
                <a:latin typeface="Londrina Solid"/>
                <a:ea typeface="Londrina Solid"/>
                <a:cs typeface="Londrina Solid"/>
                <a:sym typeface="Londrina Solid"/>
              </a:defRPr>
            </a:lvl2pPr>
            <a:lvl3pPr lvl="2" algn="l">
              <a:lnSpc>
                <a:spcPct val="100000"/>
              </a:lnSpc>
              <a:spcBef>
                <a:spcPts val="0"/>
              </a:spcBef>
              <a:spcAft>
                <a:spcPts val="0"/>
              </a:spcAft>
              <a:buSzPts val="1600"/>
              <a:buNone/>
              <a:defRPr sz="2200">
                <a:latin typeface="Londrina Solid"/>
                <a:ea typeface="Londrina Solid"/>
                <a:cs typeface="Londrina Solid"/>
                <a:sym typeface="Londrina Solid"/>
              </a:defRPr>
            </a:lvl3pPr>
            <a:lvl4pPr lvl="3" algn="l">
              <a:lnSpc>
                <a:spcPct val="100000"/>
              </a:lnSpc>
              <a:spcBef>
                <a:spcPts val="0"/>
              </a:spcBef>
              <a:spcAft>
                <a:spcPts val="0"/>
              </a:spcAft>
              <a:buSzPts val="1600"/>
              <a:buNone/>
              <a:defRPr sz="2200">
                <a:latin typeface="Londrina Solid"/>
                <a:ea typeface="Londrina Solid"/>
                <a:cs typeface="Londrina Solid"/>
                <a:sym typeface="Londrina Solid"/>
              </a:defRPr>
            </a:lvl4pPr>
            <a:lvl5pPr lvl="4" algn="l">
              <a:lnSpc>
                <a:spcPct val="100000"/>
              </a:lnSpc>
              <a:spcBef>
                <a:spcPts val="0"/>
              </a:spcBef>
              <a:spcAft>
                <a:spcPts val="0"/>
              </a:spcAft>
              <a:buSzPts val="1600"/>
              <a:buNone/>
              <a:defRPr sz="2200">
                <a:latin typeface="Londrina Solid"/>
                <a:ea typeface="Londrina Solid"/>
                <a:cs typeface="Londrina Solid"/>
                <a:sym typeface="Londrina Solid"/>
              </a:defRPr>
            </a:lvl5pPr>
            <a:lvl6pPr lvl="5" algn="l">
              <a:lnSpc>
                <a:spcPct val="100000"/>
              </a:lnSpc>
              <a:spcBef>
                <a:spcPts val="0"/>
              </a:spcBef>
              <a:spcAft>
                <a:spcPts val="0"/>
              </a:spcAft>
              <a:buSzPts val="1600"/>
              <a:buNone/>
              <a:defRPr sz="2200">
                <a:latin typeface="Londrina Solid"/>
                <a:ea typeface="Londrina Solid"/>
                <a:cs typeface="Londrina Solid"/>
                <a:sym typeface="Londrina Solid"/>
              </a:defRPr>
            </a:lvl6pPr>
            <a:lvl7pPr lvl="6" algn="l">
              <a:lnSpc>
                <a:spcPct val="100000"/>
              </a:lnSpc>
              <a:spcBef>
                <a:spcPts val="0"/>
              </a:spcBef>
              <a:spcAft>
                <a:spcPts val="0"/>
              </a:spcAft>
              <a:buSzPts val="1600"/>
              <a:buNone/>
              <a:defRPr sz="2200">
                <a:latin typeface="Londrina Solid"/>
                <a:ea typeface="Londrina Solid"/>
                <a:cs typeface="Londrina Solid"/>
                <a:sym typeface="Londrina Solid"/>
              </a:defRPr>
            </a:lvl7pPr>
            <a:lvl8pPr lvl="7" algn="l">
              <a:lnSpc>
                <a:spcPct val="100000"/>
              </a:lnSpc>
              <a:spcBef>
                <a:spcPts val="0"/>
              </a:spcBef>
              <a:spcAft>
                <a:spcPts val="0"/>
              </a:spcAft>
              <a:buSzPts val="1600"/>
              <a:buNone/>
              <a:defRPr sz="2200">
                <a:latin typeface="Londrina Solid"/>
                <a:ea typeface="Londrina Solid"/>
                <a:cs typeface="Londrina Solid"/>
                <a:sym typeface="Londrina Solid"/>
              </a:defRPr>
            </a:lvl8pPr>
            <a:lvl9pPr lvl="8" algn="l">
              <a:lnSpc>
                <a:spcPct val="100000"/>
              </a:lnSpc>
              <a:spcBef>
                <a:spcPts val="0"/>
              </a:spcBef>
              <a:spcAft>
                <a:spcPts val="0"/>
              </a:spcAft>
              <a:buSzPts val="1600"/>
              <a:buNone/>
              <a:defRPr sz="2200">
                <a:latin typeface="Londrina Solid"/>
                <a:ea typeface="Londrina Solid"/>
                <a:cs typeface="Londrina Solid"/>
                <a:sym typeface="Londrina Solid"/>
              </a:defRPr>
            </a:lvl9pPr>
          </a:lstStyle>
          <a:p>
            <a:endParaRPr/>
          </a:p>
        </p:txBody>
      </p:sp>
      <p:sp>
        <p:nvSpPr>
          <p:cNvPr id="535" name="Google Shape;535;p25"/>
          <p:cNvSpPr txBox="1">
            <a:spLocks noGrp="1"/>
          </p:cNvSpPr>
          <p:nvPr>
            <p:ph type="subTitle" idx="2"/>
          </p:nvPr>
        </p:nvSpPr>
        <p:spPr>
          <a:xfrm>
            <a:off x="855825" y="3111667"/>
            <a:ext cx="2128800" cy="8880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600"/>
              <a:buNone/>
              <a:defRPr sz="1600"/>
            </a:lvl1pPr>
            <a:lvl2pPr lvl="1" algn="l">
              <a:lnSpc>
                <a:spcPct val="100000"/>
              </a:lnSpc>
              <a:spcBef>
                <a:spcPts val="0"/>
              </a:spcBef>
              <a:spcAft>
                <a:spcPts val="0"/>
              </a:spcAft>
              <a:buSzPts val="1600"/>
              <a:buNone/>
              <a:defRPr sz="1600"/>
            </a:lvl2pPr>
            <a:lvl3pPr lvl="2" algn="l">
              <a:lnSpc>
                <a:spcPct val="100000"/>
              </a:lnSpc>
              <a:spcBef>
                <a:spcPts val="0"/>
              </a:spcBef>
              <a:spcAft>
                <a:spcPts val="0"/>
              </a:spcAft>
              <a:buSzPts val="1600"/>
              <a:buNone/>
              <a:defRPr sz="1600"/>
            </a:lvl3pPr>
            <a:lvl4pPr lvl="3" algn="l">
              <a:lnSpc>
                <a:spcPct val="100000"/>
              </a:lnSpc>
              <a:spcBef>
                <a:spcPts val="0"/>
              </a:spcBef>
              <a:spcAft>
                <a:spcPts val="0"/>
              </a:spcAft>
              <a:buSzPts val="1600"/>
              <a:buNone/>
              <a:defRPr sz="1600"/>
            </a:lvl4pPr>
            <a:lvl5pPr lvl="4" algn="l">
              <a:lnSpc>
                <a:spcPct val="100000"/>
              </a:lnSpc>
              <a:spcBef>
                <a:spcPts val="0"/>
              </a:spcBef>
              <a:spcAft>
                <a:spcPts val="0"/>
              </a:spcAft>
              <a:buSzPts val="1600"/>
              <a:buNone/>
              <a:defRPr sz="1600"/>
            </a:lvl5pPr>
            <a:lvl6pPr lvl="5" algn="l">
              <a:lnSpc>
                <a:spcPct val="100000"/>
              </a:lnSpc>
              <a:spcBef>
                <a:spcPts val="0"/>
              </a:spcBef>
              <a:spcAft>
                <a:spcPts val="0"/>
              </a:spcAft>
              <a:buSzPts val="1600"/>
              <a:buNone/>
              <a:defRPr sz="1600"/>
            </a:lvl6pPr>
            <a:lvl7pPr lvl="6" algn="l">
              <a:lnSpc>
                <a:spcPct val="100000"/>
              </a:lnSpc>
              <a:spcBef>
                <a:spcPts val="0"/>
              </a:spcBef>
              <a:spcAft>
                <a:spcPts val="0"/>
              </a:spcAft>
              <a:buSzPts val="1600"/>
              <a:buNone/>
              <a:defRPr sz="1600"/>
            </a:lvl7pPr>
            <a:lvl8pPr lvl="7" algn="l">
              <a:lnSpc>
                <a:spcPct val="100000"/>
              </a:lnSpc>
              <a:spcBef>
                <a:spcPts val="0"/>
              </a:spcBef>
              <a:spcAft>
                <a:spcPts val="0"/>
              </a:spcAft>
              <a:buSzPts val="1600"/>
              <a:buNone/>
              <a:defRPr sz="1600"/>
            </a:lvl8pPr>
            <a:lvl9pPr lvl="8" algn="l">
              <a:lnSpc>
                <a:spcPct val="100000"/>
              </a:lnSpc>
              <a:spcBef>
                <a:spcPts val="0"/>
              </a:spcBef>
              <a:spcAft>
                <a:spcPts val="0"/>
              </a:spcAft>
              <a:buSzPts val="1600"/>
              <a:buNone/>
              <a:defRPr sz="1600"/>
            </a:lvl9pPr>
          </a:lstStyle>
          <a:p>
            <a:endParaRPr/>
          </a:p>
        </p:txBody>
      </p:sp>
      <p:sp>
        <p:nvSpPr>
          <p:cNvPr id="536" name="Google Shape;536;p25"/>
          <p:cNvSpPr txBox="1">
            <a:spLocks noGrp="1"/>
          </p:cNvSpPr>
          <p:nvPr>
            <p:ph type="title" idx="3"/>
          </p:nvPr>
        </p:nvSpPr>
        <p:spPr>
          <a:xfrm>
            <a:off x="4129046" y="1966808"/>
            <a:ext cx="885900" cy="5274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200"/>
              <a:buNone/>
              <a:defRPr/>
            </a:lvl1pPr>
            <a:lvl2pPr lvl="1" algn="ctr">
              <a:lnSpc>
                <a:spcPct val="100000"/>
              </a:lnSpc>
              <a:spcBef>
                <a:spcPts val="0"/>
              </a:spcBef>
              <a:spcAft>
                <a:spcPts val="0"/>
              </a:spcAft>
              <a:buClr>
                <a:schemeClr val="dk2"/>
              </a:buClr>
              <a:buSzPts val="3200"/>
              <a:buNone/>
              <a:defRPr sz="3200">
                <a:solidFill>
                  <a:schemeClr val="dk2"/>
                </a:solidFill>
              </a:defRPr>
            </a:lvl2pPr>
            <a:lvl3pPr lvl="2" algn="ctr">
              <a:lnSpc>
                <a:spcPct val="100000"/>
              </a:lnSpc>
              <a:spcBef>
                <a:spcPts val="0"/>
              </a:spcBef>
              <a:spcAft>
                <a:spcPts val="0"/>
              </a:spcAft>
              <a:buClr>
                <a:schemeClr val="dk2"/>
              </a:buClr>
              <a:buSzPts val="3200"/>
              <a:buNone/>
              <a:defRPr sz="3200">
                <a:solidFill>
                  <a:schemeClr val="dk2"/>
                </a:solidFill>
              </a:defRPr>
            </a:lvl3pPr>
            <a:lvl4pPr lvl="3" algn="ctr">
              <a:lnSpc>
                <a:spcPct val="100000"/>
              </a:lnSpc>
              <a:spcBef>
                <a:spcPts val="0"/>
              </a:spcBef>
              <a:spcAft>
                <a:spcPts val="0"/>
              </a:spcAft>
              <a:buClr>
                <a:schemeClr val="dk2"/>
              </a:buClr>
              <a:buSzPts val="3200"/>
              <a:buNone/>
              <a:defRPr sz="3200">
                <a:solidFill>
                  <a:schemeClr val="dk2"/>
                </a:solidFill>
              </a:defRPr>
            </a:lvl4pPr>
            <a:lvl5pPr lvl="4" algn="ctr">
              <a:lnSpc>
                <a:spcPct val="100000"/>
              </a:lnSpc>
              <a:spcBef>
                <a:spcPts val="0"/>
              </a:spcBef>
              <a:spcAft>
                <a:spcPts val="0"/>
              </a:spcAft>
              <a:buClr>
                <a:schemeClr val="dk2"/>
              </a:buClr>
              <a:buSzPts val="3200"/>
              <a:buNone/>
              <a:defRPr sz="3200">
                <a:solidFill>
                  <a:schemeClr val="dk2"/>
                </a:solidFill>
              </a:defRPr>
            </a:lvl5pPr>
            <a:lvl6pPr lvl="5" algn="ctr">
              <a:lnSpc>
                <a:spcPct val="100000"/>
              </a:lnSpc>
              <a:spcBef>
                <a:spcPts val="0"/>
              </a:spcBef>
              <a:spcAft>
                <a:spcPts val="0"/>
              </a:spcAft>
              <a:buClr>
                <a:schemeClr val="dk2"/>
              </a:buClr>
              <a:buSzPts val="3200"/>
              <a:buNone/>
              <a:defRPr sz="3200">
                <a:solidFill>
                  <a:schemeClr val="dk2"/>
                </a:solidFill>
              </a:defRPr>
            </a:lvl6pPr>
            <a:lvl7pPr lvl="6" algn="ctr">
              <a:lnSpc>
                <a:spcPct val="100000"/>
              </a:lnSpc>
              <a:spcBef>
                <a:spcPts val="0"/>
              </a:spcBef>
              <a:spcAft>
                <a:spcPts val="0"/>
              </a:spcAft>
              <a:buClr>
                <a:schemeClr val="dk2"/>
              </a:buClr>
              <a:buSzPts val="3200"/>
              <a:buNone/>
              <a:defRPr sz="3200">
                <a:solidFill>
                  <a:schemeClr val="dk2"/>
                </a:solidFill>
              </a:defRPr>
            </a:lvl7pPr>
            <a:lvl8pPr lvl="7" algn="ctr">
              <a:lnSpc>
                <a:spcPct val="100000"/>
              </a:lnSpc>
              <a:spcBef>
                <a:spcPts val="0"/>
              </a:spcBef>
              <a:spcAft>
                <a:spcPts val="0"/>
              </a:spcAft>
              <a:buClr>
                <a:schemeClr val="dk2"/>
              </a:buClr>
              <a:buSzPts val="3200"/>
              <a:buNone/>
              <a:defRPr sz="3200">
                <a:solidFill>
                  <a:schemeClr val="dk2"/>
                </a:solidFill>
              </a:defRPr>
            </a:lvl8pPr>
            <a:lvl9pPr lvl="8" algn="ctr">
              <a:lnSpc>
                <a:spcPct val="100000"/>
              </a:lnSpc>
              <a:spcBef>
                <a:spcPts val="0"/>
              </a:spcBef>
              <a:spcAft>
                <a:spcPts val="0"/>
              </a:spcAft>
              <a:buClr>
                <a:schemeClr val="dk2"/>
              </a:buClr>
              <a:buSzPts val="3200"/>
              <a:buNone/>
              <a:defRPr sz="3200">
                <a:solidFill>
                  <a:schemeClr val="dk2"/>
                </a:solidFill>
              </a:defRPr>
            </a:lvl9pPr>
          </a:lstStyle>
          <a:p>
            <a:endParaRPr/>
          </a:p>
        </p:txBody>
      </p:sp>
      <p:sp>
        <p:nvSpPr>
          <p:cNvPr id="537" name="Google Shape;537;p25"/>
          <p:cNvSpPr txBox="1">
            <a:spLocks noGrp="1"/>
          </p:cNvSpPr>
          <p:nvPr>
            <p:ph type="subTitle" idx="4"/>
          </p:nvPr>
        </p:nvSpPr>
        <p:spPr>
          <a:xfrm>
            <a:off x="3507600" y="2740264"/>
            <a:ext cx="2128800" cy="3714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600"/>
              <a:buNone/>
              <a:defRPr sz="2200">
                <a:latin typeface="Londrina Solid"/>
                <a:ea typeface="Londrina Solid"/>
                <a:cs typeface="Londrina Solid"/>
                <a:sym typeface="Londrina Solid"/>
              </a:defRPr>
            </a:lvl1pPr>
            <a:lvl2pPr lvl="1" algn="l">
              <a:lnSpc>
                <a:spcPct val="100000"/>
              </a:lnSpc>
              <a:spcBef>
                <a:spcPts val="0"/>
              </a:spcBef>
              <a:spcAft>
                <a:spcPts val="0"/>
              </a:spcAft>
              <a:buSzPts val="1600"/>
              <a:buNone/>
              <a:defRPr sz="2200">
                <a:latin typeface="Londrina Solid"/>
                <a:ea typeface="Londrina Solid"/>
                <a:cs typeface="Londrina Solid"/>
                <a:sym typeface="Londrina Solid"/>
              </a:defRPr>
            </a:lvl2pPr>
            <a:lvl3pPr lvl="2" algn="l">
              <a:lnSpc>
                <a:spcPct val="100000"/>
              </a:lnSpc>
              <a:spcBef>
                <a:spcPts val="0"/>
              </a:spcBef>
              <a:spcAft>
                <a:spcPts val="0"/>
              </a:spcAft>
              <a:buSzPts val="1600"/>
              <a:buNone/>
              <a:defRPr sz="2200">
                <a:latin typeface="Londrina Solid"/>
                <a:ea typeface="Londrina Solid"/>
                <a:cs typeface="Londrina Solid"/>
                <a:sym typeface="Londrina Solid"/>
              </a:defRPr>
            </a:lvl3pPr>
            <a:lvl4pPr lvl="3" algn="l">
              <a:lnSpc>
                <a:spcPct val="100000"/>
              </a:lnSpc>
              <a:spcBef>
                <a:spcPts val="0"/>
              </a:spcBef>
              <a:spcAft>
                <a:spcPts val="0"/>
              </a:spcAft>
              <a:buSzPts val="1600"/>
              <a:buNone/>
              <a:defRPr sz="2200">
                <a:latin typeface="Londrina Solid"/>
                <a:ea typeface="Londrina Solid"/>
                <a:cs typeface="Londrina Solid"/>
                <a:sym typeface="Londrina Solid"/>
              </a:defRPr>
            </a:lvl4pPr>
            <a:lvl5pPr lvl="4" algn="l">
              <a:lnSpc>
                <a:spcPct val="100000"/>
              </a:lnSpc>
              <a:spcBef>
                <a:spcPts val="0"/>
              </a:spcBef>
              <a:spcAft>
                <a:spcPts val="0"/>
              </a:spcAft>
              <a:buSzPts val="1600"/>
              <a:buNone/>
              <a:defRPr sz="2200">
                <a:latin typeface="Londrina Solid"/>
                <a:ea typeface="Londrina Solid"/>
                <a:cs typeface="Londrina Solid"/>
                <a:sym typeface="Londrina Solid"/>
              </a:defRPr>
            </a:lvl5pPr>
            <a:lvl6pPr lvl="5" algn="l">
              <a:lnSpc>
                <a:spcPct val="100000"/>
              </a:lnSpc>
              <a:spcBef>
                <a:spcPts val="0"/>
              </a:spcBef>
              <a:spcAft>
                <a:spcPts val="0"/>
              </a:spcAft>
              <a:buSzPts val="1600"/>
              <a:buNone/>
              <a:defRPr sz="2200">
                <a:latin typeface="Londrina Solid"/>
                <a:ea typeface="Londrina Solid"/>
                <a:cs typeface="Londrina Solid"/>
                <a:sym typeface="Londrina Solid"/>
              </a:defRPr>
            </a:lvl6pPr>
            <a:lvl7pPr lvl="6" algn="l">
              <a:lnSpc>
                <a:spcPct val="100000"/>
              </a:lnSpc>
              <a:spcBef>
                <a:spcPts val="0"/>
              </a:spcBef>
              <a:spcAft>
                <a:spcPts val="0"/>
              </a:spcAft>
              <a:buSzPts val="1600"/>
              <a:buNone/>
              <a:defRPr sz="2200">
                <a:latin typeface="Londrina Solid"/>
                <a:ea typeface="Londrina Solid"/>
                <a:cs typeface="Londrina Solid"/>
                <a:sym typeface="Londrina Solid"/>
              </a:defRPr>
            </a:lvl7pPr>
            <a:lvl8pPr lvl="7" algn="l">
              <a:lnSpc>
                <a:spcPct val="100000"/>
              </a:lnSpc>
              <a:spcBef>
                <a:spcPts val="0"/>
              </a:spcBef>
              <a:spcAft>
                <a:spcPts val="0"/>
              </a:spcAft>
              <a:buSzPts val="1600"/>
              <a:buNone/>
              <a:defRPr sz="2200">
                <a:latin typeface="Londrina Solid"/>
                <a:ea typeface="Londrina Solid"/>
                <a:cs typeface="Londrina Solid"/>
                <a:sym typeface="Londrina Solid"/>
              </a:defRPr>
            </a:lvl8pPr>
            <a:lvl9pPr lvl="8" algn="l">
              <a:lnSpc>
                <a:spcPct val="100000"/>
              </a:lnSpc>
              <a:spcBef>
                <a:spcPts val="0"/>
              </a:spcBef>
              <a:spcAft>
                <a:spcPts val="0"/>
              </a:spcAft>
              <a:buSzPts val="1600"/>
              <a:buNone/>
              <a:defRPr sz="2200">
                <a:latin typeface="Londrina Solid"/>
                <a:ea typeface="Londrina Solid"/>
                <a:cs typeface="Londrina Solid"/>
                <a:sym typeface="Londrina Solid"/>
              </a:defRPr>
            </a:lvl9pPr>
          </a:lstStyle>
          <a:p>
            <a:endParaRPr/>
          </a:p>
        </p:txBody>
      </p:sp>
      <p:sp>
        <p:nvSpPr>
          <p:cNvPr id="538" name="Google Shape;538;p25"/>
          <p:cNvSpPr txBox="1">
            <a:spLocks noGrp="1"/>
          </p:cNvSpPr>
          <p:nvPr>
            <p:ph type="subTitle" idx="5"/>
          </p:nvPr>
        </p:nvSpPr>
        <p:spPr>
          <a:xfrm>
            <a:off x="3507600" y="3111667"/>
            <a:ext cx="2128800" cy="8880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600"/>
              <a:buNone/>
              <a:defRPr sz="1600"/>
            </a:lvl1pPr>
            <a:lvl2pPr lvl="1" algn="l">
              <a:lnSpc>
                <a:spcPct val="100000"/>
              </a:lnSpc>
              <a:spcBef>
                <a:spcPts val="0"/>
              </a:spcBef>
              <a:spcAft>
                <a:spcPts val="0"/>
              </a:spcAft>
              <a:buSzPts val="1600"/>
              <a:buNone/>
              <a:defRPr sz="1600"/>
            </a:lvl2pPr>
            <a:lvl3pPr lvl="2" algn="l">
              <a:lnSpc>
                <a:spcPct val="100000"/>
              </a:lnSpc>
              <a:spcBef>
                <a:spcPts val="0"/>
              </a:spcBef>
              <a:spcAft>
                <a:spcPts val="0"/>
              </a:spcAft>
              <a:buSzPts val="1600"/>
              <a:buNone/>
              <a:defRPr sz="1600"/>
            </a:lvl3pPr>
            <a:lvl4pPr lvl="3" algn="l">
              <a:lnSpc>
                <a:spcPct val="100000"/>
              </a:lnSpc>
              <a:spcBef>
                <a:spcPts val="0"/>
              </a:spcBef>
              <a:spcAft>
                <a:spcPts val="0"/>
              </a:spcAft>
              <a:buSzPts val="1600"/>
              <a:buNone/>
              <a:defRPr sz="1600"/>
            </a:lvl4pPr>
            <a:lvl5pPr lvl="4" algn="l">
              <a:lnSpc>
                <a:spcPct val="100000"/>
              </a:lnSpc>
              <a:spcBef>
                <a:spcPts val="0"/>
              </a:spcBef>
              <a:spcAft>
                <a:spcPts val="0"/>
              </a:spcAft>
              <a:buSzPts val="1600"/>
              <a:buNone/>
              <a:defRPr sz="1600"/>
            </a:lvl5pPr>
            <a:lvl6pPr lvl="5" algn="l">
              <a:lnSpc>
                <a:spcPct val="100000"/>
              </a:lnSpc>
              <a:spcBef>
                <a:spcPts val="0"/>
              </a:spcBef>
              <a:spcAft>
                <a:spcPts val="0"/>
              </a:spcAft>
              <a:buSzPts val="1600"/>
              <a:buNone/>
              <a:defRPr sz="1600"/>
            </a:lvl6pPr>
            <a:lvl7pPr lvl="6" algn="l">
              <a:lnSpc>
                <a:spcPct val="100000"/>
              </a:lnSpc>
              <a:spcBef>
                <a:spcPts val="0"/>
              </a:spcBef>
              <a:spcAft>
                <a:spcPts val="0"/>
              </a:spcAft>
              <a:buSzPts val="1600"/>
              <a:buNone/>
              <a:defRPr sz="1600"/>
            </a:lvl7pPr>
            <a:lvl8pPr lvl="7" algn="l">
              <a:lnSpc>
                <a:spcPct val="100000"/>
              </a:lnSpc>
              <a:spcBef>
                <a:spcPts val="0"/>
              </a:spcBef>
              <a:spcAft>
                <a:spcPts val="0"/>
              </a:spcAft>
              <a:buSzPts val="1600"/>
              <a:buNone/>
              <a:defRPr sz="1600"/>
            </a:lvl8pPr>
            <a:lvl9pPr lvl="8" algn="l">
              <a:lnSpc>
                <a:spcPct val="100000"/>
              </a:lnSpc>
              <a:spcBef>
                <a:spcPts val="0"/>
              </a:spcBef>
              <a:spcAft>
                <a:spcPts val="0"/>
              </a:spcAft>
              <a:buSzPts val="1600"/>
              <a:buNone/>
              <a:defRPr sz="1600"/>
            </a:lvl9pPr>
          </a:lstStyle>
          <a:p>
            <a:endParaRPr/>
          </a:p>
        </p:txBody>
      </p:sp>
      <p:sp>
        <p:nvSpPr>
          <p:cNvPr id="539" name="Google Shape;539;p25"/>
          <p:cNvSpPr txBox="1">
            <a:spLocks noGrp="1"/>
          </p:cNvSpPr>
          <p:nvPr>
            <p:ph type="title" idx="6"/>
          </p:nvPr>
        </p:nvSpPr>
        <p:spPr>
          <a:xfrm>
            <a:off x="6779372" y="1966808"/>
            <a:ext cx="885900" cy="5274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200"/>
              <a:buNone/>
              <a:defRPr/>
            </a:lvl1pPr>
            <a:lvl2pPr lvl="1" algn="ctr">
              <a:lnSpc>
                <a:spcPct val="100000"/>
              </a:lnSpc>
              <a:spcBef>
                <a:spcPts val="0"/>
              </a:spcBef>
              <a:spcAft>
                <a:spcPts val="0"/>
              </a:spcAft>
              <a:buClr>
                <a:schemeClr val="dk2"/>
              </a:buClr>
              <a:buSzPts val="3200"/>
              <a:buNone/>
              <a:defRPr sz="3200">
                <a:solidFill>
                  <a:schemeClr val="dk2"/>
                </a:solidFill>
              </a:defRPr>
            </a:lvl2pPr>
            <a:lvl3pPr lvl="2" algn="ctr">
              <a:lnSpc>
                <a:spcPct val="100000"/>
              </a:lnSpc>
              <a:spcBef>
                <a:spcPts val="0"/>
              </a:spcBef>
              <a:spcAft>
                <a:spcPts val="0"/>
              </a:spcAft>
              <a:buClr>
                <a:schemeClr val="dk2"/>
              </a:buClr>
              <a:buSzPts val="3200"/>
              <a:buNone/>
              <a:defRPr sz="3200">
                <a:solidFill>
                  <a:schemeClr val="dk2"/>
                </a:solidFill>
              </a:defRPr>
            </a:lvl3pPr>
            <a:lvl4pPr lvl="3" algn="ctr">
              <a:lnSpc>
                <a:spcPct val="100000"/>
              </a:lnSpc>
              <a:spcBef>
                <a:spcPts val="0"/>
              </a:spcBef>
              <a:spcAft>
                <a:spcPts val="0"/>
              </a:spcAft>
              <a:buClr>
                <a:schemeClr val="dk2"/>
              </a:buClr>
              <a:buSzPts val="3200"/>
              <a:buNone/>
              <a:defRPr sz="3200">
                <a:solidFill>
                  <a:schemeClr val="dk2"/>
                </a:solidFill>
              </a:defRPr>
            </a:lvl4pPr>
            <a:lvl5pPr lvl="4" algn="ctr">
              <a:lnSpc>
                <a:spcPct val="100000"/>
              </a:lnSpc>
              <a:spcBef>
                <a:spcPts val="0"/>
              </a:spcBef>
              <a:spcAft>
                <a:spcPts val="0"/>
              </a:spcAft>
              <a:buClr>
                <a:schemeClr val="dk2"/>
              </a:buClr>
              <a:buSzPts val="3200"/>
              <a:buNone/>
              <a:defRPr sz="3200">
                <a:solidFill>
                  <a:schemeClr val="dk2"/>
                </a:solidFill>
              </a:defRPr>
            </a:lvl5pPr>
            <a:lvl6pPr lvl="5" algn="ctr">
              <a:lnSpc>
                <a:spcPct val="100000"/>
              </a:lnSpc>
              <a:spcBef>
                <a:spcPts val="0"/>
              </a:spcBef>
              <a:spcAft>
                <a:spcPts val="0"/>
              </a:spcAft>
              <a:buClr>
                <a:schemeClr val="dk2"/>
              </a:buClr>
              <a:buSzPts val="3200"/>
              <a:buNone/>
              <a:defRPr sz="3200">
                <a:solidFill>
                  <a:schemeClr val="dk2"/>
                </a:solidFill>
              </a:defRPr>
            </a:lvl6pPr>
            <a:lvl7pPr lvl="6" algn="ctr">
              <a:lnSpc>
                <a:spcPct val="100000"/>
              </a:lnSpc>
              <a:spcBef>
                <a:spcPts val="0"/>
              </a:spcBef>
              <a:spcAft>
                <a:spcPts val="0"/>
              </a:spcAft>
              <a:buClr>
                <a:schemeClr val="dk2"/>
              </a:buClr>
              <a:buSzPts val="3200"/>
              <a:buNone/>
              <a:defRPr sz="3200">
                <a:solidFill>
                  <a:schemeClr val="dk2"/>
                </a:solidFill>
              </a:defRPr>
            </a:lvl7pPr>
            <a:lvl8pPr lvl="7" algn="ctr">
              <a:lnSpc>
                <a:spcPct val="100000"/>
              </a:lnSpc>
              <a:spcBef>
                <a:spcPts val="0"/>
              </a:spcBef>
              <a:spcAft>
                <a:spcPts val="0"/>
              </a:spcAft>
              <a:buClr>
                <a:schemeClr val="dk2"/>
              </a:buClr>
              <a:buSzPts val="3200"/>
              <a:buNone/>
              <a:defRPr sz="3200">
                <a:solidFill>
                  <a:schemeClr val="dk2"/>
                </a:solidFill>
              </a:defRPr>
            </a:lvl8pPr>
            <a:lvl9pPr lvl="8" algn="ctr">
              <a:lnSpc>
                <a:spcPct val="100000"/>
              </a:lnSpc>
              <a:spcBef>
                <a:spcPts val="0"/>
              </a:spcBef>
              <a:spcAft>
                <a:spcPts val="0"/>
              </a:spcAft>
              <a:buClr>
                <a:schemeClr val="dk2"/>
              </a:buClr>
              <a:buSzPts val="3200"/>
              <a:buNone/>
              <a:defRPr sz="3200">
                <a:solidFill>
                  <a:schemeClr val="dk2"/>
                </a:solidFill>
              </a:defRPr>
            </a:lvl9pPr>
          </a:lstStyle>
          <a:p>
            <a:endParaRPr/>
          </a:p>
        </p:txBody>
      </p:sp>
      <p:sp>
        <p:nvSpPr>
          <p:cNvPr id="540" name="Google Shape;540;p25"/>
          <p:cNvSpPr txBox="1">
            <a:spLocks noGrp="1"/>
          </p:cNvSpPr>
          <p:nvPr>
            <p:ph type="subTitle" idx="7"/>
          </p:nvPr>
        </p:nvSpPr>
        <p:spPr>
          <a:xfrm>
            <a:off x="6159375" y="2740264"/>
            <a:ext cx="2128800" cy="3714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600"/>
              <a:buNone/>
              <a:defRPr sz="2200">
                <a:latin typeface="Londrina Solid"/>
                <a:ea typeface="Londrina Solid"/>
                <a:cs typeface="Londrina Solid"/>
                <a:sym typeface="Londrina Solid"/>
              </a:defRPr>
            </a:lvl1pPr>
            <a:lvl2pPr lvl="1" algn="l">
              <a:lnSpc>
                <a:spcPct val="100000"/>
              </a:lnSpc>
              <a:spcBef>
                <a:spcPts val="0"/>
              </a:spcBef>
              <a:spcAft>
                <a:spcPts val="0"/>
              </a:spcAft>
              <a:buSzPts val="1600"/>
              <a:buNone/>
              <a:defRPr sz="2200">
                <a:latin typeface="Londrina Solid"/>
                <a:ea typeface="Londrina Solid"/>
                <a:cs typeface="Londrina Solid"/>
                <a:sym typeface="Londrina Solid"/>
              </a:defRPr>
            </a:lvl2pPr>
            <a:lvl3pPr lvl="2" algn="l">
              <a:lnSpc>
                <a:spcPct val="100000"/>
              </a:lnSpc>
              <a:spcBef>
                <a:spcPts val="0"/>
              </a:spcBef>
              <a:spcAft>
                <a:spcPts val="0"/>
              </a:spcAft>
              <a:buSzPts val="1600"/>
              <a:buNone/>
              <a:defRPr sz="2200">
                <a:latin typeface="Londrina Solid"/>
                <a:ea typeface="Londrina Solid"/>
                <a:cs typeface="Londrina Solid"/>
                <a:sym typeface="Londrina Solid"/>
              </a:defRPr>
            </a:lvl3pPr>
            <a:lvl4pPr lvl="3" algn="l">
              <a:lnSpc>
                <a:spcPct val="100000"/>
              </a:lnSpc>
              <a:spcBef>
                <a:spcPts val="0"/>
              </a:spcBef>
              <a:spcAft>
                <a:spcPts val="0"/>
              </a:spcAft>
              <a:buSzPts val="1600"/>
              <a:buNone/>
              <a:defRPr sz="2200">
                <a:latin typeface="Londrina Solid"/>
                <a:ea typeface="Londrina Solid"/>
                <a:cs typeface="Londrina Solid"/>
                <a:sym typeface="Londrina Solid"/>
              </a:defRPr>
            </a:lvl4pPr>
            <a:lvl5pPr lvl="4" algn="l">
              <a:lnSpc>
                <a:spcPct val="100000"/>
              </a:lnSpc>
              <a:spcBef>
                <a:spcPts val="0"/>
              </a:spcBef>
              <a:spcAft>
                <a:spcPts val="0"/>
              </a:spcAft>
              <a:buSzPts val="1600"/>
              <a:buNone/>
              <a:defRPr sz="2200">
                <a:latin typeface="Londrina Solid"/>
                <a:ea typeface="Londrina Solid"/>
                <a:cs typeface="Londrina Solid"/>
                <a:sym typeface="Londrina Solid"/>
              </a:defRPr>
            </a:lvl5pPr>
            <a:lvl6pPr lvl="5" algn="l">
              <a:lnSpc>
                <a:spcPct val="100000"/>
              </a:lnSpc>
              <a:spcBef>
                <a:spcPts val="0"/>
              </a:spcBef>
              <a:spcAft>
                <a:spcPts val="0"/>
              </a:spcAft>
              <a:buSzPts val="1600"/>
              <a:buNone/>
              <a:defRPr sz="2200">
                <a:latin typeface="Londrina Solid"/>
                <a:ea typeface="Londrina Solid"/>
                <a:cs typeface="Londrina Solid"/>
                <a:sym typeface="Londrina Solid"/>
              </a:defRPr>
            </a:lvl6pPr>
            <a:lvl7pPr lvl="6" algn="l">
              <a:lnSpc>
                <a:spcPct val="100000"/>
              </a:lnSpc>
              <a:spcBef>
                <a:spcPts val="0"/>
              </a:spcBef>
              <a:spcAft>
                <a:spcPts val="0"/>
              </a:spcAft>
              <a:buSzPts val="1600"/>
              <a:buNone/>
              <a:defRPr sz="2200">
                <a:latin typeface="Londrina Solid"/>
                <a:ea typeface="Londrina Solid"/>
                <a:cs typeface="Londrina Solid"/>
                <a:sym typeface="Londrina Solid"/>
              </a:defRPr>
            </a:lvl7pPr>
            <a:lvl8pPr lvl="7" algn="l">
              <a:lnSpc>
                <a:spcPct val="100000"/>
              </a:lnSpc>
              <a:spcBef>
                <a:spcPts val="0"/>
              </a:spcBef>
              <a:spcAft>
                <a:spcPts val="0"/>
              </a:spcAft>
              <a:buSzPts val="1600"/>
              <a:buNone/>
              <a:defRPr sz="2200">
                <a:latin typeface="Londrina Solid"/>
                <a:ea typeface="Londrina Solid"/>
                <a:cs typeface="Londrina Solid"/>
                <a:sym typeface="Londrina Solid"/>
              </a:defRPr>
            </a:lvl8pPr>
            <a:lvl9pPr lvl="8" algn="l">
              <a:lnSpc>
                <a:spcPct val="100000"/>
              </a:lnSpc>
              <a:spcBef>
                <a:spcPts val="0"/>
              </a:spcBef>
              <a:spcAft>
                <a:spcPts val="0"/>
              </a:spcAft>
              <a:buSzPts val="1600"/>
              <a:buNone/>
              <a:defRPr sz="2200">
                <a:latin typeface="Londrina Solid"/>
                <a:ea typeface="Londrina Solid"/>
                <a:cs typeface="Londrina Solid"/>
                <a:sym typeface="Londrina Solid"/>
              </a:defRPr>
            </a:lvl9pPr>
          </a:lstStyle>
          <a:p>
            <a:endParaRPr/>
          </a:p>
        </p:txBody>
      </p:sp>
      <p:sp>
        <p:nvSpPr>
          <p:cNvPr id="541" name="Google Shape;541;p25"/>
          <p:cNvSpPr txBox="1">
            <a:spLocks noGrp="1"/>
          </p:cNvSpPr>
          <p:nvPr>
            <p:ph type="subTitle" idx="8"/>
          </p:nvPr>
        </p:nvSpPr>
        <p:spPr>
          <a:xfrm>
            <a:off x="6159375" y="3111667"/>
            <a:ext cx="2128800" cy="8880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1600"/>
              <a:buNone/>
              <a:defRPr sz="1600"/>
            </a:lvl1pPr>
            <a:lvl2pPr lvl="1" algn="l">
              <a:lnSpc>
                <a:spcPct val="100000"/>
              </a:lnSpc>
              <a:spcBef>
                <a:spcPts val="0"/>
              </a:spcBef>
              <a:spcAft>
                <a:spcPts val="0"/>
              </a:spcAft>
              <a:buSzPts val="1600"/>
              <a:buNone/>
              <a:defRPr sz="1600"/>
            </a:lvl2pPr>
            <a:lvl3pPr lvl="2" algn="l">
              <a:lnSpc>
                <a:spcPct val="100000"/>
              </a:lnSpc>
              <a:spcBef>
                <a:spcPts val="0"/>
              </a:spcBef>
              <a:spcAft>
                <a:spcPts val="0"/>
              </a:spcAft>
              <a:buSzPts val="1600"/>
              <a:buNone/>
              <a:defRPr sz="1600"/>
            </a:lvl3pPr>
            <a:lvl4pPr lvl="3" algn="l">
              <a:lnSpc>
                <a:spcPct val="100000"/>
              </a:lnSpc>
              <a:spcBef>
                <a:spcPts val="0"/>
              </a:spcBef>
              <a:spcAft>
                <a:spcPts val="0"/>
              </a:spcAft>
              <a:buSzPts val="1600"/>
              <a:buNone/>
              <a:defRPr sz="1600"/>
            </a:lvl4pPr>
            <a:lvl5pPr lvl="4" algn="l">
              <a:lnSpc>
                <a:spcPct val="100000"/>
              </a:lnSpc>
              <a:spcBef>
                <a:spcPts val="0"/>
              </a:spcBef>
              <a:spcAft>
                <a:spcPts val="0"/>
              </a:spcAft>
              <a:buSzPts val="1600"/>
              <a:buNone/>
              <a:defRPr sz="1600"/>
            </a:lvl5pPr>
            <a:lvl6pPr lvl="5" algn="l">
              <a:lnSpc>
                <a:spcPct val="100000"/>
              </a:lnSpc>
              <a:spcBef>
                <a:spcPts val="0"/>
              </a:spcBef>
              <a:spcAft>
                <a:spcPts val="0"/>
              </a:spcAft>
              <a:buSzPts val="1600"/>
              <a:buNone/>
              <a:defRPr sz="1600"/>
            </a:lvl6pPr>
            <a:lvl7pPr lvl="6" algn="l">
              <a:lnSpc>
                <a:spcPct val="100000"/>
              </a:lnSpc>
              <a:spcBef>
                <a:spcPts val="0"/>
              </a:spcBef>
              <a:spcAft>
                <a:spcPts val="0"/>
              </a:spcAft>
              <a:buSzPts val="1600"/>
              <a:buNone/>
              <a:defRPr sz="1600"/>
            </a:lvl7pPr>
            <a:lvl8pPr lvl="7" algn="l">
              <a:lnSpc>
                <a:spcPct val="100000"/>
              </a:lnSpc>
              <a:spcBef>
                <a:spcPts val="0"/>
              </a:spcBef>
              <a:spcAft>
                <a:spcPts val="0"/>
              </a:spcAft>
              <a:buSzPts val="1600"/>
              <a:buNone/>
              <a:defRPr sz="1600"/>
            </a:lvl8pPr>
            <a:lvl9pPr lvl="8" algn="l">
              <a:lnSpc>
                <a:spcPct val="100000"/>
              </a:lnSpc>
              <a:spcBef>
                <a:spcPts val="0"/>
              </a:spcBef>
              <a:spcAft>
                <a:spcPts val="0"/>
              </a:spcAft>
              <a:buSzPts val="1600"/>
              <a:buNone/>
              <a:defRPr sz="1600"/>
            </a:lvl9pPr>
          </a:lstStyle>
          <a:p>
            <a:endParaRPr/>
          </a:p>
        </p:txBody>
      </p:sp>
      <p:sp>
        <p:nvSpPr>
          <p:cNvPr id="542" name="Google Shape;542;p25"/>
          <p:cNvSpPr txBox="1">
            <a:spLocks noGrp="1"/>
          </p:cNvSpPr>
          <p:nvPr>
            <p:ph type="title" idx="9"/>
          </p:nvPr>
        </p:nvSpPr>
        <p:spPr>
          <a:xfrm>
            <a:off x="720000" y="616200"/>
            <a:ext cx="7704000" cy="5922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Clr>
                <a:schemeClr val="dk2"/>
              </a:buClr>
              <a:buSzPts val="3200"/>
              <a:buFont typeface="Fredoka One"/>
              <a:buNone/>
              <a:defRPr sz="3200"/>
            </a:lvl1pPr>
            <a:lvl2pPr lvl="1"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2pPr>
            <a:lvl3pPr lvl="2"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3pPr>
            <a:lvl4pPr lvl="3"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4pPr>
            <a:lvl5pPr lvl="4"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5pPr>
            <a:lvl6pPr lvl="5"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6pPr>
            <a:lvl7pPr lvl="6"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7pPr>
            <a:lvl8pPr lvl="7"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8pPr>
            <a:lvl9pPr lvl="8" algn="ctr">
              <a:lnSpc>
                <a:spcPct val="100000"/>
              </a:lnSpc>
              <a:spcBef>
                <a:spcPts val="0"/>
              </a:spcBef>
              <a:spcAft>
                <a:spcPts val="0"/>
              </a:spcAft>
              <a:buClr>
                <a:schemeClr val="dk1"/>
              </a:buClr>
              <a:buSzPts val="3600"/>
              <a:buFont typeface="Fredoka One"/>
              <a:buNone/>
              <a:defRPr sz="3600">
                <a:solidFill>
                  <a:schemeClr val="dk1"/>
                </a:solidFill>
                <a:latin typeface="Fredoka One"/>
                <a:ea typeface="Fredoka One"/>
                <a:cs typeface="Fredoka One"/>
                <a:sym typeface="Fredoka 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6"/>
        </a:solidFill>
        <a:effectLst/>
      </p:bgPr>
    </p:bg>
    <p:spTree>
      <p:nvGrpSpPr>
        <p:cNvPr id="1" name="Shape 5"/>
        <p:cNvGrpSpPr/>
        <p:nvPr/>
      </p:nvGrpSpPr>
      <p:grpSpPr>
        <a:xfrm>
          <a:off x="0" y="0"/>
          <a:ext cx="0" cy="0"/>
          <a:chOff x="0" y="0"/>
          <a:chExt cx="0" cy="0"/>
        </a:xfrm>
      </p:grpSpPr>
      <p:sp>
        <p:nvSpPr>
          <p:cNvPr id="6" name="Google Shape;6;p16"/>
          <p:cNvSpPr txBox="1">
            <a:spLocks noGrp="1"/>
          </p:cNvSpPr>
          <p:nvPr>
            <p:ph type="title"/>
          </p:nvPr>
        </p:nvSpPr>
        <p:spPr>
          <a:xfrm>
            <a:off x="720000" y="616200"/>
            <a:ext cx="7704000" cy="5922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3200"/>
              <a:buFont typeface="Londrina Solid"/>
              <a:buNone/>
              <a:defRPr sz="3200" b="0" i="0" u="none" strike="noStrike" cap="none">
                <a:solidFill>
                  <a:schemeClr val="dk1"/>
                </a:solidFill>
                <a:latin typeface="Londrina Solid"/>
                <a:ea typeface="Londrina Solid"/>
                <a:cs typeface="Londrina Solid"/>
                <a:sym typeface="Londrina Solid"/>
              </a:defRPr>
            </a:lvl1pPr>
            <a:lvl2pPr marR="0" lvl="1" algn="ctr" rtl="0">
              <a:lnSpc>
                <a:spcPct val="100000"/>
              </a:lnSpc>
              <a:spcBef>
                <a:spcPts val="0"/>
              </a:spcBef>
              <a:spcAft>
                <a:spcPts val="0"/>
              </a:spcAft>
              <a:buClr>
                <a:schemeClr val="dk1"/>
              </a:buClr>
              <a:buSzPts val="3600"/>
              <a:buFont typeface="Fredoka One"/>
              <a:buNone/>
              <a:defRPr sz="3600" b="0" i="0" u="none" strike="noStrike" cap="none">
                <a:solidFill>
                  <a:schemeClr val="dk1"/>
                </a:solidFill>
                <a:latin typeface="Fredoka One"/>
                <a:ea typeface="Fredoka One"/>
                <a:cs typeface="Fredoka One"/>
                <a:sym typeface="Fredoka One"/>
              </a:defRPr>
            </a:lvl2pPr>
            <a:lvl3pPr marR="0" lvl="2" algn="ctr" rtl="0">
              <a:lnSpc>
                <a:spcPct val="100000"/>
              </a:lnSpc>
              <a:spcBef>
                <a:spcPts val="0"/>
              </a:spcBef>
              <a:spcAft>
                <a:spcPts val="0"/>
              </a:spcAft>
              <a:buClr>
                <a:schemeClr val="dk1"/>
              </a:buClr>
              <a:buSzPts val="3600"/>
              <a:buFont typeface="Fredoka One"/>
              <a:buNone/>
              <a:defRPr sz="3600" b="0" i="0" u="none" strike="noStrike" cap="none">
                <a:solidFill>
                  <a:schemeClr val="dk1"/>
                </a:solidFill>
                <a:latin typeface="Fredoka One"/>
                <a:ea typeface="Fredoka One"/>
                <a:cs typeface="Fredoka One"/>
                <a:sym typeface="Fredoka One"/>
              </a:defRPr>
            </a:lvl3pPr>
            <a:lvl4pPr marR="0" lvl="3" algn="ctr" rtl="0">
              <a:lnSpc>
                <a:spcPct val="100000"/>
              </a:lnSpc>
              <a:spcBef>
                <a:spcPts val="0"/>
              </a:spcBef>
              <a:spcAft>
                <a:spcPts val="0"/>
              </a:spcAft>
              <a:buClr>
                <a:schemeClr val="dk1"/>
              </a:buClr>
              <a:buSzPts val="3600"/>
              <a:buFont typeface="Fredoka One"/>
              <a:buNone/>
              <a:defRPr sz="3600" b="0" i="0" u="none" strike="noStrike" cap="none">
                <a:solidFill>
                  <a:schemeClr val="dk1"/>
                </a:solidFill>
                <a:latin typeface="Fredoka One"/>
                <a:ea typeface="Fredoka One"/>
                <a:cs typeface="Fredoka One"/>
                <a:sym typeface="Fredoka One"/>
              </a:defRPr>
            </a:lvl4pPr>
            <a:lvl5pPr marR="0" lvl="4" algn="ctr" rtl="0">
              <a:lnSpc>
                <a:spcPct val="100000"/>
              </a:lnSpc>
              <a:spcBef>
                <a:spcPts val="0"/>
              </a:spcBef>
              <a:spcAft>
                <a:spcPts val="0"/>
              </a:spcAft>
              <a:buClr>
                <a:schemeClr val="dk1"/>
              </a:buClr>
              <a:buSzPts val="3600"/>
              <a:buFont typeface="Fredoka One"/>
              <a:buNone/>
              <a:defRPr sz="3600" b="0" i="0" u="none" strike="noStrike" cap="none">
                <a:solidFill>
                  <a:schemeClr val="dk1"/>
                </a:solidFill>
                <a:latin typeface="Fredoka One"/>
                <a:ea typeface="Fredoka One"/>
                <a:cs typeface="Fredoka One"/>
                <a:sym typeface="Fredoka One"/>
              </a:defRPr>
            </a:lvl5pPr>
            <a:lvl6pPr marR="0" lvl="5" algn="ctr" rtl="0">
              <a:lnSpc>
                <a:spcPct val="100000"/>
              </a:lnSpc>
              <a:spcBef>
                <a:spcPts val="0"/>
              </a:spcBef>
              <a:spcAft>
                <a:spcPts val="0"/>
              </a:spcAft>
              <a:buClr>
                <a:schemeClr val="dk1"/>
              </a:buClr>
              <a:buSzPts val="3600"/>
              <a:buFont typeface="Fredoka One"/>
              <a:buNone/>
              <a:defRPr sz="3600" b="0" i="0" u="none" strike="noStrike" cap="none">
                <a:solidFill>
                  <a:schemeClr val="dk1"/>
                </a:solidFill>
                <a:latin typeface="Fredoka One"/>
                <a:ea typeface="Fredoka One"/>
                <a:cs typeface="Fredoka One"/>
                <a:sym typeface="Fredoka One"/>
              </a:defRPr>
            </a:lvl6pPr>
            <a:lvl7pPr marR="0" lvl="6" algn="ctr" rtl="0">
              <a:lnSpc>
                <a:spcPct val="100000"/>
              </a:lnSpc>
              <a:spcBef>
                <a:spcPts val="0"/>
              </a:spcBef>
              <a:spcAft>
                <a:spcPts val="0"/>
              </a:spcAft>
              <a:buClr>
                <a:schemeClr val="dk1"/>
              </a:buClr>
              <a:buSzPts val="3600"/>
              <a:buFont typeface="Fredoka One"/>
              <a:buNone/>
              <a:defRPr sz="3600" b="0" i="0" u="none" strike="noStrike" cap="none">
                <a:solidFill>
                  <a:schemeClr val="dk1"/>
                </a:solidFill>
                <a:latin typeface="Fredoka One"/>
                <a:ea typeface="Fredoka One"/>
                <a:cs typeface="Fredoka One"/>
                <a:sym typeface="Fredoka One"/>
              </a:defRPr>
            </a:lvl7pPr>
            <a:lvl8pPr marR="0" lvl="7" algn="ctr" rtl="0">
              <a:lnSpc>
                <a:spcPct val="100000"/>
              </a:lnSpc>
              <a:spcBef>
                <a:spcPts val="0"/>
              </a:spcBef>
              <a:spcAft>
                <a:spcPts val="0"/>
              </a:spcAft>
              <a:buClr>
                <a:schemeClr val="dk1"/>
              </a:buClr>
              <a:buSzPts val="3600"/>
              <a:buFont typeface="Fredoka One"/>
              <a:buNone/>
              <a:defRPr sz="3600" b="0" i="0" u="none" strike="noStrike" cap="none">
                <a:solidFill>
                  <a:schemeClr val="dk1"/>
                </a:solidFill>
                <a:latin typeface="Fredoka One"/>
                <a:ea typeface="Fredoka One"/>
                <a:cs typeface="Fredoka One"/>
                <a:sym typeface="Fredoka One"/>
              </a:defRPr>
            </a:lvl8pPr>
            <a:lvl9pPr marR="0" lvl="8" algn="ctr" rtl="0">
              <a:lnSpc>
                <a:spcPct val="100000"/>
              </a:lnSpc>
              <a:spcBef>
                <a:spcPts val="0"/>
              </a:spcBef>
              <a:spcAft>
                <a:spcPts val="0"/>
              </a:spcAft>
              <a:buClr>
                <a:schemeClr val="dk1"/>
              </a:buClr>
              <a:buSzPts val="3600"/>
              <a:buFont typeface="Fredoka One"/>
              <a:buNone/>
              <a:defRPr sz="3600" b="0" i="0" u="none" strike="noStrike" cap="none">
                <a:solidFill>
                  <a:schemeClr val="dk1"/>
                </a:solidFill>
                <a:latin typeface="Fredoka One"/>
                <a:ea typeface="Fredoka One"/>
                <a:cs typeface="Fredoka One"/>
                <a:sym typeface="Fredoka One"/>
              </a:defRPr>
            </a:lvl9pPr>
          </a:lstStyle>
          <a:p>
            <a:endParaRPr/>
          </a:p>
        </p:txBody>
      </p:sp>
      <p:sp>
        <p:nvSpPr>
          <p:cNvPr id="7" name="Google Shape;7;p16"/>
          <p:cNvSpPr txBox="1">
            <a:spLocks noGrp="1"/>
          </p:cNvSpPr>
          <p:nvPr>
            <p:ph type="body" idx="1"/>
          </p:nvPr>
        </p:nvSpPr>
        <p:spPr>
          <a:xfrm>
            <a:off x="720000" y="1300850"/>
            <a:ext cx="7704000" cy="3267900"/>
          </a:xfrm>
          <a:prstGeom prst="rect">
            <a:avLst/>
          </a:prstGeom>
          <a:noFill/>
          <a:ln>
            <a:noFill/>
          </a:ln>
        </p:spPr>
        <p:txBody>
          <a:bodyPr spcFirstLastPara="1" wrap="square" lIns="91425" tIns="91425" rIns="91425" bIns="91425" anchor="ctr" anchorCtr="0">
            <a:noAutofit/>
          </a:bodyPr>
          <a:lstStyle>
            <a:lvl1pPr marL="457200" marR="0" lvl="0" indent="-330200" algn="l" rtl="0">
              <a:lnSpc>
                <a:spcPct val="100000"/>
              </a:lnSpc>
              <a:spcBef>
                <a:spcPts val="0"/>
              </a:spcBef>
              <a:spcAft>
                <a:spcPts val="0"/>
              </a:spcAft>
              <a:buClr>
                <a:schemeClr val="accent3"/>
              </a:buClr>
              <a:buSzPts val="1600"/>
              <a:buFont typeface="Catamaran"/>
              <a:buChar char="●"/>
              <a:defRPr sz="1600" b="0" i="0" u="none" strike="noStrike" cap="none">
                <a:solidFill>
                  <a:schemeClr val="dk1"/>
                </a:solidFill>
                <a:latin typeface="Catamaran"/>
                <a:ea typeface="Catamaran"/>
                <a:cs typeface="Catamaran"/>
                <a:sym typeface="Catamaran"/>
              </a:defRPr>
            </a:lvl1pPr>
            <a:lvl2pPr marL="914400" marR="0" lvl="1" indent="-330200" algn="l" rtl="0">
              <a:lnSpc>
                <a:spcPct val="100000"/>
              </a:lnSpc>
              <a:spcBef>
                <a:spcPts val="0"/>
              </a:spcBef>
              <a:spcAft>
                <a:spcPts val="0"/>
              </a:spcAft>
              <a:buClr>
                <a:schemeClr val="dk1"/>
              </a:buClr>
              <a:buSzPts val="1600"/>
              <a:buFont typeface="Catamaran"/>
              <a:buChar char="○"/>
              <a:defRPr sz="1600" b="0" i="0" u="none" strike="noStrike" cap="none">
                <a:solidFill>
                  <a:schemeClr val="dk1"/>
                </a:solidFill>
                <a:latin typeface="Catamaran"/>
                <a:ea typeface="Catamaran"/>
                <a:cs typeface="Catamaran"/>
                <a:sym typeface="Catamaran"/>
              </a:defRPr>
            </a:lvl2pPr>
            <a:lvl3pPr marL="1371600" marR="0" lvl="2" indent="-330200" algn="l" rtl="0">
              <a:lnSpc>
                <a:spcPct val="100000"/>
              </a:lnSpc>
              <a:spcBef>
                <a:spcPts val="0"/>
              </a:spcBef>
              <a:spcAft>
                <a:spcPts val="0"/>
              </a:spcAft>
              <a:buClr>
                <a:schemeClr val="dk1"/>
              </a:buClr>
              <a:buSzPts val="1600"/>
              <a:buFont typeface="Catamaran"/>
              <a:buChar char="■"/>
              <a:defRPr sz="1600" b="0" i="0" u="none" strike="noStrike" cap="none">
                <a:solidFill>
                  <a:schemeClr val="dk1"/>
                </a:solidFill>
                <a:latin typeface="Catamaran"/>
                <a:ea typeface="Catamaran"/>
                <a:cs typeface="Catamaran"/>
                <a:sym typeface="Catamaran"/>
              </a:defRPr>
            </a:lvl3pPr>
            <a:lvl4pPr marL="1828800" marR="0" lvl="3" indent="-330200" algn="l" rtl="0">
              <a:lnSpc>
                <a:spcPct val="100000"/>
              </a:lnSpc>
              <a:spcBef>
                <a:spcPts val="0"/>
              </a:spcBef>
              <a:spcAft>
                <a:spcPts val="0"/>
              </a:spcAft>
              <a:buClr>
                <a:schemeClr val="dk1"/>
              </a:buClr>
              <a:buSzPts val="1600"/>
              <a:buFont typeface="Catamaran"/>
              <a:buChar char="●"/>
              <a:defRPr sz="1600" b="0" i="0" u="none" strike="noStrike" cap="none">
                <a:solidFill>
                  <a:schemeClr val="dk1"/>
                </a:solidFill>
                <a:latin typeface="Catamaran"/>
                <a:ea typeface="Catamaran"/>
                <a:cs typeface="Catamaran"/>
                <a:sym typeface="Catamaran"/>
              </a:defRPr>
            </a:lvl4pPr>
            <a:lvl5pPr marL="2286000" marR="0" lvl="4" indent="-330200" algn="l" rtl="0">
              <a:lnSpc>
                <a:spcPct val="100000"/>
              </a:lnSpc>
              <a:spcBef>
                <a:spcPts val="0"/>
              </a:spcBef>
              <a:spcAft>
                <a:spcPts val="0"/>
              </a:spcAft>
              <a:buClr>
                <a:schemeClr val="dk1"/>
              </a:buClr>
              <a:buSzPts val="1600"/>
              <a:buFont typeface="Catamaran"/>
              <a:buChar char="○"/>
              <a:defRPr sz="1600" b="0" i="0" u="none" strike="noStrike" cap="none">
                <a:solidFill>
                  <a:schemeClr val="dk1"/>
                </a:solidFill>
                <a:latin typeface="Catamaran"/>
                <a:ea typeface="Catamaran"/>
                <a:cs typeface="Catamaran"/>
                <a:sym typeface="Catamaran"/>
              </a:defRPr>
            </a:lvl5pPr>
            <a:lvl6pPr marL="2743200" marR="0" lvl="5" indent="-330200" algn="l" rtl="0">
              <a:lnSpc>
                <a:spcPct val="100000"/>
              </a:lnSpc>
              <a:spcBef>
                <a:spcPts val="0"/>
              </a:spcBef>
              <a:spcAft>
                <a:spcPts val="0"/>
              </a:spcAft>
              <a:buClr>
                <a:schemeClr val="dk1"/>
              </a:buClr>
              <a:buSzPts val="1600"/>
              <a:buFont typeface="Catamaran"/>
              <a:buChar char="■"/>
              <a:defRPr sz="1600" b="0" i="0" u="none" strike="noStrike" cap="none">
                <a:solidFill>
                  <a:schemeClr val="dk1"/>
                </a:solidFill>
                <a:latin typeface="Catamaran"/>
                <a:ea typeface="Catamaran"/>
                <a:cs typeface="Catamaran"/>
                <a:sym typeface="Catamaran"/>
              </a:defRPr>
            </a:lvl6pPr>
            <a:lvl7pPr marL="3200400" marR="0" lvl="6" indent="-330200" algn="l" rtl="0">
              <a:lnSpc>
                <a:spcPct val="100000"/>
              </a:lnSpc>
              <a:spcBef>
                <a:spcPts val="0"/>
              </a:spcBef>
              <a:spcAft>
                <a:spcPts val="0"/>
              </a:spcAft>
              <a:buClr>
                <a:schemeClr val="dk1"/>
              </a:buClr>
              <a:buSzPts val="1600"/>
              <a:buFont typeface="Catamaran"/>
              <a:buChar char="●"/>
              <a:defRPr sz="1600" b="0" i="0" u="none" strike="noStrike" cap="none">
                <a:solidFill>
                  <a:schemeClr val="dk1"/>
                </a:solidFill>
                <a:latin typeface="Catamaran"/>
                <a:ea typeface="Catamaran"/>
                <a:cs typeface="Catamaran"/>
                <a:sym typeface="Catamaran"/>
              </a:defRPr>
            </a:lvl7pPr>
            <a:lvl8pPr marL="3657600" marR="0" lvl="7" indent="-330200" algn="l" rtl="0">
              <a:lnSpc>
                <a:spcPct val="100000"/>
              </a:lnSpc>
              <a:spcBef>
                <a:spcPts val="0"/>
              </a:spcBef>
              <a:spcAft>
                <a:spcPts val="0"/>
              </a:spcAft>
              <a:buClr>
                <a:schemeClr val="dk1"/>
              </a:buClr>
              <a:buSzPts val="1600"/>
              <a:buFont typeface="Catamaran"/>
              <a:buChar char="○"/>
              <a:defRPr sz="1600" b="0" i="0" u="none" strike="noStrike" cap="none">
                <a:solidFill>
                  <a:schemeClr val="dk1"/>
                </a:solidFill>
                <a:latin typeface="Catamaran"/>
                <a:ea typeface="Catamaran"/>
                <a:cs typeface="Catamaran"/>
                <a:sym typeface="Catamaran"/>
              </a:defRPr>
            </a:lvl8pPr>
            <a:lvl9pPr marL="4114800" marR="0" lvl="8" indent="-330200" algn="l" rtl="0">
              <a:lnSpc>
                <a:spcPct val="100000"/>
              </a:lnSpc>
              <a:spcBef>
                <a:spcPts val="0"/>
              </a:spcBef>
              <a:spcAft>
                <a:spcPts val="0"/>
              </a:spcAft>
              <a:buClr>
                <a:schemeClr val="dk1"/>
              </a:buClr>
              <a:buSzPts val="1600"/>
              <a:buFont typeface="Catamaran"/>
              <a:buChar char="■"/>
              <a:defRPr sz="1600" b="0" i="0" u="none" strike="noStrike" cap="none">
                <a:solidFill>
                  <a:schemeClr val="dk1"/>
                </a:solidFill>
                <a:latin typeface="Catamaran"/>
                <a:ea typeface="Catamaran"/>
                <a:cs typeface="Catamaran"/>
                <a:sym typeface="Catamaran"/>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0" r:id="rId11"/>
    <p:sldLayoutId id="2147483661" r:id="rId12"/>
    <p:sldLayoutId id="2147483662" r:id="rId13"/>
    <p:sldLayoutId id="2147483663"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7"/>
        <p:cNvGrpSpPr/>
        <p:nvPr/>
      </p:nvGrpSpPr>
      <p:grpSpPr>
        <a:xfrm>
          <a:off x="0" y="0"/>
          <a:ext cx="0" cy="0"/>
          <a:chOff x="0" y="0"/>
          <a:chExt cx="0" cy="0"/>
        </a:xfrm>
      </p:grpSpPr>
      <p:sp>
        <p:nvSpPr>
          <p:cNvPr id="838" name="Google Shape;838;p1"/>
          <p:cNvSpPr/>
          <p:nvPr/>
        </p:nvSpPr>
        <p:spPr>
          <a:xfrm>
            <a:off x="12812293" y="872774"/>
            <a:ext cx="144983" cy="272315"/>
          </a:xfrm>
          <a:custGeom>
            <a:avLst/>
            <a:gdLst/>
            <a:ahLst/>
            <a:cxnLst/>
            <a:rect l="l" t="t" r="r" b="b"/>
            <a:pathLst>
              <a:path w="739" h="1388" extrusionOk="0">
                <a:moveTo>
                  <a:pt x="36" y="1"/>
                </a:moveTo>
                <a:cubicBezTo>
                  <a:pt x="27" y="1"/>
                  <a:pt x="18" y="7"/>
                  <a:pt x="12" y="18"/>
                </a:cubicBezTo>
                <a:cubicBezTo>
                  <a:pt x="1" y="30"/>
                  <a:pt x="1" y="42"/>
                  <a:pt x="12" y="54"/>
                </a:cubicBezTo>
                <a:cubicBezTo>
                  <a:pt x="405" y="590"/>
                  <a:pt x="679" y="1352"/>
                  <a:pt x="703" y="1364"/>
                </a:cubicBezTo>
                <a:cubicBezTo>
                  <a:pt x="679" y="1388"/>
                  <a:pt x="715" y="1388"/>
                  <a:pt x="727" y="1388"/>
                </a:cubicBezTo>
                <a:cubicBezTo>
                  <a:pt x="739" y="1364"/>
                  <a:pt x="739" y="1352"/>
                  <a:pt x="739" y="1340"/>
                </a:cubicBezTo>
                <a:cubicBezTo>
                  <a:pt x="739" y="1328"/>
                  <a:pt x="453" y="554"/>
                  <a:pt x="60" y="18"/>
                </a:cubicBezTo>
                <a:cubicBezTo>
                  <a:pt x="54" y="7"/>
                  <a:pt x="45" y="1"/>
                  <a:pt x="36" y="1"/>
                </a:cubicBezTo>
                <a:close/>
              </a:path>
            </a:pathLst>
          </a:custGeom>
          <a:solidFill>
            <a:srgbClr val="FEF8E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39" name="Google Shape;839;p1"/>
          <p:cNvSpPr/>
          <p:nvPr/>
        </p:nvSpPr>
        <p:spPr>
          <a:xfrm>
            <a:off x="12634741" y="984406"/>
            <a:ext cx="165975" cy="226210"/>
          </a:xfrm>
          <a:custGeom>
            <a:avLst/>
            <a:gdLst/>
            <a:ahLst/>
            <a:cxnLst/>
            <a:rect l="l" t="t" r="r" b="b"/>
            <a:pathLst>
              <a:path w="846" h="1153" extrusionOk="0">
                <a:moveTo>
                  <a:pt x="804" y="0"/>
                </a:moveTo>
                <a:cubicBezTo>
                  <a:pt x="798" y="0"/>
                  <a:pt x="792" y="3"/>
                  <a:pt x="786" y="9"/>
                </a:cubicBezTo>
                <a:cubicBezTo>
                  <a:pt x="751" y="21"/>
                  <a:pt x="179" y="497"/>
                  <a:pt x="1" y="1116"/>
                </a:cubicBezTo>
                <a:cubicBezTo>
                  <a:pt x="1" y="1128"/>
                  <a:pt x="1" y="1140"/>
                  <a:pt x="24" y="1152"/>
                </a:cubicBezTo>
                <a:cubicBezTo>
                  <a:pt x="24" y="1140"/>
                  <a:pt x="36" y="1140"/>
                  <a:pt x="60" y="1140"/>
                </a:cubicBezTo>
                <a:lnTo>
                  <a:pt x="72" y="1128"/>
                </a:lnTo>
                <a:cubicBezTo>
                  <a:pt x="251" y="533"/>
                  <a:pt x="822" y="57"/>
                  <a:pt x="822" y="57"/>
                </a:cubicBezTo>
                <a:cubicBezTo>
                  <a:pt x="846" y="45"/>
                  <a:pt x="846" y="21"/>
                  <a:pt x="822" y="9"/>
                </a:cubicBezTo>
                <a:cubicBezTo>
                  <a:pt x="816" y="3"/>
                  <a:pt x="810" y="0"/>
                  <a:pt x="804" y="0"/>
                </a:cubicBezTo>
                <a:close/>
              </a:path>
            </a:pathLst>
          </a:custGeom>
          <a:solidFill>
            <a:srgbClr val="FEF8E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40" name="Google Shape;840;p1"/>
          <p:cNvSpPr/>
          <p:nvPr/>
        </p:nvSpPr>
        <p:spPr>
          <a:xfrm>
            <a:off x="12359096" y="2644566"/>
            <a:ext cx="116928" cy="53953"/>
          </a:xfrm>
          <a:custGeom>
            <a:avLst/>
            <a:gdLst/>
            <a:ahLst/>
            <a:cxnLst/>
            <a:rect l="l" t="t" r="r" b="b"/>
            <a:pathLst>
              <a:path w="596" h="275" fill="none" extrusionOk="0">
                <a:moveTo>
                  <a:pt x="1" y="274"/>
                </a:moveTo>
                <a:cubicBezTo>
                  <a:pt x="191" y="179"/>
                  <a:pt x="394" y="96"/>
                  <a:pt x="596" y="0"/>
                </a:cubicBezTo>
              </a:path>
            </a:pathLst>
          </a:custGeom>
          <a:noFill/>
          <a:ln w="9525" cap="rnd" cmpd="sng">
            <a:solidFill>
              <a:srgbClr val="2AB59D"/>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41" name="Google Shape;841;p1"/>
          <p:cNvSpPr txBox="1">
            <a:spLocks noGrp="1"/>
          </p:cNvSpPr>
          <p:nvPr>
            <p:ph type="ctrTitle"/>
          </p:nvPr>
        </p:nvSpPr>
        <p:spPr>
          <a:xfrm flipH="1">
            <a:off x="1115616" y="1085089"/>
            <a:ext cx="6882383" cy="2304000"/>
          </a:xfrm>
          <a:prstGeom prst="rect">
            <a:avLst/>
          </a:prstGeom>
          <a:noFill/>
          <a:ln>
            <a:noFill/>
          </a:ln>
        </p:spPr>
        <p:txBody>
          <a:bodyPr spcFirstLastPara="1" wrap="square" lIns="91425" tIns="91425" rIns="91425" bIns="91425" anchor="ctr" anchorCtr="0">
            <a:noAutofit/>
          </a:bodyPr>
          <a:lstStyle/>
          <a:p>
            <a:pPr marL="0" lvl="0" indent="0" algn="ctr" rtl="0">
              <a:lnSpc>
                <a:spcPct val="90000"/>
              </a:lnSpc>
              <a:spcBef>
                <a:spcPts val="0"/>
              </a:spcBef>
              <a:spcAft>
                <a:spcPts val="0"/>
              </a:spcAft>
              <a:buSzPts val="5500"/>
              <a:buNone/>
            </a:pPr>
            <a:r>
              <a:rPr lang="en-US">
                <a:solidFill>
                  <a:schemeClr val="lt2"/>
                </a:solidFill>
              </a:rPr>
              <a:t>KONSTITUSI NEGARA </a:t>
            </a:r>
            <a:r>
              <a:rPr lang="en-US" sz="5400">
                <a:solidFill>
                  <a:schemeClr val="lt2"/>
                </a:solidFill>
              </a:rPr>
              <a:t>INDONESIA</a:t>
            </a:r>
            <a:endParaRPr sz="5400">
              <a:solidFill>
                <a:schemeClr val="lt2"/>
              </a:solidFill>
            </a:endParaRPr>
          </a:p>
        </p:txBody>
      </p:sp>
      <p:sp>
        <p:nvSpPr>
          <p:cNvPr id="842" name="Google Shape;842;p1"/>
          <p:cNvSpPr txBox="1">
            <a:spLocks noGrp="1"/>
          </p:cNvSpPr>
          <p:nvPr>
            <p:ph type="subTitle" idx="1"/>
          </p:nvPr>
        </p:nvSpPr>
        <p:spPr>
          <a:xfrm flipH="1">
            <a:off x="3059832" y="3310196"/>
            <a:ext cx="2615100" cy="6996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600"/>
              <a:buNone/>
            </a:pPr>
            <a:endParaRPr/>
          </a:p>
        </p:txBody>
      </p:sp>
      <p:sp>
        <p:nvSpPr>
          <p:cNvPr id="843" name="Google Shape;843;p1"/>
          <p:cNvSpPr/>
          <p:nvPr/>
        </p:nvSpPr>
        <p:spPr>
          <a:xfrm>
            <a:off x="3260602" y="2270651"/>
            <a:ext cx="2615184" cy="466998"/>
          </a:xfrm>
          <a:prstGeom prst="rect">
            <a:avLst/>
          </a:prstGeom>
        </p:spPr>
        <p:txBody>
          <a:bodyPr>
            <a:prstTxWarp prst="textPlain">
              <a:avLst/>
            </a:prstTxWarp>
          </a:bodyPr>
          <a:lstStyle/>
          <a:p>
            <a:pPr lvl="0" algn="ctr"/>
            <a:r>
              <a:rPr b="0" i="0">
                <a:ln w="19050" cap="flat" cmpd="sng">
                  <a:solidFill>
                    <a:schemeClr val="dk1"/>
                  </a:solidFill>
                  <a:prstDash val="solid"/>
                  <a:round/>
                  <a:headEnd type="none" w="sm" len="sm"/>
                  <a:tailEnd type="none" w="sm" len="sm"/>
                </a:ln>
                <a:noFill/>
                <a:latin typeface="Londrina Solid"/>
              </a:rPr>
              <a:t>INDONESIA</a:t>
            </a:r>
          </a:p>
        </p:txBody>
      </p:sp>
      <p:grpSp>
        <p:nvGrpSpPr>
          <p:cNvPr id="844" name="Google Shape;844;p1"/>
          <p:cNvGrpSpPr/>
          <p:nvPr/>
        </p:nvGrpSpPr>
        <p:grpSpPr>
          <a:xfrm>
            <a:off x="7447477" y="3480889"/>
            <a:ext cx="552017" cy="528906"/>
            <a:chOff x="2504259" y="4850045"/>
            <a:chExt cx="552017" cy="528906"/>
          </a:xfrm>
        </p:grpSpPr>
        <p:sp>
          <p:nvSpPr>
            <p:cNvPr id="845" name="Google Shape;845;p1"/>
            <p:cNvSpPr/>
            <p:nvPr/>
          </p:nvSpPr>
          <p:spPr>
            <a:xfrm rot="-6299960">
              <a:off x="2528721" y="5139187"/>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46" name="Google Shape;846;p1"/>
            <p:cNvSpPr/>
            <p:nvPr/>
          </p:nvSpPr>
          <p:spPr>
            <a:xfrm rot="-6299960">
              <a:off x="2872243" y="4869024"/>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92"/>
        <p:cNvGrpSpPr/>
        <p:nvPr/>
      </p:nvGrpSpPr>
      <p:grpSpPr>
        <a:xfrm>
          <a:off x="0" y="0"/>
          <a:ext cx="0" cy="0"/>
          <a:chOff x="0" y="0"/>
          <a:chExt cx="0" cy="0"/>
        </a:xfrm>
      </p:grpSpPr>
      <p:grpSp>
        <p:nvGrpSpPr>
          <p:cNvPr id="893" name="Google Shape;893;p5"/>
          <p:cNvGrpSpPr/>
          <p:nvPr/>
        </p:nvGrpSpPr>
        <p:grpSpPr>
          <a:xfrm>
            <a:off x="107504" y="0"/>
            <a:ext cx="9036495" cy="5143501"/>
            <a:chOff x="722379" y="1226361"/>
            <a:chExt cx="4236309" cy="2072132"/>
          </a:xfrm>
        </p:grpSpPr>
        <p:grpSp>
          <p:nvGrpSpPr>
            <p:cNvPr id="894" name="Google Shape;894;p5"/>
            <p:cNvGrpSpPr/>
            <p:nvPr/>
          </p:nvGrpSpPr>
          <p:grpSpPr>
            <a:xfrm>
              <a:off x="4514547" y="2836927"/>
              <a:ext cx="444141" cy="461566"/>
              <a:chOff x="6127047" y="4607602"/>
              <a:chExt cx="444141" cy="461566"/>
            </a:xfrm>
          </p:grpSpPr>
          <p:sp>
            <p:nvSpPr>
              <p:cNvPr id="895" name="Google Shape;895;p5"/>
              <p:cNvSpPr/>
              <p:nvPr/>
            </p:nvSpPr>
            <p:spPr>
              <a:xfrm>
                <a:off x="6226217" y="4607602"/>
                <a:ext cx="344971" cy="118033"/>
              </a:xfrm>
              <a:custGeom>
                <a:avLst/>
                <a:gdLst/>
                <a:ahLst/>
                <a:cxnLst/>
                <a:rect l="l" t="t" r="r" b="b"/>
                <a:pathLst>
                  <a:path w="15344" h="5250" extrusionOk="0">
                    <a:moveTo>
                      <a:pt x="11476" y="1"/>
                    </a:moveTo>
                    <a:cubicBezTo>
                      <a:pt x="8300" y="1"/>
                      <a:pt x="2689" y="1346"/>
                      <a:pt x="326" y="2299"/>
                    </a:cubicBezTo>
                    <a:cubicBezTo>
                      <a:pt x="0" y="2421"/>
                      <a:pt x="0" y="2910"/>
                      <a:pt x="326" y="3072"/>
                    </a:cubicBezTo>
                    <a:cubicBezTo>
                      <a:pt x="2604" y="3984"/>
                      <a:pt x="8249" y="5249"/>
                      <a:pt x="11441" y="5249"/>
                    </a:cubicBezTo>
                    <a:cubicBezTo>
                      <a:pt x="11670" y="5249"/>
                      <a:pt x="11886" y="5243"/>
                      <a:pt x="12087" y="5229"/>
                    </a:cubicBezTo>
                    <a:cubicBezTo>
                      <a:pt x="15343" y="5026"/>
                      <a:pt x="15343" y="224"/>
                      <a:pt x="12087" y="20"/>
                    </a:cubicBezTo>
                    <a:cubicBezTo>
                      <a:pt x="11896" y="7"/>
                      <a:pt x="11692" y="1"/>
                      <a:pt x="1147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96" name="Google Shape;896;p5"/>
              <p:cNvSpPr/>
              <p:nvPr/>
            </p:nvSpPr>
            <p:spPr>
              <a:xfrm>
                <a:off x="6127047" y="4871412"/>
                <a:ext cx="200049" cy="197756"/>
              </a:xfrm>
              <a:custGeom>
                <a:avLst/>
                <a:gdLst/>
                <a:ahLst/>
                <a:cxnLst/>
                <a:rect l="l" t="t" r="r" b="b"/>
                <a:pathLst>
                  <a:path w="8898" h="8796" extrusionOk="0">
                    <a:moveTo>
                      <a:pt x="391" y="0"/>
                    </a:moveTo>
                    <a:cubicBezTo>
                      <a:pt x="188" y="0"/>
                      <a:pt x="0" y="227"/>
                      <a:pt x="98" y="455"/>
                    </a:cubicBezTo>
                    <a:cubicBezTo>
                      <a:pt x="830" y="2408"/>
                      <a:pt x="2865" y="6478"/>
                      <a:pt x="4574" y="8146"/>
                    </a:cubicBezTo>
                    <a:cubicBezTo>
                      <a:pt x="5021" y="8603"/>
                      <a:pt x="5531" y="8796"/>
                      <a:pt x="6023" y="8796"/>
                    </a:cubicBezTo>
                    <a:cubicBezTo>
                      <a:pt x="7547" y="8796"/>
                      <a:pt x="8898" y="6948"/>
                      <a:pt x="7667" y="5379"/>
                    </a:cubicBezTo>
                    <a:cubicBezTo>
                      <a:pt x="6202" y="3507"/>
                      <a:pt x="2458" y="1024"/>
                      <a:pt x="545" y="48"/>
                    </a:cubicBezTo>
                    <a:cubicBezTo>
                      <a:pt x="496" y="15"/>
                      <a:pt x="443" y="0"/>
                      <a:pt x="391"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97" name="Google Shape;897;p5"/>
              <p:cNvSpPr/>
              <p:nvPr/>
            </p:nvSpPr>
            <p:spPr>
              <a:xfrm>
                <a:off x="6194472" y="4762597"/>
                <a:ext cx="275141" cy="165561"/>
              </a:xfrm>
              <a:custGeom>
                <a:avLst/>
                <a:gdLst/>
                <a:ahLst/>
                <a:cxnLst/>
                <a:rect l="l" t="t" r="r" b="b"/>
                <a:pathLst>
                  <a:path w="12238" h="7364" extrusionOk="0">
                    <a:moveTo>
                      <a:pt x="473" y="1"/>
                    </a:moveTo>
                    <a:cubicBezTo>
                      <a:pt x="208" y="1"/>
                      <a:pt x="1" y="342"/>
                      <a:pt x="232" y="574"/>
                    </a:cubicBezTo>
                    <a:cubicBezTo>
                      <a:pt x="1616" y="2202"/>
                      <a:pt x="6703" y="6231"/>
                      <a:pt x="8901" y="7167"/>
                    </a:cubicBezTo>
                    <a:cubicBezTo>
                      <a:pt x="9202" y="7300"/>
                      <a:pt x="9515" y="7364"/>
                      <a:pt x="9822" y="7364"/>
                    </a:cubicBezTo>
                    <a:cubicBezTo>
                      <a:pt x="10636" y="7364"/>
                      <a:pt x="11406" y="6917"/>
                      <a:pt x="11790" y="6149"/>
                    </a:cubicBezTo>
                    <a:cubicBezTo>
                      <a:pt x="12238" y="5172"/>
                      <a:pt x="11953" y="4033"/>
                      <a:pt x="11058" y="3504"/>
                    </a:cubicBezTo>
                    <a:cubicBezTo>
                      <a:pt x="8982" y="2202"/>
                      <a:pt x="2674" y="248"/>
                      <a:pt x="517" y="4"/>
                    </a:cubicBezTo>
                    <a:cubicBezTo>
                      <a:pt x="502" y="2"/>
                      <a:pt x="488" y="1"/>
                      <a:pt x="47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898" name="Google Shape;898;p5"/>
            <p:cNvGrpSpPr/>
            <p:nvPr/>
          </p:nvGrpSpPr>
          <p:grpSpPr>
            <a:xfrm>
              <a:off x="722379" y="1226361"/>
              <a:ext cx="351783" cy="516086"/>
              <a:chOff x="4265429" y="2885211"/>
              <a:chExt cx="351783" cy="516086"/>
            </a:xfrm>
          </p:grpSpPr>
          <p:sp>
            <p:nvSpPr>
              <p:cNvPr id="899" name="Google Shape;899;p5"/>
              <p:cNvSpPr/>
              <p:nvPr/>
            </p:nvSpPr>
            <p:spPr>
              <a:xfrm>
                <a:off x="4354279" y="2885211"/>
                <a:ext cx="262933" cy="260527"/>
              </a:xfrm>
              <a:custGeom>
                <a:avLst/>
                <a:gdLst/>
                <a:ahLst/>
                <a:cxnLst/>
                <a:rect l="l" t="t" r="r" b="b"/>
                <a:pathLst>
                  <a:path w="11695" h="11588" extrusionOk="0">
                    <a:moveTo>
                      <a:pt x="3581" y="1"/>
                    </a:moveTo>
                    <a:cubicBezTo>
                      <a:pt x="1660" y="1"/>
                      <a:pt x="1" y="2317"/>
                      <a:pt x="1543" y="4259"/>
                    </a:cubicBezTo>
                    <a:cubicBezTo>
                      <a:pt x="3415" y="6660"/>
                      <a:pt x="8665" y="10364"/>
                      <a:pt x="11025" y="11544"/>
                    </a:cubicBezTo>
                    <a:cubicBezTo>
                      <a:pt x="11084" y="11574"/>
                      <a:pt x="11145" y="11587"/>
                      <a:pt x="11203" y="11587"/>
                    </a:cubicBezTo>
                    <a:cubicBezTo>
                      <a:pt x="11468" y="11587"/>
                      <a:pt x="11695" y="11315"/>
                      <a:pt x="11595" y="11015"/>
                    </a:cubicBezTo>
                    <a:cubicBezTo>
                      <a:pt x="10659" y="8492"/>
                      <a:pt x="7566" y="2876"/>
                      <a:pt x="5409" y="800"/>
                    </a:cubicBezTo>
                    <a:cubicBezTo>
                      <a:pt x="4837" y="238"/>
                      <a:pt x="4195" y="1"/>
                      <a:pt x="3581"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00" name="Google Shape;900;p5"/>
              <p:cNvSpPr/>
              <p:nvPr/>
            </p:nvSpPr>
            <p:spPr>
              <a:xfrm>
                <a:off x="4265429" y="3307230"/>
                <a:ext cx="260797" cy="94067"/>
              </a:xfrm>
              <a:custGeom>
                <a:avLst/>
                <a:gdLst/>
                <a:ahLst/>
                <a:cxnLst/>
                <a:rect l="l" t="t" r="r" b="b"/>
                <a:pathLst>
                  <a:path w="11600" h="4184" extrusionOk="0">
                    <a:moveTo>
                      <a:pt x="3108" y="1"/>
                    </a:moveTo>
                    <a:cubicBezTo>
                      <a:pt x="2932" y="1"/>
                      <a:pt x="2764" y="6"/>
                      <a:pt x="2605" y="17"/>
                    </a:cubicBezTo>
                    <a:cubicBezTo>
                      <a:pt x="1" y="221"/>
                      <a:pt x="41" y="4006"/>
                      <a:pt x="2605" y="4168"/>
                    </a:cubicBezTo>
                    <a:cubicBezTo>
                      <a:pt x="2752" y="4178"/>
                      <a:pt x="2907" y="4183"/>
                      <a:pt x="3068" y="4183"/>
                    </a:cubicBezTo>
                    <a:cubicBezTo>
                      <a:pt x="5536" y="4183"/>
                      <a:pt x="9521" y="3063"/>
                      <a:pt x="11355" y="2337"/>
                    </a:cubicBezTo>
                    <a:cubicBezTo>
                      <a:pt x="11599" y="2215"/>
                      <a:pt x="11599" y="1849"/>
                      <a:pt x="11314" y="1726"/>
                    </a:cubicBezTo>
                    <a:cubicBezTo>
                      <a:pt x="9455" y="1005"/>
                      <a:pt x="5542" y="1"/>
                      <a:pt x="3108"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01" name="Google Shape;901;p5"/>
              <p:cNvSpPr/>
              <p:nvPr/>
            </p:nvSpPr>
            <p:spPr>
              <a:xfrm>
                <a:off x="4274579" y="3099087"/>
                <a:ext cx="285483" cy="137278"/>
              </a:xfrm>
              <a:custGeom>
                <a:avLst/>
                <a:gdLst/>
                <a:ahLst/>
                <a:cxnLst/>
                <a:rect l="l" t="t" r="r" b="b"/>
                <a:pathLst>
                  <a:path w="12698" h="6106" extrusionOk="0">
                    <a:moveTo>
                      <a:pt x="2333" y="1"/>
                    </a:moveTo>
                    <a:cubicBezTo>
                      <a:pt x="1509" y="1"/>
                      <a:pt x="748" y="500"/>
                      <a:pt x="448" y="1299"/>
                    </a:cubicBezTo>
                    <a:cubicBezTo>
                      <a:pt x="0" y="2397"/>
                      <a:pt x="530" y="3618"/>
                      <a:pt x="1588" y="4107"/>
                    </a:cubicBezTo>
                    <a:cubicBezTo>
                      <a:pt x="3747" y="5049"/>
                      <a:pt x="9733" y="6105"/>
                      <a:pt x="12089" y="6105"/>
                    </a:cubicBezTo>
                    <a:cubicBezTo>
                      <a:pt x="12175" y="6105"/>
                      <a:pt x="12256" y="6104"/>
                      <a:pt x="12332" y="6101"/>
                    </a:cubicBezTo>
                    <a:cubicBezTo>
                      <a:pt x="12617" y="6060"/>
                      <a:pt x="12698" y="5694"/>
                      <a:pt x="12494" y="5531"/>
                    </a:cubicBezTo>
                    <a:cubicBezTo>
                      <a:pt x="10867" y="4107"/>
                      <a:pt x="5210" y="729"/>
                      <a:pt x="2890" y="78"/>
                    </a:cubicBezTo>
                    <a:cubicBezTo>
                      <a:pt x="2704" y="26"/>
                      <a:pt x="2517" y="1"/>
                      <a:pt x="233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902" name="Google Shape;902;p5"/>
          <p:cNvSpPr txBox="1">
            <a:spLocks noGrp="1"/>
          </p:cNvSpPr>
          <p:nvPr>
            <p:ph type="title"/>
          </p:nvPr>
        </p:nvSpPr>
        <p:spPr>
          <a:xfrm>
            <a:off x="828747" y="699542"/>
            <a:ext cx="3838200" cy="4023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3200"/>
              <a:buNone/>
            </a:pPr>
            <a:r>
              <a:rPr lang="en-US" sz="3200"/>
              <a:t>SIFAT KONSTITUSI</a:t>
            </a:r>
            <a:endParaRPr sz="3200"/>
          </a:p>
        </p:txBody>
      </p:sp>
      <p:sp>
        <p:nvSpPr>
          <p:cNvPr id="903" name="Google Shape;903;p5"/>
          <p:cNvSpPr txBox="1">
            <a:spLocks noGrp="1"/>
          </p:cNvSpPr>
          <p:nvPr>
            <p:ph type="subTitle" idx="1"/>
          </p:nvPr>
        </p:nvSpPr>
        <p:spPr>
          <a:xfrm>
            <a:off x="663811" y="1347614"/>
            <a:ext cx="7796621" cy="3096344"/>
          </a:xfrm>
          <a:prstGeom prst="rect">
            <a:avLst/>
          </a:prstGeom>
          <a:noFill/>
          <a:ln>
            <a:noFill/>
          </a:ln>
        </p:spPr>
        <p:txBody>
          <a:bodyPr spcFirstLastPara="1" wrap="square" lIns="91425" tIns="91425" rIns="91425" bIns="91425" anchor="t" anchorCtr="0">
            <a:noAutofit/>
          </a:bodyPr>
          <a:lstStyle/>
          <a:p>
            <a:pPr marL="127000" lvl="0" indent="0" algn="l" rtl="0">
              <a:lnSpc>
                <a:spcPct val="100000"/>
              </a:lnSpc>
              <a:spcBef>
                <a:spcPts val="0"/>
              </a:spcBef>
              <a:spcAft>
                <a:spcPts val="0"/>
              </a:spcAft>
              <a:buSzPts val="1600"/>
              <a:buNone/>
            </a:pPr>
            <a:r>
              <a:rPr lang="en-US" sz="1600" b="1"/>
              <a:t>1. Tertulis</a:t>
            </a:r>
            <a:endParaRPr sz="1600" b="1"/>
          </a:p>
          <a:p>
            <a:pPr marL="127000" lvl="0" indent="0" algn="l" rtl="0">
              <a:lnSpc>
                <a:spcPct val="100000"/>
              </a:lnSpc>
              <a:spcBef>
                <a:spcPts val="0"/>
              </a:spcBef>
              <a:spcAft>
                <a:spcPts val="0"/>
              </a:spcAft>
              <a:buSzPts val="1600"/>
              <a:buNone/>
            </a:pPr>
            <a:r>
              <a:rPr lang="en-US" sz="1600"/>
              <a:t>Konstitusi ditulis dalam bentuk buku yang diberlakukan. Konstitusi tertulis dapat diubah hanya sesuai dengan proses amandemen yang telah ditetapkan. </a:t>
            </a:r>
            <a:endParaRPr sz="1600"/>
          </a:p>
          <a:p>
            <a:pPr marL="127000" lvl="0" indent="0" algn="l" rtl="0">
              <a:lnSpc>
                <a:spcPct val="100000"/>
              </a:lnSpc>
              <a:spcBef>
                <a:spcPts val="0"/>
              </a:spcBef>
              <a:spcAft>
                <a:spcPts val="0"/>
              </a:spcAft>
              <a:buSzPts val="1600"/>
              <a:buNone/>
            </a:pPr>
            <a:endParaRPr sz="1600"/>
          </a:p>
          <a:p>
            <a:pPr marL="127000" lvl="0" indent="0" algn="l" rtl="0">
              <a:lnSpc>
                <a:spcPct val="100000"/>
              </a:lnSpc>
              <a:spcBef>
                <a:spcPts val="0"/>
              </a:spcBef>
              <a:spcAft>
                <a:spcPts val="0"/>
              </a:spcAft>
              <a:buSzPts val="1600"/>
              <a:buNone/>
            </a:pPr>
            <a:r>
              <a:rPr lang="en-US" sz="1600" b="1"/>
              <a:t>2. Tidak tertulis</a:t>
            </a:r>
            <a:endParaRPr sz="1600" b="1"/>
          </a:p>
          <a:p>
            <a:pPr marL="127000" lvl="0" indent="0" algn="l" rtl="0">
              <a:lnSpc>
                <a:spcPct val="100000"/>
              </a:lnSpc>
              <a:spcBef>
                <a:spcPts val="0"/>
              </a:spcBef>
              <a:spcAft>
                <a:spcPts val="0"/>
              </a:spcAft>
              <a:buSzPts val="1600"/>
              <a:buNone/>
            </a:pPr>
            <a:r>
              <a:rPr lang="en-US" sz="1600"/>
              <a:t>Konstitusi tidak tertulis yaitu berarti tidak disusun dalam bentuk buku atau disahkan oleh majelis konstituante. Namun demikian, konstitusi yang tidak tertulis tidak sepenuhnya tidak tertulis. Beberapa bagiannya tersedia dalam bentuk tertulis tetapi tidak dimodifikasi dalam bentuk dokumen hukum atau kode atau buku.</a:t>
            </a:r>
            <a:endParaRPr/>
          </a:p>
          <a:p>
            <a:pPr marL="127000" lvl="0" indent="0" algn="l" rtl="0">
              <a:lnSpc>
                <a:spcPct val="100000"/>
              </a:lnSpc>
              <a:spcBef>
                <a:spcPts val="0"/>
              </a:spcBef>
              <a:spcAft>
                <a:spcPts val="0"/>
              </a:spcAft>
              <a:buSzPts val="1600"/>
              <a:buNone/>
            </a:pPr>
            <a:endParaRPr sz="16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07"/>
        <p:cNvGrpSpPr/>
        <p:nvPr/>
      </p:nvGrpSpPr>
      <p:grpSpPr>
        <a:xfrm>
          <a:off x="0" y="0"/>
          <a:ext cx="0" cy="0"/>
          <a:chOff x="0" y="0"/>
          <a:chExt cx="0" cy="0"/>
        </a:xfrm>
      </p:grpSpPr>
      <p:grpSp>
        <p:nvGrpSpPr>
          <p:cNvPr id="908" name="Google Shape;908;p6"/>
          <p:cNvGrpSpPr/>
          <p:nvPr/>
        </p:nvGrpSpPr>
        <p:grpSpPr>
          <a:xfrm>
            <a:off x="107504" y="0"/>
            <a:ext cx="9036495" cy="5143501"/>
            <a:chOff x="722379" y="1226361"/>
            <a:chExt cx="4236309" cy="2072132"/>
          </a:xfrm>
        </p:grpSpPr>
        <p:grpSp>
          <p:nvGrpSpPr>
            <p:cNvPr id="909" name="Google Shape;909;p6"/>
            <p:cNvGrpSpPr/>
            <p:nvPr/>
          </p:nvGrpSpPr>
          <p:grpSpPr>
            <a:xfrm>
              <a:off x="4514547" y="2836927"/>
              <a:ext cx="444141" cy="461566"/>
              <a:chOff x="6127047" y="4607602"/>
              <a:chExt cx="444141" cy="461566"/>
            </a:xfrm>
          </p:grpSpPr>
          <p:sp>
            <p:nvSpPr>
              <p:cNvPr id="910" name="Google Shape;910;p6"/>
              <p:cNvSpPr/>
              <p:nvPr/>
            </p:nvSpPr>
            <p:spPr>
              <a:xfrm>
                <a:off x="6226217" y="4607602"/>
                <a:ext cx="344971" cy="118033"/>
              </a:xfrm>
              <a:custGeom>
                <a:avLst/>
                <a:gdLst/>
                <a:ahLst/>
                <a:cxnLst/>
                <a:rect l="l" t="t" r="r" b="b"/>
                <a:pathLst>
                  <a:path w="15344" h="5250" extrusionOk="0">
                    <a:moveTo>
                      <a:pt x="11476" y="1"/>
                    </a:moveTo>
                    <a:cubicBezTo>
                      <a:pt x="8300" y="1"/>
                      <a:pt x="2689" y="1346"/>
                      <a:pt x="326" y="2299"/>
                    </a:cubicBezTo>
                    <a:cubicBezTo>
                      <a:pt x="0" y="2421"/>
                      <a:pt x="0" y="2910"/>
                      <a:pt x="326" y="3072"/>
                    </a:cubicBezTo>
                    <a:cubicBezTo>
                      <a:pt x="2604" y="3984"/>
                      <a:pt x="8249" y="5249"/>
                      <a:pt x="11441" y="5249"/>
                    </a:cubicBezTo>
                    <a:cubicBezTo>
                      <a:pt x="11670" y="5249"/>
                      <a:pt x="11886" y="5243"/>
                      <a:pt x="12087" y="5229"/>
                    </a:cubicBezTo>
                    <a:cubicBezTo>
                      <a:pt x="15343" y="5026"/>
                      <a:pt x="15343" y="224"/>
                      <a:pt x="12087" y="20"/>
                    </a:cubicBezTo>
                    <a:cubicBezTo>
                      <a:pt x="11896" y="7"/>
                      <a:pt x="11692" y="1"/>
                      <a:pt x="1147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11" name="Google Shape;911;p6"/>
              <p:cNvSpPr/>
              <p:nvPr/>
            </p:nvSpPr>
            <p:spPr>
              <a:xfrm>
                <a:off x="6127047" y="4871412"/>
                <a:ext cx="200049" cy="197756"/>
              </a:xfrm>
              <a:custGeom>
                <a:avLst/>
                <a:gdLst/>
                <a:ahLst/>
                <a:cxnLst/>
                <a:rect l="l" t="t" r="r" b="b"/>
                <a:pathLst>
                  <a:path w="8898" h="8796" extrusionOk="0">
                    <a:moveTo>
                      <a:pt x="391" y="0"/>
                    </a:moveTo>
                    <a:cubicBezTo>
                      <a:pt x="188" y="0"/>
                      <a:pt x="0" y="227"/>
                      <a:pt x="98" y="455"/>
                    </a:cubicBezTo>
                    <a:cubicBezTo>
                      <a:pt x="830" y="2408"/>
                      <a:pt x="2865" y="6478"/>
                      <a:pt x="4574" y="8146"/>
                    </a:cubicBezTo>
                    <a:cubicBezTo>
                      <a:pt x="5021" y="8603"/>
                      <a:pt x="5531" y="8796"/>
                      <a:pt x="6023" y="8796"/>
                    </a:cubicBezTo>
                    <a:cubicBezTo>
                      <a:pt x="7547" y="8796"/>
                      <a:pt x="8898" y="6948"/>
                      <a:pt x="7667" y="5379"/>
                    </a:cubicBezTo>
                    <a:cubicBezTo>
                      <a:pt x="6202" y="3507"/>
                      <a:pt x="2458" y="1024"/>
                      <a:pt x="545" y="48"/>
                    </a:cubicBezTo>
                    <a:cubicBezTo>
                      <a:pt x="496" y="15"/>
                      <a:pt x="443" y="0"/>
                      <a:pt x="391"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12" name="Google Shape;912;p6"/>
              <p:cNvSpPr/>
              <p:nvPr/>
            </p:nvSpPr>
            <p:spPr>
              <a:xfrm>
                <a:off x="6194472" y="4762597"/>
                <a:ext cx="275141" cy="165561"/>
              </a:xfrm>
              <a:custGeom>
                <a:avLst/>
                <a:gdLst/>
                <a:ahLst/>
                <a:cxnLst/>
                <a:rect l="l" t="t" r="r" b="b"/>
                <a:pathLst>
                  <a:path w="12238" h="7364" extrusionOk="0">
                    <a:moveTo>
                      <a:pt x="473" y="1"/>
                    </a:moveTo>
                    <a:cubicBezTo>
                      <a:pt x="208" y="1"/>
                      <a:pt x="1" y="342"/>
                      <a:pt x="232" y="574"/>
                    </a:cubicBezTo>
                    <a:cubicBezTo>
                      <a:pt x="1616" y="2202"/>
                      <a:pt x="6703" y="6231"/>
                      <a:pt x="8901" y="7167"/>
                    </a:cubicBezTo>
                    <a:cubicBezTo>
                      <a:pt x="9202" y="7300"/>
                      <a:pt x="9515" y="7364"/>
                      <a:pt x="9822" y="7364"/>
                    </a:cubicBezTo>
                    <a:cubicBezTo>
                      <a:pt x="10636" y="7364"/>
                      <a:pt x="11406" y="6917"/>
                      <a:pt x="11790" y="6149"/>
                    </a:cubicBezTo>
                    <a:cubicBezTo>
                      <a:pt x="12238" y="5172"/>
                      <a:pt x="11953" y="4033"/>
                      <a:pt x="11058" y="3504"/>
                    </a:cubicBezTo>
                    <a:cubicBezTo>
                      <a:pt x="8982" y="2202"/>
                      <a:pt x="2674" y="248"/>
                      <a:pt x="517" y="4"/>
                    </a:cubicBezTo>
                    <a:cubicBezTo>
                      <a:pt x="502" y="2"/>
                      <a:pt x="488" y="1"/>
                      <a:pt x="47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913" name="Google Shape;913;p6"/>
            <p:cNvGrpSpPr/>
            <p:nvPr/>
          </p:nvGrpSpPr>
          <p:grpSpPr>
            <a:xfrm>
              <a:off x="722379" y="1226361"/>
              <a:ext cx="351783" cy="516086"/>
              <a:chOff x="4265429" y="2885211"/>
              <a:chExt cx="351783" cy="516086"/>
            </a:xfrm>
          </p:grpSpPr>
          <p:sp>
            <p:nvSpPr>
              <p:cNvPr id="914" name="Google Shape;914;p6"/>
              <p:cNvSpPr/>
              <p:nvPr/>
            </p:nvSpPr>
            <p:spPr>
              <a:xfrm>
                <a:off x="4354279" y="2885211"/>
                <a:ext cx="262933" cy="260527"/>
              </a:xfrm>
              <a:custGeom>
                <a:avLst/>
                <a:gdLst/>
                <a:ahLst/>
                <a:cxnLst/>
                <a:rect l="l" t="t" r="r" b="b"/>
                <a:pathLst>
                  <a:path w="11695" h="11588" extrusionOk="0">
                    <a:moveTo>
                      <a:pt x="3581" y="1"/>
                    </a:moveTo>
                    <a:cubicBezTo>
                      <a:pt x="1660" y="1"/>
                      <a:pt x="1" y="2317"/>
                      <a:pt x="1543" y="4259"/>
                    </a:cubicBezTo>
                    <a:cubicBezTo>
                      <a:pt x="3415" y="6660"/>
                      <a:pt x="8665" y="10364"/>
                      <a:pt x="11025" y="11544"/>
                    </a:cubicBezTo>
                    <a:cubicBezTo>
                      <a:pt x="11084" y="11574"/>
                      <a:pt x="11145" y="11587"/>
                      <a:pt x="11203" y="11587"/>
                    </a:cubicBezTo>
                    <a:cubicBezTo>
                      <a:pt x="11468" y="11587"/>
                      <a:pt x="11695" y="11315"/>
                      <a:pt x="11595" y="11015"/>
                    </a:cubicBezTo>
                    <a:cubicBezTo>
                      <a:pt x="10659" y="8492"/>
                      <a:pt x="7566" y="2876"/>
                      <a:pt x="5409" y="800"/>
                    </a:cubicBezTo>
                    <a:cubicBezTo>
                      <a:pt x="4837" y="238"/>
                      <a:pt x="4195" y="1"/>
                      <a:pt x="3581"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15" name="Google Shape;915;p6"/>
              <p:cNvSpPr/>
              <p:nvPr/>
            </p:nvSpPr>
            <p:spPr>
              <a:xfrm>
                <a:off x="4265429" y="3307230"/>
                <a:ext cx="260797" cy="94067"/>
              </a:xfrm>
              <a:custGeom>
                <a:avLst/>
                <a:gdLst/>
                <a:ahLst/>
                <a:cxnLst/>
                <a:rect l="l" t="t" r="r" b="b"/>
                <a:pathLst>
                  <a:path w="11600" h="4184" extrusionOk="0">
                    <a:moveTo>
                      <a:pt x="3108" y="1"/>
                    </a:moveTo>
                    <a:cubicBezTo>
                      <a:pt x="2932" y="1"/>
                      <a:pt x="2764" y="6"/>
                      <a:pt x="2605" y="17"/>
                    </a:cubicBezTo>
                    <a:cubicBezTo>
                      <a:pt x="1" y="221"/>
                      <a:pt x="41" y="4006"/>
                      <a:pt x="2605" y="4168"/>
                    </a:cubicBezTo>
                    <a:cubicBezTo>
                      <a:pt x="2752" y="4178"/>
                      <a:pt x="2907" y="4183"/>
                      <a:pt x="3068" y="4183"/>
                    </a:cubicBezTo>
                    <a:cubicBezTo>
                      <a:pt x="5536" y="4183"/>
                      <a:pt x="9521" y="3063"/>
                      <a:pt x="11355" y="2337"/>
                    </a:cubicBezTo>
                    <a:cubicBezTo>
                      <a:pt x="11599" y="2215"/>
                      <a:pt x="11599" y="1849"/>
                      <a:pt x="11314" y="1726"/>
                    </a:cubicBezTo>
                    <a:cubicBezTo>
                      <a:pt x="9455" y="1005"/>
                      <a:pt x="5542" y="1"/>
                      <a:pt x="3108"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16" name="Google Shape;916;p6"/>
              <p:cNvSpPr/>
              <p:nvPr/>
            </p:nvSpPr>
            <p:spPr>
              <a:xfrm>
                <a:off x="4274579" y="3099087"/>
                <a:ext cx="285483" cy="137278"/>
              </a:xfrm>
              <a:custGeom>
                <a:avLst/>
                <a:gdLst/>
                <a:ahLst/>
                <a:cxnLst/>
                <a:rect l="l" t="t" r="r" b="b"/>
                <a:pathLst>
                  <a:path w="12698" h="6106" extrusionOk="0">
                    <a:moveTo>
                      <a:pt x="2333" y="1"/>
                    </a:moveTo>
                    <a:cubicBezTo>
                      <a:pt x="1509" y="1"/>
                      <a:pt x="748" y="500"/>
                      <a:pt x="448" y="1299"/>
                    </a:cubicBezTo>
                    <a:cubicBezTo>
                      <a:pt x="0" y="2397"/>
                      <a:pt x="530" y="3618"/>
                      <a:pt x="1588" y="4107"/>
                    </a:cubicBezTo>
                    <a:cubicBezTo>
                      <a:pt x="3747" y="5049"/>
                      <a:pt x="9733" y="6105"/>
                      <a:pt x="12089" y="6105"/>
                    </a:cubicBezTo>
                    <a:cubicBezTo>
                      <a:pt x="12175" y="6105"/>
                      <a:pt x="12256" y="6104"/>
                      <a:pt x="12332" y="6101"/>
                    </a:cubicBezTo>
                    <a:cubicBezTo>
                      <a:pt x="12617" y="6060"/>
                      <a:pt x="12698" y="5694"/>
                      <a:pt x="12494" y="5531"/>
                    </a:cubicBezTo>
                    <a:cubicBezTo>
                      <a:pt x="10867" y="4107"/>
                      <a:pt x="5210" y="729"/>
                      <a:pt x="2890" y="78"/>
                    </a:cubicBezTo>
                    <a:cubicBezTo>
                      <a:pt x="2704" y="26"/>
                      <a:pt x="2517" y="1"/>
                      <a:pt x="233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sp>
        <p:nvSpPr>
          <p:cNvPr id="917" name="Google Shape;917;p6"/>
          <p:cNvSpPr txBox="1">
            <a:spLocks noGrp="1"/>
          </p:cNvSpPr>
          <p:nvPr>
            <p:ph type="title"/>
          </p:nvPr>
        </p:nvSpPr>
        <p:spPr>
          <a:xfrm>
            <a:off x="857894" y="701266"/>
            <a:ext cx="3838200" cy="4023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3200"/>
              <a:buNone/>
            </a:pPr>
            <a:r>
              <a:rPr lang="en-US" sz="3200"/>
              <a:t>SIFAT KONSTITUSI</a:t>
            </a:r>
            <a:endParaRPr sz="3200"/>
          </a:p>
        </p:txBody>
      </p:sp>
      <p:sp>
        <p:nvSpPr>
          <p:cNvPr id="918" name="Google Shape;918;p6"/>
          <p:cNvSpPr txBox="1">
            <a:spLocks noGrp="1"/>
          </p:cNvSpPr>
          <p:nvPr>
            <p:ph type="subTitle" idx="1"/>
          </p:nvPr>
        </p:nvSpPr>
        <p:spPr>
          <a:xfrm>
            <a:off x="577462" y="1164294"/>
            <a:ext cx="7954977" cy="3443112"/>
          </a:xfrm>
          <a:prstGeom prst="rect">
            <a:avLst/>
          </a:prstGeom>
          <a:noFill/>
          <a:ln>
            <a:noFill/>
          </a:ln>
        </p:spPr>
        <p:txBody>
          <a:bodyPr spcFirstLastPara="1" wrap="square" lIns="91425" tIns="91425" rIns="91425" bIns="91425" anchor="ctr" anchorCtr="0">
            <a:noAutofit/>
          </a:bodyPr>
          <a:lstStyle/>
          <a:p>
            <a:pPr marL="457200" lvl="0" indent="-330200" algn="l" rtl="0">
              <a:lnSpc>
                <a:spcPct val="100000"/>
              </a:lnSpc>
              <a:spcBef>
                <a:spcPts val="0"/>
              </a:spcBef>
              <a:spcAft>
                <a:spcPts val="0"/>
              </a:spcAft>
              <a:buSzPts val="1600"/>
              <a:buNone/>
            </a:pPr>
            <a:r>
              <a:rPr lang="en-US" sz="1600" b="1"/>
              <a:t>3. Fleksibel</a:t>
            </a:r>
            <a:endParaRPr sz="1600"/>
          </a:p>
          <a:p>
            <a:pPr marL="457200" lvl="0" indent="-330200" algn="l" rtl="0">
              <a:lnSpc>
                <a:spcPct val="100000"/>
              </a:lnSpc>
              <a:spcBef>
                <a:spcPts val="0"/>
              </a:spcBef>
              <a:spcAft>
                <a:spcPts val="0"/>
              </a:spcAft>
              <a:buSzPts val="1600"/>
              <a:buNone/>
            </a:pPr>
            <a:r>
              <a:rPr lang="en-US" sz="1600"/>
              <a:t>	Konstitusi dikatakan fleksibel apabila prosedur perubahan sederhana dan perubahan dapat dilakukan dengan mudah. </a:t>
            </a:r>
            <a:endParaRPr sz="1600"/>
          </a:p>
          <a:p>
            <a:pPr marL="457200" lvl="0" indent="-330200" algn="l" rtl="0">
              <a:lnSpc>
                <a:spcPct val="100000"/>
              </a:lnSpc>
              <a:spcBef>
                <a:spcPts val="0"/>
              </a:spcBef>
              <a:spcAft>
                <a:spcPts val="0"/>
              </a:spcAft>
              <a:buSzPts val="1600"/>
              <a:buNone/>
            </a:pPr>
            <a:endParaRPr sz="1600"/>
          </a:p>
          <a:p>
            <a:pPr marL="457200" lvl="0" indent="-330200" algn="l" rtl="0">
              <a:lnSpc>
                <a:spcPct val="100000"/>
              </a:lnSpc>
              <a:spcBef>
                <a:spcPts val="0"/>
              </a:spcBef>
              <a:spcAft>
                <a:spcPts val="0"/>
              </a:spcAft>
              <a:buSzPts val="1600"/>
              <a:buNone/>
            </a:pPr>
            <a:r>
              <a:rPr lang="en-US" sz="1600" b="1"/>
              <a:t>4. Kaku</a:t>
            </a:r>
            <a:endParaRPr sz="1600"/>
          </a:p>
          <a:p>
            <a:pPr marL="457200" lvl="0" indent="-330200" algn="l" rtl="0">
              <a:lnSpc>
                <a:spcPct val="100000"/>
              </a:lnSpc>
              <a:spcBef>
                <a:spcPts val="0"/>
              </a:spcBef>
              <a:spcAft>
                <a:spcPts val="0"/>
              </a:spcAft>
              <a:buSzPts val="1600"/>
              <a:buNone/>
            </a:pPr>
            <a:r>
              <a:rPr lang="en-US" sz="1600"/>
              <a:t>	Konstitusi kaku berarti konstitusi tidak dapat diubah dengan mudah. Metode amandemennya sulit. </a:t>
            </a:r>
            <a:endParaRPr/>
          </a:p>
          <a:p>
            <a:pPr marL="457200" lvl="0" indent="-330200" algn="l" rtl="0">
              <a:lnSpc>
                <a:spcPct val="100000"/>
              </a:lnSpc>
              <a:spcBef>
                <a:spcPts val="0"/>
              </a:spcBef>
              <a:spcAft>
                <a:spcPts val="0"/>
              </a:spcAft>
              <a:buSzPts val="1600"/>
              <a:buNone/>
            </a:pPr>
            <a:endParaRPr sz="1600"/>
          </a:p>
          <a:p>
            <a:pPr marL="457200" lvl="0" indent="-330200" algn="l" rtl="0">
              <a:lnSpc>
                <a:spcPct val="100000"/>
              </a:lnSpc>
              <a:spcBef>
                <a:spcPts val="0"/>
              </a:spcBef>
              <a:spcAft>
                <a:spcPts val="0"/>
              </a:spcAft>
              <a:buSzPts val="1600"/>
              <a:buNone/>
            </a:pPr>
            <a:r>
              <a:rPr lang="en-US" sz="1600" b="1"/>
              <a:t>5. Berkembang</a:t>
            </a:r>
            <a:endParaRPr sz="1600"/>
          </a:p>
          <a:p>
            <a:pPr marL="457200" lvl="0" indent="-330200" algn="l" rtl="0">
              <a:lnSpc>
                <a:spcPct val="100000"/>
              </a:lnSpc>
              <a:spcBef>
                <a:spcPts val="0"/>
              </a:spcBef>
              <a:spcAft>
                <a:spcPts val="0"/>
              </a:spcAft>
              <a:buSzPts val="1600"/>
              <a:buNone/>
            </a:pPr>
            <a:r>
              <a:rPr lang="en-US" sz="1600"/>
              <a:t>	</a:t>
            </a:r>
            <a:r>
              <a:rPr lang="en-US" sz="1600">
                <a:solidFill>
                  <a:srgbClr val="000308"/>
                </a:solidFill>
              </a:rPr>
              <a:t>Konstitusi berkembang berarti sesuatu yang dapat dibuat kapan saja oleh kumpulan orang atau lembaga mana pun. </a:t>
            </a:r>
            <a:endParaRPr sz="1600">
              <a:solidFill>
                <a:srgbClr val="000308"/>
              </a:solidFill>
            </a:endParaRPr>
          </a:p>
          <a:p>
            <a:pPr marL="457200" lvl="0" indent="-330200" algn="l" rtl="0">
              <a:lnSpc>
                <a:spcPct val="100000"/>
              </a:lnSpc>
              <a:spcBef>
                <a:spcPts val="0"/>
              </a:spcBef>
              <a:spcAft>
                <a:spcPts val="0"/>
              </a:spcAft>
              <a:buSzPts val="1600"/>
              <a:buNone/>
            </a:pPr>
            <a:endParaRPr sz="160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22"/>
        <p:cNvGrpSpPr/>
        <p:nvPr/>
      </p:nvGrpSpPr>
      <p:grpSpPr>
        <a:xfrm>
          <a:off x="0" y="0"/>
          <a:ext cx="0" cy="0"/>
          <a:chOff x="0" y="0"/>
          <a:chExt cx="0" cy="0"/>
        </a:xfrm>
      </p:grpSpPr>
      <p:sp>
        <p:nvSpPr>
          <p:cNvPr id="923" name="Google Shape;923;p7"/>
          <p:cNvSpPr txBox="1">
            <a:spLocks noGrp="1"/>
          </p:cNvSpPr>
          <p:nvPr>
            <p:ph type="body" idx="1"/>
          </p:nvPr>
        </p:nvSpPr>
        <p:spPr>
          <a:xfrm>
            <a:off x="683568" y="1203598"/>
            <a:ext cx="7775006" cy="3240360"/>
          </a:xfrm>
          <a:prstGeom prst="rect">
            <a:avLst/>
          </a:prstGeom>
          <a:noFill/>
          <a:ln>
            <a:noFill/>
          </a:ln>
        </p:spPr>
        <p:txBody>
          <a:bodyPr spcFirstLastPara="1" wrap="square" lIns="91425" tIns="91425" rIns="91425" bIns="91425" anchor="t" anchorCtr="0">
            <a:noAutofit/>
          </a:bodyPr>
          <a:lstStyle/>
          <a:p>
            <a:pPr marL="127000" lvl="0" indent="0" algn="l" rtl="0">
              <a:lnSpc>
                <a:spcPct val="100000"/>
              </a:lnSpc>
              <a:spcBef>
                <a:spcPts val="1000"/>
              </a:spcBef>
              <a:spcAft>
                <a:spcPts val="0"/>
              </a:spcAft>
              <a:buSzPts val="1600"/>
              <a:buNone/>
            </a:pPr>
            <a:r>
              <a:rPr lang="en-US" sz="1400"/>
              <a:t>Konstitusi Indonesia sebagai sesuatu </a:t>
            </a:r>
            <a:r>
              <a:rPr lang="en-US" sz="1400" i="1"/>
              <a:t>”revolusi grondwet”</a:t>
            </a:r>
            <a:r>
              <a:rPr lang="en-US" sz="1400"/>
              <a:t> telah disahkan pada 18 Agustus 1945 oleh  PPKI dalam sebuah naskah yang dinamakan Undang-Undang Dasar Negara Republik Indonesia. </a:t>
            </a:r>
            <a:endParaRPr/>
          </a:p>
          <a:p>
            <a:pPr marL="127000" lvl="0" indent="0" algn="l" rtl="0">
              <a:lnSpc>
                <a:spcPct val="100000"/>
              </a:lnSpc>
              <a:spcBef>
                <a:spcPts val="1000"/>
              </a:spcBef>
              <a:spcAft>
                <a:spcPts val="0"/>
              </a:spcAft>
              <a:buSzPts val="1600"/>
              <a:buNone/>
            </a:pPr>
            <a:r>
              <a:rPr lang="en-US" sz="1400"/>
              <a:t>Perubahan UUD 1945 dilakukan dengan merumuskan dan melalui pasal 37 UUD 1945 tentang perubahan Undang-Undang Dasar. Apabila MPR bermaksud akan mengubah UUD melalui pasal 37 UUD 1945 , hal itu harus ditanyakan lebih dahulu kepada seluruh Rakyat Indonesia melalui suatu referendum. </a:t>
            </a:r>
            <a:endParaRPr sz="1400"/>
          </a:p>
          <a:p>
            <a:pPr marL="127000" lvl="0" indent="0" algn="l" rtl="0">
              <a:lnSpc>
                <a:spcPct val="100000"/>
              </a:lnSpc>
              <a:spcBef>
                <a:spcPts val="1000"/>
              </a:spcBef>
              <a:spcAft>
                <a:spcPts val="0"/>
              </a:spcAft>
              <a:buSzPts val="1600"/>
              <a:buNone/>
            </a:pPr>
            <a:r>
              <a:rPr lang="en-US" sz="1400"/>
              <a:t>Perubahan UUD 1945 dilakukan secara bertahap dan menjadi salah satu agenda sidang Tahunan MPR dari tahun 1999 hingga perubahan ke empat pada sidang tahunan MPR tahun 2002 bersamaan dengan kesepakatan dibentuknya komisi konstitusi yang bertugas melakukan pengkajian secara komperhensif tentang perubahan UUD 1945 berdasarkan ketetapan MPR No. I/MPR/2002 tentang pembentukan komisi Konstitusi.</a:t>
            </a:r>
            <a:endParaRPr/>
          </a:p>
          <a:p>
            <a:pPr marL="127000" lvl="0" indent="0" algn="l" rtl="0">
              <a:lnSpc>
                <a:spcPct val="100000"/>
              </a:lnSpc>
              <a:spcBef>
                <a:spcPts val="1000"/>
              </a:spcBef>
              <a:spcAft>
                <a:spcPts val="0"/>
              </a:spcAft>
              <a:buSzPts val="1600"/>
              <a:buNone/>
            </a:pPr>
            <a:endParaRPr/>
          </a:p>
          <a:p>
            <a:pPr marL="127000" lvl="0" indent="0" algn="l" rtl="0">
              <a:lnSpc>
                <a:spcPct val="100000"/>
              </a:lnSpc>
              <a:spcBef>
                <a:spcPts val="1000"/>
              </a:spcBef>
              <a:spcAft>
                <a:spcPts val="0"/>
              </a:spcAft>
              <a:buSzPts val="1600"/>
              <a:buNone/>
            </a:pPr>
            <a:endParaRPr/>
          </a:p>
          <a:p>
            <a:pPr marL="127000" lvl="0" indent="0" algn="l" rtl="0">
              <a:lnSpc>
                <a:spcPct val="100000"/>
              </a:lnSpc>
              <a:spcBef>
                <a:spcPts val="1000"/>
              </a:spcBef>
              <a:spcAft>
                <a:spcPts val="0"/>
              </a:spcAft>
              <a:buSzPts val="1600"/>
              <a:buNone/>
            </a:pPr>
            <a:endParaRPr/>
          </a:p>
        </p:txBody>
      </p:sp>
      <p:sp>
        <p:nvSpPr>
          <p:cNvPr id="924" name="Google Shape;924;p7"/>
          <p:cNvSpPr txBox="1">
            <a:spLocks noGrp="1"/>
          </p:cNvSpPr>
          <p:nvPr>
            <p:ph type="title"/>
          </p:nvPr>
        </p:nvSpPr>
        <p:spPr>
          <a:xfrm>
            <a:off x="683568" y="699542"/>
            <a:ext cx="6623636" cy="5922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2"/>
              </a:buClr>
              <a:buSzPts val="3200"/>
              <a:buFont typeface="Fredoka One"/>
              <a:buNone/>
            </a:pPr>
            <a:r>
              <a:rPr lang="en-US" sz="2800" b="1"/>
              <a:t>Sejarah Perubahan Konstitusi Indonesia</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28"/>
        <p:cNvGrpSpPr/>
        <p:nvPr/>
      </p:nvGrpSpPr>
      <p:grpSpPr>
        <a:xfrm>
          <a:off x="0" y="0"/>
          <a:ext cx="0" cy="0"/>
          <a:chOff x="0" y="0"/>
          <a:chExt cx="0" cy="0"/>
        </a:xfrm>
      </p:grpSpPr>
      <p:grpSp>
        <p:nvGrpSpPr>
          <p:cNvPr id="929" name="Google Shape;929;p8"/>
          <p:cNvGrpSpPr/>
          <p:nvPr/>
        </p:nvGrpSpPr>
        <p:grpSpPr>
          <a:xfrm>
            <a:off x="4618755" y="1686390"/>
            <a:ext cx="858334" cy="807300"/>
            <a:chOff x="3413299" y="1686396"/>
            <a:chExt cx="858334" cy="807300"/>
          </a:xfrm>
        </p:grpSpPr>
        <p:sp>
          <p:nvSpPr>
            <p:cNvPr id="930" name="Google Shape;930;p8"/>
            <p:cNvSpPr/>
            <p:nvPr/>
          </p:nvSpPr>
          <p:spPr>
            <a:xfrm flipH="1">
              <a:off x="3413299" y="1686396"/>
              <a:ext cx="807300" cy="807300"/>
            </a:xfrm>
            <a:prstGeom prst="ellipse">
              <a:avLst/>
            </a:prstGeom>
            <a:solidFill>
              <a:schemeClr val="accent4"/>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31" name="Google Shape;931;p8"/>
            <p:cNvSpPr/>
            <p:nvPr/>
          </p:nvSpPr>
          <p:spPr>
            <a:xfrm>
              <a:off x="3724625" y="1726522"/>
              <a:ext cx="547008" cy="764917"/>
            </a:xfrm>
            <a:custGeom>
              <a:avLst/>
              <a:gdLst/>
              <a:ahLst/>
              <a:cxnLst/>
              <a:rect l="l" t="t" r="r" b="b"/>
              <a:pathLst>
                <a:path w="29596" h="41386" extrusionOk="0">
                  <a:moveTo>
                    <a:pt x="13551" y="1"/>
                  </a:moveTo>
                  <a:lnTo>
                    <a:pt x="13551" y="1"/>
                  </a:lnTo>
                  <a:cubicBezTo>
                    <a:pt x="17786" y="3631"/>
                    <a:pt x="20367" y="9761"/>
                    <a:pt x="20972" y="15608"/>
                  </a:cubicBezTo>
                  <a:cubicBezTo>
                    <a:pt x="21899" y="24440"/>
                    <a:pt x="18391" y="31942"/>
                    <a:pt x="9397" y="36902"/>
                  </a:cubicBezTo>
                  <a:cubicBezTo>
                    <a:pt x="6413" y="38515"/>
                    <a:pt x="3227" y="39806"/>
                    <a:pt x="1" y="40774"/>
                  </a:cubicBezTo>
                  <a:cubicBezTo>
                    <a:pt x="1737" y="41189"/>
                    <a:pt x="3453" y="41385"/>
                    <a:pt x="5127" y="41385"/>
                  </a:cubicBezTo>
                  <a:cubicBezTo>
                    <a:pt x="18740" y="41385"/>
                    <a:pt x="29595" y="28395"/>
                    <a:pt x="25932" y="14318"/>
                  </a:cubicBezTo>
                  <a:cubicBezTo>
                    <a:pt x="24239" y="7905"/>
                    <a:pt x="19681" y="2622"/>
                    <a:pt x="13551" y="1"/>
                  </a:cubicBezTo>
                  <a:close/>
                </a:path>
              </a:pathLst>
            </a:custGeom>
            <a:solidFill>
              <a:srgbClr val="0A1640">
                <a:alpha val="11764"/>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932" name="Google Shape;932;p8"/>
          <p:cNvGrpSpPr/>
          <p:nvPr/>
        </p:nvGrpSpPr>
        <p:grpSpPr>
          <a:xfrm>
            <a:off x="767520" y="3253337"/>
            <a:ext cx="858334" cy="807300"/>
            <a:chOff x="3413299" y="1686396"/>
            <a:chExt cx="858334" cy="807300"/>
          </a:xfrm>
        </p:grpSpPr>
        <p:sp>
          <p:nvSpPr>
            <p:cNvPr id="933" name="Google Shape;933;p8"/>
            <p:cNvSpPr/>
            <p:nvPr/>
          </p:nvSpPr>
          <p:spPr>
            <a:xfrm flipH="1">
              <a:off x="3413299" y="1686396"/>
              <a:ext cx="807300" cy="807300"/>
            </a:xfrm>
            <a:prstGeom prst="ellipse">
              <a:avLst/>
            </a:pr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34" name="Google Shape;934;p8"/>
            <p:cNvSpPr/>
            <p:nvPr/>
          </p:nvSpPr>
          <p:spPr>
            <a:xfrm>
              <a:off x="3724625" y="1726522"/>
              <a:ext cx="547008" cy="764917"/>
            </a:xfrm>
            <a:custGeom>
              <a:avLst/>
              <a:gdLst/>
              <a:ahLst/>
              <a:cxnLst/>
              <a:rect l="l" t="t" r="r" b="b"/>
              <a:pathLst>
                <a:path w="29596" h="41386" extrusionOk="0">
                  <a:moveTo>
                    <a:pt x="13551" y="1"/>
                  </a:moveTo>
                  <a:lnTo>
                    <a:pt x="13551" y="1"/>
                  </a:lnTo>
                  <a:cubicBezTo>
                    <a:pt x="17786" y="3631"/>
                    <a:pt x="20367" y="9761"/>
                    <a:pt x="20972" y="15608"/>
                  </a:cubicBezTo>
                  <a:cubicBezTo>
                    <a:pt x="21899" y="24440"/>
                    <a:pt x="18391" y="31942"/>
                    <a:pt x="9397" y="36902"/>
                  </a:cubicBezTo>
                  <a:cubicBezTo>
                    <a:pt x="6413" y="38515"/>
                    <a:pt x="3227" y="39806"/>
                    <a:pt x="1" y="40774"/>
                  </a:cubicBezTo>
                  <a:cubicBezTo>
                    <a:pt x="1737" y="41189"/>
                    <a:pt x="3453" y="41385"/>
                    <a:pt x="5127" y="41385"/>
                  </a:cubicBezTo>
                  <a:cubicBezTo>
                    <a:pt x="18740" y="41385"/>
                    <a:pt x="29595" y="28395"/>
                    <a:pt x="25932" y="14318"/>
                  </a:cubicBezTo>
                  <a:cubicBezTo>
                    <a:pt x="24239" y="7905"/>
                    <a:pt x="19681" y="2622"/>
                    <a:pt x="13551" y="1"/>
                  </a:cubicBezTo>
                  <a:close/>
                </a:path>
              </a:pathLst>
            </a:custGeom>
            <a:solidFill>
              <a:srgbClr val="0A1640">
                <a:alpha val="11764"/>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935" name="Google Shape;935;p8"/>
          <p:cNvGrpSpPr/>
          <p:nvPr/>
        </p:nvGrpSpPr>
        <p:grpSpPr>
          <a:xfrm>
            <a:off x="4618755" y="3213211"/>
            <a:ext cx="858334" cy="807300"/>
            <a:chOff x="3413299" y="1686396"/>
            <a:chExt cx="858334" cy="807300"/>
          </a:xfrm>
        </p:grpSpPr>
        <p:sp>
          <p:nvSpPr>
            <p:cNvPr id="936" name="Google Shape;936;p8"/>
            <p:cNvSpPr/>
            <p:nvPr/>
          </p:nvSpPr>
          <p:spPr>
            <a:xfrm flipH="1">
              <a:off x="3413299" y="1686396"/>
              <a:ext cx="807300" cy="807300"/>
            </a:xfrm>
            <a:prstGeom prst="ellipse">
              <a:avLst/>
            </a:pr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37" name="Google Shape;937;p8"/>
            <p:cNvSpPr/>
            <p:nvPr/>
          </p:nvSpPr>
          <p:spPr>
            <a:xfrm>
              <a:off x="3724625" y="1726522"/>
              <a:ext cx="547008" cy="764917"/>
            </a:xfrm>
            <a:custGeom>
              <a:avLst/>
              <a:gdLst/>
              <a:ahLst/>
              <a:cxnLst/>
              <a:rect l="l" t="t" r="r" b="b"/>
              <a:pathLst>
                <a:path w="29596" h="41386" extrusionOk="0">
                  <a:moveTo>
                    <a:pt x="13551" y="1"/>
                  </a:moveTo>
                  <a:lnTo>
                    <a:pt x="13551" y="1"/>
                  </a:lnTo>
                  <a:cubicBezTo>
                    <a:pt x="17786" y="3631"/>
                    <a:pt x="20367" y="9761"/>
                    <a:pt x="20972" y="15608"/>
                  </a:cubicBezTo>
                  <a:cubicBezTo>
                    <a:pt x="21899" y="24440"/>
                    <a:pt x="18391" y="31942"/>
                    <a:pt x="9397" y="36902"/>
                  </a:cubicBezTo>
                  <a:cubicBezTo>
                    <a:pt x="6413" y="38515"/>
                    <a:pt x="3227" y="39806"/>
                    <a:pt x="1" y="40774"/>
                  </a:cubicBezTo>
                  <a:cubicBezTo>
                    <a:pt x="1737" y="41189"/>
                    <a:pt x="3453" y="41385"/>
                    <a:pt x="5127" y="41385"/>
                  </a:cubicBezTo>
                  <a:cubicBezTo>
                    <a:pt x="18740" y="41385"/>
                    <a:pt x="29595" y="28395"/>
                    <a:pt x="25932" y="14318"/>
                  </a:cubicBezTo>
                  <a:cubicBezTo>
                    <a:pt x="24239" y="7905"/>
                    <a:pt x="19681" y="2622"/>
                    <a:pt x="13551" y="1"/>
                  </a:cubicBezTo>
                  <a:close/>
                </a:path>
              </a:pathLst>
            </a:custGeom>
            <a:solidFill>
              <a:srgbClr val="0A1640">
                <a:alpha val="11764"/>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938" name="Google Shape;938;p8"/>
          <p:cNvGrpSpPr/>
          <p:nvPr/>
        </p:nvGrpSpPr>
        <p:grpSpPr>
          <a:xfrm>
            <a:off x="793037" y="1686396"/>
            <a:ext cx="858334" cy="807300"/>
            <a:chOff x="3413299" y="1686396"/>
            <a:chExt cx="858334" cy="807300"/>
          </a:xfrm>
        </p:grpSpPr>
        <p:sp>
          <p:nvSpPr>
            <p:cNvPr id="939" name="Google Shape;939;p8"/>
            <p:cNvSpPr/>
            <p:nvPr/>
          </p:nvSpPr>
          <p:spPr>
            <a:xfrm flipH="1">
              <a:off x="3413299" y="1686396"/>
              <a:ext cx="807300" cy="807300"/>
            </a:xfrm>
            <a:prstGeom prst="ellipse">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40" name="Google Shape;940;p8"/>
            <p:cNvSpPr/>
            <p:nvPr/>
          </p:nvSpPr>
          <p:spPr>
            <a:xfrm>
              <a:off x="3724625" y="1726522"/>
              <a:ext cx="547008" cy="764917"/>
            </a:xfrm>
            <a:custGeom>
              <a:avLst/>
              <a:gdLst/>
              <a:ahLst/>
              <a:cxnLst/>
              <a:rect l="l" t="t" r="r" b="b"/>
              <a:pathLst>
                <a:path w="29596" h="41386" extrusionOk="0">
                  <a:moveTo>
                    <a:pt x="13551" y="1"/>
                  </a:moveTo>
                  <a:lnTo>
                    <a:pt x="13551" y="1"/>
                  </a:lnTo>
                  <a:cubicBezTo>
                    <a:pt x="17786" y="3631"/>
                    <a:pt x="20367" y="9761"/>
                    <a:pt x="20972" y="15608"/>
                  </a:cubicBezTo>
                  <a:cubicBezTo>
                    <a:pt x="21899" y="24440"/>
                    <a:pt x="18391" y="31942"/>
                    <a:pt x="9397" y="36902"/>
                  </a:cubicBezTo>
                  <a:cubicBezTo>
                    <a:pt x="6413" y="38515"/>
                    <a:pt x="3227" y="39806"/>
                    <a:pt x="1" y="40774"/>
                  </a:cubicBezTo>
                  <a:cubicBezTo>
                    <a:pt x="1737" y="41189"/>
                    <a:pt x="3453" y="41385"/>
                    <a:pt x="5127" y="41385"/>
                  </a:cubicBezTo>
                  <a:cubicBezTo>
                    <a:pt x="18740" y="41385"/>
                    <a:pt x="29595" y="28395"/>
                    <a:pt x="25932" y="14318"/>
                  </a:cubicBezTo>
                  <a:cubicBezTo>
                    <a:pt x="24239" y="7905"/>
                    <a:pt x="19681" y="2622"/>
                    <a:pt x="13551" y="1"/>
                  </a:cubicBezTo>
                  <a:close/>
                </a:path>
              </a:pathLst>
            </a:custGeom>
            <a:solidFill>
              <a:srgbClr val="0A1640">
                <a:alpha val="11764"/>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941" name="Google Shape;941;p8"/>
          <p:cNvSpPr txBox="1">
            <a:spLocks noGrp="1"/>
          </p:cNvSpPr>
          <p:nvPr>
            <p:ph type="title"/>
          </p:nvPr>
        </p:nvSpPr>
        <p:spPr>
          <a:xfrm>
            <a:off x="720000" y="616200"/>
            <a:ext cx="7704000" cy="5922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200"/>
              <a:buNone/>
            </a:pPr>
            <a:r>
              <a:rPr lang="en-US"/>
              <a:t>PERUBAHAN KONSTITUSI INDONESIA</a:t>
            </a:r>
            <a:endParaRPr/>
          </a:p>
        </p:txBody>
      </p:sp>
      <p:sp>
        <p:nvSpPr>
          <p:cNvPr id="942" name="Google Shape;942;p8"/>
          <p:cNvSpPr txBox="1">
            <a:spLocks noGrp="1"/>
          </p:cNvSpPr>
          <p:nvPr>
            <p:ph type="subTitle" idx="7"/>
          </p:nvPr>
        </p:nvSpPr>
        <p:spPr>
          <a:xfrm>
            <a:off x="5498279" y="1635646"/>
            <a:ext cx="2880979" cy="617494"/>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600"/>
              <a:buNone/>
            </a:pPr>
            <a:r>
              <a:rPr lang="en-US" sz="1800" b="1"/>
              <a:t>Periode 17 Agustus 1950 – 5 Juli 1959</a:t>
            </a:r>
            <a:endParaRPr sz="1800"/>
          </a:p>
        </p:txBody>
      </p:sp>
      <p:sp>
        <p:nvSpPr>
          <p:cNvPr id="943" name="Google Shape;943;p8"/>
          <p:cNvSpPr txBox="1">
            <a:spLocks noGrp="1"/>
          </p:cNvSpPr>
          <p:nvPr>
            <p:ph type="subTitle" idx="8"/>
          </p:nvPr>
        </p:nvSpPr>
        <p:spPr>
          <a:xfrm>
            <a:off x="5477089" y="2211710"/>
            <a:ext cx="2388600" cy="6993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600"/>
              <a:buNone/>
            </a:pPr>
            <a:r>
              <a:rPr lang="en-US" sz="1400"/>
              <a:t>(Penetapan Undang-Undang Dasar Sementara 1950)</a:t>
            </a:r>
            <a:endParaRPr/>
          </a:p>
          <a:p>
            <a:pPr marL="0" lvl="0" indent="0" algn="l" rtl="0">
              <a:lnSpc>
                <a:spcPct val="100000"/>
              </a:lnSpc>
              <a:spcBef>
                <a:spcPts val="0"/>
              </a:spcBef>
              <a:spcAft>
                <a:spcPts val="0"/>
              </a:spcAft>
              <a:buSzPts val="1600"/>
              <a:buNone/>
            </a:pPr>
            <a:endParaRPr/>
          </a:p>
        </p:txBody>
      </p:sp>
      <p:sp>
        <p:nvSpPr>
          <p:cNvPr id="944" name="Google Shape;944;p8"/>
          <p:cNvSpPr txBox="1">
            <a:spLocks noGrp="1"/>
          </p:cNvSpPr>
          <p:nvPr>
            <p:ph type="subTitle" idx="9"/>
          </p:nvPr>
        </p:nvSpPr>
        <p:spPr>
          <a:xfrm>
            <a:off x="5512284" y="3235053"/>
            <a:ext cx="2639205" cy="74587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600"/>
              <a:buNone/>
            </a:pPr>
            <a:r>
              <a:rPr lang="en-US" sz="1800" b="1"/>
              <a:t>Periode 5 Juli 1959 – sekarang</a:t>
            </a:r>
            <a:endParaRPr sz="1800"/>
          </a:p>
          <a:p>
            <a:pPr marL="0" lvl="0" indent="0" algn="l" rtl="0">
              <a:lnSpc>
                <a:spcPct val="100000"/>
              </a:lnSpc>
              <a:spcBef>
                <a:spcPts val="0"/>
              </a:spcBef>
              <a:spcAft>
                <a:spcPts val="0"/>
              </a:spcAft>
              <a:buSzPts val="1600"/>
              <a:buNone/>
            </a:pPr>
            <a:endParaRPr/>
          </a:p>
        </p:txBody>
      </p:sp>
      <p:sp>
        <p:nvSpPr>
          <p:cNvPr id="945" name="Google Shape;945;p8"/>
          <p:cNvSpPr txBox="1">
            <a:spLocks noGrp="1"/>
          </p:cNvSpPr>
          <p:nvPr>
            <p:ph type="subTitle" idx="13"/>
          </p:nvPr>
        </p:nvSpPr>
        <p:spPr>
          <a:xfrm>
            <a:off x="5478921" y="3677362"/>
            <a:ext cx="2693480" cy="6993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600"/>
              <a:buNone/>
            </a:pPr>
            <a:r>
              <a:rPr lang="en-US" sz="1400"/>
              <a:t>(Penetapan berlakunya kembali Undang-Undang Dasar 1945)</a:t>
            </a:r>
            <a:endParaRPr/>
          </a:p>
          <a:p>
            <a:pPr marL="0" lvl="0" indent="0" algn="l" rtl="0">
              <a:lnSpc>
                <a:spcPct val="100000"/>
              </a:lnSpc>
              <a:spcBef>
                <a:spcPts val="0"/>
              </a:spcBef>
              <a:spcAft>
                <a:spcPts val="0"/>
              </a:spcAft>
              <a:buSzPts val="1600"/>
              <a:buNone/>
            </a:pPr>
            <a:endParaRPr/>
          </a:p>
        </p:txBody>
      </p:sp>
      <p:sp>
        <p:nvSpPr>
          <p:cNvPr id="946" name="Google Shape;946;p8"/>
          <p:cNvSpPr txBox="1">
            <a:spLocks noGrp="1"/>
          </p:cNvSpPr>
          <p:nvPr>
            <p:ph type="subTitle" idx="1"/>
          </p:nvPr>
        </p:nvSpPr>
        <p:spPr>
          <a:xfrm>
            <a:off x="1574820" y="1741190"/>
            <a:ext cx="3199934" cy="525320"/>
          </a:xfrm>
          <a:prstGeom prst="rect">
            <a:avLst/>
          </a:prstGeom>
          <a:noFill/>
          <a:ln>
            <a:noFill/>
          </a:ln>
        </p:spPr>
        <p:txBody>
          <a:bodyPr spcFirstLastPara="1" wrap="square" lIns="91425" tIns="91425" rIns="91425" bIns="91425" anchor="ctr" anchorCtr="0">
            <a:noAutofit/>
          </a:bodyPr>
          <a:lstStyle/>
          <a:p>
            <a:pPr marL="457200" lvl="0" indent="-330200" algn="l" rtl="0">
              <a:lnSpc>
                <a:spcPct val="100000"/>
              </a:lnSpc>
              <a:spcBef>
                <a:spcPts val="0"/>
              </a:spcBef>
              <a:spcAft>
                <a:spcPts val="0"/>
              </a:spcAft>
              <a:buSzPts val="1600"/>
              <a:buNone/>
            </a:pPr>
            <a:r>
              <a:rPr lang="en-US" sz="1800" b="1"/>
              <a:t>Periode 18 Agustus 1945 – </a:t>
            </a:r>
            <a:endParaRPr/>
          </a:p>
          <a:p>
            <a:pPr marL="457200" lvl="0" indent="-330200" algn="l" rtl="0">
              <a:lnSpc>
                <a:spcPct val="100000"/>
              </a:lnSpc>
              <a:spcBef>
                <a:spcPts val="0"/>
              </a:spcBef>
              <a:spcAft>
                <a:spcPts val="0"/>
              </a:spcAft>
              <a:buSzPts val="1600"/>
              <a:buNone/>
            </a:pPr>
            <a:r>
              <a:rPr lang="en-US" sz="1800" b="1"/>
              <a:t>27 Desember 1949</a:t>
            </a:r>
            <a:endParaRPr sz="1800"/>
          </a:p>
        </p:txBody>
      </p:sp>
      <p:sp>
        <p:nvSpPr>
          <p:cNvPr id="947" name="Google Shape;947;p8"/>
          <p:cNvSpPr txBox="1">
            <a:spLocks noGrp="1"/>
          </p:cNvSpPr>
          <p:nvPr>
            <p:ph type="subTitle" idx="2"/>
          </p:nvPr>
        </p:nvSpPr>
        <p:spPr>
          <a:xfrm>
            <a:off x="1691680" y="2283718"/>
            <a:ext cx="2578323" cy="504056"/>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600"/>
              <a:buNone/>
            </a:pPr>
            <a:r>
              <a:rPr lang="en-US" sz="1400"/>
              <a:t>(Penetapan Undang-Undang Dasar 1945)</a:t>
            </a:r>
            <a:endParaRPr sz="1400"/>
          </a:p>
        </p:txBody>
      </p:sp>
      <p:sp>
        <p:nvSpPr>
          <p:cNvPr id="948" name="Google Shape;948;p8"/>
          <p:cNvSpPr txBox="1">
            <a:spLocks noGrp="1"/>
          </p:cNvSpPr>
          <p:nvPr>
            <p:ph type="subTitle" idx="3"/>
          </p:nvPr>
        </p:nvSpPr>
        <p:spPr>
          <a:xfrm>
            <a:off x="1664060" y="3314767"/>
            <a:ext cx="2709148" cy="74587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600"/>
              <a:buNone/>
            </a:pPr>
            <a:r>
              <a:rPr lang="en-US" sz="1800" b="1"/>
              <a:t>Periode 27 Desember 1949 – 17 Agustus 1950</a:t>
            </a:r>
            <a:endParaRPr sz="1800"/>
          </a:p>
          <a:p>
            <a:pPr marL="0" lvl="0" indent="0" algn="l" rtl="0">
              <a:lnSpc>
                <a:spcPct val="100000"/>
              </a:lnSpc>
              <a:spcBef>
                <a:spcPts val="0"/>
              </a:spcBef>
              <a:spcAft>
                <a:spcPts val="0"/>
              </a:spcAft>
              <a:buSzPts val="1600"/>
              <a:buNone/>
            </a:pPr>
            <a:endParaRPr/>
          </a:p>
        </p:txBody>
      </p:sp>
      <p:sp>
        <p:nvSpPr>
          <p:cNvPr id="949" name="Google Shape;949;p8"/>
          <p:cNvSpPr txBox="1">
            <a:spLocks noGrp="1"/>
          </p:cNvSpPr>
          <p:nvPr>
            <p:ph type="subTitle" idx="4"/>
          </p:nvPr>
        </p:nvSpPr>
        <p:spPr>
          <a:xfrm>
            <a:off x="1651371" y="3867894"/>
            <a:ext cx="2592841" cy="6993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600"/>
              <a:buNone/>
            </a:pPr>
            <a:r>
              <a:rPr lang="en-US" sz="1400"/>
              <a:t>(Penetapan konstitusi Republik Indonesia Serikat)</a:t>
            </a:r>
            <a:endParaRPr/>
          </a:p>
          <a:p>
            <a:pPr marL="0" lvl="0" indent="0" algn="l" rtl="0">
              <a:lnSpc>
                <a:spcPct val="100000"/>
              </a:lnSpc>
              <a:spcBef>
                <a:spcPts val="0"/>
              </a:spcBef>
              <a:spcAft>
                <a:spcPts val="0"/>
              </a:spcAft>
              <a:buSzPts val="1600"/>
              <a:buNone/>
            </a:pPr>
            <a:endParaRPr/>
          </a:p>
        </p:txBody>
      </p:sp>
      <p:sp>
        <p:nvSpPr>
          <p:cNvPr id="950" name="Google Shape;950;p8"/>
          <p:cNvSpPr txBox="1">
            <a:spLocks noGrp="1"/>
          </p:cNvSpPr>
          <p:nvPr>
            <p:ph type="title" idx="5"/>
          </p:nvPr>
        </p:nvSpPr>
        <p:spPr>
          <a:xfrm>
            <a:off x="812268" y="1826340"/>
            <a:ext cx="768000" cy="5274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200"/>
              <a:buNone/>
            </a:pPr>
            <a:r>
              <a:rPr lang="en-US"/>
              <a:t>1</a:t>
            </a:r>
            <a:endParaRPr/>
          </a:p>
        </p:txBody>
      </p:sp>
      <p:sp>
        <p:nvSpPr>
          <p:cNvPr id="951" name="Google Shape;951;p8"/>
          <p:cNvSpPr txBox="1">
            <a:spLocks noGrp="1"/>
          </p:cNvSpPr>
          <p:nvPr>
            <p:ph type="title" idx="6"/>
          </p:nvPr>
        </p:nvSpPr>
        <p:spPr>
          <a:xfrm>
            <a:off x="787170" y="3393287"/>
            <a:ext cx="768000" cy="5274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200"/>
              <a:buNone/>
            </a:pPr>
            <a:r>
              <a:rPr lang="en-US"/>
              <a:t>2</a:t>
            </a:r>
            <a:endParaRPr/>
          </a:p>
        </p:txBody>
      </p:sp>
      <p:sp>
        <p:nvSpPr>
          <p:cNvPr id="952" name="Google Shape;952;p8"/>
          <p:cNvSpPr txBox="1">
            <a:spLocks noGrp="1"/>
          </p:cNvSpPr>
          <p:nvPr>
            <p:ph type="title" idx="14"/>
          </p:nvPr>
        </p:nvSpPr>
        <p:spPr>
          <a:xfrm>
            <a:off x="4638405" y="1826340"/>
            <a:ext cx="768000" cy="5274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200"/>
              <a:buNone/>
            </a:pPr>
            <a:r>
              <a:rPr lang="en-US"/>
              <a:t>3</a:t>
            </a:r>
            <a:endParaRPr/>
          </a:p>
        </p:txBody>
      </p:sp>
      <p:sp>
        <p:nvSpPr>
          <p:cNvPr id="953" name="Google Shape;953;p8"/>
          <p:cNvSpPr txBox="1">
            <a:spLocks noGrp="1"/>
          </p:cNvSpPr>
          <p:nvPr>
            <p:ph type="title" idx="15"/>
          </p:nvPr>
        </p:nvSpPr>
        <p:spPr>
          <a:xfrm>
            <a:off x="4638405" y="3353155"/>
            <a:ext cx="768000" cy="5274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200"/>
              <a:buNone/>
            </a:pPr>
            <a:r>
              <a:rPr lang="en-US"/>
              <a:t>4</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57"/>
        <p:cNvGrpSpPr/>
        <p:nvPr/>
      </p:nvGrpSpPr>
      <p:grpSpPr>
        <a:xfrm>
          <a:off x="0" y="0"/>
          <a:ext cx="0" cy="0"/>
          <a:chOff x="0" y="0"/>
          <a:chExt cx="0" cy="0"/>
        </a:xfrm>
      </p:grpSpPr>
      <p:sp>
        <p:nvSpPr>
          <p:cNvPr id="958" name="Google Shape;958;p9"/>
          <p:cNvSpPr txBox="1">
            <a:spLocks noGrp="1"/>
          </p:cNvSpPr>
          <p:nvPr>
            <p:ph type="subTitle" idx="5"/>
          </p:nvPr>
        </p:nvSpPr>
        <p:spPr>
          <a:xfrm>
            <a:off x="899592" y="1491630"/>
            <a:ext cx="7488832" cy="2952328"/>
          </a:xfrm>
          <a:prstGeom prst="rect">
            <a:avLst/>
          </a:prstGeom>
          <a:noFill/>
          <a:ln>
            <a:noFill/>
          </a:ln>
        </p:spPr>
        <p:txBody>
          <a:bodyPr spcFirstLastPara="1" wrap="square" lIns="91425" tIns="91425" rIns="91425" bIns="91425" anchor="t" anchorCtr="0">
            <a:noAutofit/>
          </a:bodyPr>
          <a:lstStyle/>
          <a:p>
            <a:pPr marL="127000" lvl="0" indent="0" algn="l" rtl="0">
              <a:lnSpc>
                <a:spcPct val="100000"/>
              </a:lnSpc>
              <a:spcBef>
                <a:spcPts val="0"/>
              </a:spcBef>
              <a:spcAft>
                <a:spcPts val="0"/>
              </a:spcAft>
              <a:buSzPts val="1600"/>
              <a:buNone/>
            </a:pPr>
            <a:endParaRPr/>
          </a:p>
          <a:p>
            <a:pPr marL="469900" lvl="0" indent="-342900" algn="l" rtl="0">
              <a:lnSpc>
                <a:spcPct val="100000"/>
              </a:lnSpc>
              <a:spcBef>
                <a:spcPts val="0"/>
              </a:spcBef>
              <a:spcAft>
                <a:spcPts val="0"/>
              </a:spcAft>
              <a:buSzPts val="1600"/>
              <a:buFont typeface="Arial"/>
              <a:buAutoNum type="arabicPeriod"/>
            </a:pPr>
            <a:r>
              <a:rPr lang="en-US"/>
              <a:t>Menegakkan supremasi hukum</a:t>
            </a:r>
            <a:endParaRPr/>
          </a:p>
          <a:p>
            <a:pPr marL="469900" lvl="0" indent="-342900" algn="l" rtl="0">
              <a:lnSpc>
                <a:spcPct val="100000"/>
              </a:lnSpc>
              <a:spcBef>
                <a:spcPts val="0"/>
              </a:spcBef>
              <a:spcAft>
                <a:spcPts val="0"/>
              </a:spcAft>
              <a:buSzPts val="1600"/>
              <a:buFont typeface="Arial"/>
              <a:buAutoNum type="arabicPeriod"/>
            </a:pPr>
            <a:r>
              <a:rPr lang="en-US"/>
              <a:t>Memberantas KKN (Koropsi, Kolusi, dan Nepotisme)</a:t>
            </a:r>
            <a:endParaRPr/>
          </a:p>
          <a:p>
            <a:pPr marL="469900" lvl="0" indent="-342900" algn="l" rtl="0">
              <a:lnSpc>
                <a:spcPct val="100000"/>
              </a:lnSpc>
              <a:spcBef>
                <a:spcPts val="0"/>
              </a:spcBef>
              <a:spcAft>
                <a:spcPts val="0"/>
              </a:spcAft>
              <a:buSzPts val="1600"/>
              <a:buFont typeface="Arial"/>
              <a:buAutoNum type="arabicPeriod"/>
            </a:pPr>
            <a:r>
              <a:rPr lang="en-US"/>
              <a:t>Mengadili Presiden Soeharto beserta kroninya</a:t>
            </a:r>
            <a:endParaRPr/>
          </a:p>
          <a:p>
            <a:pPr marL="469900" lvl="0" indent="-342900" algn="l" rtl="0">
              <a:lnSpc>
                <a:spcPct val="100000"/>
              </a:lnSpc>
              <a:spcBef>
                <a:spcPts val="0"/>
              </a:spcBef>
              <a:spcAft>
                <a:spcPts val="0"/>
              </a:spcAft>
              <a:buSzPts val="1600"/>
              <a:buFont typeface="Arial"/>
              <a:buAutoNum type="arabicPeriod"/>
            </a:pPr>
            <a:r>
              <a:rPr lang="en-US"/>
              <a:t>Melakukan amendemen UUD</a:t>
            </a:r>
            <a:endParaRPr/>
          </a:p>
          <a:p>
            <a:pPr marL="469900" lvl="0" indent="-342900" algn="l" rtl="0">
              <a:lnSpc>
                <a:spcPct val="100000"/>
              </a:lnSpc>
              <a:spcBef>
                <a:spcPts val="0"/>
              </a:spcBef>
              <a:spcAft>
                <a:spcPts val="0"/>
              </a:spcAft>
              <a:buSzPts val="1600"/>
              <a:buFont typeface="Arial"/>
              <a:buAutoNum type="arabicPeriod"/>
            </a:pPr>
            <a:r>
              <a:rPr lang="en-US"/>
              <a:t>Mencabut dwifungsi ABRI</a:t>
            </a:r>
            <a:endParaRPr/>
          </a:p>
          <a:p>
            <a:pPr marL="469900" lvl="0" indent="-342900" algn="l" rtl="0">
              <a:lnSpc>
                <a:spcPct val="100000"/>
              </a:lnSpc>
              <a:spcBef>
                <a:spcPts val="0"/>
              </a:spcBef>
              <a:spcAft>
                <a:spcPts val="0"/>
              </a:spcAft>
              <a:buSzPts val="1600"/>
              <a:buFont typeface="Arial"/>
              <a:buAutoNum type="arabicPeriod"/>
            </a:pPr>
            <a:r>
              <a:rPr lang="en-US"/>
              <a:t>Memberi otonomi daerah</a:t>
            </a:r>
            <a:endParaRPr/>
          </a:p>
          <a:p>
            <a:pPr marL="0" lvl="0" indent="0" algn="l" rtl="0">
              <a:lnSpc>
                <a:spcPct val="100000"/>
              </a:lnSpc>
              <a:spcBef>
                <a:spcPts val="0"/>
              </a:spcBef>
              <a:spcAft>
                <a:spcPts val="0"/>
              </a:spcAft>
              <a:buSzPts val="1600"/>
              <a:buNone/>
            </a:pPr>
            <a:endParaRPr/>
          </a:p>
        </p:txBody>
      </p:sp>
      <p:sp>
        <p:nvSpPr>
          <p:cNvPr id="959" name="Google Shape;959;p9"/>
          <p:cNvSpPr txBox="1">
            <a:spLocks noGrp="1"/>
          </p:cNvSpPr>
          <p:nvPr>
            <p:ph type="title"/>
          </p:nvPr>
        </p:nvSpPr>
        <p:spPr>
          <a:xfrm>
            <a:off x="720000" y="616200"/>
            <a:ext cx="5580192" cy="803422"/>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5000"/>
              <a:buNone/>
            </a:pPr>
            <a:r>
              <a:rPr lang="en-US" sz="4000"/>
              <a:t>TUNTUNAN REFORMASI</a:t>
            </a:r>
            <a:endParaRPr sz="4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63"/>
        <p:cNvGrpSpPr/>
        <p:nvPr/>
      </p:nvGrpSpPr>
      <p:grpSpPr>
        <a:xfrm>
          <a:off x="0" y="0"/>
          <a:ext cx="0" cy="0"/>
          <a:chOff x="0" y="0"/>
          <a:chExt cx="0" cy="0"/>
        </a:xfrm>
      </p:grpSpPr>
      <p:sp>
        <p:nvSpPr>
          <p:cNvPr id="964" name="Google Shape;964;p10"/>
          <p:cNvSpPr txBox="1">
            <a:spLocks noGrp="1"/>
          </p:cNvSpPr>
          <p:nvPr>
            <p:ph type="body" idx="1"/>
          </p:nvPr>
        </p:nvSpPr>
        <p:spPr>
          <a:xfrm>
            <a:off x="611560" y="1275606"/>
            <a:ext cx="7560840" cy="3456384"/>
          </a:xfrm>
          <a:prstGeom prst="rect">
            <a:avLst/>
          </a:prstGeom>
          <a:noFill/>
          <a:ln>
            <a:noFill/>
          </a:ln>
        </p:spPr>
        <p:txBody>
          <a:bodyPr spcFirstLastPara="1" wrap="square" lIns="91425" tIns="91425" rIns="91425" bIns="91425" anchor="ctr" anchorCtr="0">
            <a:noAutofit/>
          </a:bodyPr>
          <a:lstStyle/>
          <a:p>
            <a:pPr marL="152400" lvl="0" indent="0" algn="l" rtl="0">
              <a:lnSpc>
                <a:spcPct val="100000"/>
              </a:lnSpc>
              <a:spcBef>
                <a:spcPts val="0"/>
              </a:spcBef>
              <a:spcAft>
                <a:spcPts val="0"/>
              </a:spcAft>
              <a:buSzPts val="1200"/>
              <a:buNone/>
            </a:pPr>
            <a:r>
              <a:rPr lang="en-US" sz="1600"/>
              <a:t>Pada kurun waktu tahun 1999-2002, UUD RI Tahun 1945 mengalami 4 kali perubahan (amandemen),</a:t>
            </a:r>
            <a:endParaRPr/>
          </a:p>
          <a:p>
            <a:pPr marL="152400" lvl="0" indent="0" algn="l" rtl="0">
              <a:lnSpc>
                <a:spcPct val="100000"/>
              </a:lnSpc>
              <a:spcBef>
                <a:spcPts val="0"/>
              </a:spcBef>
              <a:spcAft>
                <a:spcPts val="0"/>
              </a:spcAft>
              <a:buSzPts val="1200"/>
              <a:buNone/>
            </a:pPr>
            <a:endParaRPr sz="1600" b="1"/>
          </a:p>
          <a:p>
            <a:pPr marL="438150" lvl="0" indent="-285750" algn="l" rtl="0">
              <a:lnSpc>
                <a:spcPct val="100000"/>
              </a:lnSpc>
              <a:spcBef>
                <a:spcPts val="0"/>
              </a:spcBef>
              <a:spcAft>
                <a:spcPts val="0"/>
              </a:spcAft>
              <a:buSzPts val="1200"/>
              <a:buFont typeface="Arial"/>
              <a:buChar char="•"/>
            </a:pPr>
            <a:r>
              <a:rPr lang="en-US" sz="1600" b="1"/>
              <a:t>Perubahan Pertama UUD 1945 (14-21 Oktober 1999)</a:t>
            </a:r>
            <a:endParaRPr/>
          </a:p>
          <a:p>
            <a:pPr marL="152400" lvl="0" indent="0" algn="l" rtl="0">
              <a:lnSpc>
                <a:spcPct val="100000"/>
              </a:lnSpc>
              <a:spcBef>
                <a:spcPts val="0"/>
              </a:spcBef>
              <a:spcAft>
                <a:spcPts val="0"/>
              </a:spcAft>
              <a:buSzPts val="1200"/>
              <a:buNone/>
            </a:pPr>
            <a:r>
              <a:rPr lang="en-US" sz="1600"/>
              <a:t>Hasilnya, ada sembilan pasal, yakni pasal 5, pasal 7, pasal 9, pasal 13, Pasal 15, Pasal 17, Pasal 20, dan Pasal 21 yang diamandemen. Perubahan fundmental yang terjadi pada Amandemen UUD 1945 ke-1</a:t>
            </a:r>
            <a:endParaRPr/>
          </a:p>
          <a:p>
            <a:pPr marL="152400" lvl="0" indent="0" algn="l" rtl="0">
              <a:lnSpc>
                <a:spcPct val="100000"/>
              </a:lnSpc>
              <a:spcBef>
                <a:spcPts val="0"/>
              </a:spcBef>
              <a:spcAft>
                <a:spcPts val="0"/>
              </a:spcAft>
              <a:buSzPts val="1200"/>
              <a:buNone/>
            </a:pPr>
            <a:endParaRPr sz="1600"/>
          </a:p>
          <a:p>
            <a:pPr marL="152400" lvl="0" indent="0" algn="l" rtl="0">
              <a:lnSpc>
                <a:spcPct val="100000"/>
              </a:lnSpc>
              <a:spcBef>
                <a:spcPts val="0"/>
              </a:spcBef>
              <a:spcAft>
                <a:spcPts val="0"/>
              </a:spcAft>
              <a:buSzPts val="1200"/>
              <a:buNone/>
            </a:pPr>
            <a:endParaRPr sz="1050"/>
          </a:p>
          <a:p>
            <a:pPr marL="438150" lvl="0" indent="-285750" algn="l" rtl="0">
              <a:lnSpc>
                <a:spcPct val="100000"/>
              </a:lnSpc>
              <a:spcBef>
                <a:spcPts val="0"/>
              </a:spcBef>
              <a:spcAft>
                <a:spcPts val="0"/>
              </a:spcAft>
              <a:buSzPts val="1200"/>
              <a:buFont typeface="Arial"/>
              <a:buChar char="•"/>
            </a:pPr>
            <a:r>
              <a:rPr lang="en-US" sz="1600" b="1"/>
              <a:t>Perubahan Kedua UUD 1945 (7-18 Agustus 2000)</a:t>
            </a:r>
            <a:endParaRPr/>
          </a:p>
          <a:p>
            <a:pPr marL="152400" lvl="0" indent="0" algn="l" rtl="0">
              <a:lnSpc>
                <a:spcPct val="100000"/>
              </a:lnSpc>
              <a:spcBef>
                <a:spcPts val="0"/>
              </a:spcBef>
              <a:spcAft>
                <a:spcPts val="0"/>
              </a:spcAft>
              <a:buSzPts val="1200"/>
              <a:buNone/>
            </a:pPr>
            <a:r>
              <a:rPr lang="en-US" sz="1600"/>
              <a:t>Ada 6 bab yang mengalami perubahan penting di beberapa bidang.</a:t>
            </a:r>
            <a:endParaRPr/>
          </a:p>
          <a:p>
            <a:pPr marL="152400" lvl="0" indent="0" algn="l" rtl="0">
              <a:lnSpc>
                <a:spcPct val="100000"/>
              </a:lnSpc>
              <a:spcBef>
                <a:spcPts val="0"/>
              </a:spcBef>
              <a:spcAft>
                <a:spcPts val="0"/>
              </a:spcAft>
              <a:buSzPts val="1200"/>
              <a:buNone/>
            </a:pPr>
            <a:endParaRPr sz="1400"/>
          </a:p>
          <a:p>
            <a:pPr marL="152400" lvl="0" indent="0" algn="l" rtl="0">
              <a:lnSpc>
                <a:spcPct val="100000"/>
              </a:lnSpc>
              <a:spcBef>
                <a:spcPts val="0"/>
              </a:spcBef>
              <a:spcAft>
                <a:spcPts val="0"/>
              </a:spcAft>
              <a:buSzPts val="1200"/>
              <a:buNone/>
            </a:pPr>
            <a:endParaRPr sz="1400"/>
          </a:p>
        </p:txBody>
      </p:sp>
      <p:sp>
        <p:nvSpPr>
          <p:cNvPr id="965" name="Google Shape;965;p10"/>
          <p:cNvSpPr txBox="1">
            <a:spLocks noGrp="1"/>
          </p:cNvSpPr>
          <p:nvPr>
            <p:ph type="title"/>
          </p:nvPr>
        </p:nvSpPr>
        <p:spPr>
          <a:xfrm>
            <a:off x="720000" y="616200"/>
            <a:ext cx="7701600" cy="5922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200"/>
              <a:buFont typeface="Fredoka One"/>
              <a:buNone/>
            </a:pPr>
            <a:r>
              <a:rPr lang="en-US"/>
              <a:t>PERUBAHAN DALAM UUD 1945</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69"/>
        <p:cNvGrpSpPr/>
        <p:nvPr/>
      </p:nvGrpSpPr>
      <p:grpSpPr>
        <a:xfrm>
          <a:off x="0" y="0"/>
          <a:ext cx="0" cy="0"/>
          <a:chOff x="0" y="0"/>
          <a:chExt cx="0" cy="0"/>
        </a:xfrm>
      </p:grpSpPr>
      <p:sp>
        <p:nvSpPr>
          <p:cNvPr id="970" name="Google Shape;970;p11"/>
          <p:cNvSpPr txBox="1">
            <a:spLocks noGrp="1"/>
          </p:cNvSpPr>
          <p:nvPr>
            <p:ph type="body" idx="1"/>
          </p:nvPr>
        </p:nvSpPr>
        <p:spPr>
          <a:xfrm>
            <a:off x="611560" y="1419622"/>
            <a:ext cx="7560840" cy="3528392"/>
          </a:xfrm>
          <a:prstGeom prst="rect">
            <a:avLst/>
          </a:prstGeom>
          <a:noFill/>
          <a:ln>
            <a:noFill/>
          </a:ln>
        </p:spPr>
        <p:txBody>
          <a:bodyPr spcFirstLastPara="1" wrap="square" lIns="91425" tIns="91425" rIns="91425" bIns="91425" anchor="t" anchorCtr="0">
            <a:noAutofit/>
          </a:bodyPr>
          <a:lstStyle/>
          <a:p>
            <a:pPr marL="438150" lvl="0" indent="-285750" algn="l" rtl="0">
              <a:lnSpc>
                <a:spcPct val="100000"/>
              </a:lnSpc>
              <a:spcBef>
                <a:spcPts val="0"/>
              </a:spcBef>
              <a:spcAft>
                <a:spcPts val="0"/>
              </a:spcAft>
              <a:buSzPts val="1200"/>
              <a:buFont typeface="Arial"/>
              <a:buChar char="•"/>
            </a:pPr>
            <a:r>
              <a:rPr lang="en-US" sz="1600" b="1"/>
              <a:t>Perubahan Ketiga UUD 1945 (1-9 November 2001)</a:t>
            </a:r>
            <a:endParaRPr/>
          </a:p>
          <a:p>
            <a:pPr marL="152400" lvl="0" indent="0" algn="l" rtl="0">
              <a:lnSpc>
                <a:spcPct val="100000"/>
              </a:lnSpc>
              <a:spcBef>
                <a:spcPts val="0"/>
              </a:spcBef>
              <a:spcAft>
                <a:spcPts val="0"/>
              </a:spcAft>
              <a:buSzPts val="1200"/>
              <a:buNone/>
            </a:pPr>
            <a:r>
              <a:rPr lang="en-US" sz="1600"/>
              <a:t>Pada perubahan ketiga ini terdapat 23 pasal perubahan dan tiga bab tambahan. </a:t>
            </a:r>
            <a:endParaRPr sz="1600"/>
          </a:p>
          <a:p>
            <a:pPr marL="152400" lvl="0" indent="0" algn="l" rtl="0">
              <a:lnSpc>
                <a:spcPct val="100000"/>
              </a:lnSpc>
              <a:spcBef>
                <a:spcPts val="0"/>
              </a:spcBef>
              <a:spcAft>
                <a:spcPts val="0"/>
              </a:spcAft>
              <a:buSzPts val="1200"/>
              <a:buNone/>
            </a:pPr>
            <a:endParaRPr sz="1600"/>
          </a:p>
          <a:p>
            <a:pPr marL="152400" lvl="0" indent="0" algn="l" rtl="0">
              <a:lnSpc>
                <a:spcPct val="100000"/>
              </a:lnSpc>
              <a:spcBef>
                <a:spcPts val="0"/>
              </a:spcBef>
              <a:spcAft>
                <a:spcPts val="0"/>
              </a:spcAft>
              <a:buSzPts val="1200"/>
              <a:buNone/>
            </a:pPr>
            <a:endParaRPr sz="1600"/>
          </a:p>
          <a:p>
            <a:pPr marL="438150" lvl="0" indent="-285750" algn="l" rtl="0">
              <a:lnSpc>
                <a:spcPct val="100000"/>
              </a:lnSpc>
              <a:spcBef>
                <a:spcPts val="0"/>
              </a:spcBef>
              <a:spcAft>
                <a:spcPts val="0"/>
              </a:spcAft>
              <a:buSzPts val="1200"/>
              <a:buFont typeface="Arial"/>
              <a:buChar char="•"/>
            </a:pPr>
            <a:r>
              <a:rPr lang="en-US" sz="1600" b="1"/>
              <a:t>Perubahan Keempat UUD 1945 (1-11 Agustus 2002)</a:t>
            </a:r>
            <a:endParaRPr/>
          </a:p>
          <a:p>
            <a:pPr marL="152400" lvl="0" indent="0" algn="l" rtl="0">
              <a:lnSpc>
                <a:spcPct val="100000"/>
              </a:lnSpc>
              <a:spcBef>
                <a:spcPts val="0"/>
              </a:spcBef>
              <a:spcAft>
                <a:spcPts val="0"/>
              </a:spcAft>
              <a:buSzPts val="1200"/>
              <a:buNone/>
            </a:pPr>
            <a:r>
              <a:rPr lang="en-US" sz="1600"/>
              <a:t>Terdapat 2 bab dan 13 pasal yang diubah pada amandemen ini, yakni pasal 2, pasal   6A, pasal 8, pasal 11, pasal 16, pasal 23B, pasal 23D, pasal 24, pasal 31, pasal 32, pasal 33, pasal 34, dan pasal 3. Adapun bab yang diamandemenkan adalah Bab XIII dan Bab XIV.</a:t>
            </a:r>
            <a:endParaRPr sz="1400"/>
          </a:p>
        </p:txBody>
      </p:sp>
      <p:sp>
        <p:nvSpPr>
          <p:cNvPr id="971" name="Google Shape;971;p11"/>
          <p:cNvSpPr txBox="1">
            <a:spLocks noGrp="1"/>
          </p:cNvSpPr>
          <p:nvPr>
            <p:ph type="title"/>
          </p:nvPr>
        </p:nvSpPr>
        <p:spPr>
          <a:xfrm>
            <a:off x="720000" y="616200"/>
            <a:ext cx="7701600" cy="5922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200"/>
              <a:buFont typeface="Fredoka One"/>
              <a:buNone/>
            </a:pPr>
            <a:r>
              <a:rPr lang="en-US"/>
              <a:t>PERUBAHAN DALAM UUD 1945</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75"/>
        <p:cNvGrpSpPr/>
        <p:nvPr/>
      </p:nvGrpSpPr>
      <p:grpSpPr>
        <a:xfrm>
          <a:off x="0" y="0"/>
          <a:ext cx="0" cy="0"/>
          <a:chOff x="0" y="0"/>
          <a:chExt cx="0" cy="0"/>
        </a:xfrm>
      </p:grpSpPr>
      <p:sp>
        <p:nvSpPr>
          <p:cNvPr id="976" name="Google Shape;976;p12"/>
          <p:cNvSpPr txBox="1">
            <a:spLocks noGrp="1"/>
          </p:cNvSpPr>
          <p:nvPr>
            <p:ph type="title" idx="9"/>
          </p:nvPr>
        </p:nvSpPr>
        <p:spPr>
          <a:xfrm>
            <a:off x="611560" y="627534"/>
            <a:ext cx="7992888" cy="72008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3200"/>
              <a:buNone/>
            </a:pPr>
            <a:r>
              <a:rPr lang="en-US" sz="2000" b="1"/>
              <a:t>ESENSI DAN URGENSI KONSTITUSI DALAM KEGIATAN BERBANGSA DAN BERNEGARA</a:t>
            </a:r>
            <a:br>
              <a:rPr lang="en-US" b="1"/>
            </a:br>
            <a:endParaRPr/>
          </a:p>
        </p:txBody>
      </p:sp>
      <p:sp>
        <p:nvSpPr>
          <p:cNvPr id="977" name="Google Shape;977;p12"/>
          <p:cNvSpPr txBox="1"/>
          <p:nvPr/>
        </p:nvSpPr>
        <p:spPr>
          <a:xfrm>
            <a:off x="755576" y="1203598"/>
            <a:ext cx="7740407" cy="2736304"/>
          </a:xfrm>
          <a:prstGeom prst="rect">
            <a:avLst/>
          </a:prstGeom>
          <a:solidFill>
            <a:schemeClr val="lt1"/>
          </a:solid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accent3"/>
              </a:buClr>
              <a:buSzPts val="1600"/>
              <a:buFont typeface="Catamaran"/>
              <a:buNone/>
            </a:pPr>
            <a:r>
              <a:rPr lang="en-US" sz="1600" b="0" i="0" u="none" strike="noStrike" cap="none">
                <a:solidFill>
                  <a:schemeClr val="dk1"/>
                </a:solidFill>
                <a:latin typeface="Catamaran"/>
                <a:ea typeface="Catamaran"/>
                <a:cs typeface="Catamaran"/>
                <a:sym typeface="Catamaran"/>
              </a:rPr>
              <a:t>Konstistusi memiliki beberapa peran yaitu :</a:t>
            </a:r>
            <a:endParaRPr sz="1400" b="0" i="0" u="none" strike="noStrike" cap="none">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chemeClr val="accent3"/>
              </a:buClr>
              <a:buSzPts val="1600"/>
              <a:buFont typeface="Arial"/>
              <a:buAutoNum type="arabicPeriod"/>
            </a:pPr>
            <a:r>
              <a:rPr lang="en-US" sz="1600" b="0" i="0" u="none" strike="noStrike" cap="none">
                <a:solidFill>
                  <a:schemeClr val="dk1"/>
                </a:solidFill>
                <a:latin typeface="Catamaran"/>
                <a:ea typeface="Catamaran"/>
                <a:cs typeface="Catamaran"/>
                <a:sym typeface="Catamaran"/>
              </a:rPr>
              <a:t>Untuk memberikan pembatasan dan pengawasan terhadap kekuasaan politik</a:t>
            </a:r>
            <a:endParaRPr sz="1600" b="0" i="0" u="none" strike="noStrike" cap="none">
              <a:solidFill>
                <a:schemeClr val="dk1"/>
              </a:solidFill>
              <a:latin typeface="Catamaran"/>
              <a:ea typeface="Catamaran"/>
              <a:cs typeface="Catamaran"/>
              <a:sym typeface="Catamaran"/>
            </a:endParaRPr>
          </a:p>
          <a:p>
            <a:pPr marL="342900" marR="0" lvl="0" indent="-342900" algn="l" rtl="0">
              <a:lnSpc>
                <a:spcPct val="100000"/>
              </a:lnSpc>
              <a:spcBef>
                <a:spcPts val="0"/>
              </a:spcBef>
              <a:spcAft>
                <a:spcPts val="0"/>
              </a:spcAft>
              <a:buClr>
                <a:schemeClr val="accent3"/>
              </a:buClr>
              <a:buSzPts val="1600"/>
              <a:buFont typeface="Arial"/>
              <a:buAutoNum type="arabicPeriod"/>
            </a:pPr>
            <a:r>
              <a:rPr lang="en-US" sz="1600" b="0" i="0" u="none" strike="noStrike" cap="none">
                <a:solidFill>
                  <a:schemeClr val="dk1"/>
                </a:solidFill>
                <a:latin typeface="Catamaran"/>
                <a:ea typeface="Catamaran"/>
                <a:cs typeface="Catamaran"/>
                <a:sym typeface="Catamaran"/>
              </a:rPr>
              <a:t>Untuk membebaskan kekuasaan dari kontrol mutlak Penguasa dan menetapkan bagi penguasa tersebut batas-batas kekuasaan mereka, sehingga tidak terdapat kekuasaan yang semena-mena</a:t>
            </a:r>
            <a:endParaRPr sz="1600" b="0" i="0" u="none" strike="noStrike" cap="none">
              <a:solidFill>
                <a:schemeClr val="dk1"/>
              </a:solidFill>
              <a:latin typeface="Catamaran"/>
              <a:ea typeface="Catamaran"/>
              <a:cs typeface="Catamaran"/>
              <a:sym typeface="Catamaran"/>
            </a:endParaRPr>
          </a:p>
          <a:p>
            <a:pPr marL="342900" marR="0" lvl="0" indent="-342900" algn="l" rtl="0">
              <a:lnSpc>
                <a:spcPct val="100000"/>
              </a:lnSpc>
              <a:spcBef>
                <a:spcPts val="0"/>
              </a:spcBef>
              <a:spcAft>
                <a:spcPts val="0"/>
              </a:spcAft>
              <a:buClr>
                <a:schemeClr val="accent3"/>
              </a:buClr>
              <a:buSzPts val="1600"/>
              <a:buFont typeface="Arial"/>
              <a:buAutoNum type="arabicPeriod"/>
            </a:pPr>
            <a:r>
              <a:rPr lang="en-US" sz="1600" b="0" i="0" u="none" strike="noStrike" cap="none">
                <a:solidFill>
                  <a:schemeClr val="dk1"/>
                </a:solidFill>
                <a:latin typeface="Catamaran"/>
                <a:ea typeface="Catamaran"/>
                <a:cs typeface="Catamaran"/>
                <a:sym typeface="Catamaran"/>
              </a:rPr>
              <a:t>Bertujuan untuk mengatur organisasi negara dan susunan pemerintahan</a:t>
            </a:r>
            <a:endParaRPr sz="1600" b="0" i="0" u="none" strike="noStrike" cap="none">
              <a:solidFill>
                <a:schemeClr val="dk1"/>
              </a:solidFill>
              <a:latin typeface="Catamaran"/>
              <a:ea typeface="Catamaran"/>
              <a:cs typeface="Catamaran"/>
              <a:sym typeface="Catamaran"/>
            </a:endParaRPr>
          </a:p>
          <a:p>
            <a:pPr marL="342900" marR="0" lvl="0" indent="-342900" algn="l" rtl="0">
              <a:lnSpc>
                <a:spcPct val="100000"/>
              </a:lnSpc>
              <a:spcBef>
                <a:spcPts val="0"/>
              </a:spcBef>
              <a:spcAft>
                <a:spcPts val="0"/>
              </a:spcAft>
              <a:buClr>
                <a:schemeClr val="accent3"/>
              </a:buClr>
              <a:buSzPts val="1600"/>
              <a:buFont typeface="Arial"/>
              <a:buAutoNum type="arabicPeriod"/>
            </a:pPr>
            <a:r>
              <a:rPr lang="en-US" sz="1600" b="0" i="0" u="none" strike="noStrike" cap="none">
                <a:solidFill>
                  <a:schemeClr val="dk1"/>
                </a:solidFill>
                <a:latin typeface="Catamaran"/>
                <a:ea typeface="Catamaran"/>
                <a:cs typeface="Catamaran"/>
                <a:sym typeface="Catamaran"/>
              </a:rPr>
              <a:t>Konstitusi menggambarkan struktur negara dan sistem kerja yang ada diantara kelembagaan negara.</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81"/>
        <p:cNvGrpSpPr/>
        <p:nvPr/>
      </p:nvGrpSpPr>
      <p:grpSpPr>
        <a:xfrm>
          <a:off x="0" y="0"/>
          <a:ext cx="0" cy="0"/>
          <a:chOff x="0" y="0"/>
          <a:chExt cx="0" cy="0"/>
        </a:xfrm>
      </p:grpSpPr>
      <p:sp>
        <p:nvSpPr>
          <p:cNvPr id="982" name="Google Shape;982;p13"/>
          <p:cNvSpPr/>
          <p:nvPr/>
        </p:nvSpPr>
        <p:spPr>
          <a:xfrm>
            <a:off x="12812293" y="872774"/>
            <a:ext cx="144983" cy="272315"/>
          </a:xfrm>
          <a:custGeom>
            <a:avLst/>
            <a:gdLst/>
            <a:ahLst/>
            <a:cxnLst/>
            <a:rect l="l" t="t" r="r" b="b"/>
            <a:pathLst>
              <a:path w="739" h="1388" extrusionOk="0">
                <a:moveTo>
                  <a:pt x="36" y="1"/>
                </a:moveTo>
                <a:cubicBezTo>
                  <a:pt x="27" y="1"/>
                  <a:pt x="18" y="7"/>
                  <a:pt x="12" y="18"/>
                </a:cubicBezTo>
                <a:cubicBezTo>
                  <a:pt x="1" y="30"/>
                  <a:pt x="1" y="42"/>
                  <a:pt x="12" y="54"/>
                </a:cubicBezTo>
                <a:cubicBezTo>
                  <a:pt x="405" y="590"/>
                  <a:pt x="679" y="1352"/>
                  <a:pt x="703" y="1364"/>
                </a:cubicBezTo>
                <a:cubicBezTo>
                  <a:pt x="679" y="1388"/>
                  <a:pt x="715" y="1388"/>
                  <a:pt x="727" y="1388"/>
                </a:cubicBezTo>
                <a:cubicBezTo>
                  <a:pt x="739" y="1364"/>
                  <a:pt x="739" y="1352"/>
                  <a:pt x="739" y="1340"/>
                </a:cubicBezTo>
                <a:cubicBezTo>
                  <a:pt x="739" y="1328"/>
                  <a:pt x="453" y="554"/>
                  <a:pt x="60" y="18"/>
                </a:cubicBezTo>
                <a:cubicBezTo>
                  <a:pt x="54" y="7"/>
                  <a:pt x="45" y="1"/>
                  <a:pt x="36" y="1"/>
                </a:cubicBezTo>
                <a:close/>
              </a:path>
            </a:pathLst>
          </a:custGeom>
          <a:solidFill>
            <a:srgbClr val="FEF8E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83" name="Google Shape;983;p13"/>
          <p:cNvSpPr/>
          <p:nvPr/>
        </p:nvSpPr>
        <p:spPr>
          <a:xfrm>
            <a:off x="12634741" y="984406"/>
            <a:ext cx="165975" cy="226210"/>
          </a:xfrm>
          <a:custGeom>
            <a:avLst/>
            <a:gdLst/>
            <a:ahLst/>
            <a:cxnLst/>
            <a:rect l="l" t="t" r="r" b="b"/>
            <a:pathLst>
              <a:path w="846" h="1153" extrusionOk="0">
                <a:moveTo>
                  <a:pt x="804" y="0"/>
                </a:moveTo>
                <a:cubicBezTo>
                  <a:pt x="798" y="0"/>
                  <a:pt x="792" y="3"/>
                  <a:pt x="786" y="9"/>
                </a:cubicBezTo>
                <a:cubicBezTo>
                  <a:pt x="751" y="21"/>
                  <a:pt x="179" y="497"/>
                  <a:pt x="1" y="1116"/>
                </a:cubicBezTo>
                <a:cubicBezTo>
                  <a:pt x="1" y="1128"/>
                  <a:pt x="1" y="1140"/>
                  <a:pt x="24" y="1152"/>
                </a:cubicBezTo>
                <a:cubicBezTo>
                  <a:pt x="24" y="1140"/>
                  <a:pt x="36" y="1140"/>
                  <a:pt x="60" y="1140"/>
                </a:cubicBezTo>
                <a:lnTo>
                  <a:pt x="72" y="1128"/>
                </a:lnTo>
                <a:cubicBezTo>
                  <a:pt x="251" y="533"/>
                  <a:pt x="822" y="57"/>
                  <a:pt x="822" y="57"/>
                </a:cubicBezTo>
                <a:cubicBezTo>
                  <a:pt x="846" y="45"/>
                  <a:pt x="846" y="21"/>
                  <a:pt x="822" y="9"/>
                </a:cubicBezTo>
                <a:cubicBezTo>
                  <a:pt x="816" y="3"/>
                  <a:pt x="810" y="0"/>
                  <a:pt x="804" y="0"/>
                </a:cubicBezTo>
                <a:close/>
              </a:path>
            </a:pathLst>
          </a:custGeom>
          <a:solidFill>
            <a:srgbClr val="FEF8E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84" name="Google Shape;984;p13"/>
          <p:cNvSpPr/>
          <p:nvPr/>
        </p:nvSpPr>
        <p:spPr>
          <a:xfrm>
            <a:off x="12359096" y="2644566"/>
            <a:ext cx="116928" cy="53953"/>
          </a:xfrm>
          <a:custGeom>
            <a:avLst/>
            <a:gdLst/>
            <a:ahLst/>
            <a:cxnLst/>
            <a:rect l="l" t="t" r="r" b="b"/>
            <a:pathLst>
              <a:path w="596" h="275" fill="none" extrusionOk="0">
                <a:moveTo>
                  <a:pt x="1" y="274"/>
                </a:moveTo>
                <a:cubicBezTo>
                  <a:pt x="191" y="179"/>
                  <a:pt x="394" y="96"/>
                  <a:pt x="596" y="0"/>
                </a:cubicBezTo>
              </a:path>
            </a:pathLst>
          </a:custGeom>
          <a:noFill/>
          <a:ln w="9525" cap="rnd" cmpd="sng">
            <a:solidFill>
              <a:srgbClr val="2AB59D"/>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85" name="Google Shape;985;p13"/>
          <p:cNvSpPr txBox="1">
            <a:spLocks noGrp="1"/>
          </p:cNvSpPr>
          <p:nvPr>
            <p:ph type="ctrTitle"/>
          </p:nvPr>
        </p:nvSpPr>
        <p:spPr>
          <a:xfrm flipH="1">
            <a:off x="971600" y="945587"/>
            <a:ext cx="2513409" cy="515111"/>
          </a:xfrm>
          <a:prstGeom prst="rect">
            <a:avLst/>
          </a:prstGeom>
          <a:noFill/>
          <a:ln>
            <a:noFill/>
          </a:ln>
        </p:spPr>
        <p:txBody>
          <a:bodyPr spcFirstLastPara="1" wrap="square" lIns="91425" tIns="91425" rIns="91425" bIns="91425" anchor="ctr" anchorCtr="0">
            <a:noAutofit/>
          </a:bodyPr>
          <a:lstStyle/>
          <a:p>
            <a:pPr marL="0" lvl="0" indent="0" algn="ctr" rtl="0">
              <a:lnSpc>
                <a:spcPct val="90000"/>
              </a:lnSpc>
              <a:spcBef>
                <a:spcPts val="0"/>
              </a:spcBef>
              <a:spcAft>
                <a:spcPts val="0"/>
              </a:spcAft>
              <a:buSzPts val="5500"/>
              <a:buNone/>
            </a:pPr>
            <a:r>
              <a:rPr lang="en-US" sz="3600">
                <a:solidFill>
                  <a:schemeClr val="lt2"/>
                </a:solidFill>
              </a:rPr>
              <a:t>KESIMPULAN</a:t>
            </a:r>
            <a:endParaRPr sz="3600">
              <a:solidFill>
                <a:schemeClr val="lt2"/>
              </a:solidFill>
            </a:endParaRPr>
          </a:p>
        </p:txBody>
      </p:sp>
      <p:sp>
        <p:nvSpPr>
          <p:cNvPr id="986" name="Google Shape;986;p13"/>
          <p:cNvSpPr txBox="1">
            <a:spLocks noGrp="1"/>
          </p:cNvSpPr>
          <p:nvPr>
            <p:ph type="subTitle" idx="1"/>
          </p:nvPr>
        </p:nvSpPr>
        <p:spPr>
          <a:xfrm flipH="1">
            <a:off x="1187624" y="1563638"/>
            <a:ext cx="6912768" cy="2592288"/>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600"/>
              <a:buNone/>
            </a:pPr>
            <a:r>
              <a:rPr lang="en-US" sz="1400"/>
              <a:t>Dari berbagai penjelasan tentang tujuan konstitusi diatas, dapat dikatakan bahwa tujuan dibuatnya konstitusi adalah untuk mengatur jalannya kekuasaan dengan jalan membatasinya melalui aturan untuk menghindari terjadinya kesewenangan yang dilakukan penguasa terhadap rakyatnya serta memberikan arahan kepada penguasa untuk mewujudkan tujuan Negara. Jadi, pada hakikatnya konstitusi Indonesia bertujuan sebagai alat untuk mencapai tujuan negara dengan berdasarkan kepada nilai-nilai Pancasila sebagai dasar negara.</a:t>
            </a:r>
            <a:endParaRPr sz="1400"/>
          </a:p>
        </p:txBody>
      </p:sp>
      <p:grpSp>
        <p:nvGrpSpPr>
          <p:cNvPr id="987" name="Google Shape;987;p13"/>
          <p:cNvGrpSpPr/>
          <p:nvPr/>
        </p:nvGrpSpPr>
        <p:grpSpPr>
          <a:xfrm>
            <a:off x="7447477" y="3480889"/>
            <a:ext cx="552017" cy="528906"/>
            <a:chOff x="2504259" y="4850045"/>
            <a:chExt cx="552017" cy="528906"/>
          </a:xfrm>
        </p:grpSpPr>
        <p:sp>
          <p:nvSpPr>
            <p:cNvPr id="988" name="Google Shape;988;p13"/>
            <p:cNvSpPr/>
            <p:nvPr/>
          </p:nvSpPr>
          <p:spPr>
            <a:xfrm rot="-6299960">
              <a:off x="2528721" y="5139187"/>
              <a:ext cx="215219" cy="215794"/>
            </a:xfrm>
            <a:custGeom>
              <a:avLst/>
              <a:gdLst/>
              <a:ahLst/>
              <a:cxnLst/>
              <a:rect l="l" t="t" r="r" b="b"/>
              <a:pathLst>
                <a:path w="8609" h="8632" extrusionOk="0">
                  <a:moveTo>
                    <a:pt x="3180" y="1"/>
                  </a:moveTo>
                  <a:cubicBezTo>
                    <a:pt x="2961" y="1"/>
                    <a:pt x="2755" y="148"/>
                    <a:pt x="2727" y="375"/>
                  </a:cubicBezTo>
                  <a:lnTo>
                    <a:pt x="2523" y="2614"/>
                  </a:lnTo>
                  <a:cubicBezTo>
                    <a:pt x="2483" y="2776"/>
                    <a:pt x="2401" y="2898"/>
                    <a:pt x="2279" y="2980"/>
                  </a:cubicBezTo>
                  <a:lnTo>
                    <a:pt x="326" y="4079"/>
                  </a:lnTo>
                  <a:cubicBezTo>
                    <a:pt x="0" y="4241"/>
                    <a:pt x="41" y="4730"/>
                    <a:pt x="366" y="4852"/>
                  </a:cubicBezTo>
                  <a:lnTo>
                    <a:pt x="2401" y="5747"/>
                  </a:lnTo>
                  <a:cubicBezTo>
                    <a:pt x="2523" y="5788"/>
                    <a:pt x="2645" y="5910"/>
                    <a:pt x="2686" y="6073"/>
                  </a:cubicBezTo>
                  <a:lnTo>
                    <a:pt x="3093" y="8270"/>
                  </a:lnTo>
                  <a:cubicBezTo>
                    <a:pt x="3144" y="8498"/>
                    <a:pt x="3336" y="8631"/>
                    <a:pt x="3532" y="8631"/>
                  </a:cubicBezTo>
                  <a:cubicBezTo>
                    <a:pt x="3652" y="8631"/>
                    <a:pt x="3774" y="8582"/>
                    <a:pt x="3866" y="8474"/>
                  </a:cubicBezTo>
                  <a:lnTo>
                    <a:pt x="5331" y="6765"/>
                  </a:lnTo>
                  <a:cubicBezTo>
                    <a:pt x="5431" y="6698"/>
                    <a:pt x="5531" y="6632"/>
                    <a:pt x="5653" y="6632"/>
                  </a:cubicBezTo>
                  <a:cubicBezTo>
                    <a:pt x="5680" y="6632"/>
                    <a:pt x="5709" y="6635"/>
                    <a:pt x="5738" y="6643"/>
                  </a:cubicBezTo>
                  <a:lnTo>
                    <a:pt x="7977" y="6887"/>
                  </a:lnTo>
                  <a:cubicBezTo>
                    <a:pt x="8006" y="6893"/>
                    <a:pt x="8035" y="6896"/>
                    <a:pt x="8064" y="6896"/>
                  </a:cubicBezTo>
                  <a:cubicBezTo>
                    <a:pt x="8386" y="6896"/>
                    <a:pt x="8608" y="6494"/>
                    <a:pt x="8384" y="6195"/>
                  </a:cubicBezTo>
                  <a:lnTo>
                    <a:pt x="7244" y="4282"/>
                  </a:lnTo>
                  <a:cubicBezTo>
                    <a:pt x="7203" y="4160"/>
                    <a:pt x="7203" y="3997"/>
                    <a:pt x="7244" y="3875"/>
                  </a:cubicBezTo>
                  <a:lnTo>
                    <a:pt x="8180" y="1840"/>
                  </a:lnTo>
                  <a:cubicBezTo>
                    <a:pt x="8327" y="1546"/>
                    <a:pt x="8109" y="1218"/>
                    <a:pt x="7795" y="1218"/>
                  </a:cubicBezTo>
                  <a:cubicBezTo>
                    <a:pt x="7761" y="1218"/>
                    <a:pt x="7727" y="1222"/>
                    <a:pt x="7692" y="1230"/>
                  </a:cubicBezTo>
                  <a:lnTo>
                    <a:pt x="5494" y="1759"/>
                  </a:lnTo>
                  <a:cubicBezTo>
                    <a:pt x="5331" y="1759"/>
                    <a:pt x="5209" y="1718"/>
                    <a:pt x="5087" y="1637"/>
                  </a:cubicBezTo>
                  <a:lnTo>
                    <a:pt x="3459" y="90"/>
                  </a:lnTo>
                  <a:cubicBezTo>
                    <a:pt x="3373" y="29"/>
                    <a:pt x="3275" y="1"/>
                    <a:pt x="3180"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89" name="Google Shape;989;p13"/>
            <p:cNvSpPr/>
            <p:nvPr/>
          </p:nvSpPr>
          <p:spPr>
            <a:xfrm rot="-6299960">
              <a:off x="2872243" y="4869024"/>
              <a:ext cx="165845" cy="164920"/>
            </a:xfrm>
            <a:custGeom>
              <a:avLst/>
              <a:gdLst/>
              <a:ahLst/>
              <a:cxnLst/>
              <a:rect l="l" t="t" r="r" b="b"/>
              <a:pathLst>
                <a:path w="6634" h="6597" extrusionOk="0">
                  <a:moveTo>
                    <a:pt x="2385" y="1"/>
                  </a:moveTo>
                  <a:cubicBezTo>
                    <a:pt x="2210" y="1"/>
                    <a:pt x="2035" y="139"/>
                    <a:pt x="2035" y="336"/>
                  </a:cubicBezTo>
                  <a:lnTo>
                    <a:pt x="1913" y="2045"/>
                  </a:lnTo>
                  <a:cubicBezTo>
                    <a:pt x="1913" y="2167"/>
                    <a:pt x="1832" y="2248"/>
                    <a:pt x="1750" y="2289"/>
                  </a:cubicBezTo>
                  <a:lnTo>
                    <a:pt x="245" y="3184"/>
                  </a:lnTo>
                  <a:cubicBezTo>
                    <a:pt x="0" y="3307"/>
                    <a:pt x="41" y="3673"/>
                    <a:pt x="326" y="3795"/>
                  </a:cubicBezTo>
                  <a:lnTo>
                    <a:pt x="1913" y="4446"/>
                  </a:lnTo>
                  <a:cubicBezTo>
                    <a:pt x="2035" y="4487"/>
                    <a:pt x="2076" y="4568"/>
                    <a:pt x="2117" y="4650"/>
                  </a:cubicBezTo>
                  <a:lnTo>
                    <a:pt x="2483" y="6359"/>
                  </a:lnTo>
                  <a:cubicBezTo>
                    <a:pt x="2533" y="6508"/>
                    <a:pt x="2673" y="6596"/>
                    <a:pt x="2821" y="6596"/>
                  </a:cubicBezTo>
                  <a:cubicBezTo>
                    <a:pt x="2916" y="6596"/>
                    <a:pt x="3014" y="6560"/>
                    <a:pt x="3093" y="6481"/>
                  </a:cubicBezTo>
                  <a:lnTo>
                    <a:pt x="4192" y="5179"/>
                  </a:lnTo>
                  <a:cubicBezTo>
                    <a:pt x="4274" y="5097"/>
                    <a:pt x="4355" y="5056"/>
                    <a:pt x="4477" y="5056"/>
                  </a:cubicBezTo>
                  <a:lnTo>
                    <a:pt x="6186" y="5219"/>
                  </a:lnTo>
                  <a:cubicBezTo>
                    <a:pt x="6430" y="5219"/>
                    <a:pt x="6634" y="4934"/>
                    <a:pt x="6471" y="4690"/>
                  </a:cubicBezTo>
                  <a:lnTo>
                    <a:pt x="5576" y="3225"/>
                  </a:lnTo>
                  <a:cubicBezTo>
                    <a:pt x="5494" y="3144"/>
                    <a:pt x="5494" y="3022"/>
                    <a:pt x="5535" y="2940"/>
                  </a:cubicBezTo>
                  <a:lnTo>
                    <a:pt x="6227" y="1353"/>
                  </a:lnTo>
                  <a:cubicBezTo>
                    <a:pt x="6335" y="1138"/>
                    <a:pt x="6158" y="891"/>
                    <a:pt x="5947" y="891"/>
                  </a:cubicBezTo>
                  <a:cubicBezTo>
                    <a:pt x="5919" y="891"/>
                    <a:pt x="5890" y="896"/>
                    <a:pt x="5861" y="905"/>
                  </a:cubicBezTo>
                  <a:lnTo>
                    <a:pt x="4151" y="1312"/>
                  </a:lnTo>
                  <a:cubicBezTo>
                    <a:pt x="4130" y="1323"/>
                    <a:pt x="4105" y="1328"/>
                    <a:pt x="4079" y="1328"/>
                  </a:cubicBezTo>
                  <a:cubicBezTo>
                    <a:pt x="4008" y="1328"/>
                    <a:pt x="3926" y="1291"/>
                    <a:pt x="3867" y="1231"/>
                  </a:cubicBezTo>
                  <a:lnTo>
                    <a:pt x="2605" y="91"/>
                  </a:lnTo>
                  <a:cubicBezTo>
                    <a:pt x="2542" y="28"/>
                    <a:pt x="2463" y="1"/>
                    <a:pt x="238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055C2-6255-4BED-8406-F8135FA301E5}"/>
              </a:ext>
            </a:extLst>
          </p:cNvPr>
          <p:cNvSpPr>
            <a:spLocks noGrp="1"/>
          </p:cNvSpPr>
          <p:nvPr>
            <p:ph type="title"/>
          </p:nvPr>
        </p:nvSpPr>
        <p:spPr/>
        <p:txBody>
          <a:bodyPr/>
          <a:lstStyle/>
          <a:p>
            <a:r>
              <a:rPr lang="en-US" dirty="0"/>
              <a:t>TUGAS DAN ANALISIS </a:t>
            </a:r>
            <a:r>
              <a:rPr lang="en-US" dirty="0">
                <a:sym typeface="Wingdings" panose="05000000000000000000" pitchFamily="2" charset="2"/>
              </a:rPr>
              <a:t></a:t>
            </a:r>
            <a:endParaRPr lang="en-ID" dirty="0"/>
          </a:p>
        </p:txBody>
      </p:sp>
      <p:sp>
        <p:nvSpPr>
          <p:cNvPr id="4" name="Text Placeholder 3">
            <a:extLst>
              <a:ext uri="{FF2B5EF4-FFF2-40B4-BE49-F238E27FC236}">
                <a16:creationId xmlns:a16="http://schemas.microsoft.com/office/drawing/2014/main" id="{1191865B-EBB3-4BBD-A021-9C3C85FA0B94}"/>
              </a:ext>
            </a:extLst>
          </p:cNvPr>
          <p:cNvSpPr>
            <a:spLocks noGrp="1"/>
          </p:cNvSpPr>
          <p:nvPr>
            <p:ph type="body" idx="2"/>
          </p:nvPr>
        </p:nvSpPr>
        <p:spPr>
          <a:xfrm>
            <a:off x="720000" y="1584827"/>
            <a:ext cx="6260464" cy="2600700"/>
          </a:xfrm>
        </p:spPr>
        <p:txBody>
          <a:bodyPr/>
          <a:lstStyle/>
          <a:p>
            <a:pPr algn="l"/>
            <a:r>
              <a:rPr lang="en-ID" sz="1800" b="0" i="1" u="none" strike="noStrike" baseline="0" dirty="0" err="1">
                <a:latin typeface="TimesNewRomanPS-ItalicMT"/>
              </a:rPr>
              <a:t>Secara</a:t>
            </a:r>
            <a:r>
              <a:rPr lang="en-ID" sz="1800" b="0" i="1" u="none" strike="noStrike" baseline="0" dirty="0">
                <a:latin typeface="TimesNewRomanPS-ItalicMT"/>
              </a:rPr>
              <a:t> </a:t>
            </a:r>
            <a:r>
              <a:rPr lang="en-ID" sz="1800" b="0" i="1" u="none" strike="noStrike" baseline="0" dirty="0" err="1">
                <a:latin typeface="TimesNewRomanPS-ItalicMT"/>
              </a:rPr>
              <a:t>berkelompok</a:t>
            </a:r>
            <a:r>
              <a:rPr lang="en-ID" sz="1800" b="0" i="1" u="none" strike="noStrike" baseline="0" dirty="0">
                <a:latin typeface="TimesNewRomanPS-ItalicMT"/>
              </a:rPr>
              <a:t>, </a:t>
            </a:r>
            <a:r>
              <a:rPr lang="en-ID" sz="1800" b="0" i="1" u="none" strike="noStrike" baseline="0" dirty="0" err="1">
                <a:latin typeface="TimesNewRomanPS-ItalicMT"/>
              </a:rPr>
              <a:t>temukan</a:t>
            </a:r>
            <a:r>
              <a:rPr lang="en-ID" sz="1800" b="0" i="1" u="none" strike="noStrike" baseline="0" dirty="0">
                <a:latin typeface="TimesNewRomanPS-ItalicMT"/>
              </a:rPr>
              <a:t> dan </a:t>
            </a:r>
            <a:r>
              <a:rPr lang="en-ID" sz="1800" b="0" i="1" u="none" strike="noStrike" baseline="0" dirty="0" err="1">
                <a:latin typeface="TimesNewRomanPS-ItalicMT"/>
              </a:rPr>
              <a:t>kenali</a:t>
            </a:r>
            <a:r>
              <a:rPr lang="en-ID" sz="1800" b="0" i="1" u="none" strike="noStrike" baseline="0" dirty="0">
                <a:latin typeface="TimesNewRomanPS-ItalicMT"/>
              </a:rPr>
              <a:t> </a:t>
            </a:r>
            <a:r>
              <a:rPr lang="en-ID" sz="1800" b="0" i="1" u="none" strike="noStrike" baseline="0" dirty="0" err="1">
                <a:latin typeface="TimesNewRomanPS-ItalicMT"/>
              </a:rPr>
              <a:t>undang-undang</a:t>
            </a:r>
            <a:r>
              <a:rPr lang="en-ID" sz="1800" b="0" i="1" u="none" strike="noStrike" baseline="0" dirty="0">
                <a:latin typeface="TimesNewRomanPS-ItalicMT"/>
              </a:rPr>
              <a:t> </a:t>
            </a:r>
            <a:r>
              <a:rPr lang="en-ID" sz="1800" b="0" i="1" u="none" strike="noStrike" baseline="0" dirty="0" err="1">
                <a:latin typeface="TimesNewRomanPS-ItalicMT"/>
              </a:rPr>
              <a:t>apa</a:t>
            </a:r>
            <a:r>
              <a:rPr lang="en-ID" sz="1800" b="0" i="1" u="none" strike="noStrike" baseline="0" dirty="0">
                <a:latin typeface="TimesNewRomanPS-ItalicMT"/>
              </a:rPr>
              <a:t> </a:t>
            </a:r>
            <a:r>
              <a:rPr lang="en-ID" sz="1800" b="0" i="1" u="none" strike="noStrike" baseline="0" dirty="0" err="1">
                <a:latin typeface="TimesNewRomanPS-ItalicMT"/>
              </a:rPr>
              <a:t>sajakah</a:t>
            </a:r>
            <a:r>
              <a:rPr lang="en-ID" sz="1800" i="1" dirty="0">
                <a:latin typeface="TimesNewRomanPS-ItalicMT"/>
              </a:rPr>
              <a:t> </a:t>
            </a:r>
            <a:r>
              <a:rPr lang="en-ID" sz="1800" b="0" i="1" u="none" strike="noStrike" baseline="0">
                <a:latin typeface="TimesNewRomanPS-ItalicMT"/>
              </a:rPr>
              <a:t>yang </a:t>
            </a:r>
            <a:r>
              <a:rPr lang="en-ID" sz="1800" b="0" i="1" u="none" strike="noStrike" baseline="0" dirty="0" err="1">
                <a:latin typeface="TimesNewRomanPS-ItalicMT"/>
              </a:rPr>
              <a:t>saat</a:t>
            </a:r>
            <a:r>
              <a:rPr lang="en-ID" sz="1800" b="0" i="1" u="none" strike="noStrike" baseline="0" dirty="0">
                <a:latin typeface="TimesNewRomanPS-ItalicMT"/>
              </a:rPr>
              <a:t> </a:t>
            </a:r>
            <a:r>
              <a:rPr lang="en-ID" sz="1800" b="0" i="1" u="none" strike="noStrike" baseline="0" dirty="0" err="1">
                <a:latin typeface="TimesNewRomanPS-ItalicMT"/>
              </a:rPr>
              <a:t>ini</a:t>
            </a:r>
            <a:r>
              <a:rPr lang="en-ID" sz="1800" b="0" i="1" u="none" strike="noStrike" baseline="0" dirty="0">
                <a:latin typeface="TimesNewRomanPS-ItalicMT"/>
              </a:rPr>
              <a:t> </a:t>
            </a:r>
            <a:r>
              <a:rPr lang="en-ID" sz="1800" b="0" i="1" u="none" strike="noStrike" baseline="0" dirty="0" err="1">
                <a:latin typeface="TimesNewRomanPS-ItalicMT"/>
              </a:rPr>
              <a:t>ada</a:t>
            </a:r>
            <a:r>
              <a:rPr lang="en-ID" sz="1800" b="0" i="1" u="none" strike="noStrike" baseline="0" dirty="0">
                <a:latin typeface="TimesNewRomanPS-ItalicMT"/>
              </a:rPr>
              <a:t> </a:t>
            </a:r>
            <a:r>
              <a:rPr lang="en-ID" sz="1800" b="0" i="1" u="none" strike="noStrike" baseline="0" dirty="0" err="1">
                <a:latin typeface="TimesNewRomanPS-ItalicMT"/>
              </a:rPr>
              <a:t>berkaitan</a:t>
            </a:r>
            <a:r>
              <a:rPr lang="en-ID" sz="1800" b="0" i="1" u="none" strike="noStrike" baseline="0" dirty="0">
                <a:latin typeface="TimesNewRomanPS-ItalicMT"/>
              </a:rPr>
              <a:t> </a:t>
            </a:r>
            <a:r>
              <a:rPr lang="en-ID" sz="1800" b="0" i="1" u="none" strike="noStrike" baseline="0" dirty="0" err="1">
                <a:latin typeface="TimesNewRomanPS-ItalicMT"/>
              </a:rPr>
              <a:t>dengan</a:t>
            </a:r>
            <a:r>
              <a:rPr lang="en-ID" sz="1800" b="0" i="1" u="none" strike="noStrike" baseline="0" dirty="0">
                <a:latin typeface="TimesNewRomanPS-ItalicMT"/>
              </a:rPr>
              <a:t> </a:t>
            </a:r>
            <a:r>
              <a:rPr lang="en-ID" sz="1800" b="0" i="1" u="none" strike="noStrike" baseline="0" dirty="0" err="1">
                <a:latin typeface="TimesNewRomanPS-ItalicMT"/>
              </a:rPr>
              <a:t>bidang</a:t>
            </a:r>
            <a:r>
              <a:rPr lang="en-ID" sz="1800" b="0" i="1" u="none" strike="noStrike" baseline="0" dirty="0">
                <a:latin typeface="TimesNewRomanPS-ItalicMT"/>
              </a:rPr>
              <a:t> </a:t>
            </a:r>
            <a:r>
              <a:rPr lang="en-ID" sz="1800" b="0" i="1" u="none" strike="noStrike" baseline="0" dirty="0" err="1">
                <a:latin typeface="TimesNewRomanPS-ItalicMT"/>
              </a:rPr>
              <a:t>ilmu</a:t>
            </a:r>
            <a:r>
              <a:rPr lang="en-ID" sz="1800" b="0" i="1" u="none" strike="noStrike" baseline="0" dirty="0">
                <a:latin typeface="TimesNewRomanPS-ItalicMT"/>
              </a:rPr>
              <a:t> yang </a:t>
            </a:r>
            <a:r>
              <a:rPr lang="en-ID" sz="1800" b="0" i="1" u="none" strike="noStrike" baseline="0" dirty="0" err="1">
                <a:latin typeface="TimesNewRomanPS-ItalicMT"/>
              </a:rPr>
              <a:t>sedang</a:t>
            </a:r>
            <a:r>
              <a:rPr lang="en-ID" sz="1800" b="0" i="1" u="none" strike="noStrike" baseline="0" dirty="0">
                <a:latin typeface="TimesNewRomanPS-ItalicMT"/>
              </a:rPr>
              <a:t> Anda </a:t>
            </a:r>
            <a:r>
              <a:rPr lang="en-ID" sz="1800" b="0" i="1" u="none" strike="noStrike" baseline="0" dirty="0" err="1">
                <a:latin typeface="TimesNewRomanPS-ItalicMT"/>
              </a:rPr>
              <a:t>tekuni</a:t>
            </a:r>
            <a:r>
              <a:rPr lang="en-ID" sz="1800" b="0" i="1" u="none" strike="noStrike" baseline="0" dirty="0">
                <a:latin typeface="TimesNewRomanPS-ItalicMT"/>
              </a:rPr>
              <a:t>. </a:t>
            </a:r>
            <a:r>
              <a:rPr lang="en-ID" sz="1800" b="0" i="1" u="none" strike="noStrike" baseline="0" dirty="0" err="1">
                <a:latin typeface="TimesNewRomanPS-ItalicMT"/>
              </a:rPr>
              <a:t>Misalnya</a:t>
            </a:r>
            <a:r>
              <a:rPr lang="en-ID" sz="1800" b="0" i="1" u="none" strike="noStrike" baseline="0" dirty="0">
                <a:latin typeface="TimesNewRomanPS-ItalicMT"/>
              </a:rPr>
              <a:t> </a:t>
            </a:r>
            <a:r>
              <a:rPr lang="en-ID" sz="1800" b="0" i="1" u="none" strike="noStrike" baseline="0" dirty="0" err="1">
                <a:latin typeface="TimesNewRomanPS-ItalicMT"/>
              </a:rPr>
              <a:t>jika</a:t>
            </a:r>
            <a:r>
              <a:rPr lang="en-ID" sz="1800" b="0" i="1" u="none" strike="noStrike" baseline="0" dirty="0">
                <a:latin typeface="TimesNewRomanPS-ItalicMT"/>
              </a:rPr>
              <a:t> Anda </a:t>
            </a:r>
            <a:r>
              <a:rPr lang="en-ID" sz="1800" b="0" i="1" u="none" strike="noStrike" baseline="0" dirty="0" err="1">
                <a:latin typeface="TimesNewRomanPS-ItalicMT"/>
              </a:rPr>
              <a:t>adalah</a:t>
            </a:r>
            <a:r>
              <a:rPr lang="en-ID" sz="1800" b="0" i="1" u="none" strike="noStrike" baseline="0" dirty="0">
                <a:latin typeface="TimesNewRomanPS-ItalicMT"/>
              </a:rPr>
              <a:t> </a:t>
            </a:r>
            <a:r>
              <a:rPr lang="en-ID" sz="1800" b="0" i="1" u="none" strike="noStrike" baseline="0" dirty="0" err="1">
                <a:latin typeface="TimesNewRomanPS-ItalicMT"/>
              </a:rPr>
              <a:t>mahasiswa</a:t>
            </a:r>
            <a:r>
              <a:rPr lang="en-ID" sz="1800" b="0" i="1" u="none" strike="noStrike" baseline="0" dirty="0">
                <a:latin typeface="TimesNewRomanPS-ItalicMT"/>
              </a:rPr>
              <a:t> </a:t>
            </a:r>
            <a:r>
              <a:rPr lang="en-ID" sz="1800" b="0" i="1" u="none" strike="noStrike" baseline="0" dirty="0" err="1">
                <a:latin typeface="TimesNewRomanPS-ItalicMT"/>
              </a:rPr>
              <a:t>bidang</a:t>
            </a:r>
            <a:r>
              <a:rPr lang="en-ID" sz="1800" b="0" i="1" u="none" strike="noStrike" baseline="0" dirty="0">
                <a:latin typeface="TimesNewRomanPS-ItalicMT"/>
              </a:rPr>
              <a:t> </a:t>
            </a:r>
            <a:r>
              <a:rPr lang="en-ID" sz="1800" b="0" i="1" u="none" strike="noStrike" baseline="0" dirty="0" err="1">
                <a:latin typeface="TimesNewRomanPS-ItalicMT"/>
              </a:rPr>
              <a:t>ilmu</a:t>
            </a:r>
            <a:r>
              <a:rPr lang="en-ID" sz="1800" b="0" i="1" u="none" strike="noStrike" baseline="0" dirty="0">
                <a:latin typeface="TimesNewRomanPS-ItalicMT"/>
              </a:rPr>
              <a:t> </a:t>
            </a:r>
            <a:r>
              <a:rPr lang="en-ID" sz="1800" b="0" i="1" u="none" strike="noStrike" baseline="0" dirty="0" err="1">
                <a:latin typeface="TimesNewRomanPS-ItalicMT"/>
              </a:rPr>
              <a:t>kesehatan</a:t>
            </a:r>
            <a:r>
              <a:rPr lang="en-ID" sz="1800" b="0" i="1" u="none" strike="noStrike" baseline="0" dirty="0">
                <a:latin typeface="TimesNewRomanPS-ItalicMT"/>
              </a:rPr>
              <a:t>, </a:t>
            </a:r>
            <a:r>
              <a:rPr lang="en-ID" sz="1800" b="0" i="1" u="none" strike="noStrike" baseline="0" dirty="0" err="1">
                <a:latin typeface="TimesNewRomanPS-ItalicMT"/>
              </a:rPr>
              <a:t>maka</a:t>
            </a:r>
            <a:r>
              <a:rPr lang="en-ID" sz="1800" b="0" i="1" u="none" strike="noStrike" baseline="0" dirty="0">
                <a:latin typeface="TimesNewRomanPS-ItalicMT"/>
              </a:rPr>
              <a:t> </a:t>
            </a:r>
            <a:r>
              <a:rPr lang="en-ID" sz="1800" b="0" i="1" u="none" strike="noStrike" baseline="0" dirty="0" err="1">
                <a:latin typeface="TimesNewRomanPS-ItalicMT"/>
              </a:rPr>
              <a:t>undang-undang</a:t>
            </a:r>
            <a:r>
              <a:rPr lang="en-ID" sz="1800" b="0" i="1" u="none" strike="noStrike" baseline="0" dirty="0">
                <a:latin typeface="TimesNewRomanPS-ItalicMT"/>
              </a:rPr>
              <a:t> yang </a:t>
            </a:r>
            <a:r>
              <a:rPr lang="en-ID" sz="1800" b="0" i="1" u="none" strike="noStrike" baseline="0" dirty="0" err="1">
                <a:latin typeface="TimesNewRomanPS-ItalicMT"/>
              </a:rPr>
              <a:t>perlu</a:t>
            </a:r>
            <a:r>
              <a:rPr lang="en-ID" sz="1800" b="0" i="1" u="none" strike="noStrike" baseline="0" dirty="0">
                <a:latin typeface="TimesNewRomanPS-ItalicMT"/>
              </a:rPr>
              <a:t> Anda </a:t>
            </a:r>
            <a:r>
              <a:rPr lang="en-ID" sz="1800" b="0" i="1" u="none" strike="noStrike" baseline="0" dirty="0" err="1">
                <a:latin typeface="TimesNewRomanPS-ItalicMT"/>
              </a:rPr>
              <a:t>kenali</a:t>
            </a:r>
            <a:r>
              <a:rPr lang="en-ID" sz="1800" b="0" i="1" u="none" strike="noStrike" baseline="0" dirty="0">
                <a:latin typeface="TimesNewRomanPS-ItalicMT"/>
              </a:rPr>
              <a:t> </a:t>
            </a:r>
            <a:r>
              <a:rPr lang="en-ID" sz="1800" b="0" i="1" u="none" strike="noStrike" baseline="0" dirty="0" err="1">
                <a:latin typeface="TimesNewRomanPS-ItalicMT"/>
              </a:rPr>
              <a:t>adalah</a:t>
            </a:r>
            <a:r>
              <a:rPr lang="en-ID" sz="1800" b="0" i="1" u="none" strike="noStrike" baseline="0" dirty="0">
                <a:latin typeface="TimesNewRomanPS-ItalicMT"/>
              </a:rPr>
              <a:t> </a:t>
            </a:r>
            <a:r>
              <a:rPr lang="en-ID" sz="1800" b="0" i="1" u="none" strike="noStrike" baseline="0" dirty="0" err="1">
                <a:latin typeface="TimesNewRomanPS-ItalicMT"/>
              </a:rPr>
              <a:t>bidang</a:t>
            </a:r>
            <a:r>
              <a:rPr lang="en-ID" sz="1800" b="0" i="1" u="none" strike="noStrike" baseline="0" dirty="0">
                <a:latin typeface="TimesNewRomanPS-ItalicMT"/>
              </a:rPr>
              <a:t> </a:t>
            </a:r>
            <a:r>
              <a:rPr lang="en-ID" sz="1800" b="0" i="1" u="none" strike="noStrike" baseline="0" dirty="0" err="1">
                <a:latin typeface="TimesNewRomanPS-ItalicMT"/>
              </a:rPr>
              <a:t>kesehatan</a:t>
            </a:r>
            <a:r>
              <a:rPr lang="en-ID" sz="1800" b="0" i="1" u="none" strike="noStrike" baseline="0" dirty="0">
                <a:latin typeface="TimesNewRomanPS-ItalicMT"/>
              </a:rPr>
              <a:t>. </a:t>
            </a:r>
            <a:r>
              <a:rPr lang="sv-SE" sz="1800" b="0" i="1" u="none" strike="noStrike" baseline="0" dirty="0">
                <a:latin typeface="TimesNewRomanPS-ItalicMT"/>
              </a:rPr>
              <a:t> Lakukan penilaian, apakah isi undang-undang tersebut menurut Anda </a:t>
            </a:r>
            <a:r>
              <a:rPr lang="en-ID" sz="1800" b="0" i="1" u="none" strike="noStrike" baseline="0" dirty="0" err="1">
                <a:latin typeface="TimesNewRomanPS-ItalicMT"/>
              </a:rPr>
              <a:t>bertentangan</a:t>
            </a:r>
            <a:r>
              <a:rPr lang="en-ID" sz="1800" b="0" i="1" u="none" strike="noStrike" baseline="0" dirty="0">
                <a:latin typeface="TimesNewRomanPS-ItalicMT"/>
              </a:rPr>
              <a:t> </a:t>
            </a:r>
            <a:r>
              <a:rPr lang="en-ID" sz="1800" b="0" i="1" u="none" strike="noStrike" baseline="0" dirty="0" err="1">
                <a:latin typeface="TimesNewRomanPS-ItalicMT"/>
              </a:rPr>
              <a:t>dengan</a:t>
            </a:r>
            <a:r>
              <a:rPr lang="en-ID" sz="1800" b="0" i="1" u="none" strike="noStrike" baseline="0" dirty="0">
                <a:latin typeface="TimesNewRomanPS-ItalicMT"/>
              </a:rPr>
              <a:t> UUD NRI 1945?</a:t>
            </a:r>
            <a:endParaRPr lang="en-ID" dirty="0"/>
          </a:p>
        </p:txBody>
      </p:sp>
    </p:spTree>
    <p:extLst>
      <p:ext uri="{BB962C8B-B14F-4D97-AF65-F5344CB8AC3E}">
        <p14:creationId xmlns:p14="http://schemas.microsoft.com/office/powerpoint/2010/main" val="3777052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85"/>
        <p:cNvGrpSpPr/>
        <p:nvPr/>
      </p:nvGrpSpPr>
      <p:grpSpPr>
        <a:xfrm>
          <a:off x="0" y="0"/>
          <a:ext cx="0" cy="0"/>
          <a:chOff x="0" y="0"/>
          <a:chExt cx="0" cy="0"/>
        </a:xfrm>
      </p:grpSpPr>
      <p:sp>
        <p:nvSpPr>
          <p:cNvPr id="886" name="Google Shape;886;p4"/>
          <p:cNvSpPr txBox="1">
            <a:spLocks noGrp="1"/>
          </p:cNvSpPr>
          <p:nvPr>
            <p:ph type="subTitle" idx="1"/>
          </p:nvPr>
        </p:nvSpPr>
        <p:spPr>
          <a:xfrm>
            <a:off x="766986" y="1131590"/>
            <a:ext cx="5760640" cy="2938284"/>
          </a:xfrm>
          <a:prstGeom prst="rect">
            <a:avLst/>
          </a:prstGeom>
          <a:noFill/>
          <a:ln>
            <a:noFill/>
          </a:ln>
        </p:spPr>
        <p:txBody>
          <a:bodyPr spcFirstLastPara="1" wrap="square" lIns="91425" tIns="91425" rIns="91425" bIns="91425" anchor="ctr" anchorCtr="0">
            <a:noAutofit/>
          </a:bodyPr>
          <a:lstStyle/>
          <a:p>
            <a:pPr algn="just"/>
            <a:r>
              <a:rPr lang="en-ID" sz="1600" b="0" i="0" u="none" strike="noStrike" baseline="0" dirty="0" err="1">
                <a:latin typeface="HP#20Simplified#20Light"/>
              </a:rPr>
              <a:t>Dalam</a:t>
            </a:r>
            <a:r>
              <a:rPr lang="en-ID" sz="1600" b="0" i="0" u="none" strike="noStrike" baseline="0" dirty="0">
                <a:latin typeface="HP#20Simplified#20Light"/>
              </a:rPr>
              <a:t> </a:t>
            </a:r>
            <a:r>
              <a:rPr lang="en-ID" sz="1600" b="0" i="0" u="none" strike="noStrike" baseline="0" dirty="0" err="1">
                <a:latin typeface="HP#20Simplified#20Light"/>
              </a:rPr>
              <a:t>hidup</a:t>
            </a:r>
            <a:r>
              <a:rPr lang="en-ID" sz="1600" b="0" i="0" u="none" strike="noStrike" baseline="0" dirty="0">
                <a:latin typeface="HP#20Simplified#20Light"/>
              </a:rPr>
              <a:t> </a:t>
            </a:r>
            <a:r>
              <a:rPr lang="en-ID" sz="1600" b="0" i="0" u="none" strike="noStrike" baseline="0" dirty="0" err="1">
                <a:latin typeface="HP#20Simplified#20Light"/>
              </a:rPr>
              <a:t>bernegara</a:t>
            </a:r>
            <a:r>
              <a:rPr lang="en-ID" sz="1600" b="0" i="0" u="none" strike="noStrike" baseline="0" dirty="0">
                <a:latin typeface="HP#20Simplified#20Light"/>
              </a:rPr>
              <a:t>, Anda </a:t>
            </a:r>
            <a:r>
              <a:rPr lang="en-ID" sz="1600" b="0" i="0" u="none" strike="noStrike" baseline="0" dirty="0" err="1">
                <a:latin typeface="HP#20Simplified#20Light"/>
              </a:rPr>
              <a:t>dapat</a:t>
            </a:r>
            <a:r>
              <a:rPr lang="en-ID" sz="1600" b="0" i="0" u="none" strike="noStrike" baseline="0" dirty="0">
                <a:latin typeface="HP#20Simplified#20Light"/>
              </a:rPr>
              <a:t> </a:t>
            </a:r>
            <a:r>
              <a:rPr lang="en-ID" sz="1600" b="0" i="0" u="none" strike="noStrike" baseline="0" dirty="0" err="1">
                <a:latin typeface="HP#20Simplified#20Light"/>
              </a:rPr>
              <a:t>menemukan</a:t>
            </a:r>
            <a:r>
              <a:rPr lang="en-ID" sz="1600" b="0" i="0" u="none" strike="noStrike" baseline="0" dirty="0">
                <a:latin typeface="HP#20Simplified#20Light"/>
              </a:rPr>
              <a:t> </a:t>
            </a:r>
            <a:r>
              <a:rPr lang="en-ID" sz="1600" b="0" i="0" u="none" strike="noStrike" baseline="0" dirty="0" err="1">
                <a:latin typeface="HP#20Simplified#20Light"/>
              </a:rPr>
              <a:t>beberapa</a:t>
            </a:r>
            <a:r>
              <a:rPr lang="en-ID" sz="1600" b="0" i="0" u="none" strike="noStrike" baseline="0" dirty="0">
                <a:latin typeface="HP#20Simplified#20Light"/>
              </a:rPr>
              <a:t> </a:t>
            </a:r>
            <a:r>
              <a:rPr lang="en-ID" sz="1600" b="0" i="0" u="none" strike="noStrike" baseline="0" dirty="0" err="1">
                <a:latin typeface="HP#20Simplified#20Light"/>
              </a:rPr>
              <a:t>aturan</a:t>
            </a:r>
            <a:r>
              <a:rPr lang="en-ID" sz="1600" b="0" i="0" u="none" strike="noStrike" baseline="0" dirty="0">
                <a:latin typeface="HP#20Simplified#20Light"/>
              </a:rPr>
              <a:t> yang </a:t>
            </a:r>
            <a:r>
              <a:rPr lang="sv-SE" sz="1600" b="0" i="0" u="none" strike="noStrike" baseline="0" dirty="0">
                <a:latin typeface="HP#20Simplified#20Light"/>
              </a:rPr>
              <a:t>mengatur bagaimana pemerintahan dijalankan. Misalnya, siapa yang </a:t>
            </a:r>
            <a:r>
              <a:rPr lang="fi-FI" sz="1600" b="0" i="0" u="none" strike="noStrike" baseline="0" dirty="0">
                <a:latin typeface="HP#20Simplified#20Light"/>
              </a:rPr>
              <a:t>menjalankan kekuasaan pemerintahan dan bagaimana kekuasaan tersebut </a:t>
            </a:r>
            <a:r>
              <a:rPr lang="en-ID" sz="1600" b="0" i="0" u="none" strike="noStrike" baseline="0" dirty="0" err="1">
                <a:latin typeface="HP#20Simplified#20Light"/>
              </a:rPr>
              <a:t>diperoleh</a:t>
            </a:r>
            <a:r>
              <a:rPr lang="en-ID" sz="1600" b="0" i="0" u="none" strike="noStrike" baseline="0" dirty="0">
                <a:latin typeface="HP#20Simplified#20Light"/>
              </a:rPr>
              <a:t>. Anda juga </a:t>
            </a:r>
            <a:r>
              <a:rPr lang="en-ID" sz="1600" b="0" i="0" u="none" strike="noStrike" baseline="0" dirty="0" err="1">
                <a:latin typeface="HP#20Simplified#20Light"/>
              </a:rPr>
              <a:t>dapat</a:t>
            </a:r>
            <a:r>
              <a:rPr lang="en-ID" sz="1600" b="0" i="0" u="none" strike="noStrike" baseline="0" dirty="0">
                <a:latin typeface="HP#20Simplified#20Light"/>
              </a:rPr>
              <a:t> </a:t>
            </a:r>
            <a:r>
              <a:rPr lang="en-ID" sz="1600" b="0" i="0" u="none" strike="noStrike" baseline="0" dirty="0" err="1">
                <a:latin typeface="HP#20Simplified#20Light"/>
              </a:rPr>
              <a:t>menemukan</a:t>
            </a:r>
            <a:r>
              <a:rPr lang="en-ID" sz="1600" b="0" i="0" u="none" strike="noStrike" baseline="0" dirty="0">
                <a:latin typeface="HP#20Simplified#20Light"/>
              </a:rPr>
              <a:t> </a:t>
            </a:r>
            <a:r>
              <a:rPr lang="en-ID" sz="1600" b="0" i="0" u="none" strike="noStrike" baseline="0" dirty="0" err="1">
                <a:latin typeface="HP#20Simplified#20Light"/>
              </a:rPr>
              <a:t>adanya</a:t>
            </a:r>
            <a:r>
              <a:rPr lang="en-ID" sz="1600" b="0" i="0" u="none" strike="noStrike" baseline="0" dirty="0">
                <a:latin typeface="HP#20Simplified#20Light"/>
              </a:rPr>
              <a:t> </a:t>
            </a:r>
            <a:r>
              <a:rPr lang="en-ID" sz="1600" b="0" i="0" u="none" strike="noStrike" baseline="0" dirty="0" err="1">
                <a:latin typeface="HP#20Simplified#20Light"/>
              </a:rPr>
              <a:t>beberapa</a:t>
            </a:r>
            <a:r>
              <a:rPr lang="en-ID" sz="1600" b="0" i="0" u="none" strike="noStrike" baseline="0" dirty="0">
                <a:latin typeface="HP#20Simplified#20Light"/>
              </a:rPr>
              <a:t> </a:t>
            </a:r>
            <a:r>
              <a:rPr lang="en-ID" sz="1600" b="0" i="0" u="none" strike="noStrike" baseline="0" dirty="0" err="1">
                <a:latin typeface="HP#20Simplified#20Light"/>
              </a:rPr>
              <a:t>aturan</a:t>
            </a:r>
            <a:r>
              <a:rPr lang="en-ID" sz="1600" b="0" i="0" u="none" strike="noStrike" baseline="0" dirty="0">
                <a:latin typeface="HP#20Simplified#20Light"/>
              </a:rPr>
              <a:t> yang </a:t>
            </a:r>
            <a:r>
              <a:rPr lang="en-ID" sz="1600" b="0" i="0" u="none" strike="noStrike" baseline="0" dirty="0" err="1">
                <a:latin typeface="HP#20Simplified#20Light"/>
              </a:rPr>
              <a:t>sama</a:t>
            </a:r>
            <a:r>
              <a:rPr lang="en-ID" sz="1600" b="0" i="0" u="none" strike="noStrike" baseline="0" dirty="0">
                <a:latin typeface="HP#20Simplified#20Light"/>
              </a:rPr>
              <a:t> </a:t>
            </a:r>
            <a:r>
              <a:rPr lang="en-ID" sz="1600" b="0" i="0" u="none" strike="noStrike" baseline="0" dirty="0" err="1">
                <a:latin typeface="HP#20Simplified#20Light"/>
              </a:rPr>
              <a:t>sekali</a:t>
            </a:r>
            <a:r>
              <a:rPr lang="en-ID" sz="1600" b="0" i="0" u="none" strike="noStrike" baseline="0" dirty="0">
                <a:latin typeface="HP#20Simplified#20Light"/>
              </a:rPr>
              <a:t> </a:t>
            </a:r>
            <a:r>
              <a:rPr lang="en-ID" sz="1600" b="0" i="0" u="none" strike="noStrike" baseline="0" dirty="0" err="1">
                <a:latin typeface="HP#20Simplified#20Light"/>
              </a:rPr>
              <a:t>tidak</a:t>
            </a:r>
            <a:r>
              <a:rPr lang="en-ID" sz="1600" b="0" i="0" u="none" strike="noStrike" baseline="0" dirty="0">
                <a:latin typeface="HP#20Simplified#20Light"/>
              </a:rPr>
              <a:t> </a:t>
            </a:r>
            <a:r>
              <a:rPr lang="en-ID" sz="1600" b="0" i="0" u="none" strike="noStrike" baseline="0" dirty="0" err="1">
                <a:latin typeface="HP#20Simplified#20Light"/>
              </a:rPr>
              <a:t>berhubungan</a:t>
            </a:r>
            <a:r>
              <a:rPr lang="en-ID" sz="1600" b="0" i="0" u="none" strike="noStrike" baseline="0" dirty="0">
                <a:latin typeface="HP#20Simplified#20Light"/>
              </a:rPr>
              <a:t> </a:t>
            </a:r>
            <a:r>
              <a:rPr lang="en-ID" sz="1600" b="0" i="0" u="none" strike="noStrike" baseline="0" dirty="0" err="1">
                <a:latin typeface="HP#20Simplified#20Light"/>
              </a:rPr>
              <a:t>dengan</a:t>
            </a:r>
            <a:r>
              <a:rPr lang="en-ID" sz="1600" b="0" i="0" u="none" strike="noStrike" baseline="0" dirty="0">
                <a:latin typeface="HP#20Simplified#20Light"/>
              </a:rPr>
              <a:t> </a:t>
            </a:r>
            <a:r>
              <a:rPr lang="en-ID" sz="1600" b="0" i="0" u="none" strike="noStrike" baseline="0" dirty="0" err="1">
                <a:latin typeface="HP#20Simplified#20Light"/>
              </a:rPr>
              <a:t>cara-cara</a:t>
            </a:r>
            <a:r>
              <a:rPr lang="en-ID" sz="1600" b="0" i="0" u="none" strike="noStrike" baseline="0" dirty="0">
                <a:latin typeface="HP#20Simplified#20Light"/>
              </a:rPr>
              <a:t> </a:t>
            </a:r>
            <a:r>
              <a:rPr lang="en-ID" sz="1600" b="0" i="0" u="none" strike="noStrike" baseline="0" dirty="0" err="1">
                <a:latin typeface="HP#20Simplified#20Light"/>
              </a:rPr>
              <a:t>pemerintahan</a:t>
            </a:r>
            <a:r>
              <a:rPr lang="en-ID" sz="1600" b="0" i="0" u="none" strike="noStrike" baseline="0" dirty="0">
                <a:latin typeface="HP#20Simplified#20Light"/>
              </a:rPr>
              <a:t> </a:t>
            </a:r>
            <a:r>
              <a:rPr lang="en-ID" sz="1600" b="0" i="0" u="none" strike="noStrike" baseline="0" dirty="0" err="1">
                <a:latin typeface="HP#20Simplified#20Light"/>
              </a:rPr>
              <a:t>dijalankan</a:t>
            </a:r>
            <a:r>
              <a:rPr lang="en-ID" sz="1600" b="0" i="0" u="none" strike="noStrike" baseline="0" dirty="0">
                <a:latin typeface="HP#20Simplified#20Light"/>
              </a:rPr>
              <a:t>. </a:t>
            </a:r>
            <a:r>
              <a:rPr lang="sv-SE" sz="1600" b="0" i="0" u="none" strike="noStrike" baseline="0" dirty="0">
                <a:latin typeface="HP#20Simplified#20Light"/>
              </a:rPr>
              <a:t>Misalnya, bagaimana aturan mengendarai kendaraan bermotor di jalan raya </a:t>
            </a:r>
            <a:r>
              <a:rPr lang="en-ID" sz="1600" b="0" i="0" u="none" strike="noStrike" baseline="0" dirty="0">
                <a:latin typeface="HP#20Simplified#20Light"/>
              </a:rPr>
              <a:t>dan </a:t>
            </a:r>
            <a:r>
              <a:rPr lang="en-ID" sz="1600" b="0" i="0" u="none" strike="noStrike" baseline="0" dirty="0" err="1">
                <a:latin typeface="HP#20Simplified#20Light"/>
              </a:rPr>
              <a:t>bagaimana</a:t>
            </a:r>
            <a:r>
              <a:rPr lang="en-ID" sz="1600" b="0" i="0" u="none" strike="noStrike" baseline="0" dirty="0">
                <a:latin typeface="HP#20Simplified#20Light"/>
              </a:rPr>
              <a:t> </a:t>
            </a:r>
            <a:r>
              <a:rPr lang="en-ID" sz="1600" b="0" i="0" u="none" strike="noStrike" baseline="0" dirty="0" err="1">
                <a:latin typeface="HP#20Simplified#20Light"/>
              </a:rPr>
              <a:t>cara</a:t>
            </a:r>
            <a:r>
              <a:rPr lang="en-ID" sz="1600" b="0" i="0" u="none" strike="noStrike" baseline="0" dirty="0">
                <a:latin typeface="HP#20Simplified#20Light"/>
              </a:rPr>
              <a:t> </a:t>
            </a:r>
            <a:r>
              <a:rPr lang="en-ID" sz="1600" b="0" i="0" u="none" strike="noStrike" baseline="0" dirty="0" err="1">
                <a:latin typeface="HP#20Simplified#20Light"/>
              </a:rPr>
              <a:t>mencari</a:t>
            </a:r>
            <a:r>
              <a:rPr lang="en-ID" sz="1600" b="0" i="0" u="none" strike="noStrike" baseline="0" dirty="0">
                <a:latin typeface="HP#20Simplified#20Light"/>
              </a:rPr>
              <a:t> </a:t>
            </a:r>
            <a:r>
              <a:rPr lang="en-ID" sz="1600" b="0" i="0" u="none" strike="noStrike" baseline="0" dirty="0" err="1">
                <a:latin typeface="HP#20Simplified#20Light"/>
              </a:rPr>
              <a:t>keadilan</a:t>
            </a:r>
            <a:r>
              <a:rPr lang="en-ID" sz="1600" b="0" i="0" u="none" strike="noStrike" baseline="0" dirty="0">
                <a:latin typeface="HP#20Simplified#20Light"/>
              </a:rPr>
              <a:t> </a:t>
            </a:r>
            <a:r>
              <a:rPr lang="en-ID" sz="1600" b="0" i="0" u="none" strike="noStrike" baseline="0" dirty="0" err="1">
                <a:latin typeface="HP#20Simplified#20Light"/>
              </a:rPr>
              <a:t>jika</a:t>
            </a:r>
            <a:r>
              <a:rPr lang="en-ID" sz="1600" b="0" i="0" u="none" strike="noStrike" baseline="0" dirty="0">
                <a:latin typeface="HP#20Simplified#20Light"/>
              </a:rPr>
              <a:t> </a:t>
            </a:r>
            <a:r>
              <a:rPr lang="en-ID" sz="1600" b="0" i="0" u="none" strike="noStrike" baseline="0" dirty="0" err="1">
                <a:latin typeface="HP#20Simplified#20Light"/>
              </a:rPr>
              <a:t>hak</a:t>
            </a:r>
            <a:r>
              <a:rPr lang="en-ID" sz="1600" b="0" i="0" u="none" strike="noStrike" baseline="0" dirty="0">
                <a:latin typeface="HP#20Simplified#20Light"/>
              </a:rPr>
              <a:t> </a:t>
            </a:r>
            <a:r>
              <a:rPr lang="en-ID" sz="1600" b="0" i="0" u="none" strike="noStrike" baseline="0" dirty="0" err="1">
                <a:latin typeface="HP#20Simplified#20Light"/>
              </a:rPr>
              <a:t>dilanggar</a:t>
            </a:r>
            <a:r>
              <a:rPr lang="en-ID" sz="1600" b="0" i="0" u="none" strike="noStrike" baseline="0" dirty="0">
                <a:latin typeface="HP#20Simplified#20Light"/>
              </a:rPr>
              <a:t> orang lain.</a:t>
            </a:r>
            <a:endParaRPr sz="1400" dirty="0"/>
          </a:p>
        </p:txBody>
      </p:sp>
      <p:sp>
        <p:nvSpPr>
          <p:cNvPr id="887" name="Google Shape;887;p4"/>
          <p:cNvSpPr txBox="1">
            <a:spLocks noGrp="1"/>
          </p:cNvSpPr>
          <p:nvPr>
            <p:ph type="title"/>
          </p:nvPr>
        </p:nvSpPr>
        <p:spPr>
          <a:xfrm>
            <a:off x="766986" y="517189"/>
            <a:ext cx="7381527" cy="887067"/>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3200"/>
              <a:buNone/>
            </a:pPr>
            <a:r>
              <a:rPr lang="en-US" sz="3200" dirty="0" err="1"/>
              <a:t>Konstitusi</a:t>
            </a:r>
            <a:r>
              <a:rPr lang="en-US" sz="3200" dirty="0"/>
              <a:t>..</a:t>
            </a:r>
            <a:endParaRPr sz="3200" dirty="0"/>
          </a:p>
        </p:txBody>
      </p:sp>
      <p:pic>
        <p:nvPicPr>
          <p:cNvPr id="3" name="Picture 2">
            <a:extLst>
              <a:ext uri="{FF2B5EF4-FFF2-40B4-BE49-F238E27FC236}">
                <a16:creationId xmlns:a16="http://schemas.microsoft.com/office/drawing/2014/main" id="{BCD07EF3-CE2A-4259-ADD1-A90D852EF22B}"/>
              </a:ext>
            </a:extLst>
          </p:cNvPr>
          <p:cNvPicPr>
            <a:picLocks noChangeAspect="1"/>
          </p:cNvPicPr>
          <p:nvPr/>
        </p:nvPicPr>
        <p:blipFill>
          <a:blip r:embed="rId3"/>
          <a:stretch>
            <a:fillRect/>
          </a:stretch>
        </p:blipFill>
        <p:spPr>
          <a:xfrm>
            <a:off x="6936251" y="838544"/>
            <a:ext cx="1440763" cy="2213397"/>
          </a:xfrm>
          <a:prstGeom prst="rect">
            <a:avLst/>
          </a:prstGeom>
        </p:spPr>
      </p:pic>
      <p:sp>
        <p:nvSpPr>
          <p:cNvPr id="8" name="TextBox 7">
            <a:extLst>
              <a:ext uri="{FF2B5EF4-FFF2-40B4-BE49-F238E27FC236}">
                <a16:creationId xmlns:a16="http://schemas.microsoft.com/office/drawing/2014/main" id="{CABC0F04-7F36-4E8A-ADD7-2FAB3457393F}"/>
              </a:ext>
            </a:extLst>
          </p:cNvPr>
          <p:cNvSpPr txBox="1"/>
          <p:nvPr/>
        </p:nvSpPr>
        <p:spPr>
          <a:xfrm>
            <a:off x="6936250" y="3089261"/>
            <a:ext cx="1652579" cy="923330"/>
          </a:xfrm>
          <a:prstGeom prst="rect">
            <a:avLst/>
          </a:prstGeom>
          <a:noFill/>
        </p:spPr>
        <p:txBody>
          <a:bodyPr wrap="square">
            <a:spAutoFit/>
          </a:bodyPr>
          <a:lstStyle/>
          <a:p>
            <a:pPr algn="ctr"/>
            <a:r>
              <a:rPr lang="en-ID" sz="900" b="0" i="0" u="none" strike="noStrike" baseline="0" dirty="0">
                <a:latin typeface="ArialMT"/>
              </a:rPr>
              <a:t>Gambar IV.1 UUD NRI 1945 </a:t>
            </a:r>
            <a:r>
              <a:rPr lang="en-ID" sz="900" b="0" i="0" u="none" strike="noStrike" baseline="0" dirty="0" err="1">
                <a:latin typeface="ArialMT"/>
              </a:rPr>
              <a:t>sebagai</a:t>
            </a:r>
            <a:r>
              <a:rPr lang="en-ID" sz="900" b="0" i="0" u="none" strike="noStrike" baseline="0" dirty="0">
                <a:latin typeface="ArialMT"/>
              </a:rPr>
              <a:t> </a:t>
            </a:r>
            <a:r>
              <a:rPr lang="en-ID" sz="900" b="0" i="0" u="none" strike="noStrike" baseline="0" dirty="0" err="1">
                <a:latin typeface="ArialMT"/>
              </a:rPr>
              <a:t>konstitusi</a:t>
            </a:r>
            <a:r>
              <a:rPr lang="en-ID" sz="900" b="0" i="0" u="none" strike="noStrike" baseline="0" dirty="0">
                <a:latin typeface="ArialMT"/>
              </a:rPr>
              <a:t> negara Indonesia. </a:t>
            </a:r>
            <a:r>
              <a:rPr lang="en-ID" sz="900" b="0" i="0" u="none" strike="noStrike" baseline="0" dirty="0" err="1">
                <a:latin typeface="ArialMT"/>
              </a:rPr>
              <a:t>Apa</a:t>
            </a:r>
            <a:r>
              <a:rPr lang="en-ID" sz="900" b="0" i="0" u="none" strike="noStrike" baseline="0" dirty="0">
                <a:latin typeface="ArialMT"/>
              </a:rPr>
              <a:t> </a:t>
            </a:r>
            <a:r>
              <a:rPr lang="en-ID" sz="900" b="0" i="0" u="none" strike="noStrike" baseline="0" dirty="0" err="1">
                <a:latin typeface="ArialMT"/>
              </a:rPr>
              <a:t>isinya</a:t>
            </a:r>
            <a:r>
              <a:rPr lang="en-ID" sz="900" b="0" i="0" u="none" strike="noStrike" baseline="0" dirty="0">
                <a:latin typeface="ArialMT"/>
              </a:rPr>
              <a:t>?</a:t>
            </a:r>
          </a:p>
          <a:p>
            <a:pPr algn="ctr"/>
            <a:r>
              <a:rPr lang="en-US" sz="900" b="0" i="0" u="none" strike="noStrike" baseline="0" dirty="0" err="1">
                <a:latin typeface="ArialMT"/>
              </a:rPr>
              <a:t>Sumber</a:t>
            </a:r>
            <a:r>
              <a:rPr lang="en-US" sz="900" b="0" i="0" u="none" strike="noStrike" baseline="0" dirty="0">
                <a:latin typeface="ArialMT"/>
              </a:rPr>
              <a:t>: http://kabarraja.blogspot.com</a:t>
            </a:r>
            <a:endParaRPr lang="en-ID" sz="900" dirty="0"/>
          </a:p>
        </p:txBody>
      </p:sp>
    </p:spTree>
    <p:extLst>
      <p:ext uri="{BB962C8B-B14F-4D97-AF65-F5344CB8AC3E}">
        <p14:creationId xmlns:p14="http://schemas.microsoft.com/office/powerpoint/2010/main" val="1548709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85"/>
        <p:cNvGrpSpPr/>
        <p:nvPr/>
      </p:nvGrpSpPr>
      <p:grpSpPr>
        <a:xfrm>
          <a:off x="0" y="0"/>
          <a:ext cx="0" cy="0"/>
          <a:chOff x="0" y="0"/>
          <a:chExt cx="0" cy="0"/>
        </a:xfrm>
      </p:grpSpPr>
      <p:sp>
        <p:nvSpPr>
          <p:cNvPr id="886" name="Google Shape;886;p4"/>
          <p:cNvSpPr txBox="1">
            <a:spLocks noGrp="1"/>
          </p:cNvSpPr>
          <p:nvPr>
            <p:ph type="subTitle" idx="1"/>
          </p:nvPr>
        </p:nvSpPr>
        <p:spPr>
          <a:xfrm>
            <a:off x="766986" y="1404256"/>
            <a:ext cx="5760640" cy="2665618"/>
          </a:xfrm>
          <a:prstGeom prst="rect">
            <a:avLst/>
          </a:prstGeom>
          <a:noFill/>
          <a:ln>
            <a:noFill/>
          </a:ln>
        </p:spPr>
        <p:txBody>
          <a:bodyPr spcFirstLastPara="1" wrap="square" lIns="91425" tIns="91425" rIns="91425" bIns="91425" anchor="ctr" anchorCtr="0">
            <a:noAutofit/>
          </a:bodyPr>
          <a:lstStyle/>
          <a:p>
            <a:pPr algn="just"/>
            <a:r>
              <a:rPr lang="en-ID" sz="1600" b="0" i="0" u="none" strike="noStrike" baseline="0" dirty="0" err="1">
                <a:latin typeface="HP#20Simplified#20Light"/>
              </a:rPr>
              <a:t>Konstitusi</a:t>
            </a:r>
            <a:r>
              <a:rPr lang="en-ID" sz="1600" b="0" i="0" u="none" strike="noStrike" baseline="0" dirty="0">
                <a:latin typeface="HP#20Simplified#20Light"/>
              </a:rPr>
              <a:t> </a:t>
            </a:r>
            <a:r>
              <a:rPr lang="en-ID" sz="1600" b="0" i="0" u="none" strike="noStrike" baseline="0" dirty="0" err="1">
                <a:latin typeface="HP#20Simplified#20Light"/>
              </a:rPr>
              <a:t>adalah</a:t>
            </a:r>
            <a:r>
              <a:rPr lang="en-ID" sz="1600" b="0" i="0" u="none" strike="noStrike" baseline="0" dirty="0">
                <a:latin typeface="HP#20Simplified#20Light"/>
              </a:rPr>
              <a:t> </a:t>
            </a:r>
            <a:r>
              <a:rPr lang="en-ID" sz="1600" b="0" i="0" u="none" strike="noStrike" baseline="0" dirty="0" err="1">
                <a:latin typeface="HP#20Simplified#20Light"/>
              </a:rPr>
              <a:t>seperangkat</a:t>
            </a:r>
            <a:r>
              <a:rPr lang="en-ID" sz="1600" b="0" i="0" u="none" strike="noStrike" baseline="0" dirty="0">
                <a:latin typeface="HP#20Simplified#20Light"/>
              </a:rPr>
              <a:t> </a:t>
            </a:r>
            <a:r>
              <a:rPr lang="en-ID" sz="1600" b="0" i="0" u="none" strike="noStrike" baseline="0" dirty="0" err="1">
                <a:latin typeface="HP#20Simplified#20Light"/>
              </a:rPr>
              <a:t>aturan</a:t>
            </a:r>
            <a:r>
              <a:rPr lang="en-ID" sz="1600" dirty="0">
                <a:latin typeface="HP#20Simplified#20Light"/>
              </a:rPr>
              <a:t> </a:t>
            </a:r>
            <a:r>
              <a:rPr lang="en-ID" sz="1600" b="0" i="0" u="none" strike="noStrike" baseline="0" dirty="0" err="1">
                <a:latin typeface="HP#20Simplified#20Light"/>
              </a:rPr>
              <a:t>atau</a:t>
            </a:r>
            <a:r>
              <a:rPr lang="en-ID" sz="1600" b="0" i="0" u="none" strike="noStrike" baseline="0" dirty="0">
                <a:latin typeface="HP#20Simplified#20Light"/>
              </a:rPr>
              <a:t> </a:t>
            </a:r>
            <a:r>
              <a:rPr lang="en-ID" sz="1600" b="0" i="0" u="none" strike="noStrike" baseline="0" dirty="0" err="1">
                <a:latin typeface="HP#20Simplified#20Light"/>
              </a:rPr>
              <a:t>hukum</a:t>
            </a:r>
            <a:r>
              <a:rPr lang="en-ID" sz="1600" b="0" i="0" u="none" strike="noStrike" baseline="0" dirty="0">
                <a:latin typeface="HP#20Simplified#20Light"/>
              </a:rPr>
              <a:t> yang </a:t>
            </a:r>
            <a:r>
              <a:rPr lang="en-ID" sz="1600" b="0" i="0" u="none" strike="noStrike" baseline="0" dirty="0" err="1">
                <a:latin typeface="HP#20Simplified#20Light"/>
              </a:rPr>
              <a:t>berisi</a:t>
            </a:r>
            <a:r>
              <a:rPr lang="en-ID" sz="1600" b="0" i="0" u="none" strike="noStrike" baseline="0" dirty="0">
                <a:latin typeface="HP#20Simplified#20Light"/>
              </a:rPr>
              <a:t> </a:t>
            </a:r>
            <a:r>
              <a:rPr lang="en-ID" sz="1600" b="0" i="0" u="none" strike="noStrike" baseline="0" dirty="0" err="1">
                <a:latin typeface="HP#20Simplified#20Light"/>
              </a:rPr>
              <a:t>ketentuan</a:t>
            </a:r>
            <a:r>
              <a:rPr lang="en-ID" sz="1600" b="0" i="0" u="none" strike="noStrike" baseline="0" dirty="0">
                <a:latin typeface="HP#20Simplified#20Light"/>
              </a:rPr>
              <a:t> </a:t>
            </a:r>
            <a:r>
              <a:rPr lang="en-ID" sz="1600" b="0" i="0" u="none" strike="noStrike" baseline="0" dirty="0" err="1">
                <a:latin typeface="HP#20Simplified#20Light"/>
              </a:rPr>
              <a:t>tentang</a:t>
            </a:r>
            <a:r>
              <a:rPr lang="en-ID" sz="1600" b="0" i="0" u="none" strike="noStrike" baseline="0" dirty="0">
                <a:latin typeface="HP#20Simplified#20Light"/>
              </a:rPr>
              <a:t> </a:t>
            </a:r>
            <a:r>
              <a:rPr lang="en-ID" sz="1600" b="0" i="0" u="none" strike="noStrike" baseline="0" dirty="0" err="1">
                <a:latin typeface="HP#20Simplified#20Light"/>
              </a:rPr>
              <a:t>bagaimana</a:t>
            </a:r>
            <a:r>
              <a:rPr lang="en-ID" sz="1600" b="0" i="0" u="none" strike="noStrike" baseline="0" dirty="0">
                <a:latin typeface="HP#20Simplified#20Light"/>
              </a:rPr>
              <a:t> </a:t>
            </a:r>
            <a:r>
              <a:rPr lang="en-ID" sz="1600" b="0" i="0" u="none" strike="noStrike" baseline="0" dirty="0" err="1">
                <a:latin typeface="HP#20Simplified#20Light"/>
              </a:rPr>
              <a:t>pemerintah</a:t>
            </a:r>
            <a:r>
              <a:rPr lang="en-ID" sz="1600" b="0" i="0" u="none" strike="noStrike" baseline="0" dirty="0">
                <a:latin typeface="HP#20Simplified#20Light"/>
              </a:rPr>
              <a:t> </a:t>
            </a:r>
            <a:r>
              <a:rPr lang="en-ID" sz="1600" b="0" i="0" u="none" strike="noStrike" baseline="0" dirty="0" err="1">
                <a:latin typeface="HP#20Simplified#20Light"/>
              </a:rPr>
              <a:t>diatur</a:t>
            </a:r>
            <a:r>
              <a:rPr lang="en-ID" sz="1600" dirty="0">
                <a:latin typeface="HP#20Simplified#20Light"/>
              </a:rPr>
              <a:t> </a:t>
            </a:r>
            <a:r>
              <a:rPr lang="en-ID" sz="1600" b="0" i="0" u="none" strike="noStrike" baseline="0" dirty="0">
                <a:latin typeface="HP#20Simplified#20Light"/>
              </a:rPr>
              <a:t>dan </a:t>
            </a:r>
            <a:r>
              <a:rPr lang="en-ID" sz="1600" b="0" i="0" u="none" strike="noStrike" baseline="0" dirty="0" err="1">
                <a:latin typeface="HP#20Simplified#20Light"/>
              </a:rPr>
              <a:t>dijalankan</a:t>
            </a:r>
            <a:r>
              <a:rPr lang="en-ID" sz="1600" b="0" i="0" u="none" strike="noStrike" baseline="0" dirty="0">
                <a:latin typeface="HP#20Simplified#20Light"/>
              </a:rPr>
              <a:t>. Oleh </a:t>
            </a:r>
            <a:r>
              <a:rPr lang="en-ID" sz="1600" b="0" i="0" u="none" strike="noStrike" baseline="0" dirty="0" err="1">
                <a:latin typeface="HP#20Simplified#20Light"/>
              </a:rPr>
              <a:t>karena</a:t>
            </a:r>
            <a:r>
              <a:rPr lang="en-ID" sz="1600" b="0" i="0" u="none" strike="noStrike" baseline="0" dirty="0">
                <a:latin typeface="HP#20Simplified#20Light"/>
              </a:rPr>
              <a:t> </a:t>
            </a:r>
            <a:r>
              <a:rPr lang="en-ID" sz="1600" b="0" i="0" u="none" strike="noStrike" baseline="0" dirty="0" err="1">
                <a:latin typeface="HP#20Simplified#20Light"/>
              </a:rPr>
              <a:t>aturan</a:t>
            </a:r>
            <a:r>
              <a:rPr lang="en-ID" sz="1600" b="0" i="0" u="none" strike="noStrike" baseline="0" dirty="0">
                <a:latin typeface="HP#20Simplified#20Light"/>
              </a:rPr>
              <a:t> </a:t>
            </a:r>
            <a:r>
              <a:rPr lang="en-ID" sz="1600" b="0" i="0" u="none" strike="noStrike" baseline="0" dirty="0" err="1">
                <a:latin typeface="HP#20Simplified#20Light"/>
              </a:rPr>
              <a:t>atau</a:t>
            </a:r>
            <a:r>
              <a:rPr lang="en-ID" sz="1600" b="0" i="0" u="none" strike="noStrike" baseline="0" dirty="0">
                <a:latin typeface="HP#20Simplified#20Light"/>
              </a:rPr>
              <a:t> </a:t>
            </a:r>
            <a:r>
              <a:rPr lang="en-ID" sz="1600" b="0" i="0" u="none" strike="noStrike" baseline="0" dirty="0" err="1">
                <a:latin typeface="HP#20Simplified#20Light"/>
              </a:rPr>
              <a:t>hukum</a:t>
            </a:r>
            <a:r>
              <a:rPr lang="en-ID" sz="1600" b="0" i="0" u="none" strike="noStrike" baseline="0" dirty="0">
                <a:latin typeface="HP#20Simplified#20Light"/>
              </a:rPr>
              <a:t> yang </a:t>
            </a:r>
            <a:r>
              <a:rPr lang="en-ID" sz="1600" b="0" i="0" u="none" strike="noStrike" baseline="0" dirty="0" err="1">
                <a:latin typeface="HP#20Simplified#20Light"/>
              </a:rPr>
              <a:t>terdapat</a:t>
            </a:r>
            <a:r>
              <a:rPr lang="en-ID" sz="1600" b="0" i="0" u="none" strike="noStrike" baseline="0" dirty="0">
                <a:latin typeface="HP#20Simplified#20Light"/>
              </a:rPr>
              <a:t> </a:t>
            </a:r>
            <a:r>
              <a:rPr lang="en-ID" sz="1600" b="0" i="0" u="none" strike="noStrike" baseline="0" dirty="0" err="1">
                <a:latin typeface="HP#20Simplified#20Light"/>
              </a:rPr>
              <a:t>dalam</a:t>
            </a:r>
            <a:r>
              <a:rPr lang="en-ID" sz="1600" dirty="0">
                <a:latin typeface="HP#20Simplified#20Light"/>
              </a:rPr>
              <a:t> </a:t>
            </a:r>
            <a:r>
              <a:rPr lang="en-ID" sz="1600" b="0" i="0" u="none" strike="noStrike" baseline="0" dirty="0" err="1">
                <a:latin typeface="HP#20Simplified#20Light"/>
              </a:rPr>
              <a:t>konstitusi</a:t>
            </a:r>
            <a:r>
              <a:rPr lang="en-ID" sz="1600" b="0" i="0" u="none" strike="noStrike" baseline="0" dirty="0">
                <a:latin typeface="HP#20Simplified#20Light"/>
              </a:rPr>
              <a:t> </a:t>
            </a:r>
            <a:r>
              <a:rPr lang="en-ID" sz="1600" b="0" i="0" u="none" strike="noStrike" baseline="0" dirty="0" err="1">
                <a:latin typeface="HP#20Simplified#20Light"/>
              </a:rPr>
              <a:t>itu</a:t>
            </a:r>
            <a:r>
              <a:rPr lang="en-ID" sz="1600" b="0" i="0" u="none" strike="noStrike" baseline="0" dirty="0">
                <a:latin typeface="HP#20Simplified#20Light"/>
              </a:rPr>
              <a:t> </a:t>
            </a:r>
            <a:r>
              <a:rPr lang="en-ID" sz="1600" b="0" i="0" u="none" strike="noStrike" baseline="0" dirty="0" err="1">
                <a:latin typeface="HP#20Simplified#20Light"/>
              </a:rPr>
              <a:t>mengatur</a:t>
            </a:r>
            <a:r>
              <a:rPr lang="en-ID" sz="1600" b="0" i="0" u="none" strike="noStrike" baseline="0" dirty="0">
                <a:latin typeface="HP#20Simplified#20Light"/>
              </a:rPr>
              <a:t> </a:t>
            </a:r>
            <a:r>
              <a:rPr lang="en-ID" sz="1600" b="0" i="0" u="none" strike="noStrike" baseline="0" dirty="0" err="1">
                <a:latin typeface="HP#20Simplified#20Light"/>
              </a:rPr>
              <a:t>hal-hal</a:t>
            </a:r>
            <a:r>
              <a:rPr lang="en-ID" sz="1600" b="0" i="0" u="none" strike="noStrike" baseline="0" dirty="0">
                <a:latin typeface="HP#20Simplified#20Light"/>
              </a:rPr>
              <a:t> yang </a:t>
            </a:r>
            <a:r>
              <a:rPr lang="en-ID" sz="1600" b="0" i="0" u="none" strike="noStrike" baseline="0" dirty="0" err="1">
                <a:latin typeface="HP#20Simplified#20Light"/>
              </a:rPr>
              <a:t>amat</a:t>
            </a:r>
            <a:r>
              <a:rPr lang="en-ID" sz="1600" b="0" i="0" u="none" strike="noStrike" baseline="0" dirty="0">
                <a:latin typeface="HP#20Simplified#20Light"/>
              </a:rPr>
              <a:t> </a:t>
            </a:r>
            <a:r>
              <a:rPr lang="en-ID" sz="1600" b="0" i="0" u="none" strike="noStrike" baseline="0" dirty="0" err="1">
                <a:latin typeface="HP#20Simplified#20Light"/>
              </a:rPr>
              <a:t>mendasar</a:t>
            </a:r>
            <a:r>
              <a:rPr lang="en-ID" sz="1600" b="0" i="0" u="none" strike="noStrike" baseline="0" dirty="0">
                <a:latin typeface="HP#20Simplified#20Light"/>
              </a:rPr>
              <a:t> </a:t>
            </a:r>
            <a:r>
              <a:rPr lang="en-ID" sz="1600" b="0" i="0" u="none" strike="noStrike" baseline="0" dirty="0" err="1">
                <a:latin typeface="HP#20Simplified#20Light"/>
              </a:rPr>
              <a:t>dari</a:t>
            </a:r>
            <a:r>
              <a:rPr lang="en-ID" sz="1600" b="0" i="0" u="none" strike="noStrike" baseline="0" dirty="0">
                <a:latin typeface="HP#20Simplified#20Light"/>
              </a:rPr>
              <a:t> </a:t>
            </a:r>
            <a:r>
              <a:rPr lang="en-ID" sz="1600" b="0" i="0" u="none" strike="noStrike" baseline="0" dirty="0" err="1">
                <a:latin typeface="HP#20Simplified#20Light"/>
              </a:rPr>
              <a:t>suatu</a:t>
            </a:r>
            <a:r>
              <a:rPr lang="en-ID" sz="1600" b="0" i="0" u="none" strike="noStrike" baseline="0" dirty="0">
                <a:latin typeface="HP#20Simplified#20Light"/>
              </a:rPr>
              <a:t> negara, </a:t>
            </a:r>
            <a:r>
              <a:rPr lang="en-ID" sz="1600" b="0" i="0" u="none" strike="noStrike" baseline="0" dirty="0" err="1">
                <a:latin typeface="HP#20Simplified#20Light"/>
              </a:rPr>
              <a:t>maka</a:t>
            </a:r>
            <a:r>
              <a:rPr lang="en-ID" sz="1600" b="0" i="0" u="none" strike="noStrike" baseline="0" dirty="0">
                <a:latin typeface="HP#20Simplified#20Light"/>
              </a:rPr>
              <a:t> </a:t>
            </a:r>
            <a:r>
              <a:rPr lang="en-ID" sz="1600" b="0" i="0" u="none" strike="noStrike" baseline="0" dirty="0" err="1">
                <a:latin typeface="HP#20Simplified#20Light"/>
              </a:rPr>
              <a:t>konstitusi</a:t>
            </a:r>
            <a:r>
              <a:rPr lang="en-ID" sz="1600" b="0" i="0" u="none" strike="noStrike" baseline="0" dirty="0">
                <a:latin typeface="HP#20Simplified#20Light"/>
              </a:rPr>
              <a:t> </a:t>
            </a:r>
            <a:r>
              <a:rPr lang="en-ID" sz="1600" b="0" i="0" u="none" strike="noStrike" baseline="0" dirty="0" err="1">
                <a:latin typeface="HP#20Simplified#20Light"/>
              </a:rPr>
              <a:t>dikatakan</a:t>
            </a:r>
            <a:r>
              <a:rPr lang="en-ID" sz="1600" b="0" i="0" u="none" strike="noStrike" baseline="0" dirty="0">
                <a:latin typeface="HP#20Simplified#20Light"/>
              </a:rPr>
              <a:t> pula </a:t>
            </a:r>
            <a:r>
              <a:rPr lang="en-ID" sz="1600" b="0" i="0" u="none" strike="noStrike" baseline="0" dirty="0" err="1">
                <a:latin typeface="HP#20Simplified#20Light"/>
              </a:rPr>
              <a:t>sebagai</a:t>
            </a:r>
            <a:r>
              <a:rPr lang="en-ID" sz="1600" b="0" i="0" u="none" strike="noStrike" baseline="0" dirty="0">
                <a:latin typeface="HP#20Simplified#20Light"/>
              </a:rPr>
              <a:t> </a:t>
            </a:r>
            <a:r>
              <a:rPr lang="en-ID" sz="1600" b="0" i="0" u="none" strike="noStrike" baseline="0" dirty="0" err="1">
                <a:latin typeface="HP#20Simplified#20Light"/>
              </a:rPr>
              <a:t>hukum</a:t>
            </a:r>
            <a:r>
              <a:rPr lang="en-ID" sz="1600" b="0" i="0" u="none" strike="noStrike" baseline="0" dirty="0">
                <a:latin typeface="HP#20Simplified#20Light"/>
              </a:rPr>
              <a:t> </a:t>
            </a:r>
            <a:r>
              <a:rPr lang="en-ID" sz="1600" b="0" i="0" u="none" strike="noStrike" baseline="0" dirty="0" err="1">
                <a:latin typeface="HP#20Simplified#20Light"/>
              </a:rPr>
              <a:t>dasar</a:t>
            </a:r>
            <a:r>
              <a:rPr lang="en-ID" sz="1600" b="0" i="0" u="none" strike="noStrike" baseline="0" dirty="0">
                <a:latin typeface="HP#20Simplified#20Light"/>
              </a:rPr>
              <a:t> yang </a:t>
            </a:r>
            <a:r>
              <a:rPr lang="en-ID" sz="1600" b="0" i="0" u="none" strike="noStrike" baseline="0" dirty="0" err="1">
                <a:latin typeface="HP#20Simplified#20Light"/>
              </a:rPr>
              <a:t>dijadikan</a:t>
            </a:r>
            <a:r>
              <a:rPr lang="en-ID" sz="1600" dirty="0">
                <a:latin typeface="HP#20Simplified#20Light"/>
              </a:rPr>
              <a:t> </a:t>
            </a:r>
            <a:r>
              <a:rPr lang="en-ID" sz="1600" b="0" i="0" u="none" strike="noStrike" baseline="0" dirty="0" err="1">
                <a:latin typeface="HP#20Simplified#20Light"/>
              </a:rPr>
              <a:t>pegangan</a:t>
            </a:r>
            <a:r>
              <a:rPr lang="en-ID" sz="1600" b="0" i="0" u="none" strike="noStrike" baseline="0" dirty="0">
                <a:latin typeface="HP#20Simplified#20Light"/>
              </a:rPr>
              <a:t> </a:t>
            </a:r>
            <a:r>
              <a:rPr lang="en-ID" sz="1600" b="0" i="0" u="none" strike="noStrike" baseline="0" dirty="0" err="1">
                <a:latin typeface="HP#20Simplified#20Light"/>
              </a:rPr>
              <a:t>dalam</a:t>
            </a:r>
            <a:r>
              <a:rPr lang="en-ID" sz="1600" b="0" i="0" u="none" strike="noStrike" baseline="0" dirty="0">
                <a:latin typeface="HP#20Simplified#20Light"/>
              </a:rPr>
              <a:t> </a:t>
            </a:r>
            <a:r>
              <a:rPr lang="en-ID" sz="1600" b="0" i="0" u="none" strike="noStrike" baseline="0" dirty="0" err="1">
                <a:latin typeface="HP#20Simplified#20Light"/>
              </a:rPr>
              <a:t>penyelenggaraan</a:t>
            </a:r>
            <a:r>
              <a:rPr lang="en-ID" sz="1600" b="0" i="0" u="none" strike="noStrike" baseline="0" dirty="0">
                <a:latin typeface="HP#20Simplified#20Light"/>
              </a:rPr>
              <a:t> </a:t>
            </a:r>
            <a:r>
              <a:rPr lang="en-ID" sz="1600" b="0" i="0" u="none" strike="noStrike" baseline="0" dirty="0" err="1">
                <a:latin typeface="HP#20Simplified#20Light"/>
              </a:rPr>
              <a:t>suatu</a:t>
            </a:r>
            <a:r>
              <a:rPr lang="en-ID" sz="1600" b="0" i="0" u="none" strike="noStrike" baseline="0" dirty="0">
                <a:latin typeface="HP#20Simplified#20Light"/>
              </a:rPr>
              <a:t> negara. </a:t>
            </a:r>
          </a:p>
          <a:p>
            <a:pPr algn="just"/>
            <a:endParaRPr lang="en-ID" sz="1400" dirty="0">
              <a:latin typeface="HP#20Simplified#20Light"/>
            </a:endParaRPr>
          </a:p>
          <a:p>
            <a:pPr algn="just"/>
            <a:endParaRPr sz="1100" dirty="0"/>
          </a:p>
        </p:txBody>
      </p:sp>
      <p:sp>
        <p:nvSpPr>
          <p:cNvPr id="887" name="Google Shape;887;p4"/>
          <p:cNvSpPr txBox="1">
            <a:spLocks noGrp="1"/>
          </p:cNvSpPr>
          <p:nvPr>
            <p:ph type="title"/>
          </p:nvPr>
        </p:nvSpPr>
        <p:spPr>
          <a:xfrm>
            <a:off x="766986" y="517189"/>
            <a:ext cx="7381527" cy="887067"/>
          </a:xfrm>
          <a:prstGeom prst="rect">
            <a:avLst/>
          </a:prstGeom>
          <a:noFill/>
          <a:ln>
            <a:noFill/>
          </a:ln>
        </p:spPr>
        <p:txBody>
          <a:bodyPr spcFirstLastPara="1" wrap="square" lIns="91425" tIns="91425" rIns="91425" bIns="91425" anchor="ctr" anchorCtr="0">
            <a:noAutofit/>
          </a:bodyPr>
          <a:lstStyle/>
          <a:p>
            <a:r>
              <a:rPr lang="sv-SE" sz="1800" b="1" i="0" u="none" strike="noStrike" baseline="0" dirty="0">
                <a:latin typeface="Lucida Fax" panose="02060602050505020204" pitchFamily="18" charset="0"/>
              </a:rPr>
              <a:t>Konsep dan Urgensi Konstitusi dalam Kehidupan</a:t>
            </a:r>
            <a:br>
              <a:rPr lang="sv-SE" sz="1800" b="1" i="0" u="none" strike="noStrike" baseline="0" dirty="0">
                <a:latin typeface="Lucida Fax" panose="02060602050505020204" pitchFamily="18" charset="0"/>
              </a:rPr>
            </a:br>
            <a:r>
              <a:rPr lang="en-ID" sz="1800" b="1" i="0" u="none" strike="noStrike" baseline="0" dirty="0" err="1">
                <a:latin typeface="Lucida Fax" panose="02060602050505020204" pitchFamily="18" charset="0"/>
              </a:rPr>
              <a:t>Berbangsa</a:t>
            </a:r>
            <a:r>
              <a:rPr lang="en-ID" sz="1800" b="1" i="0" u="none" strike="noStrike" baseline="0" dirty="0">
                <a:latin typeface="Lucida Fax" panose="02060602050505020204" pitchFamily="18" charset="0"/>
              </a:rPr>
              <a:t>-Negara</a:t>
            </a:r>
            <a:endParaRPr sz="3200" b="1" dirty="0">
              <a:latin typeface="Lucida Fax" panose="02060602050505020204" pitchFamily="18" charset="0"/>
            </a:endParaRPr>
          </a:p>
        </p:txBody>
      </p:sp>
      <p:pic>
        <p:nvPicPr>
          <p:cNvPr id="888" name="Google Shape;888;p4"/>
          <p:cNvPicPr preferRelativeResize="0"/>
          <p:nvPr/>
        </p:nvPicPr>
        <p:blipFill rotWithShape="1">
          <a:blip r:embed="rId3">
            <a:alphaModFix/>
          </a:blip>
          <a:srcRect/>
          <a:stretch/>
        </p:blipFill>
        <p:spPr>
          <a:xfrm>
            <a:off x="6495603" y="2967375"/>
            <a:ext cx="2034927" cy="1524231"/>
          </a:xfrm>
          <a:prstGeom prst="rect">
            <a:avLst/>
          </a:prstGeom>
          <a:noFill/>
          <a:ln>
            <a:noFill/>
          </a:ln>
        </p:spPr>
      </p:pic>
    </p:spTree>
    <p:extLst>
      <p:ext uri="{BB962C8B-B14F-4D97-AF65-F5344CB8AC3E}">
        <p14:creationId xmlns:p14="http://schemas.microsoft.com/office/powerpoint/2010/main" val="94270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85"/>
        <p:cNvGrpSpPr/>
        <p:nvPr/>
      </p:nvGrpSpPr>
      <p:grpSpPr>
        <a:xfrm>
          <a:off x="0" y="0"/>
          <a:ext cx="0" cy="0"/>
          <a:chOff x="0" y="0"/>
          <a:chExt cx="0" cy="0"/>
        </a:xfrm>
      </p:grpSpPr>
      <p:sp>
        <p:nvSpPr>
          <p:cNvPr id="886" name="Google Shape;886;p4"/>
          <p:cNvSpPr txBox="1">
            <a:spLocks noGrp="1"/>
          </p:cNvSpPr>
          <p:nvPr>
            <p:ph type="subTitle" idx="1"/>
          </p:nvPr>
        </p:nvSpPr>
        <p:spPr>
          <a:xfrm>
            <a:off x="766986" y="1404255"/>
            <a:ext cx="5760640" cy="3037115"/>
          </a:xfrm>
          <a:prstGeom prst="rect">
            <a:avLst/>
          </a:prstGeom>
          <a:noFill/>
          <a:ln>
            <a:noFill/>
          </a:ln>
        </p:spPr>
        <p:txBody>
          <a:bodyPr spcFirstLastPara="1" wrap="square" lIns="91425" tIns="91425" rIns="91425" bIns="91425" anchor="ctr" anchorCtr="0">
            <a:noAutofit/>
          </a:bodyPr>
          <a:lstStyle/>
          <a:p>
            <a:pPr algn="just"/>
            <a:r>
              <a:rPr lang="en-ID" sz="1400" i="1" u="none" strike="noStrike" baseline="0" dirty="0" err="1">
                <a:latin typeface="HP#20Simplified#20Light,Italic"/>
              </a:rPr>
              <a:t>Constituer</a:t>
            </a:r>
            <a:r>
              <a:rPr lang="en-ID" sz="1400" i="1" u="none" strike="noStrike" baseline="0" dirty="0">
                <a:latin typeface="HP#20Simplified#20Light,Italic"/>
              </a:rPr>
              <a:t> </a:t>
            </a:r>
            <a:r>
              <a:rPr lang="en-ID" sz="1400" i="0" u="none" strike="noStrike" baseline="0" dirty="0">
                <a:latin typeface="HP#20Simplified#20Light"/>
              </a:rPr>
              <a:t>(</a:t>
            </a:r>
            <a:r>
              <a:rPr lang="en-ID" sz="1400" i="0" u="none" strike="noStrike" baseline="0" dirty="0" err="1">
                <a:latin typeface="HP#20Simplified#20Light"/>
              </a:rPr>
              <a:t>bahasa</a:t>
            </a:r>
            <a:r>
              <a:rPr lang="en-ID" sz="1400" i="0" u="none" strike="noStrike" baseline="0" dirty="0">
                <a:latin typeface="HP#20Simplified#20Light"/>
              </a:rPr>
              <a:t> </a:t>
            </a:r>
            <a:r>
              <a:rPr lang="en-ID" sz="1400" i="0" u="none" strike="noStrike" baseline="0" dirty="0" err="1">
                <a:latin typeface="HP#20Simplified#20Light"/>
              </a:rPr>
              <a:t>Prancis</a:t>
            </a:r>
            <a:r>
              <a:rPr lang="en-ID" sz="1400" i="0" u="none" strike="noStrike" baseline="0" dirty="0">
                <a:latin typeface="HP#20Simplified#20Light"/>
              </a:rPr>
              <a:t>) </a:t>
            </a:r>
            <a:r>
              <a:rPr lang="en-ID" sz="1400" i="0" u="none" strike="noStrike" baseline="0" dirty="0" err="1">
                <a:latin typeface="HP#20Simplified#20Light"/>
              </a:rPr>
              <a:t>berarti</a:t>
            </a:r>
            <a:r>
              <a:rPr lang="en-ID" sz="1400" i="0" u="none" strike="noStrike" baseline="0" dirty="0">
                <a:latin typeface="HP#20Simplified#20Light"/>
              </a:rPr>
              <a:t> </a:t>
            </a:r>
            <a:r>
              <a:rPr lang="en-ID" sz="1400" i="0" u="none" strike="noStrike" baseline="0" dirty="0" err="1">
                <a:latin typeface="HP#20Simplified#20Light"/>
              </a:rPr>
              <a:t>membentuk</a:t>
            </a:r>
            <a:r>
              <a:rPr lang="en-ID" sz="1400" i="0" u="none" strike="noStrike" baseline="0" dirty="0">
                <a:latin typeface="HP#20Simplified#20Light"/>
              </a:rPr>
              <a:t>, </a:t>
            </a:r>
            <a:r>
              <a:rPr lang="en-ID" sz="1400" i="0" u="none" strike="noStrike" baseline="0" dirty="0" err="1">
                <a:latin typeface="HP#20Simplified#20Light"/>
              </a:rPr>
              <a:t>pembentukan</a:t>
            </a:r>
            <a:r>
              <a:rPr lang="en-ID" sz="1400" i="0" u="none" strike="noStrike" baseline="0" dirty="0">
                <a:latin typeface="HP#20Simplified#20Light"/>
              </a:rPr>
              <a:t>. Yang </a:t>
            </a:r>
            <a:r>
              <a:rPr lang="en-ID" sz="1400" i="0" u="none" strike="noStrike" baseline="0" dirty="0" err="1">
                <a:latin typeface="HP#20Simplified#20Light"/>
              </a:rPr>
              <a:t>dimaksud</a:t>
            </a:r>
            <a:r>
              <a:rPr lang="en-ID" sz="1400" i="0" u="none" strike="noStrike" baseline="0" dirty="0">
                <a:latin typeface="HP#20Simplified#20Light"/>
              </a:rPr>
              <a:t> </a:t>
            </a:r>
            <a:r>
              <a:rPr lang="en-ID" sz="1400" i="0" u="none" strike="noStrike" baseline="0" dirty="0" err="1">
                <a:latin typeface="HP#20Simplified#20Light"/>
              </a:rPr>
              <a:t>dengan</a:t>
            </a:r>
            <a:r>
              <a:rPr lang="en-ID" sz="1400" i="0" u="none" strike="noStrike" baseline="0" dirty="0">
                <a:latin typeface="HP#20Simplified#20Light"/>
              </a:rPr>
              <a:t> </a:t>
            </a:r>
            <a:r>
              <a:rPr lang="en-ID" sz="1400" i="0" u="none" strike="noStrike" baseline="0" dirty="0" err="1">
                <a:latin typeface="HP#20Simplified#20Light"/>
              </a:rPr>
              <a:t>membentuk</a:t>
            </a:r>
            <a:r>
              <a:rPr lang="en-ID" sz="1400" i="0" u="none" strike="noStrike" baseline="0" dirty="0">
                <a:latin typeface="HP#20Simplified#20Light"/>
              </a:rPr>
              <a:t> di </a:t>
            </a:r>
            <a:r>
              <a:rPr lang="en-ID" sz="1400" i="0" u="none" strike="noStrike" baseline="0" dirty="0" err="1">
                <a:latin typeface="HP#20Simplified#20Light"/>
              </a:rPr>
              <a:t>sini</a:t>
            </a:r>
            <a:r>
              <a:rPr lang="en-ID" sz="1400" i="0" u="none" strike="noStrike" baseline="0" dirty="0">
                <a:latin typeface="HP#20Simplified#20Light"/>
              </a:rPr>
              <a:t> </a:t>
            </a:r>
            <a:r>
              <a:rPr lang="en-ID" sz="1400" i="0" u="none" strike="noStrike" baseline="0" dirty="0" err="1">
                <a:latin typeface="HP#20Simplified#20Light"/>
              </a:rPr>
              <a:t>adalah</a:t>
            </a:r>
            <a:r>
              <a:rPr lang="en-ID" sz="1400" i="0" u="none" strike="noStrike" baseline="0" dirty="0">
                <a:latin typeface="HP#20Simplified#20Light"/>
              </a:rPr>
              <a:t> </a:t>
            </a:r>
            <a:r>
              <a:rPr lang="en-ID" sz="1400" i="0" u="none" strike="noStrike" baseline="0" dirty="0" err="1">
                <a:latin typeface="HP#20Simplified#20Light"/>
              </a:rPr>
              <a:t>membentuk</a:t>
            </a:r>
            <a:r>
              <a:rPr lang="en-ID" sz="1400" i="0" u="none" strike="noStrike" baseline="0" dirty="0">
                <a:latin typeface="HP#20Simplified#20Light"/>
              </a:rPr>
              <a:t> </a:t>
            </a:r>
            <a:r>
              <a:rPr lang="en-ID" sz="1400" i="0" u="none" strike="noStrike" baseline="0" dirty="0" err="1">
                <a:latin typeface="HP#20Simplified#20Light"/>
              </a:rPr>
              <a:t>suatu</a:t>
            </a:r>
            <a:r>
              <a:rPr lang="en-ID" sz="1400" i="0" u="none" strike="noStrike" baseline="0" dirty="0">
                <a:latin typeface="HP#20Simplified#20Light"/>
              </a:rPr>
              <a:t> negara. </a:t>
            </a:r>
            <a:r>
              <a:rPr lang="en-ID" sz="1400" i="0" u="none" strike="noStrike" baseline="0" dirty="0" err="1">
                <a:latin typeface="HP#20Simplified#20Light"/>
              </a:rPr>
              <a:t>Kontitusi</a:t>
            </a:r>
            <a:r>
              <a:rPr lang="en-ID" sz="1400" i="0" u="none" strike="noStrike" baseline="0" dirty="0">
                <a:latin typeface="HP#20Simplified#20Light"/>
              </a:rPr>
              <a:t> </a:t>
            </a:r>
            <a:r>
              <a:rPr lang="en-ID" sz="1400" i="0" u="none" strike="noStrike" baseline="0" dirty="0" err="1">
                <a:latin typeface="HP#20Simplified#20Light"/>
              </a:rPr>
              <a:t>mengandung</a:t>
            </a:r>
            <a:r>
              <a:rPr lang="en-ID" sz="1400" i="0" u="none" strike="noStrike" baseline="0" dirty="0">
                <a:latin typeface="HP#20Simplified#20Light"/>
              </a:rPr>
              <a:t> </a:t>
            </a:r>
            <a:r>
              <a:rPr lang="en-ID" sz="1400" i="0" u="none" strike="noStrike" baseline="0" dirty="0" err="1">
                <a:latin typeface="HP#20Simplified#20Light"/>
              </a:rPr>
              <a:t>permulaan</a:t>
            </a:r>
            <a:r>
              <a:rPr lang="en-ID" sz="1400" i="0" u="none" strike="noStrike" baseline="0" dirty="0">
                <a:latin typeface="HP#20Simplified#20Light"/>
              </a:rPr>
              <a:t> </a:t>
            </a:r>
            <a:r>
              <a:rPr lang="en-ID" sz="1400" i="0" u="none" strike="noStrike" baseline="0" dirty="0" err="1">
                <a:latin typeface="HP#20Simplified#20Light"/>
              </a:rPr>
              <a:t>dari</a:t>
            </a:r>
            <a:r>
              <a:rPr lang="en-ID" sz="1400" i="0" u="none" strike="noStrike" baseline="0" dirty="0">
                <a:latin typeface="HP#20Simplified#20Light"/>
              </a:rPr>
              <a:t> </a:t>
            </a:r>
            <a:r>
              <a:rPr lang="en-ID" sz="1400" i="0" u="none" strike="noStrike" baseline="0" dirty="0" err="1">
                <a:latin typeface="HP#20Simplified#20Light"/>
              </a:rPr>
              <a:t>segala</a:t>
            </a:r>
            <a:r>
              <a:rPr lang="en-ID" sz="1400" i="0" u="none" strike="noStrike" baseline="0" dirty="0">
                <a:latin typeface="HP#20Simplified#20Light"/>
              </a:rPr>
              <a:t> </a:t>
            </a:r>
            <a:r>
              <a:rPr lang="en-ID" sz="1400" i="0" u="none" strike="noStrike" baseline="0" dirty="0" err="1">
                <a:latin typeface="HP#20Simplified#20Light"/>
              </a:rPr>
              <a:t>peraturan</a:t>
            </a:r>
            <a:r>
              <a:rPr lang="en-ID" sz="1400" i="0" u="none" strike="noStrike" baseline="0" dirty="0">
                <a:latin typeface="HP#20Simplified#20Light"/>
              </a:rPr>
              <a:t> </a:t>
            </a:r>
            <a:r>
              <a:rPr lang="en-ID" sz="1400" i="0" u="none" strike="noStrike" baseline="0" dirty="0" err="1">
                <a:latin typeface="HP#20Simplified#20Light"/>
              </a:rPr>
              <a:t>mengenai</a:t>
            </a:r>
            <a:r>
              <a:rPr lang="en-ID" sz="1400" i="0" u="none" strike="noStrike" baseline="0" dirty="0">
                <a:latin typeface="HP#20Simplified#20Light"/>
              </a:rPr>
              <a:t> </a:t>
            </a:r>
            <a:r>
              <a:rPr lang="en-ID" sz="1400" i="0" u="none" strike="noStrike" baseline="0" dirty="0" err="1">
                <a:latin typeface="HP#20Simplified#20Light"/>
              </a:rPr>
              <a:t>suatu</a:t>
            </a:r>
            <a:r>
              <a:rPr lang="en-ID" sz="1400" dirty="0">
                <a:latin typeface="HP#20Simplified#20Light"/>
              </a:rPr>
              <a:t> </a:t>
            </a:r>
            <a:r>
              <a:rPr lang="en-ID" sz="1400" i="0" u="none" strike="noStrike" baseline="0" dirty="0">
                <a:latin typeface="HP#20Simplified#20Light"/>
              </a:rPr>
              <a:t>negara </a:t>
            </a:r>
            <a:r>
              <a:rPr lang="en-ID" sz="1400" i="0" u="none" strike="noStrike" baseline="0" dirty="0" err="1">
                <a:latin typeface="HP#20Simplified#20Light"/>
              </a:rPr>
              <a:t>atau</a:t>
            </a:r>
            <a:r>
              <a:rPr lang="en-ID" sz="1400" i="0" u="none" strike="noStrike" baseline="0" dirty="0">
                <a:latin typeface="HP#20Simplified#20Light"/>
              </a:rPr>
              <a:t> </a:t>
            </a:r>
            <a:r>
              <a:rPr lang="en-ID" sz="1400" i="0" u="none" strike="noStrike" baseline="0" dirty="0" err="1">
                <a:latin typeface="HP#20Simplified#20Light"/>
              </a:rPr>
              <a:t>dengan</a:t>
            </a:r>
            <a:r>
              <a:rPr lang="en-ID" sz="1400" i="0" u="none" strike="noStrike" baseline="0" dirty="0">
                <a:latin typeface="HP#20Simplified#20Light"/>
              </a:rPr>
              <a:t> kata lain </a:t>
            </a:r>
            <a:r>
              <a:rPr lang="en-ID" sz="1400" i="0" u="none" strike="noStrike" baseline="0" dirty="0" err="1">
                <a:latin typeface="HP#20Simplified#20Light"/>
              </a:rPr>
              <a:t>bahwa</a:t>
            </a:r>
            <a:r>
              <a:rPr lang="en-ID" sz="1400" i="0" u="none" strike="noStrike" baseline="0" dirty="0">
                <a:latin typeface="HP#20Simplified#20Light"/>
              </a:rPr>
              <a:t> </a:t>
            </a:r>
            <a:r>
              <a:rPr lang="en-ID" sz="1400" i="0" u="none" strike="noStrike" baseline="0" dirty="0" err="1">
                <a:latin typeface="HP#20Simplified#20Light"/>
              </a:rPr>
              <a:t>konstitusi</a:t>
            </a:r>
            <a:r>
              <a:rPr lang="en-ID" sz="1400" i="0" u="none" strike="noStrike" baseline="0" dirty="0">
                <a:latin typeface="HP#20Simplified#20Light"/>
              </a:rPr>
              <a:t> </a:t>
            </a:r>
            <a:r>
              <a:rPr lang="en-ID" sz="1400" i="0" u="none" strike="noStrike" baseline="0" dirty="0" err="1">
                <a:latin typeface="HP#20Simplified#20Light"/>
              </a:rPr>
              <a:t>mengandung</a:t>
            </a:r>
            <a:r>
              <a:rPr lang="en-ID" sz="1400" i="0" u="none" strike="noStrike" baseline="0" dirty="0">
                <a:latin typeface="HP#20Simplified#20Light"/>
              </a:rPr>
              <a:t> </a:t>
            </a:r>
            <a:r>
              <a:rPr lang="en-ID" sz="1400" i="0" u="none" strike="noStrike" baseline="0" dirty="0" err="1">
                <a:latin typeface="HP#20Simplified#20Light"/>
              </a:rPr>
              <a:t>permulaan</a:t>
            </a:r>
            <a:r>
              <a:rPr lang="en-ID" sz="1400" dirty="0">
                <a:latin typeface="HP#20Simplified#20Light"/>
              </a:rPr>
              <a:t> </a:t>
            </a:r>
            <a:r>
              <a:rPr lang="it-IT" sz="1400" i="0" u="none" strike="noStrike" baseline="0" dirty="0">
                <a:latin typeface="HP#20Simplified#20Light"/>
              </a:rPr>
              <a:t>dari segala peraturan mengenai negara (Prodjodikoro, 1970), pembentukan </a:t>
            </a:r>
            <a:r>
              <a:rPr lang="en-ID" sz="1400" i="0" u="none" strike="noStrike" baseline="0" dirty="0" err="1">
                <a:latin typeface="HP#20Simplified#20Light"/>
              </a:rPr>
              <a:t>suatu</a:t>
            </a:r>
            <a:r>
              <a:rPr lang="en-ID" sz="1400" i="0" u="none" strike="noStrike" baseline="0" dirty="0">
                <a:latin typeface="HP#20Simplified#20Light"/>
              </a:rPr>
              <a:t> negara </a:t>
            </a:r>
            <a:r>
              <a:rPr lang="en-ID" sz="1400" i="0" u="none" strike="noStrike" baseline="0" dirty="0" err="1">
                <a:latin typeface="HP#20Simplified#20Light"/>
              </a:rPr>
              <a:t>atau</a:t>
            </a:r>
            <a:r>
              <a:rPr lang="en-ID" sz="1400" i="0" u="none" strike="noStrike" baseline="0" dirty="0">
                <a:latin typeface="HP#20Simplified#20Light"/>
              </a:rPr>
              <a:t> </a:t>
            </a:r>
            <a:r>
              <a:rPr lang="en-ID" sz="1400" i="0" u="none" strike="noStrike" baseline="0" dirty="0" err="1">
                <a:latin typeface="HP#20Simplified#20Light"/>
              </a:rPr>
              <a:t>menyusun</a:t>
            </a:r>
            <a:r>
              <a:rPr lang="en-ID" sz="1400" i="0" u="none" strike="noStrike" baseline="0" dirty="0">
                <a:latin typeface="HP#20Simplified#20Light"/>
              </a:rPr>
              <a:t> dan </a:t>
            </a:r>
            <a:r>
              <a:rPr lang="en-ID" sz="1400" i="0" u="none" strike="noStrike" baseline="0" dirty="0" err="1">
                <a:latin typeface="HP#20Simplified#20Light"/>
              </a:rPr>
              <a:t>menyatakan</a:t>
            </a:r>
            <a:r>
              <a:rPr lang="en-ID" sz="1400" i="0" u="none" strike="noStrike" baseline="0" dirty="0">
                <a:latin typeface="HP#20Simplified#20Light"/>
              </a:rPr>
              <a:t> </a:t>
            </a:r>
            <a:r>
              <a:rPr lang="en-ID" sz="1400" i="0" u="none" strike="noStrike" baseline="0" dirty="0" err="1">
                <a:latin typeface="HP#20Simplified#20Light"/>
              </a:rPr>
              <a:t>suatu</a:t>
            </a:r>
            <a:r>
              <a:rPr lang="en-ID" sz="1400" i="0" u="none" strike="noStrike" baseline="0" dirty="0">
                <a:latin typeface="HP#20Simplified#20Light"/>
              </a:rPr>
              <a:t> negara (</a:t>
            </a:r>
            <a:r>
              <a:rPr lang="en-ID" sz="1400" i="0" u="none" strike="noStrike" baseline="0" dirty="0" err="1">
                <a:latin typeface="HP#20Simplified#20Light"/>
              </a:rPr>
              <a:t>Lubis</a:t>
            </a:r>
            <a:r>
              <a:rPr lang="en-ID" sz="1400" i="0" u="none" strike="noStrike" baseline="0" dirty="0">
                <a:latin typeface="HP#20Simplified#20Light"/>
              </a:rPr>
              <a:t>, 1976), dan </a:t>
            </a:r>
            <a:r>
              <a:rPr lang="en-ID" sz="1400" i="0" u="none" strike="noStrike" baseline="0" dirty="0" err="1">
                <a:latin typeface="HP#20Simplified#20Light"/>
              </a:rPr>
              <a:t>sebagai</a:t>
            </a:r>
            <a:r>
              <a:rPr lang="en-ID" sz="1400" i="0" u="none" strike="noStrike" baseline="0" dirty="0">
                <a:latin typeface="HP#20Simplified#20Light"/>
              </a:rPr>
              <a:t> </a:t>
            </a:r>
            <a:r>
              <a:rPr lang="en-ID" sz="1400" i="0" u="none" strike="noStrike" baseline="0" dirty="0" err="1">
                <a:latin typeface="HP#20Simplified#20Light"/>
              </a:rPr>
              <a:t>peraturan</a:t>
            </a:r>
            <a:r>
              <a:rPr lang="en-ID" sz="1400" i="0" u="none" strike="noStrike" baseline="0" dirty="0">
                <a:latin typeface="HP#20Simplified#20Light"/>
              </a:rPr>
              <a:t> </a:t>
            </a:r>
            <a:r>
              <a:rPr lang="en-ID" sz="1400" i="0" u="none" strike="noStrike" baseline="0" dirty="0" err="1">
                <a:latin typeface="HP#20Simplified#20Light"/>
              </a:rPr>
              <a:t>dasar</a:t>
            </a:r>
            <a:r>
              <a:rPr lang="en-ID" sz="1400" i="0" u="none" strike="noStrike" baseline="0" dirty="0">
                <a:latin typeface="HP#20Simplified#20Light"/>
              </a:rPr>
              <a:t> </a:t>
            </a:r>
            <a:r>
              <a:rPr lang="en-ID" sz="1400" i="0" u="none" strike="noStrike" baseline="0" dirty="0" err="1">
                <a:latin typeface="HP#20Simplified#20Light"/>
              </a:rPr>
              <a:t>mengenai</a:t>
            </a:r>
            <a:r>
              <a:rPr lang="en-ID" sz="1400" i="0" u="none" strike="noStrike" baseline="0" dirty="0">
                <a:latin typeface="HP#20Simplified#20Light"/>
              </a:rPr>
              <a:t> </a:t>
            </a:r>
            <a:r>
              <a:rPr lang="en-ID" sz="1400" i="0" u="none" strike="noStrike" baseline="0" dirty="0" err="1">
                <a:latin typeface="HP#20Simplified#20Light"/>
              </a:rPr>
              <a:t>pembentukan</a:t>
            </a:r>
            <a:r>
              <a:rPr lang="en-ID" sz="1400" i="0" u="none" strike="noStrike" baseline="0" dirty="0">
                <a:latin typeface="HP#20Simplified#20Light"/>
              </a:rPr>
              <a:t> negara (</a:t>
            </a:r>
            <a:r>
              <a:rPr lang="en-ID" sz="1400" i="0" u="none" strike="noStrike" baseline="0" dirty="0" err="1">
                <a:latin typeface="HP#20Simplified#20Light"/>
              </a:rPr>
              <a:t>Machfud</a:t>
            </a:r>
            <a:r>
              <a:rPr lang="en-ID" sz="1400" i="0" u="none" strike="noStrike" baseline="0" dirty="0">
                <a:latin typeface="HP#20Simplified#20Light"/>
              </a:rPr>
              <a:t> MD, 2001).</a:t>
            </a:r>
          </a:p>
          <a:p>
            <a:pPr algn="just"/>
            <a:endParaRPr lang="en-ID" sz="1400" b="0" dirty="0">
              <a:latin typeface="HP#20Simplified#20Light"/>
            </a:endParaRPr>
          </a:p>
          <a:p>
            <a:pPr algn="just"/>
            <a:r>
              <a:rPr lang="en-ID" sz="1400" b="0" i="0" u="none" strike="noStrike" baseline="0" dirty="0" err="1">
                <a:latin typeface="HP#20Simplified#20Light"/>
              </a:rPr>
              <a:t>Merujuk</a:t>
            </a:r>
            <a:r>
              <a:rPr lang="en-ID" sz="1400" b="0" i="0" u="none" strike="noStrike" baseline="0" dirty="0">
                <a:latin typeface="HP#20Simplified#20Light"/>
              </a:rPr>
              <a:t> </a:t>
            </a:r>
            <a:r>
              <a:rPr lang="en-ID" sz="1400" b="0" i="0" u="none" strike="noStrike" baseline="0" dirty="0" err="1">
                <a:latin typeface="HP#20Simplified#20Light"/>
              </a:rPr>
              <a:t>pandangan</a:t>
            </a:r>
            <a:r>
              <a:rPr lang="en-ID" sz="1400" b="0" i="0" u="none" strike="noStrike" baseline="0" dirty="0">
                <a:latin typeface="HP#20Simplified#20Light"/>
              </a:rPr>
              <a:t> Lord James Bryce yang </a:t>
            </a:r>
            <a:r>
              <a:rPr lang="en-ID" sz="1400" b="0" i="0" u="none" strike="noStrike" baseline="0" dirty="0" err="1">
                <a:latin typeface="HP#20Simplified#20Light"/>
              </a:rPr>
              <a:t>dimaksud</a:t>
            </a:r>
            <a:r>
              <a:rPr lang="en-ID" sz="1400" b="0" i="0" u="none" strike="noStrike" baseline="0" dirty="0">
                <a:latin typeface="HP#20Simplified#20Light"/>
              </a:rPr>
              <a:t> </a:t>
            </a:r>
            <a:r>
              <a:rPr lang="en-ID" sz="1400" b="0" i="0" u="none" strike="noStrike" baseline="0" dirty="0" err="1">
                <a:latin typeface="HP#20Simplified#20Light"/>
              </a:rPr>
              <a:t>dengan</a:t>
            </a:r>
            <a:r>
              <a:rPr lang="en-ID" sz="1400" b="0" i="0" u="none" strike="noStrike" baseline="0" dirty="0">
                <a:latin typeface="HP#20Simplified#20Light"/>
              </a:rPr>
              <a:t> </a:t>
            </a:r>
            <a:r>
              <a:rPr lang="en-ID" sz="1400" b="0" i="0" u="none" strike="noStrike" baseline="0" dirty="0" err="1">
                <a:latin typeface="HP#20Simplified#20Light"/>
              </a:rPr>
              <a:t>konstitusi</a:t>
            </a:r>
            <a:r>
              <a:rPr lang="en-ID" sz="1400" dirty="0">
                <a:latin typeface="HP#20Simplified#20Light"/>
              </a:rPr>
              <a:t> </a:t>
            </a:r>
            <a:r>
              <a:rPr lang="en-ID" sz="1400" b="0" i="0" u="none" strike="noStrike" baseline="0" dirty="0" err="1">
                <a:latin typeface="HP#20Simplified#20Light"/>
              </a:rPr>
              <a:t>adalah</a:t>
            </a:r>
            <a:r>
              <a:rPr lang="en-ID" sz="1400" b="0" i="0" u="none" strike="noStrike" baseline="0" dirty="0">
                <a:latin typeface="HP#20Simplified#20Light"/>
              </a:rPr>
              <a:t> </a:t>
            </a:r>
            <a:r>
              <a:rPr lang="en-ID" sz="1400" b="0" i="0" u="none" strike="noStrike" baseline="0" dirty="0" err="1">
                <a:latin typeface="HP#20Simplified#20Light"/>
              </a:rPr>
              <a:t>suatu</a:t>
            </a:r>
            <a:r>
              <a:rPr lang="en-ID" sz="1400" b="0" i="0" u="none" strike="noStrike" baseline="0" dirty="0">
                <a:latin typeface="HP#20Simplified#20Light"/>
              </a:rPr>
              <a:t> </a:t>
            </a:r>
            <a:r>
              <a:rPr lang="en-ID" sz="1400" b="0" i="0" u="none" strike="noStrike" baseline="0" dirty="0" err="1">
                <a:latin typeface="HP#20Simplified#20Light"/>
              </a:rPr>
              <a:t>kerangka</a:t>
            </a:r>
            <a:r>
              <a:rPr lang="en-ID" sz="1400" b="0" i="0" u="none" strike="noStrike" baseline="0" dirty="0">
                <a:latin typeface="HP#20Simplified#20Light"/>
              </a:rPr>
              <a:t> negara yang </a:t>
            </a:r>
            <a:r>
              <a:rPr lang="en-ID" sz="1400" b="0" i="0" u="none" strike="noStrike" baseline="0" dirty="0" err="1">
                <a:latin typeface="HP#20Simplified#20Light"/>
              </a:rPr>
              <a:t>diorganisasikan</a:t>
            </a:r>
            <a:r>
              <a:rPr lang="en-ID" sz="1400" b="0" i="0" u="none" strike="noStrike" baseline="0" dirty="0">
                <a:latin typeface="HP#20Simplified#20Light"/>
              </a:rPr>
              <a:t> </a:t>
            </a:r>
            <a:r>
              <a:rPr lang="en-ID" sz="1400" b="0" i="0" u="none" strike="noStrike" baseline="0" dirty="0" err="1">
                <a:latin typeface="HP#20Simplified#20Light"/>
              </a:rPr>
              <a:t>melalui</a:t>
            </a:r>
            <a:r>
              <a:rPr lang="en-ID" sz="1400" b="0" i="0" u="none" strike="noStrike" baseline="0" dirty="0">
                <a:latin typeface="HP#20Simplified#20Light"/>
              </a:rPr>
              <a:t> dan </a:t>
            </a:r>
            <a:r>
              <a:rPr lang="en-ID" sz="1400" b="0" i="0" u="none" strike="noStrike" baseline="0" dirty="0" err="1">
                <a:latin typeface="HP#20Simplified#20Light"/>
              </a:rPr>
              <a:t>dengan</a:t>
            </a:r>
            <a:r>
              <a:rPr lang="en-ID" sz="1400" dirty="0">
                <a:latin typeface="HP#20Simplified#20Light"/>
              </a:rPr>
              <a:t> </a:t>
            </a:r>
            <a:r>
              <a:rPr lang="en-ID" sz="1400" b="0" i="0" u="none" strike="noStrike" baseline="0" dirty="0" err="1">
                <a:latin typeface="HP#20Simplified#20Light"/>
              </a:rPr>
              <a:t>hukum</a:t>
            </a:r>
            <a:r>
              <a:rPr lang="en-ID" sz="1400" b="0" i="0" u="none" strike="noStrike" baseline="0" dirty="0">
                <a:latin typeface="HP#20Simplified#20Light"/>
              </a:rPr>
              <a:t>, yang </a:t>
            </a:r>
            <a:r>
              <a:rPr lang="en-ID" sz="1400" b="0" i="0" u="none" strike="noStrike" baseline="0" dirty="0" err="1">
                <a:latin typeface="HP#20Simplified#20Light"/>
              </a:rPr>
              <a:t>menetapkan</a:t>
            </a:r>
            <a:r>
              <a:rPr lang="en-ID" sz="1400" b="0" i="0" u="none" strike="noStrike" baseline="0" dirty="0">
                <a:latin typeface="HP#20Simplified#20Light"/>
              </a:rPr>
              <a:t> </a:t>
            </a:r>
            <a:r>
              <a:rPr lang="en-ID" sz="1400" b="0" i="0" u="none" strike="noStrike" baseline="0" dirty="0" err="1">
                <a:latin typeface="HP#20Simplified#20Light"/>
              </a:rPr>
              <a:t>lembaga-lembaga</a:t>
            </a:r>
            <a:r>
              <a:rPr lang="en-ID" sz="1400" b="0" i="0" u="none" strike="noStrike" baseline="0" dirty="0">
                <a:latin typeface="HP#20Simplified#20Light"/>
              </a:rPr>
              <a:t> yang </a:t>
            </a:r>
            <a:r>
              <a:rPr lang="en-ID" sz="1400" b="0" i="0" u="none" strike="noStrike" baseline="0" dirty="0" err="1">
                <a:latin typeface="HP#20Simplified#20Light"/>
              </a:rPr>
              <a:t>tetap</a:t>
            </a:r>
            <a:r>
              <a:rPr lang="en-ID" sz="1400" b="0" i="0" u="none" strike="noStrike" baseline="0" dirty="0">
                <a:latin typeface="HP#20Simplified#20Light"/>
              </a:rPr>
              <a:t> </a:t>
            </a:r>
            <a:r>
              <a:rPr lang="en-ID" sz="1400" b="0" i="0" u="none" strike="noStrike" baseline="0" dirty="0" err="1">
                <a:latin typeface="HP#20Simplified#20Light"/>
              </a:rPr>
              <a:t>dengan</a:t>
            </a:r>
            <a:r>
              <a:rPr lang="en-ID" sz="1400" b="0" i="0" u="none" strike="noStrike" baseline="0" dirty="0">
                <a:latin typeface="HP#20Simplified#20Light"/>
              </a:rPr>
              <a:t> </a:t>
            </a:r>
            <a:r>
              <a:rPr lang="en-ID" sz="1400" b="0" i="0" u="none" strike="noStrike" baseline="0" dirty="0" err="1">
                <a:latin typeface="HP#20Simplified#20Light"/>
              </a:rPr>
              <a:t>mengakui</a:t>
            </a:r>
            <a:r>
              <a:rPr lang="en-ID" sz="1400" dirty="0">
                <a:latin typeface="HP#20Simplified#20Light"/>
              </a:rPr>
              <a:t> </a:t>
            </a:r>
            <a:r>
              <a:rPr lang="en-ID" sz="1400" b="0" i="0" u="none" strike="noStrike" baseline="0" dirty="0" err="1">
                <a:latin typeface="HP#20Simplified#20Light"/>
              </a:rPr>
              <a:t>fungsi-fungsi</a:t>
            </a:r>
            <a:r>
              <a:rPr lang="en-ID" sz="1400" b="0" i="0" u="none" strike="noStrike" baseline="0" dirty="0">
                <a:latin typeface="HP#20Simplified#20Light"/>
              </a:rPr>
              <a:t> dan </a:t>
            </a:r>
            <a:r>
              <a:rPr lang="en-ID" sz="1400" b="0" i="0" u="none" strike="noStrike" baseline="0" dirty="0" err="1">
                <a:latin typeface="HP#20Simplified#20Light"/>
              </a:rPr>
              <a:t>hak-haknya</a:t>
            </a:r>
            <a:r>
              <a:rPr lang="en-ID" sz="1400" b="0" i="0" u="none" strike="noStrike" baseline="0" dirty="0">
                <a:latin typeface="HP#20Simplified#20Light"/>
              </a:rPr>
              <a:t>.</a:t>
            </a:r>
            <a:endParaRPr sz="1050" dirty="0"/>
          </a:p>
        </p:txBody>
      </p:sp>
      <p:sp>
        <p:nvSpPr>
          <p:cNvPr id="887" name="Google Shape;887;p4"/>
          <p:cNvSpPr txBox="1">
            <a:spLocks noGrp="1"/>
          </p:cNvSpPr>
          <p:nvPr>
            <p:ph type="title"/>
          </p:nvPr>
        </p:nvSpPr>
        <p:spPr>
          <a:xfrm>
            <a:off x="766986" y="517189"/>
            <a:ext cx="7381527" cy="887067"/>
          </a:xfrm>
          <a:prstGeom prst="rect">
            <a:avLst/>
          </a:prstGeom>
          <a:noFill/>
          <a:ln>
            <a:noFill/>
          </a:ln>
        </p:spPr>
        <p:txBody>
          <a:bodyPr spcFirstLastPara="1" wrap="square" lIns="91425" tIns="91425" rIns="91425" bIns="91425" anchor="ctr" anchorCtr="0">
            <a:noAutofit/>
          </a:bodyPr>
          <a:lstStyle/>
          <a:p>
            <a:r>
              <a:rPr lang="sv-SE" sz="1800" b="1" i="0" u="none" strike="noStrike" baseline="0" dirty="0">
                <a:latin typeface="Lucida Fax" panose="02060602050505020204" pitchFamily="18" charset="0"/>
              </a:rPr>
              <a:t>Konstitusi menurut para ahli</a:t>
            </a:r>
            <a:endParaRPr sz="3200" b="1" dirty="0">
              <a:latin typeface="Lucida Fax" panose="02060602050505020204" pitchFamily="18" charset="0"/>
            </a:endParaRPr>
          </a:p>
        </p:txBody>
      </p:sp>
      <p:pic>
        <p:nvPicPr>
          <p:cNvPr id="888" name="Google Shape;888;p4"/>
          <p:cNvPicPr preferRelativeResize="0"/>
          <p:nvPr/>
        </p:nvPicPr>
        <p:blipFill rotWithShape="1">
          <a:blip r:embed="rId3">
            <a:alphaModFix/>
          </a:blip>
          <a:srcRect/>
          <a:stretch/>
        </p:blipFill>
        <p:spPr>
          <a:xfrm>
            <a:off x="6642560" y="3102080"/>
            <a:ext cx="2034927" cy="1524231"/>
          </a:xfrm>
          <a:prstGeom prst="rect">
            <a:avLst/>
          </a:prstGeom>
          <a:noFill/>
          <a:ln>
            <a:noFill/>
          </a:ln>
        </p:spPr>
      </p:pic>
    </p:spTree>
    <p:extLst>
      <p:ext uri="{BB962C8B-B14F-4D97-AF65-F5344CB8AC3E}">
        <p14:creationId xmlns:p14="http://schemas.microsoft.com/office/powerpoint/2010/main" val="2139903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5"/>
        <p:cNvGrpSpPr/>
        <p:nvPr/>
      </p:nvGrpSpPr>
      <p:grpSpPr>
        <a:xfrm>
          <a:off x="0" y="0"/>
          <a:ext cx="0" cy="0"/>
          <a:chOff x="0" y="0"/>
          <a:chExt cx="0" cy="0"/>
        </a:xfrm>
      </p:grpSpPr>
      <p:sp>
        <p:nvSpPr>
          <p:cNvPr id="886" name="Google Shape;886;p4"/>
          <p:cNvSpPr txBox="1">
            <a:spLocks noGrp="1"/>
          </p:cNvSpPr>
          <p:nvPr>
            <p:ph type="subTitle" idx="1"/>
          </p:nvPr>
        </p:nvSpPr>
        <p:spPr>
          <a:xfrm>
            <a:off x="766986" y="1600200"/>
            <a:ext cx="5760640" cy="2457450"/>
          </a:xfrm>
          <a:prstGeom prst="rect">
            <a:avLst/>
          </a:prstGeom>
          <a:noFill/>
          <a:ln>
            <a:noFill/>
          </a:ln>
        </p:spPr>
        <p:txBody>
          <a:bodyPr spcFirstLastPara="1" wrap="square" lIns="91425" tIns="91425" rIns="91425" bIns="91425" anchor="ctr" anchorCtr="0">
            <a:noAutofit/>
          </a:bodyPr>
          <a:lstStyle/>
          <a:p>
            <a:pPr algn="just">
              <a:buAutoNum type="arabicPeriod"/>
            </a:pPr>
            <a:r>
              <a:rPr lang="en-ID" sz="1200" b="0" i="0" u="none" strike="noStrike" baseline="0" dirty="0" err="1">
                <a:latin typeface="ArialMT"/>
              </a:rPr>
              <a:t>Konstitusi</a:t>
            </a:r>
            <a:r>
              <a:rPr lang="en-ID" sz="1200" b="0" i="0" u="none" strike="noStrike" baseline="0" dirty="0">
                <a:latin typeface="ArialMT"/>
              </a:rPr>
              <a:t> </a:t>
            </a:r>
            <a:r>
              <a:rPr lang="en-ID" sz="1200" b="0" i="0" u="none" strike="noStrike" baseline="0" dirty="0" err="1">
                <a:latin typeface="ArialMT"/>
              </a:rPr>
              <a:t>berfungsi</a:t>
            </a:r>
            <a:r>
              <a:rPr lang="en-ID" sz="1200" b="0" i="0" u="none" strike="noStrike" baseline="0" dirty="0">
                <a:latin typeface="ArialMT"/>
              </a:rPr>
              <a:t> </a:t>
            </a:r>
            <a:r>
              <a:rPr lang="en-ID" sz="1200" b="0" i="0" u="none" strike="noStrike" baseline="0" dirty="0" err="1">
                <a:latin typeface="ArialMT"/>
              </a:rPr>
              <a:t>sebagai</a:t>
            </a:r>
            <a:r>
              <a:rPr lang="en-ID" sz="1200" b="0" i="0" u="none" strike="noStrike" baseline="0" dirty="0">
                <a:latin typeface="ArialMT"/>
              </a:rPr>
              <a:t> </a:t>
            </a:r>
            <a:r>
              <a:rPr lang="en-ID" sz="1200" b="0" i="0" u="none" strike="noStrike" baseline="0" dirty="0" err="1">
                <a:latin typeface="ArialMT"/>
              </a:rPr>
              <a:t>landasan</a:t>
            </a:r>
            <a:r>
              <a:rPr lang="en-ID" sz="1200" b="0" i="0" u="none" strike="noStrike" baseline="0" dirty="0">
                <a:latin typeface="ArialMT"/>
              </a:rPr>
              <a:t> </a:t>
            </a:r>
            <a:r>
              <a:rPr lang="en-ID" sz="1200" b="0" i="0" u="none" strike="noStrike" baseline="0" dirty="0" err="1">
                <a:latin typeface="ArialMT"/>
              </a:rPr>
              <a:t>kontitusionalisme</a:t>
            </a:r>
            <a:r>
              <a:rPr lang="en-ID" sz="1200" b="0" i="0" u="none" strike="noStrike" baseline="0" dirty="0">
                <a:latin typeface="ArialMT"/>
              </a:rPr>
              <a:t>. </a:t>
            </a:r>
            <a:r>
              <a:rPr lang="en-ID" sz="1200" b="0" i="0" u="none" strike="noStrike" baseline="0" dirty="0" err="1">
                <a:latin typeface="ArialMT"/>
              </a:rPr>
              <a:t>Landasan</a:t>
            </a:r>
            <a:r>
              <a:rPr lang="en-ID" sz="1200" dirty="0">
                <a:latin typeface="ArialMT"/>
              </a:rPr>
              <a:t> </a:t>
            </a:r>
            <a:r>
              <a:rPr lang="en-ID" sz="1200" b="0" i="0" u="none" strike="noStrike" baseline="0" dirty="0" err="1">
                <a:latin typeface="ArialMT"/>
              </a:rPr>
              <a:t>konstitusionalisme</a:t>
            </a:r>
            <a:r>
              <a:rPr lang="en-ID" sz="1200" b="0" i="0" u="none" strike="noStrike" baseline="0" dirty="0">
                <a:latin typeface="ArialMT"/>
              </a:rPr>
              <a:t> </a:t>
            </a:r>
            <a:r>
              <a:rPr lang="en-ID" sz="1200" b="0" i="0" u="none" strike="noStrike" baseline="0" dirty="0" err="1">
                <a:latin typeface="ArialMT"/>
              </a:rPr>
              <a:t>adalah</a:t>
            </a:r>
            <a:r>
              <a:rPr lang="en-ID" sz="1200" b="0" i="0" u="none" strike="noStrike" baseline="0" dirty="0">
                <a:latin typeface="ArialMT"/>
              </a:rPr>
              <a:t> </a:t>
            </a:r>
            <a:r>
              <a:rPr lang="en-ID" sz="1200" b="0" i="0" u="none" strike="noStrike" baseline="0" dirty="0" err="1">
                <a:latin typeface="ArialMT"/>
              </a:rPr>
              <a:t>landasan</a:t>
            </a:r>
            <a:r>
              <a:rPr lang="en-ID" sz="1200" b="0" i="0" u="none" strike="noStrike" baseline="0" dirty="0">
                <a:latin typeface="ArialMT"/>
              </a:rPr>
              <a:t> </a:t>
            </a:r>
            <a:r>
              <a:rPr lang="en-ID" sz="1200" b="0" i="0" u="none" strike="noStrike" baseline="0" dirty="0" err="1">
                <a:latin typeface="ArialMT"/>
              </a:rPr>
              <a:t>berdasarkan</a:t>
            </a:r>
            <a:r>
              <a:rPr lang="en-ID" sz="1200" b="0" i="0" u="none" strike="noStrike" baseline="0" dirty="0">
                <a:latin typeface="ArialMT"/>
              </a:rPr>
              <a:t> </a:t>
            </a:r>
            <a:r>
              <a:rPr lang="en-ID" sz="1200" b="0" i="0" u="none" strike="noStrike" baseline="0" dirty="0" err="1">
                <a:latin typeface="ArialMT"/>
              </a:rPr>
              <a:t>konstitusi</a:t>
            </a:r>
            <a:r>
              <a:rPr lang="en-ID" sz="1200" b="0" i="0" u="none" strike="noStrike" baseline="0" dirty="0">
                <a:latin typeface="ArialMT"/>
              </a:rPr>
              <a:t>, </a:t>
            </a:r>
            <a:r>
              <a:rPr lang="en-ID" sz="1200" b="0" i="0" u="none" strike="noStrike" baseline="0" dirty="0" err="1">
                <a:latin typeface="ArialMT"/>
              </a:rPr>
              <a:t>baik</a:t>
            </a:r>
            <a:r>
              <a:rPr lang="en-ID" sz="1200" b="0" i="0" u="none" strike="noStrike" baseline="0" dirty="0">
                <a:latin typeface="ArialMT"/>
              </a:rPr>
              <a:t> </a:t>
            </a:r>
            <a:r>
              <a:rPr lang="en-ID" sz="1200" b="0" i="0" u="none" strike="noStrike" baseline="0" dirty="0" err="1">
                <a:latin typeface="ArialMT"/>
              </a:rPr>
              <a:t>konstitusi</a:t>
            </a:r>
            <a:r>
              <a:rPr lang="en-ID" sz="1200" b="0" i="0" u="none" strike="noStrike" baseline="0" dirty="0">
                <a:latin typeface="ArialMT"/>
              </a:rPr>
              <a:t> </a:t>
            </a:r>
            <a:r>
              <a:rPr lang="en-ID" sz="1200" b="0" i="0" u="none" strike="noStrike" baseline="0" dirty="0" err="1">
                <a:latin typeface="ArialMT"/>
              </a:rPr>
              <a:t>dalam</a:t>
            </a:r>
            <a:r>
              <a:rPr lang="en-ID" sz="1200" dirty="0">
                <a:latin typeface="ArialMT"/>
              </a:rPr>
              <a:t> </a:t>
            </a:r>
            <a:r>
              <a:rPr lang="en-ID" sz="1200" b="0" i="0" u="none" strike="noStrike" baseline="0" dirty="0">
                <a:latin typeface="ArialMT"/>
              </a:rPr>
              <a:t>arti </a:t>
            </a:r>
            <a:r>
              <a:rPr lang="en-ID" sz="1200" b="0" i="0" u="none" strike="noStrike" baseline="0" dirty="0" err="1">
                <a:latin typeface="ArialMT"/>
              </a:rPr>
              <a:t>luas</a:t>
            </a:r>
            <a:r>
              <a:rPr lang="en-ID" sz="1200" b="0" i="0" u="none" strike="noStrike" baseline="0" dirty="0">
                <a:latin typeface="ArialMT"/>
              </a:rPr>
              <a:t> </a:t>
            </a:r>
            <a:r>
              <a:rPr lang="en-ID" sz="1200" b="0" i="0" u="none" strike="noStrike" baseline="0" dirty="0" err="1">
                <a:latin typeface="ArialMT"/>
              </a:rPr>
              <a:t>maupun</a:t>
            </a:r>
            <a:r>
              <a:rPr lang="en-ID" sz="1200" b="0" i="0" u="none" strike="noStrike" baseline="0" dirty="0">
                <a:latin typeface="ArialMT"/>
              </a:rPr>
              <a:t> </a:t>
            </a:r>
            <a:r>
              <a:rPr lang="en-ID" sz="1200" b="0" i="0" u="none" strike="noStrike" baseline="0" dirty="0" err="1">
                <a:latin typeface="ArialMT"/>
              </a:rPr>
              <a:t>konstitusi</a:t>
            </a:r>
            <a:r>
              <a:rPr lang="en-ID" sz="1200" b="0" i="0" u="none" strike="noStrike" baseline="0" dirty="0">
                <a:latin typeface="ArialMT"/>
              </a:rPr>
              <a:t> </a:t>
            </a:r>
            <a:r>
              <a:rPr lang="en-ID" sz="1200" b="0" i="0" u="none" strike="noStrike" baseline="0" dirty="0" err="1">
                <a:latin typeface="ArialMT"/>
              </a:rPr>
              <a:t>dalam</a:t>
            </a:r>
            <a:r>
              <a:rPr lang="en-ID" sz="1200" b="0" i="0" u="none" strike="noStrike" baseline="0" dirty="0">
                <a:latin typeface="ArialMT"/>
              </a:rPr>
              <a:t> arti </a:t>
            </a:r>
            <a:r>
              <a:rPr lang="en-ID" sz="1200" b="0" i="0" u="none" strike="noStrike" baseline="0" dirty="0" err="1">
                <a:latin typeface="ArialMT"/>
              </a:rPr>
              <a:t>sempit</a:t>
            </a:r>
            <a:r>
              <a:rPr lang="en-ID" sz="1200" b="0" i="0" u="none" strike="noStrike" baseline="0" dirty="0">
                <a:latin typeface="ArialMT"/>
              </a:rPr>
              <a:t>. </a:t>
            </a:r>
            <a:r>
              <a:rPr lang="en-ID" sz="1200" b="0" i="0" u="none" strike="noStrike" baseline="0" dirty="0" err="1">
                <a:latin typeface="ArialMT"/>
              </a:rPr>
              <a:t>Konstitusi</a:t>
            </a:r>
            <a:r>
              <a:rPr lang="en-ID" sz="1200" b="0" i="0" u="none" strike="noStrike" baseline="0" dirty="0">
                <a:latin typeface="ArialMT"/>
              </a:rPr>
              <a:t> </a:t>
            </a:r>
            <a:r>
              <a:rPr lang="en-ID" sz="1200" b="0" i="0" u="none" strike="noStrike" baseline="0" dirty="0" err="1">
                <a:latin typeface="ArialMT"/>
              </a:rPr>
              <a:t>dalam</a:t>
            </a:r>
            <a:r>
              <a:rPr lang="en-ID" sz="1200" b="0" i="0" u="none" strike="noStrike" baseline="0" dirty="0">
                <a:latin typeface="ArialMT"/>
              </a:rPr>
              <a:t> arti </a:t>
            </a:r>
            <a:r>
              <a:rPr lang="en-ID" sz="1200" b="0" i="0" u="none" strike="noStrike" baseline="0" dirty="0" err="1">
                <a:latin typeface="ArialMT"/>
              </a:rPr>
              <a:t>luas</a:t>
            </a:r>
            <a:r>
              <a:rPr lang="en-ID" sz="1200" b="0" i="0" u="none" strike="noStrike" baseline="0" dirty="0">
                <a:latin typeface="ArialMT"/>
              </a:rPr>
              <a:t> </a:t>
            </a:r>
            <a:r>
              <a:rPr lang="en-ID" sz="1200" b="0" i="0" u="none" strike="noStrike" baseline="0" dirty="0" err="1">
                <a:latin typeface="ArialMT"/>
              </a:rPr>
              <a:t>meliputi</a:t>
            </a:r>
            <a:r>
              <a:rPr lang="en-ID" sz="1200" b="0" i="0" u="none" strike="noStrike" baseline="0" dirty="0">
                <a:latin typeface="ArialMT"/>
              </a:rPr>
              <a:t> </a:t>
            </a:r>
            <a:r>
              <a:rPr lang="en-ID" sz="1200" b="0" i="0" u="none" strike="noStrike" baseline="0" dirty="0" err="1">
                <a:latin typeface="ArialMT"/>
              </a:rPr>
              <a:t>undang-undang</a:t>
            </a:r>
            <a:r>
              <a:rPr lang="en-ID" sz="1200" b="0" i="0" u="none" strike="noStrike" baseline="0" dirty="0">
                <a:latin typeface="ArialMT"/>
              </a:rPr>
              <a:t> </a:t>
            </a:r>
            <a:r>
              <a:rPr lang="en-ID" sz="1200" b="0" i="0" u="none" strike="noStrike" baseline="0" dirty="0" err="1">
                <a:latin typeface="ArialMT"/>
              </a:rPr>
              <a:t>dasar</a:t>
            </a:r>
            <a:r>
              <a:rPr lang="en-ID" sz="1200" b="0" i="0" u="none" strike="noStrike" baseline="0" dirty="0">
                <a:latin typeface="ArialMT"/>
              </a:rPr>
              <a:t>, </a:t>
            </a:r>
            <a:r>
              <a:rPr lang="en-ID" sz="1200" b="0" i="0" u="none" strike="noStrike" baseline="0" dirty="0" err="1">
                <a:latin typeface="ArialMT"/>
              </a:rPr>
              <a:t>undang-undang</a:t>
            </a:r>
            <a:r>
              <a:rPr lang="en-ID" sz="1200" b="0" i="0" u="none" strike="noStrike" baseline="0" dirty="0">
                <a:latin typeface="ArialMT"/>
              </a:rPr>
              <a:t> </a:t>
            </a:r>
            <a:r>
              <a:rPr lang="en-ID" sz="1200" b="0" i="0" u="none" strike="noStrike" baseline="0" dirty="0" err="1">
                <a:latin typeface="ArialMT"/>
              </a:rPr>
              <a:t>organik</a:t>
            </a:r>
            <a:r>
              <a:rPr lang="en-ID" sz="1200" b="0" i="0" u="none" strike="noStrike" baseline="0" dirty="0">
                <a:latin typeface="ArialMT"/>
              </a:rPr>
              <a:t>, </a:t>
            </a:r>
            <a:r>
              <a:rPr lang="en-ID" sz="1200" b="0" i="0" u="none" strike="noStrike" baseline="0" dirty="0" err="1">
                <a:latin typeface="ArialMT"/>
              </a:rPr>
              <a:t>peraturan</a:t>
            </a:r>
            <a:r>
              <a:rPr lang="en-ID" sz="1200" b="0" i="0" u="none" strike="noStrike" baseline="0" dirty="0">
                <a:latin typeface="ArialMT"/>
              </a:rPr>
              <a:t> </a:t>
            </a:r>
            <a:r>
              <a:rPr lang="en-ID" sz="1200" b="0" i="0" u="none" strike="noStrike" baseline="0" dirty="0" err="1">
                <a:latin typeface="ArialMT"/>
              </a:rPr>
              <a:t>perundang-undangan</a:t>
            </a:r>
            <a:r>
              <a:rPr lang="en-ID" sz="1200" dirty="0">
                <a:latin typeface="ArialMT"/>
              </a:rPr>
              <a:t> </a:t>
            </a:r>
            <a:r>
              <a:rPr lang="en-ID" sz="1200" b="0" i="0" u="none" strike="noStrike" baseline="0" dirty="0">
                <a:latin typeface="ArialMT"/>
              </a:rPr>
              <a:t>lain, dan </a:t>
            </a:r>
            <a:r>
              <a:rPr lang="en-ID" sz="1200" b="0" i="0" u="none" strike="noStrike" baseline="0" dirty="0" err="1">
                <a:latin typeface="ArialMT"/>
              </a:rPr>
              <a:t>konvensi</a:t>
            </a:r>
            <a:r>
              <a:rPr lang="en-ID" sz="1200" b="0" i="0" u="none" strike="noStrike" baseline="0" dirty="0">
                <a:latin typeface="ArialMT"/>
              </a:rPr>
              <a:t>. </a:t>
            </a:r>
            <a:r>
              <a:rPr lang="en-ID" sz="1200" b="0" i="0" u="none" strike="noStrike" baseline="0" dirty="0" err="1">
                <a:latin typeface="ArialMT"/>
              </a:rPr>
              <a:t>Konstitusi</a:t>
            </a:r>
            <a:r>
              <a:rPr lang="en-ID" sz="1200" b="0" i="0" u="none" strike="noStrike" baseline="0" dirty="0">
                <a:latin typeface="ArialMT"/>
              </a:rPr>
              <a:t> </a:t>
            </a:r>
            <a:r>
              <a:rPr lang="en-ID" sz="1200" b="0" i="0" u="none" strike="noStrike" baseline="0" dirty="0" err="1">
                <a:latin typeface="ArialMT"/>
              </a:rPr>
              <a:t>dalam</a:t>
            </a:r>
            <a:r>
              <a:rPr lang="en-ID" sz="1200" b="0" i="0" u="none" strike="noStrike" baseline="0" dirty="0">
                <a:latin typeface="ArialMT"/>
              </a:rPr>
              <a:t> arti </a:t>
            </a:r>
            <a:r>
              <a:rPr lang="en-ID" sz="1200" b="0" i="0" u="none" strike="noStrike" baseline="0" dirty="0" err="1">
                <a:latin typeface="ArialMT"/>
              </a:rPr>
              <a:t>sempit</a:t>
            </a:r>
            <a:r>
              <a:rPr lang="en-ID" sz="1200" b="0" i="0" u="none" strike="noStrike" baseline="0" dirty="0">
                <a:latin typeface="ArialMT"/>
              </a:rPr>
              <a:t> </a:t>
            </a:r>
            <a:r>
              <a:rPr lang="en-ID" sz="1200" b="0" i="0" u="none" strike="noStrike" baseline="0" dirty="0" err="1">
                <a:latin typeface="ArialMT"/>
              </a:rPr>
              <a:t>berupa</a:t>
            </a:r>
            <a:r>
              <a:rPr lang="en-ID" sz="1200" b="0" i="0" u="none" strike="noStrike" baseline="0" dirty="0">
                <a:latin typeface="ArialMT"/>
              </a:rPr>
              <a:t> </a:t>
            </a:r>
            <a:r>
              <a:rPr lang="en-ID" sz="1200" b="0" i="0" u="none" strike="noStrike" baseline="0" dirty="0" err="1">
                <a:latin typeface="ArialMT"/>
              </a:rPr>
              <a:t>Undang-Undang</a:t>
            </a:r>
            <a:r>
              <a:rPr lang="en-ID" sz="1200" b="0" i="0" u="none" strike="noStrike" baseline="0" dirty="0">
                <a:latin typeface="ArialMT"/>
              </a:rPr>
              <a:t> Dasar (</a:t>
            </a:r>
            <a:r>
              <a:rPr lang="en-ID" sz="1200" b="0" i="0" u="none" strike="noStrike" baseline="0" dirty="0" err="1">
                <a:latin typeface="ArialMT"/>
              </a:rPr>
              <a:t>Astim</a:t>
            </a:r>
            <a:r>
              <a:rPr lang="en-ID" sz="1200" b="0" i="0" u="none" strike="noStrike" baseline="0" dirty="0">
                <a:latin typeface="ArialMT"/>
              </a:rPr>
              <a:t> </a:t>
            </a:r>
            <a:r>
              <a:rPr lang="en-ID" sz="1200" b="0" i="0" u="none" strike="noStrike" baseline="0" dirty="0" err="1">
                <a:latin typeface="ArialMT"/>
              </a:rPr>
              <a:t>Riyanto</a:t>
            </a:r>
            <a:r>
              <a:rPr lang="en-ID" sz="1200" b="0" i="0" u="none" strike="noStrike" baseline="0" dirty="0">
                <a:latin typeface="ArialMT"/>
              </a:rPr>
              <a:t>, 2009).</a:t>
            </a:r>
          </a:p>
          <a:p>
            <a:pPr algn="just">
              <a:buAutoNum type="arabicPeriod"/>
            </a:pPr>
            <a:endParaRPr lang="en-ID" sz="1200" dirty="0">
              <a:latin typeface="ArialMT"/>
            </a:endParaRPr>
          </a:p>
          <a:p>
            <a:pPr algn="just"/>
            <a:r>
              <a:rPr lang="en-ID" sz="1200" b="0" i="0" u="none" strike="noStrike" baseline="0" dirty="0">
                <a:latin typeface="ArialMT"/>
              </a:rPr>
              <a:t>2. </a:t>
            </a:r>
            <a:r>
              <a:rPr lang="en-ID" sz="1200" b="0" i="0" u="none" strike="noStrike" baseline="0" dirty="0" err="1">
                <a:latin typeface="ArialMT"/>
              </a:rPr>
              <a:t>Konstitusi</a:t>
            </a:r>
            <a:r>
              <a:rPr lang="en-ID" sz="1200" b="0" i="0" u="none" strike="noStrike" baseline="0" dirty="0">
                <a:latin typeface="ArialMT"/>
              </a:rPr>
              <a:t> </a:t>
            </a:r>
            <a:r>
              <a:rPr lang="en-ID" sz="1200" b="0" i="0" u="none" strike="noStrike" baseline="0" dirty="0" err="1">
                <a:latin typeface="ArialMT"/>
              </a:rPr>
              <a:t>berfungsi</a:t>
            </a:r>
            <a:r>
              <a:rPr lang="en-ID" sz="1200" b="0" i="0" u="none" strike="noStrike" baseline="0" dirty="0">
                <a:latin typeface="ArialMT"/>
              </a:rPr>
              <a:t> </a:t>
            </a:r>
            <a:r>
              <a:rPr lang="en-ID" sz="1200" b="0" i="0" u="none" strike="noStrike" baseline="0" dirty="0" err="1">
                <a:latin typeface="ArialMT"/>
              </a:rPr>
              <a:t>untuk</a:t>
            </a:r>
            <a:r>
              <a:rPr lang="en-ID" sz="1200" b="0" i="0" u="none" strike="noStrike" baseline="0" dirty="0">
                <a:latin typeface="ArialMT"/>
              </a:rPr>
              <a:t> </a:t>
            </a:r>
            <a:r>
              <a:rPr lang="en-ID" sz="1200" b="0" i="0" u="none" strike="noStrike" baseline="0" dirty="0" err="1">
                <a:latin typeface="ArialMT"/>
              </a:rPr>
              <a:t>membatasi</a:t>
            </a:r>
            <a:r>
              <a:rPr lang="en-ID" sz="1200" b="0" i="0" u="none" strike="noStrike" baseline="0" dirty="0">
                <a:latin typeface="ArialMT"/>
              </a:rPr>
              <a:t> </a:t>
            </a:r>
            <a:r>
              <a:rPr lang="en-ID" sz="1200" b="0" i="0" u="none" strike="noStrike" baseline="0" dirty="0" err="1">
                <a:latin typeface="ArialMT"/>
              </a:rPr>
              <a:t>kekuasaan</a:t>
            </a:r>
            <a:r>
              <a:rPr lang="en-ID" sz="1200" b="0" i="0" u="none" strike="noStrike" baseline="0" dirty="0">
                <a:latin typeface="ArialMT"/>
              </a:rPr>
              <a:t> </a:t>
            </a:r>
            <a:r>
              <a:rPr lang="en-ID" sz="1200" b="0" i="0" u="none" strike="noStrike" baseline="0" dirty="0" err="1">
                <a:latin typeface="ArialMT"/>
              </a:rPr>
              <a:t>pemerintah</a:t>
            </a:r>
            <a:r>
              <a:rPr lang="en-ID" sz="1200" b="0" i="0" u="none" strike="noStrike" baseline="0" dirty="0">
                <a:latin typeface="ArialMT"/>
              </a:rPr>
              <a:t> </a:t>
            </a:r>
            <a:r>
              <a:rPr lang="en-ID" sz="1200" b="0" i="0" u="none" strike="noStrike" baseline="0" dirty="0" err="1">
                <a:latin typeface="ArialMT"/>
              </a:rPr>
              <a:t>sedemikian</a:t>
            </a:r>
            <a:r>
              <a:rPr lang="en-ID" sz="1200" b="0" i="0" u="none" strike="noStrike" baseline="0" dirty="0">
                <a:latin typeface="ArialMT"/>
              </a:rPr>
              <a:t> </a:t>
            </a:r>
            <a:r>
              <a:rPr lang="en-ID" sz="1200" b="0" i="0" u="none" strike="noStrike" baseline="0" dirty="0" err="1">
                <a:latin typeface="ArialMT"/>
              </a:rPr>
              <a:t>rupa</a:t>
            </a:r>
            <a:r>
              <a:rPr lang="en-ID" sz="1200" b="0" i="0" u="none" strike="noStrike" baseline="0" dirty="0">
                <a:latin typeface="ArialMT"/>
              </a:rPr>
              <a:t>, </a:t>
            </a:r>
            <a:r>
              <a:rPr lang="en-ID" sz="1200" b="0" i="0" u="none" strike="noStrike" baseline="0" dirty="0" err="1">
                <a:latin typeface="ArialMT"/>
              </a:rPr>
              <a:t>sehingga</a:t>
            </a:r>
            <a:r>
              <a:rPr lang="en-ID" sz="1200" b="0" i="0" u="none" strike="noStrike" baseline="0" dirty="0">
                <a:latin typeface="ArialMT"/>
              </a:rPr>
              <a:t> </a:t>
            </a:r>
            <a:r>
              <a:rPr lang="en-ID" sz="1200" b="0" i="0" u="none" strike="noStrike" baseline="0" dirty="0" err="1">
                <a:latin typeface="ArialMT"/>
              </a:rPr>
              <a:t>penyelenggaraan</a:t>
            </a:r>
            <a:r>
              <a:rPr lang="en-ID" sz="1200" b="0" i="0" u="none" strike="noStrike" baseline="0" dirty="0">
                <a:latin typeface="ArialMT"/>
              </a:rPr>
              <a:t> </a:t>
            </a:r>
            <a:r>
              <a:rPr lang="en-ID" sz="1200" b="0" i="0" u="none" strike="noStrike" baseline="0" dirty="0" err="1">
                <a:latin typeface="ArialMT"/>
              </a:rPr>
              <a:t>kekuasaan</a:t>
            </a:r>
            <a:r>
              <a:rPr lang="en-ID" sz="1200" b="0" i="0" u="none" strike="noStrike" baseline="0" dirty="0">
                <a:latin typeface="ArialMT"/>
              </a:rPr>
              <a:t> </a:t>
            </a:r>
            <a:r>
              <a:rPr lang="en-ID" sz="1200" b="0" i="0" u="none" strike="noStrike" baseline="0" dirty="0" err="1">
                <a:latin typeface="ArialMT"/>
              </a:rPr>
              <a:t>tidak</a:t>
            </a:r>
            <a:r>
              <a:rPr lang="en-ID" sz="1200" b="0" i="0" u="none" strike="noStrike" baseline="0" dirty="0">
                <a:latin typeface="ArialMT"/>
              </a:rPr>
              <a:t> </a:t>
            </a:r>
            <a:r>
              <a:rPr lang="en-ID" sz="1200" b="0" i="0" u="none" strike="noStrike" baseline="0" dirty="0" err="1">
                <a:latin typeface="ArialMT"/>
              </a:rPr>
              <a:t>bersifat</a:t>
            </a:r>
            <a:r>
              <a:rPr lang="en-ID" sz="1200" b="0" i="0" u="none" strike="noStrike" baseline="0" dirty="0">
                <a:latin typeface="ArialMT"/>
              </a:rPr>
              <a:t> </a:t>
            </a:r>
            <a:r>
              <a:rPr lang="en-ID" sz="1200" b="0" i="0" u="none" strike="noStrike" baseline="0" dirty="0" err="1">
                <a:latin typeface="ArialMT"/>
              </a:rPr>
              <a:t>sewenang-wenang</a:t>
            </a:r>
            <a:r>
              <a:rPr lang="en-ID" sz="1200" b="0" i="0" u="none" strike="noStrike" baseline="0" dirty="0">
                <a:latin typeface="ArialMT"/>
              </a:rPr>
              <a:t>. </a:t>
            </a:r>
            <a:r>
              <a:rPr lang="en-ID" sz="1200" b="0" i="0" u="none" strike="noStrike" baseline="0" dirty="0" err="1">
                <a:latin typeface="ArialMT"/>
              </a:rPr>
              <a:t>Dengan</a:t>
            </a:r>
            <a:r>
              <a:rPr lang="en-ID" sz="1200" dirty="0">
                <a:latin typeface="ArialMT"/>
              </a:rPr>
              <a:t> </a:t>
            </a:r>
            <a:r>
              <a:rPr lang="en-ID" sz="1200" b="0" i="0" u="none" strike="noStrike" baseline="0" dirty="0" err="1">
                <a:latin typeface="ArialMT"/>
              </a:rPr>
              <a:t>demikian</a:t>
            </a:r>
            <a:r>
              <a:rPr lang="en-ID" sz="1200" b="0" i="0" u="none" strike="noStrike" baseline="0" dirty="0">
                <a:latin typeface="ArialMT"/>
              </a:rPr>
              <a:t>, </a:t>
            </a:r>
            <a:r>
              <a:rPr lang="en-ID" sz="1200" b="0" i="0" u="none" strike="noStrike" baseline="0" dirty="0" err="1">
                <a:latin typeface="ArialMT"/>
              </a:rPr>
              <a:t>diharapkan</a:t>
            </a:r>
            <a:r>
              <a:rPr lang="en-ID" sz="1200" b="0" i="0" u="none" strike="noStrike" baseline="0" dirty="0">
                <a:latin typeface="ArialMT"/>
              </a:rPr>
              <a:t> </a:t>
            </a:r>
            <a:r>
              <a:rPr lang="en-ID" sz="1200" b="0" i="0" u="none" strike="noStrike" baseline="0" dirty="0" err="1">
                <a:latin typeface="ArialMT"/>
              </a:rPr>
              <a:t>hak-hak</a:t>
            </a:r>
            <a:r>
              <a:rPr lang="en-ID" sz="1200" b="0" i="0" u="none" strike="noStrike" baseline="0" dirty="0">
                <a:latin typeface="ArialMT"/>
              </a:rPr>
              <a:t> </a:t>
            </a:r>
            <a:r>
              <a:rPr lang="en-ID" sz="1200" b="0" i="0" u="none" strike="noStrike" baseline="0" dirty="0" err="1">
                <a:latin typeface="ArialMT"/>
              </a:rPr>
              <a:t>warganegara</a:t>
            </a:r>
            <a:r>
              <a:rPr lang="en-ID" sz="1200" b="0" i="0" u="none" strike="noStrike" baseline="0" dirty="0">
                <a:latin typeface="ArialMT"/>
              </a:rPr>
              <a:t> </a:t>
            </a:r>
            <a:r>
              <a:rPr lang="en-ID" sz="1200" b="0" i="0" u="none" strike="noStrike" baseline="0" dirty="0" err="1">
                <a:latin typeface="ArialMT"/>
              </a:rPr>
              <a:t>akan</a:t>
            </a:r>
            <a:r>
              <a:rPr lang="en-ID" sz="1200" b="0" i="0" u="none" strike="noStrike" baseline="0" dirty="0">
                <a:latin typeface="ArialMT"/>
              </a:rPr>
              <a:t> </a:t>
            </a:r>
            <a:r>
              <a:rPr lang="en-ID" sz="1200" b="0" i="0" u="none" strike="noStrike" baseline="0" dirty="0" err="1">
                <a:latin typeface="ArialMT"/>
              </a:rPr>
              <a:t>lebih</a:t>
            </a:r>
            <a:r>
              <a:rPr lang="en-ID" sz="1200" b="0" i="0" u="none" strike="noStrike" baseline="0" dirty="0">
                <a:latin typeface="ArialMT"/>
              </a:rPr>
              <a:t> </a:t>
            </a:r>
            <a:r>
              <a:rPr lang="en-ID" sz="1200" b="0" i="0" u="none" strike="noStrike" baseline="0" dirty="0" err="1">
                <a:latin typeface="ArialMT"/>
              </a:rPr>
              <a:t>terlindungi</a:t>
            </a:r>
            <a:r>
              <a:rPr lang="en-ID" sz="1200" b="0" i="0" u="none" strike="noStrike" baseline="0" dirty="0">
                <a:latin typeface="ArialMT"/>
              </a:rPr>
              <a:t>.</a:t>
            </a:r>
          </a:p>
          <a:p>
            <a:pPr algn="just"/>
            <a:endParaRPr lang="en-ID" sz="1200" dirty="0">
              <a:latin typeface="ArialMT"/>
            </a:endParaRPr>
          </a:p>
          <a:p>
            <a:pPr algn="just"/>
            <a:r>
              <a:rPr lang="en-ID" sz="1200" b="0" i="0" u="none" strike="noStrike" baseline="0" dirty="0">
                <a:latin typeface="ArialMT"/>
              </a:rPr>
              <a:t>3. </a:t>
            </a:r>
            <a:r>
              <a:rPr lang="en-ID" sz="1200" b="0" i="0" u="none" strike="noStrike" baseline="0" dirty="0" err="1">
                <a:latin typeface="ArialMT"/>
              </a:rPr>
              <a:t>Konstitusi</a:t>
            </a:r>
            <a:r>
              <a:rPr lang="en-ID" sz="1200" b="0" i="0" u="none" strike="noStrike" baseline="0" dirty="0">
                <a:latin typeface="ArialMT"/>
              </a:rPr>
              <a:t> </a:t>
            </a:r>
            <a:r>
              <a:rPr lang="en-ID" sz="1200" b="0" i="0" u="none" strike="noStrike" baseline="0" dirty="0" err="1">
                <a:latin typeface="ArialMT"/>
              </a:rPr>
              <a:t>berfungsi</a:t>
            </a:r>
            <a:r>
              <a:rPr lang="en-ID" sz="1200" b="0" i="0" u="none" strike="noStrike" baseline="0" dirty="0">
                <a:latin typeface="ArialMT"/>
              </a:rPr>
              <a:t>: (a) </a:t>
            </a:r>
            <a:r>
              <a:rPr lang="en-ID" sz="1200" b="0" i="0" u="none" strike="noStrike" baseline="0" dirty="0" err="1">
                <a:latin typeface="ArialMT"/>
              </a:rPr>
              <a:t>membatasi</a:t>
            </a:r>
            <a:r>
              <a:rPr lang="en-ID" sz="1200" b="0" i="0" u="none" strike="noStrike" baseline="0" dirty="0">
                <a:latin typeface="ArialMT"/>
              </a:rPr>
              <a:t> </a:t>
            </a:r>
            <a:r>
              <a:rPr lang="en-ID" sz="1200" b="0" i="0" u="none" strike="noStrike" baseline="0" dirty="0" err="1">
                <a:latin typeface="ArialMT"/>
              </a:rPr>
              <a:t>atau</a:t>
            </a:r>
            <a:r>
              <a:rPr lang="en-ID" sz="1200" b="0" i="0" u="none" strike="noStrike" baseline="0" dirty="0">
                <a:latin typeface="ArialMT"/>
              </a:rPr>
              <a:t> </a:t>
            </a:r>
            <a:r>
              <a:rPr lang="en-ID" sz="1200" b="0" i="0" u="none" strike="noStrike" baseline="0" dirty="0" err="1">
                <a:latin typeface="ArialMT"/>
              </a:rPr>
              <a:t>mengendalikan</a:t>
            </a:r>
            <a:r>
              <a:rPr lang="en-ID" sz="1200" b="0" i="0" u="none" strike="noStrike" baseline="0" dirty="0">
                <a:latin typeface="ArialMT"/>
              </a:rPr>
              <a:t> </a:t>
            </a:r>
            <a:r>
              <a:rPr lang="en-ID" sz="1200" b="0" i="0" u="none" strike="noStrike" baseline="0" dirty="0" err="1">
                <a:latin typeface="ArialMT"/>
              </a:rPr>
              <a:t>kekuasaan</a:t>
            </a:r>
            <a:r>
              <a:rPr lang="en-ID" sz="1200" b="0" i="0" u="none" strike="noStrike" baseline="0" dirty="0">
                <a:latin typeface="ArialMT"/>
              </a:rPr>
              <a:t> </a:t>
            </a:r>
            <a:r>
              <a:rPr lang="en-ID" sz="1200" b="0" i="0" u="none" strike="noStrike" baseline="0" dirty="0" err="1">
                <a:latin typeface="ArialMT"/>
              </a:rPr>
              <a:t>penguasa</a:t>
            </a:r>
            <a:r>
              <a:rPr lang="en-ID" sz="1200" b="0" i="0" u="none" strike="noStrike" baseline="0" dirty="0">
                <a:latin typeface="ArialMT"/>
              </a:rPr>
              <a:t> agar </a:t>
            </a:r>
            <a:r>
              <a:rPr lang="en-ID" sz="1200" b="0" i="0" u="none" strike="noStrike" baseline="0" dirty="0" err="1">
                <a:latin typeface="ArialMT"/>
              </a:rPr>
              <a:t>dalam</a:t>
            </a:r>
            <a:r>
              <a:rPr lang="en-ID" sz="1200" b="0" i="0" u="none" strike="noStrike" baseline="0" dirty="0">
                <a:latin typeface="ArialMT"/>
              </a:rPr>
              <a:t> </a:t>
            </a:r>
            <a:r>
              <a:rPr lang="en-ID" sz="1200" b="0" i="0" u="none" strike="noStrike" baseline="0" dirty="0" err="1">
                <a:latin typeface="ArialMT"/>
              </a:rPr>
              <a:t>menjalankan</a:t>
            </a:r>
            <a:r>
              <a:rPr lang="en-ID" sz="1200" b="0" i="0" u="none" strike="noStrike" baseline="0" dirty="0">
                <a:latin typeface="ArialMT"/>
              </a:rPr>
              <a:t> </a:t>
            </a:r>
            <a:r>
              <a:rPr lang="en-ID" sz="1200" b="0" i="0" u="none" strike="noStrike" baseline="0" dirty="0" err="1">
                <a:latin typeface="ArialMT"/>
              </a:rPr>
              <a:t>kekuasaannya</a:t>
            </a:r>
            <a:r>
              <a:rPr lang="en-ID" sz="1200" b="0" i="0" u="none" strike="noStrike" baseline="0" dirty="0">
                <a:latin typeface="ArialMT"/>
              </a:rPr>
              <a:t> </a:t>
            </a:r>
            <a:r>
              <a:rPr lang="en-ID" sz="1200" b="0" i="0" u="none" strike="noStrike" baseline="0" dirty="0" err="1">
                <a:latin typeface="ArialMT"/>
              </a:rPr>
              <a:t>tidak</a:t>
            </a:r>
            <a:r>
              <a:rPr lang="en-ID" sz="1200" b="0" i="0" u="none" strike="noStrike" baseline="0" dirty="0">
                <a:latin typeface="ArialMT"/>
              </a:rPr>
              <a:t> </a:t>
            </a:r>
            <a:r>
              <a:rPr lang="en-ID" sz="1200" b="0" i="0" u="none" strike="noStrike" baseline="0" dirty="0" err="1">
                <a:latin typeface="ArialMT"/>
              </a:rPr>
              <a:t>sewenang-wenang</a:t>
            </a:r>
            <a:r>
              <a:rPr lang="en-ID" sz="1200" b="0" i="0" u="none" strike="noStrike" baseline="0" dirty="0">
                <a:latin typeface="ArialMT"/>
              </a:rPr>
              <a:t> </a:t>
            </a:r>
            <a:r>
              <a:rPr lang="en-ID" sz="1200" b="0" i="0" u="none" strike="noStrike" baseline="0" dirty="0" err="1">
                <a:latin typeface="ArialMT"/>
              </a:rPr>
              <a:t>terhadap</a:t>
            </a:r>
            <a:r>
              <a:rPr lang="en-ID" sz="1200" b="0" i="0" u="none" strike="noStrike" baseline="0" dirty="0">
                <a:latin typeface="ArialMT"/>
              </a:rPr>
              <a:t> </a:t>
            </a:r>
            <a:r>
              <a:rPr lang="en-ID" sz="1200" b="0" i="0" u="none" strike="noStrike" baseline="0" dirty="0" err="1">
                <a:latin typeface="ArialMT"/>
              </a:rPr>
              <a:t>rakyatnya</a:t>
            </a:r>
            <a:r>
              <a:rPr lang="en-ID" sz="1200" b="0" i="0" u="none" strike="noStrike" baseline="0" dirty="0">
                <a:latin typeface="ArialMT"/>
              </a:rPr>
              <a:t>; (b) </a:t>
            </a:r>
            <a:r>
              <a:rPr lang="en-ID" sz="1200" b="0" i="0" u="none" strike="noStrike" baseline="0" dirty="0" err="1">
                <a:latin typeface="ArialMT"/>
              </a:rPr>
              <a:t>memberi</a:t>
            </a:r>
            <a:r>
              <a:rPr lang="en-ID" sz="1200" b="0" i="0" u="none" strike="noStrike" baseline="0" dirty="0">
                <a:latin typeface="ArialMT"/>
              </a:rPr>
              <a:t> </a:t>
            </a:r>
            <a:r>
              <a:rPr lang="en-ID" sz="1200" b="0" i="0" u="none" strike="noStrike" baseline="0" dirty="0" err="1">
                <a:latin typeface="ArialMT"/>
              </a:rPr>
              <a:t>suatu</a:t>
            </a:r>
            <a:r>
              <a:rPr lang="en-ID" sz="1200" b="0" i="0" u="none" strike="noStrike" baseline="0" dirty="0">
                <a:latin typeface="ArialMT"/>
              </a:rPr>
              <a:t> </a:t>
            </a:r>
            <a:r>
              <a:rPr lang="en-ID" sz="1200" b="0" i="0" u="none" strike="noStrike" baseline="0" dirty="0" err="1">
                <a:latin typeface="ArialMT"/>
              </a:rPr>
              <a:t>rangka</a:t>
            </a:r>
            <a:r>
              <a:rPr lang="en-ID" sz="1200" b="0" i="0" u="none" strike="noStrike" baseline="0" dirty="0">
                <a:latin typeface="ArialMT"/>
              </a:rPr>
              <a:t> </a:t>
            </a:r>
            <a:r>
              <a:rPr lang="en-ID" sz="1200" b="0" i="0" u="none" strike="noStrike" baseline="0" dirty="0" err="1">
                <a:latin typeface="ArialMT"/>
              </a:rPr>
              <a:t>dasar</a:t>
            </a:r>
            <a:r>
              <a:rPr lang="en-ID" sz="1200" b="0" i="0" u="none" strike="noStrike" baseline="0" dirty="0">
                <a:latin typeface="ArialMT"/>
              </a:rPr>
              <a:t> </a:t>
            </a:r>
            <a:r>
              <a:rPr lang="en-ID" sz="1200" b="0" i="0" u="none" strike="noStrike" baseline="0" dirty="0" err="1">
                <a:latin typeface="ArialMT"/>
              </a:rPr>
              <a:t>hukum</a:t>
            </a:r>
            <a:r>
              <a:rPr lang="en-ID" sz="1200" b="0" i="0" u="none" strike="noStrike" baseline="0" dirty="0">
                <a:latin typeface="ArialMT"/>
              </a:rPr>
              <a:t> </a:t>
            </a:r>
            <a:r>
              <a:rPr lang="en-ID" sz="1200" b="0" i="0" u="none" strike="noStrike" baseline="0" dirty="0" err="1">
                <a:latin typeface="ArialMT"/>
              </a:rPr>
              <a:t>bagi</a:t>
            </a:r>
            <a:r>
              <a:rPr lang="en-ID" sz="1200" b="0" i="0" u="none" strike="noStrike" baseline="0" dirty="0">
                <a:latin typeface="ArialMT"/>
              </a:rPr>
              <a:t> </a:t>
            </a:r>
            <a:r>
              <a:rPr lang="en-ID" sz="1200" b="0" i="0" u="none" strike="noStrike" baseline="0" dirty="0" err="1">
                <a:latin typeface="ArialMT"/>
              </a:rPr>
              <a:t>perubahan</a:t>
            </a:r>
            <a:r>
              <a:rPr lang="en-ID" sz="1200" b="0" i="0" u="none" strike="noStrike" baseline="0" dirty="0">
                <a:latin typeface="ArialMT"/>
              </a:rPr>
              <a:t> </a:t>
            </a:r>
            <a:r>
              <a:rPr lang="en-ID" sz="1200" b="0" i="0" u="none" strike="noStrike" baseline="0" dirty="0" err="1">
                <a:latin typeface="ArialMT"/>
              </a:rPr>
              <a:t>masyarakat</a:t>
            </a:r>
            <a:r>
              <a:rPr lang="en-ID" sz="1200" b="0" i="0" u="none" strike="noStrike" baseline="0" dirty="0">
                <a:latin typeface="ArialMT"/>
              </a:rPr>
              <a:t> yang </a:t>
            </a:r>
            <a:r>
              <a:rPr lang="en-ID" sz="1200" b="0" i="0" u="none" strike="noStrike" baseline="0" dirty="0" err="1">
                <a:latin typeface="ArialMT"/>
              </a:rPr>
              <a:t>dicitacitakan</a:t>
            </a:r>
            <a:r>
              <a:rPr lang="en-ID" sz="1200" dirty="0">
                <a:latin typeface="ArialMT"/>
              </a:rPr>
              <a:t> </a:t>
            </a:r>
            <a:r>
              <a:rPr lang="en-ID" sz="1200" b="0" i="0" u="none" strike="noStrike" baseline="0" dirty="0" err="1">
                <a:latin typeface="ArialMT"/>
              </a:rPr>
              <a:t>tahap</a:t>
            </a:r>
            <a:r>
              <a:rPr lang="en-ID" sz="1200" b="0" i="0" u="none" strike="noStrike" baseline="0" dirty="0">
                <a:latin typeface="ArialMT"/>
              </a:rPr>
              <a:t> </a:t>
            </a:r>
            <a:r>
              <a:rPr lang="en-ID" sz="1200" b="0" i="0" u="none" strike="noStrike" baseline="0" dirty="0" err="1">
                <a:latin typeface="ArialMT"/>
              </a:rPr>
              <a:t>berikutnya</a:t>
            </a:r>
            <a:r>
              <a:rPr lang="en-ID" sz="1200" b="0" i="0" u="none" strike="noStrike" baseline="0" dirty="0">
                <a:latin typeface="ArialMT"/>
              </a:rPr>
              <a:t>; (c) </a:t>
            </a:r>
            <a:r>
              <a:rPr lang="en-ID" sz="1200" b="0" i="0" u="none" strike="noStrike" baseline="0" dirty="0" err="1">
                <a:latin typeface="ArialMT"/>
              </a:rPr>
              <a:t>dijadikan</a:t>
            </a:r>
            <a:r>
              <a:rPr lang="en-ID" sz="1200" b="0" i="0" u="none" strike="noStrike" baseline="0" dirty="0">
                <a:latin typeface="ArialMT"/>
              </a:rPr>
              <a:t> </a:t>
            </a:r>
            <a:r>
              <a:rPr lang="en-ID" sz="1200" b="0" i="0" u="none" strike="noStrike" baseline="0" dirty="0" err="1">
                <a:latin typeface="ArialMT"/>
              </a:rPr>
              <a:t>landasan</a:t>
            </a:r>
            <a:r>
              <a:rPr lang="en-ID" sz="1200" b="0" i="0" u="none" strike="noStrike" baseline="0" dirty="0">
                <a:latin typeface="ArialMT"/>
              </a:rPr>
              <a:t> </a:t>
            </a:r>
            <a:r>
              <a:rPr lang="en-ID" sz="1200" b="0" i="0" u="none" strike="noStrike" baseline="0" dirty="0" err="1">
                <a:latin typeface="ArialMT"/>
              </a:rPr>
              <a:t>penyelenggaraan</a:t>
            </a:r>
            <a:r>
              <a:rPr lang="en-ID" sz="1200" b="0" i="0" u="none" strike="noStrike" baseline="0" dirty="0">
                <a:latin typeface="ArialMT"/>
              </a:rPr>
              <a:t> negara </a:t>
            </a:r>
            <a:r>
              <a:rPr lang="en-ID" sz="1200" b="0" i="0" u="none" strike="noStrike" baseline="0" dirty="0" err="1">
                <a:latin typeface="ArialMT"/>
              </a:rPr>
              <a:t>menurut</a:t>
            </a:r>
            <a:r>
              <a:rPr lang="en-ID" sz="1200" b="0" i="0" u="none" strike="noStrike" baseline="0" dirty="0">
                <a:latin typeface="ArialMT"/>
              </a:rPr>
              <a:t> </a:t>
            </a:r>
            <a:r>
              <a:rPr lang="en-ID" sz="1200" b="0" i="0" u="none" strike="noStrike" baseline="0" dirty="0" err="1">
                <a:latin typeface="ArialMT"/>
              </a:rPr>
              <a:t>suatu</a:t>
            </a:r>
            <a:r>
              <a:rPr lang="en-ID" sz="1200" dirty="0">
                <a:latin typeface="ArialMT"/>
              </a:rPr>
              <a:t> </a:t>
            </a:r>
            <a:r>
              <a:rPr lang="en-ID" sz="1200" b="0" i="0" u="none" strike="noStrike" baseline="0" dirty="0" err="1">
                <a:latin typeface="ArialMT"/>
              </a:rPr>
              <a:t>sistem</a:t>
            </a:r>
            <a:r>
              <a:rPr lang="en-ID" sz="1200" b="0" i="0" u="none" strike="noStrike" baseline="0" dirty="0">
                <a:latin typeface="ArialMT"/>
              </a:rPr>
              <a:t> </a:t>
            </a:r>
            <a:r>
              <a:rPr lang="en-ID" sz="1200" b="0" i="0" u="none" strike="noStrike" baseline="0" dirty="0" err="1">
                <a:latin typeface="ArialMT"/>
              </a:rPr>
              <a:t>ketatanegaraan</a:t>
            </a:r>
            <a:r>
              <a:rPr lang="en-ID" sz="1200" b="0" i="0" u="none" strike="noStrike" baseline="0" dirty="0">
                <a:latin typeface="ArialMT"/>
              </a:rPr>
              <a:t> </a:t>
            </a:r>
            <a:r>
              <a:rPr lang="en-ID" sz="1200" b="0" i="0" u="none" strike="noStrike" baseline="0" dirty="0" err="1">
                <a:latin typeface="ArialMT"/>
              </a:rPr>
              <a:t>tertentu</a:t>
            </a:r>
            <a:r>
              <a:rPr lang="en-ID" sz="1200" b="0" i="0" u="none" strike="noStrike" baseline="0" dirty="0">
                <a:latin typeface="ArialMT"/>
              </a:rPr>
              <a:t> yang </a:t>
            </a:r>
            <a:r>
              <a:rPr lang="en-ID" sz="1200" b="0" i="0" u="none" strike="noStrike" baseline="0" dirty="0" err="1">
                <a:latin typeface="ArialMT"/>
              </a:rPr>
              <a:t>dijunjung</a:t>
            </a:r>
            <a:r>
              <a:rPr lang="en-ID" sz="1200" b="0" i="0" u="none" strike="noStrike" baseline="0" dirty="0">
                <a:latin typeface="ArialMT"/>
              </a:rPr>
              <a:t> </a:t>
            </a:r>
            <a:r>
              <a:rPr lang="en-ID" sz="1200" b="0" i="0" u="none" strike="noStrike" baseline="0" dirty="0" err="1">
                <a:latin typeface="ArialMT"/>
              </a:rPr>
              <a:t>tinggi</a:t>
            </a:r>
            <a:r>
              <a:rPr lang="en-ID" sz="1200" b="0" i="0" u="none" strike="noStrike" baseline="0" dirty="0">
                <a:latin typeface="ArialMT"/>
              </a:rPr>
              <a:t> oleh </a:t>
            </a:r>
            <a:r>
              <a:rPr lang="en-ID" sz="1200" b="0" i="0" u="none" strike="noStrike" baseline="0" dirty="0" err="1">
                <a:latin typeface="ArialMT"/>
              </a:rPr>
              <a:t>semua</a:t>
            </a:r>
            <a:r>
              <a:rPr lang="en-ID" sz="1200" b="0" i="0" u="none" strike="noStrike" baseline="0" dirty="0">
                <a:latin typeface="ArialMT"/>
              </a:rPr>
              <a:t> </a:t>
            </a:r>
            <a:r>
              <a:rPr lang="en-ID" sz="1200" b="0" i="0" u="none" strike="noStrike" baseline="0" dirty="0" err="1">
                <a:latin typeface="ArialMT"/>
              </a:rPr>
              <a:t>warga</a:t>
            </a:r>
            <a:r>
              <a:rPr lang="en-ID" sz="1200" b="0" i="0" u="none" strike="noStrike" baseline="0" dirty="0">
                <a:latin typeface="ArialMT"/>
              </a:rPr>
              <a:t> </a:t>
            </a:r>
            <a:r>
              <a:rPr lang="en-ID" sz="1200" b="0" i="0" u="none" strike="noStrike" baseline="0" dirty="0" err="1">
                <a:latin typeface="ArialMT"/>
              </a:rPr>
              <a:t>negaranya</a:t>
            </a:r>
            <a:r>
              <a:rPr lang="en-ID" sz="1200" b="0" i="0" u="none" strike="noStrike" baseline="0" dirty="0">
                <a:latin typeface="ArialMT"/>
              </a:rPr>
              <a:t>; (d) </a:t>
            </a:r>
            <a:r>
              <a:rPr lang="en-ID" sz="1200" b="0" i="0" u="none" strike="noStrike" baseline="0" dirty="0" err="1">
                <a:latin typeface="ArialMT"/>
              </a:rPr>
              <a:t>menjamin</a:t>
            </a:r>
            <a:r>
              <a:rPr lang="en-ID" sz="1200" b="0" i="0" u="none" strike="noStrike" baseline="0" dirty="0">
                <a:latin typeface="ArialMT"/>
              </a:rPr>
              <a:t> </a:t>
            </a:r>
            <a:r>
              <a:rPr lang="en-ID" sz="1200" b="0" i="0" u="none" strike="noStrike" baseline="0" dirty="0" err="1">
                <a:latin typeface="ArialMT"/>
              </a:rPr>
              <a:t>hak-hak</a:t>
            </a:r>
            <a:r>
              <a:rPr lang="en-ID" sz="1200" b="0" i="0" u="none" strike="noStrike" baseline="0" dirty="0">
                <a:latin typeface="ArialMT"/>
              </a:rPr>
              <a:t> </a:t>
            </a:r>
            <a:r>
              <a:rPr lang="en-ID" sz="1200" b="0" i="0" u="none" strike="noStrike" baseline="0" dirty="0" err="1">
                <a:latin typeface="ArialMT"/>
              </a:rPr>
              <a:t>asasi</a:t>
            </a:r>
            <a:r>
              <a:rPr lang="en-ID" sz="1200" b="0" i="0" u="none" strike="noStrike" baseline="0" dirty="0">
                <a:latin typeface="ArialMT"/>
              </a:rPr>
              <a:t> </a:t>
            </a:r>
            <a:r>
              <a:rPr lang="en-ID" sz="1200" b="0" i="0" u="none" strike="noStrike" baseline="0" dirty="0" err="1">
                <a:latin typeface="ArialMT"/>
              </a:rPr>
              <a:t>warga</a:t>
            </a:r>
            <a:r>
              <a:rPr lang="en-ID" sz="1200" b="0" i="0" u="none" strike="noStrike" baseline="0" dirty="0">
                <a:latin typeface="ArialMT"/>
              </a:rPr>
              <a:t> negara.</a:t>
            </a:r>
            <a:endParaRPr sz="500" dirty="0"/>
          </a:p>
        </p:txBody>
      </p:sp>
      <p:sp>
        <p:nvSpPr>
          <p:cNvPr id="887" name="Google Shape;887;p4"/>
          <p:cNvSpPr txBox="1">
            <a:spLocks noGrp="1"/>
          </p:cNvSpPr>
          <p:nvPr>
            <p:ph type="title"/>
          </p:nvPr>
        </p:nvSpPr>
        <p:spPr>
          <a:xfrm>
            <a:off x="693507" y="304918"/>
            <a:ext cx="7381527" cy="887067"/>
          </a:xfrm>
          <a:prstGeom prst="rect">
            <a:avLst/>
          </a:prstGeom>
          <a:noFill/>
          <a:ln>
            <a:noFill/>
          </a:ln>
        </p:spPr>
        <p:txBody>
          <a:bodyPr spcFirstLastPara="1" wrap="square" lIns="91425" tIns="91425" rIns="91425" bIns="91425" anchor="ctr" anchorCtr="0">
            <a:noAutofit/>
          </a:bodyPr>
          <a:lstStyle/>
          <a:p>
            <a:r>
              <a:rPr lang="en-US" sz="3200" b="1" dirty="0" err="1">
                <a:latin typeface="Lucida Fax" panose="02060602050505020204" pitchFamily="18" charset="0"/>
              </a:rPr>
              <a:t>Fungsi</a:t>
            </a:r>
            <a:r>
              <a:rPr lang="en-US" sz="3200" b="1" dirty="0">
                <a:latin typeface="Lucida Fax" panose="02060602050505020204" pitchFamily="18" charset="0"/>
              </a:rPr>
              <a:t> </a:t>
            </a:r>
            <a:r>
              <a:rPr lang="en-US" sz="3200" b="1" dirty="0" err="1">
                <a:latin typeface="Lucida Fax" panose="02060602050505020204" pitchFamily="18" charset="0"/>
              </a:rPr>
              <a:t>Konstitusi</a:t>
            </a:r>
            <a:endParaRPr sz="3200" b="1" dirty="0">
              <a:latin typeface="Lucida Fax" panose="02060602050505020204" pitchFamily="18" charset="0"/>
            </a:endParaRPr>
          </a:p>
        </p:txBody>
      </p:sp>
      <p:pic>
        <p:nvPicPr>
          <p:cNvPr id="888" name="Google Shape;888;p4"/>
          <p:cNvPicPr preferRelativeResize="0"/>
          <p:nvPr/>
        </p:nvPicPr>
        <p:blipFill rotWithShape="1">
          <a:blip r:embed="rId3">
            <a:alphaModFix/>
          </a:blip>
          <a:srcRect/>
          <a:stretch/>
        </p:blipFill>
        <p:spPr>
          <a:xfrm>
            <a:off x="6642560" y="3102080"/>
            <a:ext cx="2034927" cy="1524231"/>
          </a:xfrm>
          <a:prstGeom prst="rect">
            <a:avLst/>
          </a:prstGeom>
          <a:noFill/>
          <a:ln>
            <a:noFill/>
          </a:ln>
        </p:spPr>
      </p:pic>
    </p:spTree>
    <p:extLst>
      <p:ext uri="{BB962C8B-B14F-4D97-AF65-F5344CB8AC3E}">
        <p14:creationId xmlns:p14="http://schemas.microsoft.com/office/powerpoint/2010/main" val="3217148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5"/>
        <p:cNvGrpSpPr/>
        <p:nvPr/>
      </p:nvGrpSpPr>
      <p:grpSpPr>
        <a:xfrm>
          <a:off x="0" y="0"/>
          <a:ext cx="0" cy="0"/>
          <a:chOff x="0" y="0"/>
          <a:chExt cx="0" cy="0"/>
        </a:xfrm>
      </p:grpSpPr>
      <p:sp>
        <p:nvSpPr>
          <p:cNvPr id="886" name="Google Shape;886;p4"/>
          <p:cNvSpPr txBox="1">
            <a:spLocks noGrp="1"/>
          </p:cNvSpPr>
          <p:nvPr>
            <p:ph type="subTitle" idx="1"/>
          </p:nvPr>
        </p:nvSpPr>
        <p:spPr>
          <a:xfrm>
            <a:off x="766986" y="1600200"/>
            <a:ext cx="5760640" cy="2457450"/>
          </a:xfrm>
          <a:prstGeom prst="rect">
            <a:avLst/>
          </a:prstGeom>
          <a:noFill/>
          <a:ln>
            <a:noFill/>
          </a:ln>
        </p:spPr>
        <p:txBody>
          <a:bodyPr spcFirstLastPara="1" wrap="square" lIns="91425" tIns="91425" rIns="91425" bIns="91425" anchor="ctr" anchorCtr="0">
            <a:noAutofit/>
          </a:bodyPr>
          <a:lstStyle/>
          <a:p>
            <a:pPr algn="just"/>
            <a:r>
              <a:rPr lang="en-ID" sz="1400" dirty="0" err="1">
                <a:latin typeface="HP#20Simplified#20Light"/>
              </a:rPr>
              <a:t>P</a:t>
            </a:r>
            <a:r>
              <a:rPr lang="en-ID" sz="1400" b="0" i="0" u="none" strike="noStrike" baseline="0" dirty="0" err="1">
                <a:latin typeface="HP#20Simplified#20Light"/>
              </a:rPr>
              <a:t>enelusuran</a:t>
            </a:r>
            <a:r>
              <a:rPr lang="en-ID" sz="1400" b="0" i="0" u="none" strike="noStrike" baseline="0" dirty="0">
                <a:latin typeface="HP#20Simplified#20Light"/>
              </a:rPr>
              <a:t> </a:t>
            </a:r>
            <a:r>
              <a:rPr lang="en-ID" sz="1400" b="0" i="0" u="none" strike="noStrike" baseline="0" dirty="0" err="1">
                <a:latin typeface="HP#20Simplified#20Light"/>
              </a:rPr>
              <a:t>historis</a:t>
            </a:r>
            <a:r>
              <a:rPr lang="en-ID" sz="1400" b="0" i="0" u="none" strike="noStrike" baseline="0" dirty="0">
                <a:latin typeface="HP#20Simplified#20Light"/>
              </a:rPr>
              <a:t> </a:t>
            </a:r>
            <a:r>
              <a:rPr lang="en-ID" sz="1400" b="0" i="0" u="none" strike="noStrike" baseline="0" dirty="0" err="1">
                <a:latin typeface="HP#20Simplified#20Light"/>
              </a:rPr>
              <a:t>dengan</a:t>
            </a:r>
            <a:r>
              <a:rPr lang="en-ID" sz="1400" b="0" i="0" u="none" strike="noStrike" baseline="0" dirty="0">
                <a:latin typeface="HP#20Simplified#20Light"/>
              </a:rPr>
              <a:t> </a:t>
            </a:r>
            <a:r>
              <a:rPr lang="en-ID" sz="1400" b="0" i="0" u="none" strike="noStrike" baseline="0" dirty="0" err="1">
                <a:latin typeface="HP#20Simplified#20Light"/>
              </a:rPr>
              <a:t>memahami</a:t>
            </a:r>
            <a:r>
              <a:rPr lang="en-ID" sz="1400" dirty="0">
                <a:latin typeface="HP#20Simplified#20Light"/>
              </a:rPr>
              <a:t> </a:t>
            </a:r>
            <a:r>
              <a:rPr lang="en-ID" sz="1400" b="0" i="0" u="none" strike="noStrike" baseline="0" dirty="0" err="1">
                <a:latin typeface="HP#20Simplified#20Light"/>
              </a:rPr>
              <a:t>pandangan</a:t>
            </a:r>
            <a:r>
              <a:rPr lang="en-ID" sz="1400" b="0" i="0" u="none" strike="noStrike" baseline="0" dirty="0">
                <a:latin typeface="HP#20Simplified#20Light"/>
              </a:rPr>
              <a:t> Thomas Hobbes (1588-1879). Dari </a:t>
            </a:r>
            <a:r>
              <a:rPr lang="en-ID" sz="1400" b="0" i="0" u="none" strike="noStrike" baseline="0" dirty="0" err="1">
                <a:latin typeface="HP#20Simplified#20Light"/>
              </a:rPr>
              <a:t>pandangan</a:t>
            </a:r>
            <a:r>
              <a:rPr lang="en-ID" sz="1400" b="0" i="0" u="none" strike="noStrike" baseline="0" dirty="0">
                <a:latin typeface="HP#20Simplified#20Light"/>
              </a:rPr>
              <a:t> </a:t>
            </a:r>
            <a:r>
              <a:rPr lang="en-ID" sz="1400" b="0" i="0" u="none" strike="noStrike" baseline="0" dirty="0" err="1">
                <a:latin typeface="HP#20Simplified#20Light"/>
              </a:rPr>
              <a:t>ini</a:t>
            </a:r>
            <a:r>
              <a:rPr lang="en-ID" sz="1400" b="0" i="0" u="none" strike="noStrike" baseline="0" dirty="0">
                <a:latin typeface="HP#20Simplified#20Light"/>
              </a:rPr>
              <a:t>, </a:t>
            </a:r>
            <a:r>
              <a:rPr lang="en-ID" sz="1400" b="0" i="0" u="none" strike="noStrike" baseline="0" dirty="0" err="1">
                <a:latin typeface="HP#20Simplified#20Light"/>
              </a:rPr>
              <a:t>kita</a:t>
            </a:r>
            <a:r>
              <a:rPr lang="en-ID" sz="1400" b="0" i="0" u="none" strike="noStrike" baseline="0" dirty="0">
                <a:latin typeface="HP#20Simplified#20Light"/>
              </a:rPr>
              <a:t> </a:t>
            </a:r>
            <a:r>
              <a:rPr lang="en-ID" sz="1400" b="0" i="0" u="none" strike="noStrike" baseline="0" dirty="0" err="1">
                <a:latin typeface="HP#20Simplified#20Light"/>
              </a:rPr>
              <a:t>akan</a:t>
            </a:r>
            <a:r>
              <a:rPr lang="en-ID" sz="1400" b="0" i="0" u="none" strike="noStrike" baseline="0" dirty="0">
                <a:latin typeface="HP#20Simplified#20Light"/>
              </a:rPr>
              <a:t> </a:t>
            </a:r>
            <a:r>
              <a:rPr lang="en-ID" sz="1400" b="0" i="0" u="none" strike="noStrike" baseline="0" dirty="0" err="1">
                <a:latin typeface="HP#20Simplified#20Light"/>
              </a:rPr>
              <a:t>dapat</a:t>
            </a:r>
            <a:r>
              <a:rPr lang="en-ID" sz="1400" dirty="0">
                <a:latin typeface="HP#20Simplified#20Light"/>
              </a:rPr>
              <a:t> </a:t>
            </a:r>
            <a:r>
              <a:rPr lang="en-ID" sz="1400" b="0" i="0" u="none" strike="noStrike" baseline="0" dirty="0" err="1">
                <a:latin typeface="HP#20Simplified#20Light"/>
              </a:rPr>
              <a:t>memahami</a:t>
            </a:r>
            <a:r>
              <a:rPr lang="en-ID" sz="1400" b="0" i="0" u="none" strike="noStrike" baseline="0" dirty="0">
                <a:latin typeface="HP#20Simplified#20Light"/>
              </a:rPr>
              <a:t>, </a:t>
            </a:r>
            <a:r>
              <a:rPr lang="en-ID" sz="1400" b="0" i="0" u="none" strike="noStrike" baseline="0" dirty="0" err="1">
                <a:latin typeface="HP#20Simplified#20Light"/>
              </a:rPr>
              <a:t>mengapa</a:t>
            </a:r>
            <a:r>
              <a:rPr lang="en-ID" sz="1400" b="0" i="0" u="none" strike="noStrike" baseline="0" dirty="0">
                <a:latin typeface="HP#20Simplified#20Light"/>
              </a:rPr>
              <a:t> </a:t>
            </a:r>
            <a:r>
              <a:rPr lang="en-ID" sz="1400" b="0" i="0" u="none" strike="noStrike" baseline="0" dirty="0" err="1">
                <a:latin typeface="HP#20Simplified#20Light"/>
              </a:rPr>
              <a:t>manusia</a:t>
            </a:r>
            <a:r>
              <a:rPr lang="en-ID" sz="1400" b="0" i="0" u="none" strike="noStrike" baseline="0" dirty="0">
                <a:latin typeface="HP#20Simplified#20Light"/>
              </a:rPr>
              <a:t> </a:t>
            </a:r>
            <a:r>
              <a:rPr lang="en-ID" sz="1400" b="0" i="0" u="none" strike="noStrike" baseline="0" dirty="0" err="1">
                <a:latin typeface="HP#20Simplified#20Light"/>
              </a:rPr>
              <a:t>dalam</a:t>
            </a:r>
            <a:r>
              <a:rPr lang="en-ID" sz="1400" dirty="0">
                <a:latin typeface="HP#20Simplified#20Light"/>
              </a:rPr>
              <a:t> </a:t>
            </a:r>
            <a:r>
              <a:rPr lang="en-ID" sz="1400" b="0" i="0" u="none" strike="noStrike" baseline="0" dirty="0" err="1">
                <a:latin typeface="HP#20Simplified#20Light"/>
              </a:rPr>
              <a:t>bernegara</a:t>
            </a:r>
            <a:r>
              <a:rPr lang="en-ID" sz="1400" b="0" i="0" u="none" strike="noStrike" baseline="0" dirty="0">
                <a:latin typeface="HP#20Simplified#20Light"/>
              </a:rPr>
              <a:t> </a:t>
            </a:r>
            <a:r>
              <a:rPr lang="en-ID" sz="1400" b="0" i="0" u="none" strike="noStrike" baseline="0" dirty="0" err="1">
                <a:latin typeface="HP#20Simplified#20Light"/>
              </a:rPr>
              <a:t>membutuhkan</a:t>
            </a:r>
            <a:r>
              <a:rPr lang="en-ID" sz="1400" b="0" i="0" u="none" strike="noStrike" baseline="0" dirty="0">
                <a:latin typeface="HP#20Simplified#20Light"/>
              </a:rPr>
              <a:t> </a:t>
            </a:r>
            <a:r>
              <a:rPr lang="en-ID" sz="1400" b="0" i="0" u="none" strike="noStrike" baseline="0" dirty="0" err="1">
                <a:latin typeface="HP#20Simplified#20Light"/>
              </a:rPr>
              <a:t>konstitusi</a:t>
            </a:r>
            <a:r>
              <a:rPr lang="en-ID" sz="1400" b="0" i="0" u="none" strike="noStrike" baseline="0" dirty="0">
                <a:latin typeface="HP#20Simplified#20Light"/>
              </a:rPr>
              <a:t>. </a:t>
            </a:r>
            <a:r>
              <a:rPr lang="en-ID" sz="1400" b="0" i="0" u="none" strike="noStrike" baseline="0" dirty="0" err="1">
                <a:latin typeface="HP#20Simplified#20Light"/>
              </a:rPr>
              <a:t>Menurut</a:t>
            </a:r>
            <a:r>
              <a:rPr lang="en-ID" sz="1400" b="0" i="0" u="none" strike="noStrike" baseline="0" dirty="0">
                <a:latin typeface="HP#20Simplified#20Light"/>
              </a:rPr>
              <a:t> Hobbes, </a:t>
            </a:r>
            <a:r>
              <a:rPr lang="en-ID" sz="1400" b="0" i="0" u="none" strike="noStrike" baseline="0" dirty="0" err="1">
                <a:latin typeface="HP#20Simplified#20Light"/>
              </a:rPr>
              <a:t>manusia</a:t>
            </a:r>
            <a:r>
              <a:rPr lang="en-ID" sz="1400" b="0" i="0" u="none" strike="noStrike" baseline="0" dirty="0">
                <a:latin typeface="HP#20Simplified#20Light"/>
              </a:rPr>
              <a:t> pada “status </a:t>
            </a:r>
            <a:r>
              <a:rPr lang="sv-SE" sz="1400" b="0" i="0" u="none" strike="noStrike" baseline="0" dirty="0">
                <a:latin typeface="HP#20Simplified#20Light"/>
              </a:rPr>
              <a:t>naturalis” bagaikan serigala. Hingga timbul </a:t>
            </a:r>
            <a:r>
              <a:rPr lang="en-US" sz="1400" b="0" i="0" u="none" strike="noStrike" baseline="0" dirty="0" err="1">
                <a:latin typeface="HP#20Simplified#20Light"/>
              </a:rPr>
              <a:t>adagium</a:t>
            </a:r>
            <a:r>
              <a:rPr lang="en-US" sz="1400" b="0" i="0" u="none" strike="noStrike" baseline="0" dirty="0">
                <a:latin typeface="HP#20Simplified#20Light"/>
              </a:rPr>
              <a:t> </a:t>
            </a:r>
            <a:r>
              <a:rPr lang="en-US" sz="1400" b="0" i="1" u="none" strike="noStrike" baseline="0" dirty="0">
                <a:latin typeface="HP#20Simplified#20Light,Italic"/>
              </a:rPr>
              <a:t>homo </a:t>
            </a:r>
            <a:r>
              <a:rPr lang="en-US" sz="1400" b="0" i="1" u="none" strike="noStrike" baseline="0" dirty="0" err="1">
                <a:latin typeface="HP#20Simplified#20Light,Italic"/>
              </a:rPr>
              <a:t>homini</a:t>
            </a:r>
            <a:r>
              <a:rPr lang="en-US" sz="1400" b="0" i="1" u="none" strike="noStrike" baseline="0" dirty="0">
                <a:latin typeface="HP#20Simplified#20Light,Italic"/>
              </a:rPr>
              <a:t> lupus (man is a wolf to [his fellow] man)</a:t>
            </a:r>
            <a:r>
              <a:rPr lang="en-US" sz="1400" b="0" i="0" u="none" strike="noStrike" baseline="0" dirty="0">
                <a:latin typeface="HP#20Simplified#20Light"/>
              </a:rPr>
              <a:t>, </a:t>
            </a:r>
            <a:r>
              <a:rPr lang="en-US" sz="1400" b="0" i="0" u="none" strike="noStrike" baseline="0" dirty="0" err="1">
                <a:latin typeface="HP#20Simplified#20Light"/>
              </a:rPr>
              <a:t>artinya</a:t>
            </a:r>
            <a:r>
              <a:rPr lang="en-US" sz="1400" dirty="0">
                <a:latin typeface="HP#20Simplified#20Light"/>
              </a:rPr>
              <a:t> </a:t>
            </a:r>
            <a:r>
              <a:rPr lang="en-ID" sz="1400" b="0" i="0" u="none" strike="noStrike" baseline="0" dirty="0">
                <a:latin typeface="HP#20Simplified#20Light"/>
              </a:rPr>
              <a:t>yang </a:t>
            </a:r>
            <a:r>
              <a:rPr lang="en-ID" sz="1400" b="0" i="0" u="none" strike="noStrike" baseline="0" dirty="0" err="1">
                <a:latin typeface="HP#20Simplified#20Light"/>
              </a:rPr>
              <a:t>kuat</a:t>
            </a:r>
            <a:r>
              <a:rPr lang="en-ID" sz="1400" b="0" i="0" u="none" strike="noStrike" baseline="0" dirty="0">
                <a:latin typeface="HP#20Simplified#20Light"/>
              </a:rPr>
              <a:t> </a:t>
            </a:r>
            <a:r>
              <a:rPr lang="en-ID" sz="1400" b="0" i="0" u="none" strike="noStrike" baseline="0" dirty="0" err="1">
                <a:latin typeface="HP#20Simplified#20Light"/>
              </a:rPr>
              <a:t>mengalahkan</a:t>
            </a:r>
            <a:r>
              <a:rPr lang="en-ID" sz="1400" b="0" i="0" u="none" strike="noStrike" baseline="0" dirty="0">
                <a:latin typeface="HP#20Simplified#20Light"/>
              </a:rPr>
              <a:t> yang </a:t>
            </a:r>
            <a:r>
              <a:rPr lang="en-ID" sz="1400" b="0" i="0" u="none" strike="noStrike" baseline="0" dirty="0" err="1">
                <a:latin typeface="HP#20Simplified#20Light"/>
              </a:rPr>
              <a:t>lemah</a:t>
            </a:r>
            <a:r>
              <a:rPr lang="en-ID" sz="1400" b="0" i="0" u="none" strike="noStrike" baseline="0" dirty="0">
                <a:latin typeface="HP#20Simplified#20Light"/>
              </a:rPr>
              <a:t>. Lalu </a:t>
            </a:r>
            <a:r>
              <a:rPr lang="en-ID" sz="1400" b="0" i="0" u="none" strike="noStrike" baseline="0" dirty="0" err="1">
                <a:latin typeface="HP#20Simplified#20Light"/>
              </a:rPr>
              <a:t>timbul</a:t>
            </a:r>
            <a:r>
              <a:rPr lang="en-ID" sz="1400" b="0" i="0" u="none" strike="noStrike" baseline="0" dirty="0">
                <a:latin typeface="HP#20Simplified#20Light"/>
              </a:rPr>
              <a:t> </a:t>
            </a:r>
            <a:r>
              <a:rPr lang="en-ID" sz="1400" b="0" i="0" u="none" strike="noStrike" baseline="0" dirty="0" err="1">
                <a:latin typeface="HP#20Simplified#20Light"/>
              </a:rPr>
              <a:t>pandangan</a:t>
            </a:r>
            <a:r>
              <a:rPr lang="en-ID" sz="1400" b="0" i="0" u="none" strike="noStrike" baseline="0" dirty="0">
                <a:latin typeface="HP#20Simplified#20Light"/>
              </a:rPr>
              <a:t> </a:t>
            </a:r>
            <a:r>
              <a:rPr lang="en-ID" sz="1400" b="0" i="1" u="none" strike="noStrike" baseline="0" dirty="0">
                <a:latin typeface="HP#20Simplified#20Light,Italic"/>
              </a:rPr>
              <a:t>bellum omnium contra omnes </a:t>
            </a:r>
            <a:r>
              <a:rPr lang="en-ID" sz="1400" b="0" i="0" u="none" strike="noStrike" baseline="0" dirty="0">
                <a:latin typeface="HP#20Simplified#20Light"/>
              </a:rPr>
              <a:t>(</a:t>
            </a:r>
            <a:r>
              <a:rPr lang="en-ID" sz="1400" b="0" i="0" u="none" strike="noStrike" baseline="0" dirty="0" err="1">
                <a:latin typeface="HP#20Simplified#20Light"/>
              </a:rPr>
              <a:t>perang</a:t>
            </a:r>
            <a:r>
              <a:rPr lang="en-ID" sz="1400" b="0" i="0" u="none" strike="noStrike" baseline="0" dirty="0">
                <a:latin typeface="HP#20Simplified#20Light"/>
              </a:rPr>
              <a:t> </a:t>
            </a:r>
            <a:r>
              <a:rPr lang="en-ID" sz="1400" b="0" i="0" u="none" strike="noStrike" baseline="0" dirty="0" err="1">
                <a:latin typeface="HP#20Simplified#20Light"/>
              </a:rPr>
              <a:t>semua</a:t>
            </a:r>
            <a:r>
              <a:rPr lang="en-ID" sz="1400" b="0" i="0" u="none" strike="noStrike" baseline="0" dirty="0">
                <a:latin typeface="HP#20Simplified#20Light"/>
              </a:rPr>
              <a:t> </a:t>
            </a:r>
            <a:r>
              <a:rPr lang="en-ID" sz="1400" b="0" i="0" u="none" strike="noStrike" baseline="0" dirty="0" err="1">
                <a:latin typeface="HP#20Simplified#20Light"/>
              </a:rPr>
              <a:t>lawan</a:t>
            </a:r>
            <a:r>
              <a:rPr lang="en-ID" sz="1400" b="0" i="0" u="none" strike="noStrike" baseline="0" dirty="0">
                <a:latin typeface="HP#20Simplified#20Light"/>
              </a:rPr>
              <a:t> </a:t>
            </a:r>
            <a:r>
              <a:rPr lang="en-ID" sz="1400" b="0" i="0" u="none" strike="noStrike" baseline="0" dirty="0" err="1">
                <a:latin typeface="HP#20Simplified#20Light"/>
              </a:rPr>
              <a:t>semua</a:t>
            </a:r>
            <a:r>
              <a:rPr lang="en-ID" sz="1400" b="0" i="0" u="none" strike="noStrike" baseline="0" dirty="0">
                <a:latin typeface="HP#20Simplified#20Light"/>
              </a:rPr>
              <a:t>). </a:t>
            </a:r>
            <a:r>
              <a:rPr lang="en-ID" sz="1400" b="0" i="0" u="none" strike="noStrike" baseline="0" dirty="0" err="1">
                <a:latin typeface="HP#20Simplified#20Light"/>
              </a:rPr>
              <a:t>Hidup</a:t>
            </a:r>
            <a:r>
              <a:rPr lang="en-ID" sz="1400" b="0" i="0" u="none" strike="noStrike" baseline="0" dirty="0">
                <a:latin typeface="HP#20Simplified#20Light"/>
              </a:rPr>
              <a:t> </a:t>
            </a:r>
            <a:r>
              <a:rPr lang="en-ID" sz="1400" b="0" i="0" u="none" strike="noStrike" baseline="0" dirty="0" err="1">
                <a:latin typeface="HP#20Simplified#20Light"/>
              </a:rPr>
              <a:t>dalam</a:t>
            </a:r>
            <a:r>
              <a:rPr lang="en-ID" sz="1400" b="0" i="0" u="none" strike="noStrike" baseline="0" dirty="0">
                <a:latin typeface="HP#20Simplified#20Light"/>
              </a:rPr>
              <a:t> </a:t>
            </a:r>
            <a:r>
              <a:rPr lang="en-ID" sz="1400" b="0" i="0" u="none" strike="noStrike" baseline="0" dirty="0" err="1">
                <a:latin typeface="HP#20Simplified#20Light"/>
              </a:rPr>
              <a:t>suasana</a:t>
            </a:r>
            <a:r>
              <a:rPr lang="en-ID" sz="1400" dirty="0">
                <a:latin typeface="HP#20Simplified#20Light"/>
              </a:rPr>
              <a:t> </a:t>
            </a:r>
            <a:r>
              <a:rPr lang="en-ID" sz="1400" b="0" i="0" u="none" strike="noStrike" baseline="0" dirty="0" err="1">
                <a:latin typeface="HP#20Simplified#20Light"/>
              </a:rPr>
              <a:t>demikian</a:t>
            </a:r>
            <a:r>
              <a:rPr lang="en-ID" sz="1400" b="0" i="0" u="none" strike="noStrike" baseline="0" dirty="0">
                <a:latin typeface="HP#20Simplified#20Light"/>
              </a:rPr>
              <a:t> pada </a:t>
            </a:r>
            <a:r>
              <a:rPr lang="en-ID" sz="1400" b="0" i="0" u="none" strike="noStrike" baseline="0" dirty="0" err="1">
                <a:latin typeface="HP#20Simplified#20Light"/>
              </a:rPr>
              <a:t>akhirnya</a:t>
            </a:r>
            <a:r>
              <a:rPr lang="en-ID" sz="1400" b="0" i="0" u="none" strike="noStrike" baseline="0" dirty="0">
                <a:latin typeface="HP#20Simplified#20Light"/>
              </a:rPr>
              <a:t> </a:t>
            </a:r>
            <a:r>
              <a:rPr lang="en-ID" sz="1400" b="0" i="0" u="none" strike="noStrike" baseline="0" dirty="0" err="1">
                <a:latin typeface="HP#20Simplified#20Light"/>
              </a:rPr>
              <a:t>menyadarkan</a:t>
            </a:r>
            <a:r>
              <a:rPr lang="en-ID" sz="1400" b="0" i="0" u="none" strike="noStrike" baseline="0" dirty="0">
                <a:latin typeface="HP#20Simplified#20Light"/>
              </a:rPr>
              <a:t> </a:t>
            </a:r>
            <a:r>
              <a:rPr lang="en-ID" sz="1400" b="0" i="0" u="none" strike="noStrike" baseline="0" dirty="0" err="1">
                <a:latin typeface="HP#20Simplified#20Light"/>
              </a:rPr>
              <a:t>manusia</a:t>
            </a:r>
            <a:r>
              <a:rPr lang="en-ID" sz="1400" b="0" i="0" u="none" strike="noStrike" baseline="0" dirty="0">
                <a:latin typeface="HP#20Simplified#20Light"/>
              </a:rPr>
              <a:t> </a:t>
            </a:r>
            <a:r>
              <a:rPr lang="en-ID" sz="1400" b="0" i="0" u="none" strike="noStrike" baseline="0" dirty="0" err="1">
                <a:latin typeface="HP#20Simplified#20Light"/>
              </a:rPr>
              <a:t>untuk</a:t>
            </a:r>
            <a:r>
              <a:rPr lang="en-ID" sz="1400" b="0" i="0" u="none" strike="noStrike" baseline="0" dirty="0">
                <a:latin typeface="HP#20Simplified#20Light"/>
              </a:rPr>
              <a:t> </a:t>
            </a:r>
            <a:r>
              <a:rPr lang="en-ID" sz="1400" b="0" i="0" u="none" strike="noStrike" baseline="0" dirty="0" err="1">
                <a:latin typeface="HP#20Simplified#20Light"/>
              </a:rPr>
              <a:t>membuat</a:t>
            </a:r>
            <a:r>
              <a:rPr lang="en-ID" sz="1400" b="0" i="0" u="none" strike="noStrike" baseline="0" dirty="0">
                <a:latin typeface="HP#20Simplified#20Light"/>
              </a:rPr>
              <a:t> </a:t>
            </a:r>
            <a:r>
              <a:rPr lang="en-ID" sz="1400" b="0" i="0" u="none" strike="noStrike" baseline="0" dirty="0" err="1">
                <a:latin typeface="HP#20Simplified#20Light"/>
              </a:rPr>
              <a:t>perjanjian</a:t>
            </a:r>
            <a:r>
              <a:rPr lang="en-ID" sz="1400" dirty="0">
                <a:latin typeface="HP#20Simplified#20Light"/>
              </a:rPr>
              <a:t> </a:t>
            </a:r>
            <a:r>
              <a:rPr lang="en-ID" sz="1400" b="0" i="0" u="none" strike="noStrike" baseline="0" dirty="0" err="1">
                <a:latin typeface="HP#20Simplified#20Light"/>
              </a:rPr>
              <a:t>antara</a:t>
            </a:r>
            <a:r>
              <a:rPr lang="en-ID" sz="1400" b="0" i="0" u="none" strike="noStrike" baseline="0" dirty="0">
                <a:latin typeface="HP#20Simplified#20Light"/>
              </a:rPr>
              <a:t> </a:t>
            </a:r>
            <a:r>
              <a:rPr lang="en-ID" sz="1400" b="0" i="0" u="none" strike="noStrike" baseline="0" dirty="0" err="1">
                <a:latin typeface="HP#20Simplified#20Light"/>
              </a:rPr>
              <a:t>sesama</a:t>
            </a:r>
            <a:r>
              <a:rPr lang="en-ID" sz="1400" b="0" i="0" u="none" strike="noStrike" baseline="0" dirty="0">
                <a:latin typeface="HP#20Simplified#20Light"/>
              </a:rPr>
              <a:t> </a:t>
            </a:r>
            <a:r>
              <a:rPr lang="en-ID" sz="1400" b="0" i="0" u="none" strike="noStrike" baseline="0" dirty="0" err="1">
                <a:latin typeface="HP#20Simplified#20Light"/>
              </a:rPr>
              <a:t>manusia</a:t>
            </a:r>
            <a:r>
              <a:rPr lang="en-ID" sz="1400" b="0" i="0" u="none" strike="noStrike" baseline="0" dirty="0">
                <a:latin typeface="HP#20Simplified#20Light"/>
              </a:rPr>
              <a:t>, yang </a:t>
            </a:r>
            <a:r>
              <a:rPr lang="en-ID" sz="1400" b="0" i="0" u="none" strike="noStrike" baseline="0" dirty="0" err="1">
                <a:latin typeface="HP#20Simplified#20Light"/>
              </a:rPr>
              <a:t>dikenal</a:t>
            </a:r>
            <a:r>
              <a:rPr lang="en-ID" sz="1400" b="0" i="0" u="none" strike="noStrike" baseline="0" dirty="0">
                <a:latin typeface="HP#20Simplified#20Light"/>
              </a:rPr>
              <a:t> </a:t>
            </a:r>
            <a:r>
              <a:rPr lang="en-ID" sz="1400" b="0" i="0" u="none" strike="noStrike" baseline="0" dirty="0" err="1">
                <a:latin typeface="HP#20Simplified#20Light"/>
              </a:rPr>
              <a:t>dengan</a:t>
            </a:r>
            <a:r>
              <a:rPr lang="en-ID" sz="1400" b="0" i="0" u="none" strike="noStrike" baseline="0" dirty="0">
                <a:latin typeface="HP#20Simplified#20Light"/>
              </a:rPr>
              <a:t> </a:t>
            </a:r>
            <a:r>
              <a:rPr lang="en-ID" sz="1400" b="0" i="0" u="none" strike="noStrike" baseline="0" dirty="0" err="1">
                <a:latin typeface="HP#20Simplified#20Light"/>
              </a:rPr>
              <a:t>istilah</a:t>
            </a:r>
            <a:r>
              <a:rPr lang="en-ID" sz="1400" b="0" i="0" u="none" strike="noStrike" baseline="0" dirty="0">
                <a:latin typeface="HP#20Simplified#20Light"/>
              </a:rPr>
              <a:t> </a:t>
            </a:r>
            <a:r>
              <a:rPr lang="en-ID" sz="1400" b="0" i="1" u="none" strike="noStrike" baseline="0" dirty="0">
                <a:latin typeface="HP#20Simplified#20Light,Italic"/>
              </a:rPr>
              <a:t>factum </a:t>
            </a:r>
            <a:r>
              <a:rPr lang="en-ID" sz="1400" b="0" i="1" u="none" strike="noStrike" baseline="0" dirty="0" err="1">
                <a:latin typeface="HP#20Simplified#20Light,Italic"/>
              </a:rPr>
              <a:t>unionis</a:t>
            </a:r>
            <a:r>
              <a:rPr lang="en-ID" sz="1400" b="0" i="0" u="none" strike="noStrike" baseline="0" dirty="0">
                <a:latin typeface="HP#20Simplified#20Light"/>
              </a:rPr>
              <a:t>. </a:t>
            </a:r>
            <a:r>
              <a:rPr lang="en-ID" sz="1400" b="0" i="0" u="none" strike="noStrike" baseline="0" dirty="0" err="1">
                <a:latin typeface="HP#20Simplified#20Light"/>
              </a:rPr>
              <a:t>Selanjutnya</a:t>
            </a:r>
            <a:r>
              <a:rPr lang="en-ID" sz="1400" b="0" i="0" u="none" strike="noStrike" baseline="0" dirty="0">
                <a:latin typeface="HP#20Simplified#20Light"/>
              </a:rPr>
              <a:t> </a:t>
            </a:r>
            <a:r>
              <a:rPr lang="en-ID" sz="1400" b="0" i="0" u="none" strike="noStrike" baseline="0" dirty="0" err="1">
                <a:latin typeface="HP#20Simplified#20Light"/>
              </a:rPr>
              <a:t>timbul</a:t>
            </a:r>
            <a:r>
              <a:rPr lang="en-ID" sz="1400" b="0" i="0" u="none" strike="noStrike" baseline="0" dirty="0">
                <a:latin typeface="HP#20Simplified#20Light"/>
              </a:rPr>
              <a:t> </a:t>
            </a:r>
            <a:r>
              <a:rPr lang="en-ID" sz="1400" b="0" i="0" u="none" strike="noStrike" baseline="0" dirty="0" err="1">
                <a:latin typeface="HP#20Simplified#20Light"/>
              </a:rPr>
              <a:t>perjanjian</a:t>
            </a:r>
            <a:r>
              <a:rPr lang="en-ID" sz="1400" b="0" i="0" u="none" strike="noStrike" baseline="0" dirty="0">
                <a:latin typeface="HP#20Simplified#20Light"/>
              </a:rPr>
              <a:t> </a:t>
            </a:r>
            <a:r>
              <a:rPr lang="en-ID" sz="1400" b="0" i="0" u="none" strike="noStrike" baseline="0" dirty="0" err="1">
                <a:latin typeface="HP#20Simplified#20Light"/>
              </a:rPr>
              <a:t>rakyat</a:t>
            </a:r>
            <a:r>
              <a:rPr lang="en-ID" sz="1400" b="0" i="0" u="none" strike="noStrike" baseline="0" dirty="0">
                <a:latin typeface="HP#20Simplified#20Light"/>
              </a:rPr>
              <a:t> </a:t>
            </a:r>
            <a:r>
              <a:rPr lang="en-ID" sz="1400" b="0" i="0" u="none" strike="noStrike" baseline="0" dirty="0" err="1">
                <a:latin typeface="HP#20Simplified#20Light"/>
              </a:rPr>
              <a:t>menyerahkan</a:t>
            </a:r>
            <a:r>
              <a:rPr lang="en-ID" sz="1400" b="0" i="0" u="none" strike="noStrike" baseline="0" dirty="0">
                <a:latin typeface="HP#20Simplified#20Light"/>
              </a:rPr>
              <a:t> </a:t>
            </a:r>
            <a:r>
              <a:rPr lang="en-ID" sz="1400" b="0" i="0" u="none" strike="noStrike" baseline="0" dirty="0" err="1">
                <a:latin typeface="HP#20Simplified#20Light"/>
              </a:rPr>
              <a:t>kekuasaannya</a:t>
            </a:r>
            <a:r>
              <a:rPr lang="en-ID" sz="1400" b="0" i="0" u="none" strike="noStrike" baseline="0" dirty="0">
                <a:latin typeface="HP#20Simplified#20Light"/>
              </a:rPr>
              <a:t> </a:t>
            </a:r>
            <a:r>
              <a:rPr lang="en-ID" sz="1400" b="0" i="0" u="none" strike="noStrike" baseline="0" dirty="0" err="1">
                <a:latin typeface="HP#20Simplified#20Light"/>
              </a:rPr>
              <a:t>kepada</a:t>
            </a:r>
            <a:r>
              <a:rPr lang="en-ID" sz="1400" dirty="0">
                <a:latin typeface="HP#20Simplified#20Light"/>
              </a:rPr>
              <a:t> </a:t>
            </a:r>
            <a:r>
              <a:rPr lang="sv-SE" sz="1400" b="0" i="0" u="none" strike="noStrike" baseline="0" dirty="0">
                <a:latin typeface="HP#20Simplified#20Light"/>
              </a:rPr>
              <a:t>penguasa untuk menjaga perjanjian rakyat yang dikenal dengan istilah </a:t>
            </a:r>
            <a:r>
              <a:rPr lang="en-ID" sz="1400" b="0" i="1" u="none" strike="noStrike" baseline="0" dirty="0">
                <a:latin typeface="HP#20Simplified#20Light,Italic"/>
              </a:rPr>
              <a:t>factum </a:t>
            </a:r>
            <a:r>
              <a:rPr lang="en-ID" sz="1400" b="0" i="1" u="none" strike="noStrike" baseline="0" dirty="0" err="1">
                <a:latin typeface="HP#20Simplified#20Light,Italic"/>
              </a:rPr>
              <a:t>subjectionis</a:t>
            </a:r>
            <a:r>
              <a:rPr lang="en-ID" sz="1400" b="0" i="1" u="none" strike="noStrike" baseline="0" dirty="0">
                <a:latin typeface="HP#20Simplified#20Light,Italic"/>
              </a:rPr>
              <a:t>.</a:t>
            </a:r>
            <a:endParaRPr sz="1400" dirty="0"/>
          </a:p>
        </p:txBody>
      </p:sp>
      <p:sp>
        <p:nvSpPr>
          <p:cNvPr id="887" name="Google Shape;887;p4"/>
          <p:cNvSpPr txBox="1">
            <a:spLocks noGrp="1"/>
          </p:cNvSpPr>
          <p:nvPr>
            <p:ph type="title"/>
          </p:nvPr>
        </p:nvSpPr>
        <p:spPr>
          <a:xfrm>
            <a:off x="701672" y="517189"/>
            <a:ext cx="7381527" cy="887067"/>
          </a:xfrm>
          <a:prstGeom prst="rect">
            <a:avLst/>
          </a:prstGeom>
          <a:noFill/>
          <a:ln>
            <a:noFill/>
          </a:ln>
        </p:spPr>
        <p:txBody>
          <a:bodyPr spcFirstLastPara="1" wrap="square" lIns="91425" tIns="91425" rIns="91425" bIns="91425" anchor="ctr" anchorCtr="0">
            <a:noAutofit/>
          </a:bodyPr>
          <a:lstStyle/>
          <a:p>
            <a:r>
              <a:rPr lang="nb-NO" sz="1800" b="1" i="0" u="none" strike="noStrike" baseline="0" dirty="0">
                <a:latin typeface="HP#20Simplified#20Light"/>
              </a:rPr>
              <a:t>Sumber Historis, Sosiologis, dan Politik tentang</a:t>
            </a:r>
            <a:br>
              <a:rPr lang="nb-NO" sz="1800" b="1" i="0" u="none" strike="noStrike" baseline="0" dirty="0">
                <a:latin typeface="HP#20Simplified#20Light"/>
              </a:rPr>
            </a:br>
            <a:r>
              <a:rPr lang="it-IT" sz="1800" b="1" i="0" u="none" strike="noStrike" baseline="0" dirty="0">
                <a:latin typeface="HP#20Simplified#20Light"/>
              </a:rPr>
              <a:t>Konstitusi dalam Kehidupan Berbangsa-Negara Indonesia</a:t>
            </a:r>
            <a:endParaRPr sz="3200" b="1" dirty="0">
              <a:latin typeface="Lucida Fax" panose="02060602050505020204" pitchFamily="18" charset="0"/>
            </a:endParaRPr>
          </a:p>
        </p:txBody>
      </p:sp>
    </p:spTree>
    <p:extLst>
      <p:ext uri="{BB962C8B-B14F-4D97-AF65-F5344CB8AC3E}">
        <p14:creationId xmlns:p14="http://schemas.microsoft.com/office/powerpoint/2010/main" val="1723490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85"/>
        <p:cNvGrpSpPr/>
        <p:nvPr/>
      </p:nvGrpSpPr>
      <p:grpSpPr>
        <a:xfrm>
          <a:off x="0" y="0"/>
          <a:ext cx="0" cy="0"/>
          <a:chOff x="0" y="0"/>
          <a:chExt cx="0" cy="0"/>
        </a:xfrm>
      </p:grpSpPr>
      <p:sp>
        <p:nvSpPr>
          <p:cNvPr id="886" name="Google Shape;886;p4"/>
          <p:cNvSpPr txBox="1">
            <a:spLocks noGrp="1"/>
          </p:cNvSpPr>
          <p:nvPr>
            <p:ph type="subTitle" idx="1"/>
          </p:nvPr>
        </p:nvSpPr>
        <p:spPr>
          <a:xfrm>
            <a:off x="766986" y="1600200"/>
            <a:ext cx="5760640" cy="2457450"/>
          </a:xfrm>
          <a:prstGeom prst="rect">
            <a:avLst/>
          </a:prstGeom>
          <a:noFill/>
          <a:ln>
            <a:noFill/>
          </a:ln>
        </p:spPr>
        <p:txBody>
          <a:bodyPr spcFirstLastPara="1" wrap="square" lIns="91425" tIns="91425" rIns="91425" bIns="91425" anchor="ctr" anchorCtr="0">
            <a:noAutofit/>
          </a:bodyPr>
          <a:lstStyle/>
          <a:p>
            <a:pPr algn="just"/>
            <a:r>
              <a:rPr lang="en-ID" sz="1600" b="0" i="0" u="none" strike="noStrike" baseline="0" dirty="0" err="1">
                <a:latin typeface="HP#20Simplified#20Light"/>
              </a:rPr>
              <a:t>Konstitusi</a:t>
            </a:r>
            <a:r>
              <a:rPr lang="en-ID" sz="1600" b="0" i="0" u="none" strike="noStrike" baseline="0" dirty="0">
                <a:latin typeface="HP#20Simplified#20Light"/>
              </a:rPr>
              <a:t> </a:t>
            </a:r>
            <a:r>
              <a:rPr lang="en-ID" sz="1600" b="0" i="0" u="none" strike="noStrike" baseline="0" dirty="0" err="1">
                <a:latin typeface="HP#20Simplified#20Light"/>
              </a:rPr>
              <a:t>dapat</a:t>
            </a:r>
            <a:r>
              <a:rPr lang="en-ID" sz="1600" b="0" i="0" u="none" strike="noStrike" baseline="0" dirty="0">
                <a:latin typeface="HP#20Simplified#20Light"/>
              </a:rPr>
              <a:t> </a:t>
            </a:r>
            <a:r>
              <a:rPr lang="en-ID" sz="1600" b="0" i="0" u="none" strike="noStrike" baseline="0" dirty="0" err="1">
                <a:latin typeface="HP#20Simplified#20Light"/>
              </a:rPr>
              <a:t>berupa</a:t>
            </a:r>
            <a:r>
              <a:rPr lang="en-ID" sz="1600" b="0" i="0" u="none" strike="noStrike" baseline="0" dirty="0">
                <a:latin typeface="HP#20Simplified#20Light"/>
              </a:rPr>
              <a:t> </a:t>
            </a:r>
            <a:r>
              <a:rPr lang="en-ID" sz="1600" b="0" i="0" u="none" strike="noStrike" baseline="0" dirty="0" err="1">
                <a:latin typeface="HP#20Simplified#20Light"/>
              </a:rPr>
              <a:t>hukum</a:t>
            </a:r>
            <a:r>
              <a:rPr lang="en-ID" sz="1600" b="0" i="0" u="none" strike="noStrike" baseline="0" dirty="0">
                <a:latin typeface="HP#20Simplified#20Light"/>
              </a:rPr>
              <a:t> </a:t>
            </a:r>
            <a:r>
              <a:rPr lang="en-ID" sz="1600" b="0" i="0" u="none" strike="noStrike" baseline="0" dirty="0" err="1">
                <a:latin typeface="HP#20Simplified#20Light"/>
              </a:rPr>
              <a:t>dasar</a:t>
            </a:r>
            <a:r>
              <a:rPr lang="en-ID" sz="1600" b="0" i="0" u="none" strike="noStrike" baseline="0" dirty="0">
                <a:latin typeface="HP#20Simplified#20Light"/>
              </a:rPr>
              <a:t> </a:t>
            </a:r>
            <a:r>
              <a:rPr lang="en-ID" sz="1600" b="0" i="0" u="none" strike="noStrike" baseline="0" dirty="0" err="1">
                <a:latin typeface="HP#20Simplified#20Light"/>
              </a:rPr>
              <a:t>tertulis</a:t>
            </a:r>
            <a:r>
              <a:rPr lang="en-ID" sz="1600" b="0" i="0" u="none" strike="noStrike" baseline="0" dirty="0">
                <a:latin typeface="HP#20Simplified#20Light"/>
              </a:rPr>
              <a:t> yang </a:t>
            </a:r>
            <a:r>
              <a:rPr lang="en-ID" sz="1600" b="0" i="0" u="none" strike="noStrike" baseline="0" dirty="0" err="1">
                <a:latin typeface="HP#20Simplified#20Light"/>
              </a:rPr>
              <a:t>lazim</a:t>
            </a:r>
            <a:r>
              <a:rPr lang="en-ID" sz="1600" b="0" i="0" u="none" strike="noStrike" baseline="0" dirty="0">
                <a:latin typeface="HP#20Simplified#20Light"/>
              </a:rPr>
              <a:t> </a:t>
            </a:r>
            <a:r>
              <a:rPr lang="en-ID" sz="1600" b="0" i="0" u="none" strike="noStrike" baseline="0" dirty="0" err="1">
                <a:latin typeface="HP#20Simplified#20Light"/>
              </a:rPr>
              <a:t>disebut</a:t>
            </a:r>
            <a:r>
              <a:rPr lang="en-ID" sz="1600" b="0" i="0" u="none" strike="noStrike" baseline="0" dirty="0">
                <a:latin typeface="HP#20Simplified#20Light"/>
              </a:rPr>
              <a:t> </a:t>
            </a:r>
            <a:r>
              <a:rPr lang="en-ID" sz="1600" b="0" i="0" u="none" strike="noStrike" baseline="0" dirty="0" err="1">
                <a:latin typeface="HP#20Simplified#20Light"/>
              </a:rPr>
              <a:t>Undang</a:t>
            </a:r>
            <a:r>
              <a:rPr lang="en-ID" sz="1600" b="0" i="0" u="none" strike="noStrike" baseline="0" dirty="0">
                <a:latin typeface="HP#20Simplified#20Light"/>
              </a:rPr>
              <a:t>- </a:t>
            </a:r>
            <a:r>
              <a:rPr lang="en-ID" sz="1600" b="0" i="0" u="none" strike="noStrike" baseline="0" dirty="0" err="1">
                <a:latin typeface="HP#20Simplified#20Light"/>
              </a:rPr>
              <a:t>Undang</a:t>
            </a:r>
            <a:r>
              <a:rPr lang="en-ID" sz="1600" b="0" i="0" u="none" strike="noStrike" baseline="0" dirty="0">
                <a:latin typeface="HP#20Simplified#20Light"/>
              </a:rPr>
              <a:t> Dasar, dan </a:t>
            </a:r>
            <a:r>
              <a:rPr lang="en-ID" sz="1600" b="0" i="0" u="none" strike="noStrike" baseline="0" dirty="0" err="1">
                <a:latin typeface="HP#20Simplified#20Light"/>
              </a:rPr>
              <a:t>dapat</a:t>
            </a:r>
            <a:r>
              <a:rPr lang="en-ID" sz="1600" b="0" i="0" u="none" strike="noStrike" baseline="0" dirty="0">
                <a:latin typeface="HP#20Simplified#20Light"/>
              </a:rPr>
              <a:t> pula </a:t>
            </a:r>
            <a:r>
              <a:rPr lang="en-ID" sz="1600" b="0" i="0" u="none" strike="noStrike" baseline="0" dirty="0" err="1">
                <a:latin typeface="HP#20Simplified#20Light"/>
              </a:rPr>
              <a:t>tidak</a:t>
            </a:r>
            <a:r>
              <a:rPr lang="en-ID" sz="1600" b="0" i="0" u="none" strike="noStrike" baseline="0" dirty="0">
                <a:latin typeface="HP#20Simplified#20Light"/>
              </a:rPr>
              <a:t> </a:t>
            </a:r>
            <a:r>
              <a:rPr lang="en-ID" sz="1600" b="0" i="0" u="none" strike="noStrike" baseline="0" dirty="0" err="1">
                <a:latin typeface="HP#20Simplified#20Light"/>
              </a:rPr>
              <a:t>tertulis</a:t>
            </a:r>
            <a:r>
              <a:rPr lang="en-ID" sz="1600" b="0" i="0" u="none" strike="noStrike" baseline="0" dirty="0">
                <a:latin typeface="HP#20Simplified#20Light"/>
              </a:rPr>
              <a:t>. </a:t>
            </a:r>
            <a:r>
              <a:rPr lang="en-ID" sz="1600" b="0" i="0" u="none" strike="noStrike" baseline="0" dirty="0" err="1">
                <a:latin typeface="HP#20Simplified#20Light"/>
              </a:rPr>
              <a:t>Tidak</a:t>
            </a:r>
            <a:r>
              <a:rPr lang="en-ID" sz="1600" b="0" i="0" u="none" strike="noStrike" baseline="0" dirty="0">
                <a:latin typeface="HP#20Simplified#20Light"/>
              </a:rPr>
              <a:t> </a:t>
            </a:r>
            <a:r>
              <a:rPr lang="en-ID" sz="1600" b="0" i="0" u="none" strike="noStrike" baseline="0" dirty="0" err="1">
                <a:latin typeface="HP#20Simplified#20Light"/>
              </a:rPr>
              <a:t>semua</a:t>
            </a:r>
            <a:r>
              <a:rPr lang="en-ID" sz="1600" b="0" i="0" u="none" strike="noStrike" baseline="0" dirty="0">
                <a:latin typeface="HP#20Simplified#20Light"/>
              </a:rPr>
              <a:t> negara </a:t>
            </a:r>
            <a:r>
              <a:rPr lang="en-ID" sz="1600" b="0" i="0" u="none" strike="noStrike" baseline="0" dirty="0" err="1">
                <a:latin typeface="HP#20Simplified#20Light"/>
              </a:rPr>
              <a:t>memiliki</a:t>
            </a:r>
            <a:r>
              <a:rPr lang="en-ID" sz="1600" dirty="0">
                <a:latin typeface="HP#20Simplified#20Light"/>
              </a:rPr>
              <a:t> </a:t>
            </a:r>
            <a:r>
              <a:rPr lang="en-ID" sz="1600" b="0" i="0" u="none" strike="noStrike" baseline="0" dirty="0" err="1">
                <a:latin typeface="HP#20Simplified#20Light"/>
              </a:rPr>
              <a:t>konstitusi</a:t>
            </a:r>
            <a:r>
              <a:rPr lang="en-ID" sz="1600" b="0" i="0" u="none" strike="noStrike" baseline="0" dirty="0">
                <a:latin typeface="HP#20Simplified#20Light"/>
              </a:rPr>
              <a:t> </a:t>
            </a:r>
            <a:r>
              <a:rPr lang="en-ID" sz="1600" b="0" i="0" u="none" strike="noStrike" baseline="0" dirty="0" err="1">
                <a:latin typeface="HP#20Simplified#20Light"/>
              </a:rPr>
              <a:t>tertulis</a:t>
            </a:r>
            <a:r>
              <a:rPr lang="en-ID" sz="1600" b="0" i="0" u="none" strike="noStrike" baseline="0" dirty="0">
                <a:latin typeface="HP#20Simplified#20Light"/>
              </a:rPr>
              <a:t> </a:t>
            </a:r>
            <a:r>
              <a:rPr lang="en-ID" sz="1600" b="0" i="0" u="none" strike="noStrike" baseline="0" dirty="0" err="1">
                <a:latin typeface="HP#20Simplified#20Light"/>
              </a:rPr>
              <a:t>atau</a:t>
            </a:r>
            <a:r>
              <a:rPr lang="en-ID" sz="1600" b="0" i="0" u="none" strike="noStrike" baseline="0" dirty="0">
                <a:latin typeface="HP#20Simplified#20Light"/>
              </a:rPr>
              <a:t> </a:t>
            </a:r>
            <a:r>
              <a:rPr lang="en-ID" sz="1600" b="0" i="0" u="none" strike="noStrike" baseline="0" dirty="0" err="1">
                <a:latin typeface="HP#20Simplified#20Light"/>
              </a:rPr>
              <a:t>Undang-Undang</a:t>
            </a:r>
            <a:r>
              <a:rPr lang="en-ID" sz="1600" b="0" i="0" u="none" strike="noStrike" baseline="0" dirty="0">
                <a:latin typeface="HP#20Simplified#20Light"/>
              </a:rPr>
              <a:t> Dasar. Kerajaan </a:t>
            </a:r>
            <a:r>
              <a:rPr lang="en-ID" sz="1600" b="0" i="0" u="none" strike="noStrike" baseline="0" dirty="0" err="1">
                <a:latin typeface="HP#20Simplified#20Light"/>
              </a:rPr>
              <a:t>Inggris</a:t>
            </a:r>
            <a:r>
              <a:rPr lang="en-ID" sz="1600" b="0" i="0" u="none" strike="noStrike" baseline="0" dirty="0">
                <a:latin typeface="HP#20Simplified#20Light"/>
              </a:rPr>
              <a:t> </a:t>
            </a:r>
            <a:r>
              <a:rPr lang="en-ID" sz="1600" b="0" i="0" u="none" strike="noStrike" baseline="0" dirty="0" err="1">
                <a:latin typeface="HP#20Simplified#20Light"/>
              </a:rPr>
              <a:t>misalnya</a:t>
            </a:r>
            <a:r>
              <a:rPr lang="en-ID" sz="1600" b="0" i="0" u="none" strike="noStrike" baseline="0" dirty="0">
                <a:latin typeface="HP#20Simplified#20Light"/>
              </a:rPr>
              <a:t>, </a:t>
            </a:r>
            <a:r>
              <a:rPr lang="en-ID" sz="1600" b="0" i="0" u="none" strike="noStrike" baseline="0" dirty="0" err="1">
                <a:latin typeface="HP#20Simplified#20Light"/>
              </a:rPr>
              <a:t>sebagai</a:t>
            </a:r>
            <a:r>
              <a:rPr lang="en-ID" sz="1600" b="0" i="0" u="none" strike="noStrike" baseline="0" dirty="0">
                <a:latin typeface="HP#20Simplified#20Light"/>
              </a:rPr>
              <a:t> negara </a:t>
            </a:r>
            <a:r>
              <a:rPr lang="en-ID" sz="1600" b="0" i="0" u="none" strike="noStrike" baseline="0" dirty="0" err="1">
                <a:latin typeface="HP#20Simplified#20Light"/>
              </a:rPr>
              <a:t>konstitusional</a:t>
            </a:r>
            <a:r>
              <a:rPr lang="en-ID" sz="1600" b="0" i="0" u="none" strike="noStrike" baseline="0" dirty="0">
                <a:latin typeface="HP#20Simplified#20Light"/>
              </a:rPr>
              <a:t> </a:t>
            </a:r>
            <a:r>
              <a:rPr lang="en-ID" sz="1600" b="0" i="0" u="none" strike="noStrike" baseline="0" dirty="0" err="1">
                <a:latin typeface="HP#20Simplified#20Light"/>
              </a:rPr>
              <a:t>tetapi</a:t>
            </a:r>
            <a:r>
              <a:rPr lang="en-ID" sz="1600" b="0" i="0" u="none" strike="noStrike" baseline="0" dirty="0">
                <a:latin typeface="HP#20Simplified#20Light"/>
              </a:rPr>
              <a:t> </a:t>
            </a:r>
            <a:r>
              <a:rPr lang="en-ID" sz="1600" b="0" i="0" u="none" strike="noStrike" baseline="0" dirty="0" err="1">
                <a:latin typeface="HP#20Simplified#20Light"/>
              </a:rPr>
              <a:t>tidak</a:t>
            </a:r>
            <a:r>
              <a:rPr lang="en-ID" sz="1600" b="0" i="0" u="none" strike="noStrike" baseline="0" dirty="0">
                <a:latin typeface="HP#20Simplified#20Light"/>
              </a:rPr>
              <a:t> </a:t>
            </a:r>
            <a:r>
              <a:rPr lang="en-ID" sz="1600" b="0" i="0" u="none" strike="noStrike" baseline="0" dirty="0" err="1">
                <a:latin typeface="HP#20Simplified#20Light"/>
              </a:rPr>
              <a:t>memiliki</a:t>
            </a:r>
            <a:r>
              <a:rPr lang="en-ID" sz="1600" b="0" i="0" u="none" strike="noStrike" baseline="0" dirty="0">
                <a:latin typeface="HP#20Simplified#20Light"/>
              </a:rPr>
              <a:t> </a:t>
            </a:r>
            <a:r>
              <a:rPr lang="en-ID" sz="1600" b="0" i="0" u="none" strike="noStrike" baseline="0" dirty="0" err="1">
                <a:latin typeface="HP#20Simplified#20Light"/>
              </a:rPr>
              <a:t>suatu</a:t>
            </a:r>
            <a:r>
              <a:rPr lang="en-ID" sz="1600" b="0" i="0" u="none" strike="noStrike" baseline="0" dirty="0">
                <a:latin typeface="HP#20Simplified#20Light"/>
              </a:rPr>
              <a:t> </a:t>
            </a:r>
            <a:r>
              <a:rPr lang="en-ID" sz="1600" b="0" i="0" u="none" strike="noStrike" baseline="0" dirty="0" err="1">
                <a:latin typeface="HP#20Simplified#20Light"/>
              </a:rPr>
              <a:t>naskah</a:t>
            </a:r>
            <a:r>
              <a:rPr lang="en-ID" sz="1600" b="0" i="0" u="none" strike="noStrike" baseline="0" dirty="0">
                <a:latin typeface="HP#20Simplified#20Light"/>
              </a:rPr>
              <a:t> </a:t>
            </a:r>
            <a:r>
              <a:rPr lang="en-ID" sz="1600" b="0" i="0" u="none" strike="noStrike" baseline="0" dirty="0" err="1">
                <a:latin typeface="HP#20Simplified#20Light"/>
              </a:rPr>
              <a:t>Undang</a:t>
            </a:r>
            <a:r>
              <a:rPr lang="en-ID" sz="1600" b="0" i="0" u="none" strike="noStrike" baseline="0" dirty="0">
                <a:latin typeface="HP#20Simplified#20Light"/>
              </a:rPr>
              <a:t>- </a:t>
            </a:r>
            <a:r>
              <a:rPr lang="en-ID" sz="1600" b="0" i="0" u="none" strike="noStrike" baseline="0" dirty="0" err="1">
                <a:latin typeface="HP#20Simplified#20Light"/>
              </a:rPr>
              <a:t>Undang</a:t>
            </a:r>
            <a:r>
              <a:rPr lang="en-ID" sz="1600" b="0" i="0" u="none" strike="noStrike" baseline="0" dirty="0">
                <a:latin typeface="HP#20Simplified#20Light"/>
              </a:rPr>
              <a:t> Dasar. Atas </a:t>
            </a:r>
            <a:r>
              <a:rPr lang="en-ID" sz="1600" b="0" i="0" u="none" strike="noStrike" baseline="0" dirty="0" err="1">
                <a:latin typeface="HP#20Simplified#20Light"/>
              </a:rPr>
              <a:t>dasar</a:t>
            </a:r>
            <a:r>
              <a:rPr lang="en-ID" sz="1600" b="0" i="0" u="none" strike="noStrike" baseline="0" dirty="0">
                <a:latin typeface="HP#20Simplified#20Light"/>
              </a:rPr>
              <a:t> </a:t>
            </a:r>
            <a:r>
              <a:rPr lang="en-ID" sz="1600" b="0" i="0" u="none" strike="noStrike" baseline="0" dirty="0" err="1">
                <a:latin typeface="HP#20Simplified#20Light"/>
              </a:rPr>
              <a:t>kenyataan</a:t>
            </a:r>
            <a:r>
              <a:rPr lang="en-ID" sz="1600" b="0" i="0" u="none" strike="noStrike" baseline="0" dirty="0">
                <a:latin typeface="HP#20Simplified#20Light"/>
              </a:rPr>
              <a:t> </a:t>
            </a:r>
            <a:r>
              <a:rPr lang="en-ID" sz="1600" b="0" i="0" u="none" strike="noStrike" baseline="0" dirty="0" err="1">
                <a:latin typeface="HP#20Simplified#20Light"/>
              </a:rPr>
              <a:t>demikian</a:t>
            </a:r>
            <a:r>
              <a:rPr lang="en-ID" sz="1600" b="0" i="0" u="none" strike="noStrike" baseline="0" dirty="0">
                <a:latin typeface="HP#20Simplified#20Light"/>
              </a:rPr>
              <a:t>, </a:t>
            </a:r>
            <a:r>
              <a:rPr lang="en-ID" sz="1600" b="0" i="0" u="none" strike="noStrike" baseline="0" dirty="0" err="1">
                <a:latin typeface="HP#20Simplified#20Light"/>
              </a:rPr>
              <a:t>maka</a:t>
            </a:r>
            <a:r>
              <a:rPr lang="en-ID" sz="1600" b="0" i="0" u="none" strike="noStrike" baseline="0" dirty="0">
                <a:latin typeface="HP#20Simplified#20Light"/>
              </a:rPr>
              <a:t> </a:t>
            </a:r>
            <a:r>
              <a:rPr lang="en-ID" sz="1600" b="0" i="0" u="none" strike="noStrike" baseline="0" dirty="0" err="1">
                <a:latin typeface="HP#20Simplified#20Light"/>
              </a:rPr>
              <a:t>konstitusi</a:t>
            </a:r>
            <a:r>
              <a:rPr lang="en-ID" sz="1600" b="0" i="0" u="none" strike="noStrike" baseline="0" dirty="0">
                <a:latin typeface="HP#20Simplified#20Light"/>
              </a:rPr>
              <a:t> </a:t>
            </a:r>
            <a:r>
              <a:rPr lang="en-ID" sz="1600" b="0" i="0" u="none" strike="noStrike" baseline="0" dirty="0" err="1">
                <a:latin typeface="HP#20Simplified#20Light"/>
              </a:rPr>
              <a:t>lebih</a:t>
            </a:r>
            <a:r>
              <a:rPr lang="en-ID" sz="1600" b="0" i="0" u="none" strike="noStrike" baseline="0" dirty="0">
                <a:latin typeface="HP#20Simplified#20Light"/>
              </a:rPr>
              <a:t> </a:t>
            </a:r>
            <a:r>
              <a:rPr lang="en-ID" sz="1600" b="0" i="0" u="none" strike="noStrike" baseline="0" dirty="0" err="1">
                <a:latin typeface="HP#20Simplified#20Light"/>
              </a:rPr>
              <a:t>tepat</a:t>
            </a:r>
            <a:r>
              <a:rPr lang="en-ID" sz="1600" dirty="0">
                <a:latin typeface="HP#20Simplified#20Light"/>
              </a:rPr>
              <a:t> </a:t>
            </a:r>
            <a:r>
              <a:rPr lang="en-ID" sz="1600" b="0" i="0" u="none" strike="noStrike" baseline="0" dirty="0" err="1">
                <a:latin typeface="HP#20Simplified#20Light"/>
              </a:rPr>
              <a:t>diartikan</a:t>
            </a:r>
            <a:r>
              <a:rPr lang="en-ID" sz="1600" b="0" i="0" u="none" strike="noStrike" baseline="0" dirty="0">
                <a:latin typeface="HP#20Simplified#20Light"/>
              </a:rPr>
              <a:t> </a:t>
            </a:r>
            <a:r>
              <a:rPr lang="en-ID" sz="1600" b="0" i="0" u="none" strike="noStrike" baseline="0" dirty="0" err="1">
                <a:latin typeface="HP#20Simplified#20Light"/>
              </a:rPr>
              <a:t>sebagai</a:t>
            </a:r>
            <a:r>
              <a:rPr lang="en-ID" sz="1600" b="0" i="0" u="none" strike="noStrike" baseline="0" dirty="0">
                <a:latin typeface="HP#20Simplified#20Light"/>
              </a:rPr>
              <a:t> </a:t>
            </a:r>
            <a:r>
              <a:rPr lang="en-ID" sz="1600" b="0" i="0" u="none" strike="noStrike" baseline="0" dirty="0" err="1">
                <a:latin typeface="HP#20Simplified#20Light"/>
              </a:rPr>
              <a:t>seperangkat</a:t>
            </a:r>
            <a:r>
              <a:rPr lang="en-ID" sz="1600" b="0" i="0" u="none" strike="noStrike" baseline="0" dirty="0">
                <a:latin typeface="HP#20Simplified#20Light"/>
              </a:rPr>
              <a:t> </a:t>
            </a:r>
            <a:r>
              <a:rPr lang="en-ID" sz="1600" b="0" i="0" u="none" strike="noStrike" baseline="0" dirty="0" err="1">
                <a:latin typeface="HP#20Simplified#20Light"/>
              </a:rPr>
              <a:t>peraturan</a:t>
            </a:r>
            <a:r>
              <a:rPr lang="en-ID" sz="1600" b="0" i="0" u="none" strike="noStrike" baseline="0" dirty="0">
                <a:latin typeface="HP#20Simplified#20Light"/>
              </a:rPr>
              <a:t> </a:t>
            </a:r>
            <a:r>
              <a:rPr lang="en-ID" sz="1600" b="0" i="0" u="none" strike="noStrike" baseline="0" dirty="0" err="1">
                <a:latin typeface="HP#20Simplified#20Light"/>
              </a:rPr>
              <a:t>tertulis</a:t>
            </a:r>
            <a:r>
              <a:rPr lang="en-ID" sz="1600" b="0" i="0" u="none" strike="noStrike" baseline="0" dirty="0">
                <a:latin typeface="HP#20Simplified#20Light"/>
              </a:rPr>
              <a:t> dan </a:t>
            </a:r>
            <a:r>
              <a:rPr lang="en-ID" sz="1600" b="0" i="0" u="none" strike="noStrike" baseline="0" dirty="0" err="1">
                <a:latin typeface="HP#20Simplified#20Light"/>
              </a:rPr>
              <a:t>tidak</a:t>
            </a:r>
            <a:r>
              <a:rPr lang="en-ID" sz="1600" b="0" i="0" u="none" strike="noStrike" baseline="0" dirty="0">
                <a:latin typeface="HP#20Simplified#20Light"/>
              </a:rPr>
              <a:t> </a:t>
            </a:r>
            <a:r>
              <a:rPr lang="en-ID" sz="1600" b="0" i="0" u="none" strike="noStrike" baseline="0" dirty="0" err="1">
                <a:latin typeface="HP#20Simplified#20Light"/>
              </a:rPr>
              <a:t>tertulis</a:t>
            </a:r>
            <a:r>
              <a:rPr lang="en-ID" sz="1600" b="0" i="0" u="none" strike="noStrike" baseline="0" dirty="0">
                <a:latin typeface="HP#20Simplified#20Light"/>
              </a:rPr>
              <a:t> yang </a:t>
            </a:r>
            <a:r>
              <a:rPr lang="en-ID" sz="1600" b="0" i="0" u="none" strike="noStrike" baseline="0" dirty="0" err="1">
                <a:latin typeface="HP#20Simplified#20Light"/>
              </a:rPr>
              <a:t>bertujuan</a:t>
            </a:r>
            <a:r>
              <a:rPr lang="en-ID" sz="1600" b="0" i="0" u="none" strike="noStrike" baseline="0" dirty="0">
                <a:latin typeface="HP#20Simplified#20Light"/>
              </a:rPr>
              <a:t> </a:t>
            </a:r>
            <a:r>
              <a:rPr lang="en-ID" sz="1600" b="0" i="0" u="none" strike="noStrike" baseline="0" dirty="0" err="1">
                <a:latin typeface="HP#20Simplified#20Light"/>
              </a:rPr>
              <a:t>membangun</a:t>
            </a:r>
            <a:r>
              <a:rPr lang="en-ID" sz="1600" b="0" i="0" u="none" strike="noStrike" baseline="0" dirty="0">
                <a:latin typeface="HP#20Simplified#20Light"/>
              </a:rPr>
              <a:t> </a:t>
            </a:r>
            <a:r>
              <a:rPr lang="en-ID" sz="1600" b="0" i="0" u="none" strike="noStrike" baseline="0" dirty="0" err="1">
                <a:latin typeface="HP#20Simplified#20Light"/>
              </a:rPr>
              <a:t>kewajiban-kewajiban</a:t>
            </a:r>
            <a:r>
              <a:rPr lang="en-ID" sz="1600" b="0" i="0" u="none" strike="noStrike" baseline="0" dirty="0">
                <a:latin typeface="HP#20Simplified#20Light"/>
              </a:rPr>
              <a:t>, </a:t>
            </a:r>
            <a:r>
              <a:rPr lang="en-ID" sz="1600" b="0" i="0" u="none" strike="noStrike" baseline="0" dirty="0" err="1">
                <a:latin typeface="HP#20Simplified#20Light"/>
              </a:rPr>
              <a:t>kekuasaan-kekuasaan</a:t>
            </a:r>
            <a:r>
              <a:rPr lang="en-ID" sz="1600" b="0" i="0" u="none" strike="noStrike" baseline="0" dirty="0">
                <a:latin typeface="HP#20Simplified#20Light"/>
              </a:rPr>
              <a:t>, dan </a:t>
            </a:r>
            <a:r>
              <a:rPr lang="en-ID" sz="1600" b="0" i="0" u="none" strike="noStrike" baseline="0" dirty="0" err="1">
                <a:latin typeface="HP#20Simplified#20Light"/>
              </a:rPr>
              <a:t>fungsi-fungsi</a:t>
            </a:r>
            <a:r>
              <a:rPr lang="en-ID" sz="1600" b="0" i="0" u="none" strike="noStrike" baseline="0" dirty="0">
                <a:latin typeface="HP#20Simplified#20Light"/>
              </a:rPr>
              <a:t> </a:t>
            </a:r>
            <a:r>
              <a:rPr lang="en-ID" sz="1600" b="0" i="0" u="none" strike="noStrike" baseline="0" dirty="0" err="1">
                <a:latin typeface="HP#20Simplified#20Light"/>
              </a:rPr>
              <a:t>dari</a:t>
            </a:r>
            <a:r>
              <a:rPr lang="en-ID" sz="1600" b="0" i="0" u="none" strike="noStrike" baseline="0" dirty="0">
                <a:latin typeface="HP#20Simplified#20Light"/>
              </a:rPr>
              <a:t> </a:t>
            </a:r>
            <a:r>
              <a:rPr lang="en-ID" sz="1600" b="0" i="0" u="none" strike="noStrike" baseline="0" dirty="0" err="1">
                <a:latin typeface="HP#20Simplified#20Light"/>
              </a:rPr>
              <a:t>pelbagai</a:t>
            </a:r>
            <a:r>
              <a:rPr lang="en-ID" sz="1600" b="0" i="0" u="none" strike="noStrike" baseline="0" dirty="0">
                <a:latin typeface="HP#20Simplified#20Light"/>
              </a:rPr>
              <a:t> </a:t>
            </a:r>
            <a:r>
              <a:rPr lang="en-ID" sz="1600" b="0" i="0" u="none" strike="noStrike" baseline="0" dirty="0" err="1">
                <a:latin typeface="HP#20Simplified#20Light"/>
              </a:rPr>
              <a:t>institusi</a:t>
            </a:r>
            <a:r>
              <a:rPr lang="en-ID" sz="1600" b="0" i="0" u="none" strike="noStrike" baseline="0" dirty="0">
                <a:latin typeface="HP#20Simplified#20Light"/>
              </a:rPr>
              <a:t> </a:t>
            </a:r>
            <a:r>
              <a:rPr lang="en-ID" sz="1600" b="0" i="0" u="none" strike="noStrike" baseline="0" dirty="0" err="1">
                <a:latin typeface="HP#20Simplified#20Light"/>
              </a:rPr>
              <a:t>pemerintah</a:t>
            </a:r>
            <a:r>
              <a:rPr lang="en-ID" sz="1600" b="0" i="0" u="none" strike="noStrike" baseline="0" dirty="0">
                <a:latin typeface="HP#20Simplified#20Light"/>
              </a:rPr>
              <a:t>, </a:t>
            </a:r>
            <a:r>
              <a:rPr lang="en-ID" sz="1600" b="0" i="0" u="none" strike="noStrike" baseline="0" dirty="0" err="1">
                <a:latin typeface="HP#20Simplified#20Light"/>
              </a:rPr>
              <a:t>meregulasi</a:t>
            </a:r>
            <a:r>
              <a:rPr lang="en-ID" sz="1600" b="0" i="0" u="none" strike="noStrike" baseline="0" dirty="0">
                <a:latin typeface="HP#20Simplified#20Light"/>
              </a:rPr>
              <a:t> </a:t>
            </a:r>
            <a:r>
              <a:rPr lang="en-ID" sz="1600" b="0" i="0" u="none" strike="noStrike" baseline="0" dirty="0" err="1">
                <a:latin typeface="HP#20Simplified#20Light"/>
              </a:rPr>
              <a:t>hubungan</a:t>
            </a:r>
            <a:r>
              <a:rPr lang="en-ID" sz="1600" dirty="0">
                <a:latin typeface="HP#20Simplified#20Light"/>
              </a:rPr>
              <a:t> </a:t>
            </a:r>
            <a:r>
              <a:rPr lang="es-ES" sz="1600" b="0" i="0" u="none" strike="noStrike" baseline="0" dirty="0">
                <a:latin typeface="HP#20Simplified#20Light"/>
              </a:rPr>
              <a:t>antara </a:t>
            </a:r>
            <a:r>
              <a:rPr lang="es-ES" sz="1600" b="0" i="0" u="none" strike="noStrike" baseline="0" dirty="0" err="1">
                <a:latin typeface="HP#20Simplified#20Light"/>
              </a:rPr>
              <a:t>mereka</a:t>
            </a:r>
            <a:r>
              <a:rPr lang="es-ES" sz="1600" b="0" i="0" u="none" strike="noStrike" baseline="0" dirty="0">
                <a:latin typeface="HP#20Simplified#20Light"/>
              </a:rPr>
              <a:t>, dan </a:t>
            </a:r>
            <a:r>
              <a:rPr lang="es-ES" sz="1600" b="0" i="0" u="none" strike="noStrike" baseline="0" dirty="0" err="1">
                <a:latin typeface="HP#20Simplified#20Light"/>
              </a:rPr>
              <a:t>mendefinisikan</a:t>
            </a:r>
            <a:r>
              <a:rPr lang="es-ES" sz="1600" b="0" i="0" u="none" strike="noStrike" baseline="0" dirty="0">
                <a:latin typeface="HP#20Simplified#20Light"/>
              </a:rPr>
              <a:t> </a:t>
            </a:r>
            <a:r>
              <a:rPr lang="es-ES" sz="1600" b="0" i="0" u="none" strike="noStrike" baseline="0" dirty="0" err="1">
                <a:latin typeface="HP#20Simplified#20Light"/>
              </a:rPr>
              <a:t>hubungan</a:t>
            </a:r>
            <a:r>
              <a:rPr lang="es-ES" sz="1600" b="0" i="0" u="none" strike="noStrike" baseline="0" dirty="0">
                <a:latin typeface="HP#20Simplified#20Light"/>
              </a:rPr>
              <a:t> antara negara dan </a:t>
            </a:r>
            <a:r>
              <a:rPr lang="es-ES" sz="1600" b="0" i="0" u="none" strike="noStrike" baseline="0" dirty="0" err="1">
                <a:latin typeface="HP#20Simplified#20Light"/>
              </a:rPr>
              <a:t>warga</a:t>
            </a:r>
            <a:r>
              <a:rPr lang="es-ES" sz="1600" dirty="0">
                <a:latin typeface="HP#20Simplified#20Light"/>
              </a:rPr>
              <a:t> </a:t>
            </a:r>
            <a:r>
              <a:rPr lang="en-ID" sz="1600" b="0" i="0" u="none" strike="noStrike" baseline="0" dirty="0">
                <a:latin typeface="HP#20Simplified#20Light"/>
              </a:rPr>
              <a:t>negara (</a:t>
            </a:r>
            <a:r>
              <a:rPr lang="en-ID" sz="1600" b="0" i="0" u="none" strike="noStrike" baseline="0" dirty="0" err="1">
                <a:latin typeface="HP#20Simplified#20Light"/>
              </a:rPr>
              <a:t>individu</a:t>
            </a:r>
            <a:r>
              <a:rPr lang="en-ID" sz="1600" b="0" i="0" u="none" strike="noStrike" baseline="0" dirty="0">
                <a:latin typeface="HP#20Simplified#20Light"/>
              </a:rPr>
              <a:t>).</a:t>
            </a:r>
            <a:endParaRPr sz="1200" dirty="0"/>
          </a:p>
        </p:txBody>
      </p:sp>
      <p:sp>
        <p:nvSpPr>
          <p:cNvPr id="887" name="Google Shape;887;p4"/>
          <p:cNvSpPr txBox="1">
            <a:spLocks noGrp="1"/>
          </p:cNvSpPr>
          <p:nvPr>
            <p:ph type="title"/>
          </p:nvPr>
        </p:nvSpPr>
        <p:spPr>
          <a:xfrm>
            <a:off x="701672" y="517189"/>
            <a:ext cx="7381527" cy="887067"/>
          </a:xfrm>
          <a:prstGeom prst="rect">
            <a:avLst/>
          </a:prstGeom>
          <a:noFill/>
          <a:ln>
            <a:noFill/>
          </a:ln>
        </p:spPr>
        <p:txBody>
          <a:bodyPr spcFirstLastPara="1" wrap="square" lIns="91425" tIns="91425" rIns="91425" bIns="91425" anchor="ctr" anchorCtr="0">
            <a:noAutofit/>
          </a:bodyPr>
          <a:lstStyle/>
          <a:p>
            <a:r>
              <a:rPr lang="en-US" sz="3200" b="1" dirty="0">
                <a:latin typeface="Lucida Fax" panose="02060602050505020204" pitchFamily="18" charset="0"/>
              </a:rPr>
              <a:t>Next..</a:t>
            </a:r>
            <a:endParaRPr sz="3200" b="1" dirty="0">
              <a:latin typeface="Lucida Fax" panose="02060602050505020204" pitchFamily="18" charset="0"/>
            </a:endParaRPr>
          </a:p>
        </p:txBody>
      </p:sp>
    </p:spTree>
    <p:extLst>
      <p:ext uri="{BB962C8B-B14F-4D97-AF65-F5344CB8AC3E}">
        <p14:creationId xmlns:p14="http://schemas.microsoft.com/office/powerpoint/2010/main" val="1642282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85"/>
        <p:cNvGrpSpPr/>
        <p:nvPr/>
      </p:nvGrpSpPr>
      <p:grpSpPr>
        <a:xfrm>
          <a:off x="0" y="0"/>
          <a:ext cx="0" cy="0"/>
          <a:chOff x="0" y="0"/>
          <a:chExt cx="0" cy="0"/>
        </a:xfrm>
      </p:grpSpPr>
      <p:sp>
        <p:nvSpPr>
          <p:cNvPr id="886" name="Google Shape;886;p4"/>
          <p:cNvSpPr txBox="1">
            <a:spLocks noGrp="1"/>
          </p:cNvSpPr>
          <p:nvPr>
            <p:ph type="subTitle" idx="1"/>
          </p:nvPr>
        </p:nvSpPr>
        <p:spPr>
          <a:xfrm>
            <a:off x="766986" y="1600200"/>
            <a:ext cx="5760640" cy="2457450"/>
          </a:xfrm>
          <a:prstGeom prst="rect">
            <a:avLst/>
          </a:prstGeom>
          <a:noFill/>
          <a:ln>
            <a:noFill/>
          </a:ln>
        </p:spPr>
        <p:txBody>
          <a:bodyPr spcFirstLastPara="1" wrap="square" lIns="91425" tIns="91425" rIns="91425" bIns="91425" anchor="ctr" anchorCtr="0">
            <a:noAutofit/>
          </a:bodyPr>
          <a:lstStyle/>
          <a:p>
            <a:pPr algn="l"/>
            <a:r>
              <a:rPr lang="sv-SE" sz="1400" b="1" i="0" u="none" strike="noStrike" baseline="0" dirty="0">
                <a:latin typeface="HP#20Simplified#20Light"/>
              </a:rPr>
              <a:t>Berdasarkan uraian di atas, maka kita mempunyai dua macam pengertian </a:t>
            </a:r>
            <a:r>
              <a:rPr lang="en-ID" sz="1400" b="1" i="0" u="none" strike="noStrike" baseline="0" dirty="0" err="1">
                <a:latin typeface="HP#20Simplified#20Light"/>
              </a:rPr>
              <a:t>tentang</a:t>
            </a:r>
            <a:r>
              <a:rPr lang="en-ID" sz="1400" b="1" i="0" u="none" strike="noStrike" baseline="0" dirty="0">
                <a:latin typeface="HP#20Simplified#20Light"/>
              </a:rPr>
              <a:t> </a:t>
            </a:r>
            <a:r>
              <a:rPr lang="en-ID" sz="1400" b="1" i="0" u="none" strike="noStrike" baseline="0" dirty="0" err="1">
                <a:latin typeface="HP#20Simplified#20Light"/>
              </a:rPr>
              <a:t>konstitusi</a:t>
            </a:r>
            <a:r>
              <a:rPr lang="en-ID" sz="1400" b="1" i="0" u="none" strike="noStrike" baseline="0" dirty="0">
                <a:latin typeface="HP#20Simplified#20Light"/>
              </a:rPr>
              <a:t> </a:t>
            </a:r>
            <a:r>
              <a:rPr lang="en-ID" sz="1400" b="1" i="0" u="none" strike="noStrike" baseline="0" dirty="0" err="1">
                <a:latin typeface="HP#20Simplified#20Light"/>
              </a:rPr>
              <a:t>itu</a:t>
            </a:r>
            <a:r>
              <a:rPr lang="en-ID" sz="1400" b="1" i="0" u="none" strike="noStrike" baseline="0" dirty="0">
                <a:latin typeface="HP#20Simplified#20Light"/>
              </a:rPr>
              <a:t>, </a:t>
            </a:r>
            <a:r>
              <a:rPr lang="en-ID" sz="1400" b="1" i="0" u="none" strike="noStrike" baseline="0" dirty="0" err="1">
                <a:latin typeface="HP#20Simplified#20Light"/>
              </a:rPr>
              <a:t>yaitu</a:t>
            </a:r>
            <a:r>
              <a:rPr lang="en-ID" sz="1400" b="1" i="0" u="none" strike="noStrike" baseline="0" dirty="0">
                <a:latin typeface="HP#20Simplified#20Light"/>
              </a:rPr>
              <a:t> </a:t>
            </a:r>
            <a:r>
              <a:rPr lang="en-ID" sz="1400" b="1" i="0" u="none" strike="noStrike" baseline="0" dirty="0" err="1">
                <a:latin typeface="HP#20Simplified#20Light"/>
              </a:rPr>
              <a:t>konstitusi</a:t>
            </a:r>
            <a:r>
              <a:rPr lang="en-ID" sz="1400" b="1" i="0" u="none" strike="noStrike" baseline="0" dirty="0">
                <a:latin typeface="HP#20Simplified#20Light"/>
              </a:rPr>
              <a:t> </a:t>
            </a:r>
            <a:r>
              <a:rPr lang="en-ID" sz="1400" b="1" i="0" u="none" strike="noStrike" baseline="0" dirty="0" err="1">
                <a:latin typeface="HP#20Simplified#20Light"/>
              </a:rPr>
              <a:t>dalam</a:t>
            </a:r>
            <a:r>
              <a:rPr lang="en-ID" sz="1400" b="1" i="0" u="none" strike="noStrike" baseline="0" dirty="0">
                <a:latin typeface="HP#20Simplified#20Light"/>
              </a:rPr>
              <a:t> arti </a:t>
            </a:r>
            <a:r>
              <a:rPr lang="en-ID" sz="1400" b="1" i="0" u="none" strike="noStrike" baseline="0" dirty="0" err="1">
                <a:latin typeface="HP#20Simplified#20Light"/>
              </a:rPr>
              <a:t>sempit</a:t>
            </a:r>
            <a:r>
              <a:rPr lang="en-ID" sz="1400" b="1" i="0" u="none" strike="noStrike" baseline="0" dirty="0">
                <a:latin typeface="HP#20Simplified#20Light"/>
              </a:rPr>
              <a:t> dan </a:t>
            </a:r>
            <a:r>
              <a:rPr lang="en-ID" sz="1400" b="1" i="0" u="none" strike="noStrike" baseline="0" dirty="0" err="1">
                <a:latin typeface="HP#20Simplified#20Light"/>
              </a:rPr>
              <a:t>konstitusi</a:t>
            </a:r>
            <a:r>
              <a:rPr lang="en-ID" sz="1400" b="1" dirty="0">
                <a:latin typeface="HP#20Simplified#20Light"/>
              </a:rPr>
              <a:t> </a:t>
            </a:r>
            <a:r>
              <a:rPr lang="en-ID" sz="1400" b="1" i="0" u="none" strike="noStrike" baseline="0" dirty="0" err="1">
                <a:latin typeface="HP#20Simplified#20Light"/>
              </a:rPr>
              <a:t>dalam</a:t>
            </a:r>
            <a:r>
              <a:rPr lang="en-ID" sz="1400" b="1" i="0" u="none" strike="noStrike" baseline="0" dirty="0">
                <a:latin typeface="HP#20Simplified#20Light"/>
              </a:rPr>
              <a:t> arti </a:t>
            </a:r>
            <a:r>
              <a:rPr lang="en-ID" sz="1400" b="1" i="0" u="none" strike="noStrike" baseline="0" dirty="0" err="1">
                <a:latin typeface="HP#20Simplified#20Light"/>
              </a:rPr>
              <a:t>luas</a:t>
            </a:r>
            <a:r>
              <a:rPr lang="en-ID" sz="1400" b="1" i="0" u="none" strike="noStrike" baseline="0" dirty="0">
                <a:latin typeface="HP#20Simplified#20Light"/>
              </a:rPr>
              <a:t>.</a:t>
            </a:r>
          </a:p>
          <a:p>
            <a:pPr algn="l"/>
            <a:endParaRPr lang="en-ID" sz="1400" b="1" i="0" u="none" strike="noStrike" baseline="0" dirty="0">
              <a:latin typeface="HP#20Simplified#20Light"/>
            </a:endParaRPr>
          </a:p>
          <a:p>
            <a:pPr algn="l"/>
            <a:r>
              <a:rPr lang="en-ID" sz="1400" b="1" i="0" u="none" strike="noStrike" baseline="0" dirty="0">
                <a:latin typeface="HP#20Simplified#20Light"/>
              </a:rPr>
              <a:t>a. </a:t>
            </a:r>
            <a:r>
              <a:rPr lang="en-ID" sz="1400" b="1" i="0" u="none" strike="noStrike" baseline="0" dirty="0" err="1">
                <a:latin typeface="HP#20Simplified#20Light"/>
              </a:rPr>
              <a:t>Dalam</a:t>
            </a:r>
            <a:r>
              <a:rPr lang="en-ID" sz="1400" b="1" i="0" u="none" strike="noStrike" baseline="0" dirty="0">
                <a:latin typeface="HP#20Simplified#20Light"/>
              </a:rPr>
              <a:t> arti </a:t>
            </a:r>
            <a:r>
              <a:rPr lang="en-ID" sz="1400" b="1" i="0" u="none" strike="noStrike" baseline="0" dirty="0" err="1">
                <a:latin typeface="HP#20Simplified#20Light"/>
              </a:rPr>
              <a:t>sempit</a:t>
            </a:r>
            <a:r>
              <a:rPr lang="en-ID" sz="1400" b="1" i="0" u="none" strike="noStrike" baseline="0" dirty="0">
                <a:latin typeface="HP#20Simplified#20Light"/>
              </a:rPr>
              <a:t>, </a:t>
            </a:r>
            <a:r>
              <a:rPr lang="en-ID" sz="1400" b="1" i="0" u="none" strike="noStrike" baseline="0" dirty="0" err="1">
                <a:latin typeface="HP#20Simplified#20Light"/>
              </a:rPr>
              <a:t>konstitusi</a:t>
            </a:r>
            <a:r>
              <a:rPr lang="en-ID" sz="1400" b="1" i="0" u="none" strike="noStrike" baseline="0" dirty="0">
                <a:latin typeface="HP#20Simplified#20Light"/>
              </a:rPr>
              <a:t> </a:t>
            </a:r>
            <a:r>
              <a:rPr lang="en-ID" sz="1400" b="1" i="0" u="none" strike="noStrike" baseline="0" dirty="0" err="1">
                <a:latin typeface="HP#20Simplified#20Light"/>
              </a:rPr>
              <a:t>merupakan</a:t>
            </a:r>
            <a:r>
              <a:rPr lang="en-ID" sz="1400" b="1" i="0" u="none" strike="noStrike" baseline="0" dirty="0">
                <a:latin typeface="HP#20Simplified#20Light"/>
              </a:rPr>
              <a:t> </a:t>
            </a:r>
            <a:r>
              <a:rPr lang="en-ID" sz="1400" b="1" i="0" u="none" strike="noStrike" baseline="0" dirty="0" err="1">
                <a:latin typeface="HP#20Simplified#20Light"/>
              </a:rPr>
              <a:t>suatu</a:t>
            </a:r>
            <a:r>
              <a:rPr lang="en-ID" sz="1400" b="1" i="0" u="none" strike="noStrike" baseline="0" dirty="0">
                <a:latin typeface="HP#20Simplified#20Light"/>
              </a:rPr>
              <a:t> </a:t>
            </a:r>
            <a:r>
              <a:rPr lang="en-ID" sz="1400" b="1" i="0" u="none" strike="noStrike" baseline="0" dirty="0" err="1">
                <a:latin typeface="HP#20Simplified#20Light"/>
              </a:rPr>
              <a:t>dokumen</a:t>
            </a:r>
            <a:r>
              <a:rPr lang="en-ID" sz="1400" b="1" i="0" u="none" strike="noStrike" baseline="0" dirty="0">
                <a:latin typeface="HP#20Simplified#20Light"/>
              </a:rPr>
              <a:t> </a:t>
            </a:r>
            <a:r>
              <a:rPr lang="en-ID" sz="1400" b="1" i="0" u="none" strike="noStrike" baseline="0" dirty="0" err="1">
                <a:latin typeface="HP#20Simplified#20Light"/>
              </a:rPr>
              <a:t>atau</a:t>
            </a:r>
            <a:r>
              <a:rPr lang="en-ID" sz="1400" b="1" dirty="0">
                <a:latin typeface="HP#20Simplified#20Light"/>
              </a:rPr>
              <a:t> </a:t>
            </a:r>
            <a:r>
              <a:rPr lang="en-ID" sz="1400" b="1" i="0" u="none" strike="noStrike" baseline="0" dirty="0" err="1">
                <a:latin typeface="HP#20Simplified#20Light"/>
              </a:rPr>
              <a:t>seperangkat</a:t>
            </a:r>
            <a:r>
              <a:rPr lang="en-ID" sz="1400" b="1" i="0" u="none" strike="noStrike" baseline="0" dirty="0">
                <a:latin typeface="HP#20Simplified#20Light"/>
              </a:rPr>
              <a:t> </a:t>
            </a:r>
            <a:r>
              <a:rPr lang="en-ID" sz="1400" b="1" i="0" u="none" strike="noStrike" baseline="0" dirty="0" err="1">
                <a:latin typeface="HP#20Simplified#20Light"/>
              </a:rPr>
              <a:t>dokumen</a:t>
            </a:r>
            <a:r>
              <a:rPr lang="en-ID" sz="1400" b="1" i="0" u="none" strike="noStrike" baseline="0" dirty="0">
                <a:latin typeface="HP#20Simplified#20Light"/>
              </a:rPr>
              <a:t> yang </a:t>
            </a:r>
            <a:r>
              <a:rPr lang="en-ID" sz="1400" b="1" i="0" u="none" strike="noStrike" baseline="0" dirty="0" err="1">
                <a:latin typeface="HP#20Simplified#20Light"/>
              </a:rPr>
              <a:t>berisi</a:t>
            </a:r>
            <a:r>
              <a:rPr lang="en-ID" sz="1400" b="1" i="0" u="none" strike="noStrike" baseline="0" dirty="0">
                <a:latin typeface="HP#20Simplified#20Light"/>
              </a:rPr>
              <a:t> </a:t>
            </a:r>
            <a:r>
              <a:rPr lang="en-ID" sz="1400" b="1" i="0" u="none" strike="noStrike" baseline="0" dirty="0" err="1">
                <a:latin typeface="HP#20Simplified#20Light"/>
              </a:rPr>
              <a:t>aturan-aturan</a:t>
            </a:r>
            <a:r>
              <a:rPr lang="en-ID" sz="1400" b="1" i="0" u="none" strike="noStrike" baseline="0" dirty="0">
                <a:latin typeface="HP#20Simplified#20Light"/>
              </a:rPr>
              <a:t> </a:t>
            </a:r>
            <a:r>
              <a:rPr lang="en-ID" sz="1400" b="1" i="0" u="none" strike="noStrike" baseline="0" dirty="0" err="1">
                <a:latin typeface="HP#20Simplified#20Light"/>
              </a:rPr>
              <a:t>dasar</a:t>
            </a:r>
            <a:r>
              <a:rPr lang="en-ID" sz="1400" b="1" i="0" u="none" strike="noStrike" baseline="0" dirty="0">
                <a:latin typeface="HP#20Simplified#20Light"/>
              </a:rPr>
              <a:t> </a:t>
            </a:r>
            <a:r>
              <a:rPr lang="en-ID" sz="1400" b="1" i="0" u="none" strike="noStrike" baseline="0" dirty="0" err="1">
                <a:latin typeface="HP#20Simplified#20Light"/>
              </a:rPr>
              <a:t>untuk</a:t>
            </a:r>
            <a:r>
              <a:rPr lang="en-ID" sz="1400" b="1" dirty="0">
                <a:latin typeface="HP#20Simplified#20Light"/>
              </a:rPr>
              <a:t> </a:t>
            </a:r>
            <a:r>
              <a:rPr lang="en-ID" sz="1400" b="1" i="0" u="none" strike="noStrike" baseline="0" dirty="0" err="1">
                <a:latin typeface="HP#20Simplified#20Light"/>
              </a:rPr>
              <a:t>menyelenggarakan</a:t>
            </a:r>
            <a:r>
              <a:rPr lang="en-ID" sz="1400" b="1" i="0" u="none" strike="noStrike" baseline="0" dirty="0">
                <a:latin typeface="HP#20Simplified#20Light"/>
              </a:rPr>
              <a:t> negara.</a:t>
            </a:r>
          </a:p>
          <a:p>
            <a:pPr algn="l"/>
            <a:endParaRPr lang="en-ID" sz="1400" b="1" i="0" u="none" strike="noStrike" baseline="0" dirty="0">
              <a:latin typeface="HP#20Simplified#20Light"/>
            </a:endParaRPr>
          </a:p>
          <a:p>
            <a:pPr algn="l"/>
            <a:r>
              <a:rPr lang="en-ID" sz="1400" b="1" i="0" u="none" strike="noStrike" baseline="0" dirty="0">
                <a:latin typeface="HP#20Simplified#20Light"/>
              </a:rPr>
              <a:t>b. </a:t>
            </a:r>
            <a:r>
              <a:rPr lang="en-ID" sz="1400" b="1" i="0" u="none" strike="noStrike" baseline="0" dirty="0" err="1">
                <a:latin typeface="HP#20Simplified#20Light"/>
              </a:rPr>
              <a:t>Dalam</a:t>
            </a:r>
            <a:r>
              <a:rPr lang="en-ID" sz="1400" b="1" i="0" u="none" strike="noStrike" baseline="0" dirty="0">
                <a:latin typeface="HP#20Simplified#20Light"/>
              </a:rPr>
              <a:t> arti </a:t>
            </a:r>
            <a:r>
              <a:rPr lang="en-ID" sz="1400" b="1" i="0" u="none" strike="noStrike" baseline="0" dirty="0" err="1">
                <a:latin typeface="HP#20Simplified#20Light"/>
              </a:rPr>
              <a:t>luas</a:t>
            </a:r>
            <a:r>
              <a:rPr lang="en-ID" sz="1400" b="1" i="0" u="none" strike="noStrike" baseline="0" dirty="0">
                <a:latin typeface="HP#20Simplified#20Light"/>
              </a:rPr>
              <a:t>, </a:t>
            </a:r>
            <a:r>
              <a:rPr lang="en-ID" sz="1400" b="1" i="0" u="none" strike="noStrike" baseline="0" dirty="0" err="1">
                <a:latin typeface="HP#20Simplified#20Light"/>
              </a:rPr>
              <a:t>konstitusi</a:t>
            </a:r>
            <a:r>
              <a:rPr lang="en-ID" sz="1400" b="1" i="0" u="none" strike="noStrike" baseline="0" dirty="0">
                <a:latin typeface="HP#20Simplified#20Light"/>
              </a:rPr>
              <a:t> </a:t>
            </a:r>
            <a:r>
              <a:rPr lang="en-ID" sz="1400" b="1" i="0" u="none" strike="noStrike" baseline="0" dirty="0" err="1">
                <a:latin typeface="HP#20Simplified#20Light"/>
              </a:rPr>
              <a:t>merupakan</a:t>
            </a:r>
            <a:r>
              <a:rPr lang="en-ID" sz="1400" b="1" i="0" u="none" strike="noStrike" baseline="0" dirty="0">
                <a:latin typeface="HP#20Simplified#20Light"/>
              </a:rPr>
              <a:t> </a:t>
            </a:r>
            <a:r>
              <a:rPr lang="en-ID" sz="1400" b="1" i="0" u="none" strike="noStrike" baseline="0" dirty="0" err="1">
                <a:latin typeface="HP#20Simplified#20Light"/>
              </a:rPr>
              <a:t>peraturan</a:t>
            </a:r>
            <a:r>
              <a:rPr lang="en-ID" sz="1400" b="1" i="0" u="none" strike="noStrike" baseline="0" dirty="0">
                <a:latin typeface="HP#20Simplified#20Light"/>
              </a:rPr>
              <a:t>, </a:t>
            </a:r>
            <a:r>
              <a:rPr lang="en-ID" sz="1400" b="1" i="0" u="none" strike="noStrike" baseline="0" dirty="0" err="1">
                <a:latin typeface="HP#20Simplified#20Light"/>
              </a:rPr>
              <a:t>baik</a:t>
            </a:r>
            <a:r>
              <a:rPr lang="en-ID" sz="1400" b="1" i="0" u="none" strike="noStrike" baseline="0" dirty="0">
                <a:latin typeface="HP#20Simplified#20Light"/>
              </a:rPr>
              <a:t> </a:t>
            </a:r>
            <a:r>
              <a:rPr lang="en-ID" sz="1400" b="1" i="0" u="none" strike="noStrike" baseline="0" dirty="0" err="1">
                <a:latin typeface="HP#20Simplified#20Light"/>
              </a:rPr>
              <a:t>tertulis</a:t>
            </a:r>
            <a:r>
              <a:rPr lang="en-ID" sz="1400" b="1" i="0" u="none" strike="noStrike" baseline="0" dirty="0">
                <a:latin typeface="HP#20Simplified#20Light"/>
              </a:rPr>
              <a:t> </a:t>
            </a:r>
            <a:r>
              <a:rPr lang="en-ID" sz="1400" b="1" i="0" u="none" strike="noStrike" baseline="0" dirty="0" err="1">
                <a:latin typeface="HP#20Simplified#20Light"/>
              </a:rPr>
              <a:t>maupun</a:t>
            </a:r>
            <a:r>
              <a:rPr lang="en-ID" sz="1400" b="1" dirty="0">
                <a:latin typeface="HP#20Simplified#20Light"/>
              </a:rPr>
              <a:t> </a:t>
            </a:r>
            <a:r>
              <a:rPr lang="en-ID" sz="1400" b="1" i="0" u="none" strike="noStrike" baseline="0" dirty="0" err="1">
                <a:latin typeface="HP#20Simplified#20Light"/>
              </a:rPr>
              <a:t>tidak</a:t>
            </a:r>
            <a:r>
              <a:rPr lang="en-ID" sz="1400" b="1" i="0" u="none" strike="noStrike" baseline="0" dirty="0">
                <a:latin typeface="HP#20Simplified#20Light"/>
              </a:rPr>
              <a:t> </a:t>
            </a:r>
            <a:r>
              <a:rPr lang="en-ID" sz="1400" b="1" i="0" u="none" strike="noStrike" baseline="0" dirty="0" err="1">
                <a:latin typeface="HP#20Simplified#20Light"/>
              </a:rPr>
              <a:t>tertulis</a:t>
            </a:r>
            <a:r>
              <a:rPr lang="en-ID" sz="1400" b="1" i="0" u="none" strike="noStrike" baseline="0" dirty="0">
                <a:latin typeface="HP#20Simplified#20Light"/>
              </a:rPr>
              <a:t>, yang </a:t>
            </a:r>
            <a:r>
              <a:rPr lang="en-ID" sz="1400" b="1" i="0" u="none" strike="noStrike" baseline="0" dirty="0" err="1">
                <a:latin typeface="HP#20Simplified#20Light"/>
              </a:rPr>
              <a:t>menentukan</a:t>
            </a:r>
            <a:r>
              <a:rPr lang="en-ID" sz="1400" b="1" i="0" u="none" strike="noStrike" baseline="0" dirty="0">
                <a:latin typeface="HP#20Simplified#20Light"/>
              </a:rPr>
              <a:t> </a:t>
            </a:r>
            <a:r>
              <a:rPr lang="en-ID" sz="1400" b="1" i="0" u="none" strike="noStrike" baseline="0" dirty="0" err="1">
                <a:latin typeface="HP#20Simplified#20Light"/>
              </a:rPr>
              <a:t>bagaimana</a:t>
            </a:r>
            <a:r>
              <a:rPr lang="en-ID" sz="1400" b="1" i="0" u="none" strike="noStrike" baseline="0" dirty="0">
                <a:latin typeface="HP#20Simplified#20Light"/>
              </a:rPr>
              <a:t> </a:t>
            </a:r>
            <a:r>
              <a:rPr lang="en-ID" sz="1400" b="1" i="0" u="none" strike="noStrike" baseline="0" dirty="0" err="1">
                <a:latin typeface="HP#20Simplified#20Light"/>
              </a:rPr>
              <a:t>lembaga</a:t>
            </a:r>
            <a:r>
              <a:rPr lang="en-ID" sz="1400" b="1" i="0" u="none" strike="noStrike" baseline="0" dirty="0">
                <a:latin typeface="HP#20Simplified#20Light"/>
              </a:rPr>
              <a:t> negara </a:t>
            </a:r>
            <a:r>
              <a:rPr lang="en-ID" sz="1400" b="1" i="0" u="none" strike="noStrike" baseline="0" dirty="0" err="1">
                <a:latin typeface="HP#20Simplified#20Light"/>
              </a:rPr>
              <a:t>dibentuk</a:t>
            </a:r>
            <a:r>
              <a:rPr lang="en-ID" sz="1400" b="1" dirty="0">
                <a:latin typeface="HP#20Simplified#20Light"/>
              </a:rPr>
              <a:t> </a:t>
            </a:r>
            <a:r>
              <a:rPr lang="en-ID" sz="1400" b="1" i="0" u="none" strike="noStrike" baseline="0" dirty="0">
                <a:latin typeface="HP#20Simplified#20Light"/>
              </a:rPr>
              <a:t>dan </a:t>
            </a:r>
            <a:r>
              <a:rPr lang="en-ID" sz="1400" b="1" i="0" u="none" strike="noStrike" baseline="0" dirty="0" err="1">
                <a:latin typeface="HP#20Simplified#20Light"/>
              </a:rPr>
              <a:t>dijalankan</a:t>
            </a:r>
            <a:r>
              <a:rPr lang="en-ID" sz="1400" b="1" i="0" u="none" strike="noStrike" baseline="0" dirty="0">
                <a:latin typeface="HP#20Simplified#20Light"/>
              </a:rPr>
              <a:t>.</a:t>
            </a:r>
            <a:endParaRPr sz="1050" b="1" dirty="0"/>
          </a:p>
        </p:txBody>
      </p:sp>
      <p:sp>
        <p:nvSpPr>
          <p:cNvPr id="887" name="Google Shape;887;p4"/>
          <p:cNvSpPr txBox="1">
            <a:spLocks noGrp="1"/>
          </p:cNvSpPr>
          <p:nvPr>
            <p:ph type="title"/>
          </p:nvPr>
        </p:nvSpPr>
        <p:spPr>
          <a:xfrm>
            <a:off x="701672" y="517189"/>
            <a:ext cx="7381527" cy="887067"/>
          </a:xfrm>
          <a:prstGeom prst="rect">
            <a:avLst/>
          </a:prstGeom>
          <a:noFill/>
          <a:ln>
            <a:noFill/>
          </a:ln>
        </p:spPr>
        <p:txBody>
          <a:bodyPr spcFirstLastPara="1" wrap="square" lIns="91425" tIns="91425" rIns="91425" bIns="91425" anchor="ctr" anchorCtr="0">
            <a:noAutofit/>
          </a:bodyPr>
          <a:lstStyle/>
          <a:p>
            <a:r>
              <a:rPr lang="en-US" sz="2800" b="1" dirty="0" err="1">
                <a:latin typeface="Lucida Fax" panose="02060602050505020204" pitchFamily="18" charset="0"/>
              </a:rPr>
              <a:t>Pengertian</a:t>
            </a:r>
            <a:r>
              <a:rPr lang="en-US" sz="2800" b="1" dirty="0">
                <a:latin typeface="Lucida Fax" panose="02060602050505020204" pitchFamily="18" charset="0"/>
              </a:rPr>
              <a:t> </a:t>
            </a:r>
            <a:r>
              <a:rPr lang="en-US" sz="2800" b="1" dirty="0" err="1">
                <a:latin typeface="Lucida Fax" panose="02060602050505020204" pitchFamily="18" charset="0"/>
              </a:rPr>
              <a:t>konstitusi</a:t>
            </a:r>
            <a:r>
              <a:rPr lang="en-US" sz="2800" b="1" dirty="0">
                <a:latin typeface="Lucida Fax" panose="02060602050505020204" pitchFamily="18" charset="0"/>
              </a:rPr>
              <a:t> </a:t>
            </a:r>
            <a:r>
              <a:rPr lang="en-US" sz="2800" b="1" dirty="0" err="1">
                <a:latin typeface="Lucida Fax" panose="02060602050505020204" pitchFamily="18" charset="0"/>
              </a:rPr>
              <a:t>dalam</a:t>
            </a:r>
            <a:r>
              <a:rPr lang="en-US" sz="2800" b="1" dirty="0">
                <a:latin typeface="Lucida Fax" panose="02060602050505020204" pitchFamily="18" charset="0"/>
              </a:rPr>
              <a:t> arti </a:t>
            </a:r>
            <a:r>
              <a:rPr lang="en-US" sz="2800" b="1" dirty="0" err="1">
                <a:latin typeface="Lucida Fax" panose="02060602050505020204" pitchFamily="18" charset="0"/>
              </a:rPr>
              <a:t>luas</a:t>
            </a:r>
            <a:r>
              <a:rPr lang="en-US" sz="2800" b="1" dirty="0">
                <a:latin typeface="Lucida Fax" panose="02060602050505020204" pitchFamily="18" charset="0"/>
              </a:rPr>
              <a:t> dan </a:t>
            </a:r>
            <a:r>
              <a:rPr lang="en-US" sz="2800" b="1" dirty="0" err="1">
                <a:latin typeface="Lucida Fax" panose="02060602050505020204" pitchFamily="18" charset="0"/>
              </a:rPr>
              <a:t>sempit</a:t>
            </a:r>
            <a:endParaRPr sz="2800" b="1" dirty="0">
              <a:latin typeface="Lucida Fax" panose="02060602050505020204" pitchFamily="18" charset="0"/>
            </a:endParaRPr>
          </a:p>
        </p:txBody>
      </p:sp>
    </p:spTree>
    <p:extLst>
      <p:ext uri="{BB962C8B-B14F-4D97-AF65-F5344CB8AC3E}">
        <p14:creationId xmlns:p14="http://schemas.microsoft.com/office/powerpoint/2010/main" val="2580865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0"/>
        <p:cNvGrpSpPr/>
        <p:nvPr/>
      </p:nvGrpSpPr>
      <p:grpSpPr>
        <a:xfrm>
          <a:off x="0" y="0"/>
          <a:ext cx="0" cy="0"/>
          <a:chOff x="0" y="0"/>
          <a:chExt cx="0" cy="0"/>
        </a:xfrm>
      </p:grpSpPr>
      <p:grpSp>
        <p:nvGrpSpPr>
          <p:cNvPr id="851" name="Google Shape;851;p3"/>
          <p:cNvGrpSpPr/>
          <p:nvPr/>
        </p:nvGrpSpPr>
        <p:grpSpPr>
          <a:xfrm>
            <a:off x="662597" y="2963535"/>
            <a:ext cx="705372" cy="687819"/>
            <a:chOff x="3413299" y="1686396"/>
            <a:chExt cx="858334" cy="807300"/>
          </a:xfrm>
        </p:grpSpPr>
        <p:sp>
          <p:nvSpPr>
            <p:cNvPr id="852" name="Google Shape;852;p3"/>
            <p:cNvSpPr/>
            <p:nvPr/>
          </p:nvSpPr>
          <p:spPr>
            <a:xfrm flipH="1">
              <a:off x="3413299" y="1686396"/>
              <a:ext cx="807300" cy="807300"/>
            </a:xfrm>
            <a:prstGeom prst="ellipse">
              <a:avLst/>
            </a:prstGeom>
            <a:solidFill>
              <a:schemeClr val="dk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53" name="Google Shape;853;p3"/>
            <p:cNvSpPr/>
            <p:nvPr/>
          </p:nvSpPr>
          <p:spPr>
            <a:xfrm>
              <a:off x="3724625" y="1726522"/>
              <a:ext cx="547008" cy="764917"/>
            </a:xfrm>
            <a:custGeom>
              <a:avLst/>
              <a:gdLst/>
              <a:ahLst/>
              <a:cxnLst/>
              <a:rect l="l" t="t" r="r" b="b"/>
              <a:pathLst>
                <a:path w="29596" h="41386" extrusionOk="0">
                  <a:moveTo>
                    <a:pt x="13551" y="1"/>
                  </a:moveTo>
                  <a:lnTo>
                    <a:pt x="13551" y="1"/>
                  </a:lnTo>
                  <a:cubicBezTo>
                    <a:pt x="17786" y="3631"/>
                    <a:pt x="20367" y="9761"/>
                    <a:pt x="20972" y="15608"/>
                  </a:cubicBezTo>
                  <a:cubicBezTo>
                    <a:pt x="21899" y="24440"/>
                    <a:pt x="18391" y="31942"/>
                    <a:pt x="9397" y="36902"/>
                  </a:cubicBezTo>
                  <a:cubicBezTo>
                    <a:pt x="6413" y="38515"/>
                    <a:pt x="3227" y="39806"/>
                    <a:pt x="1" y="40774"/>
                  </a:cubicBezTo>
                  <a:cubicBezTo>
                    <a:pt x="1737" y="41189"/>
                    <a:pt x="3453" y="41385"/>
                    <a:pt x="5127" y="41385"/>
                  </a:cubicBezTo>
                  <a:cubicBezTo>
                    <a:pt x="18740" y="41385"/>
                    <a:pt x="29595" y="28395"/>
                    <a:pt x="25932" y="14318"/>
                  </a:cubicBezTo>
                  <a:cubicBezTo>
                    <a:pt x="24239" y="7905"/>
                    <a:pt x="19681" y="2622"/>
                    <a:pt x="13551" y="1"/>
                  </a:cubicBezTo>
                  <a:close/>
                </a:path>
              </a:pathLst>
            </a:custGeom>
            <a:solidFill>
              <a:srgbClr val="0A1640">
                <a:alpha val="11764"/>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854" name="Google Shape;854;p3"/>
          <p:cNvGrpSpPr/>
          <p:nvPr/>
        </p:nvGrpSpPr>
        <p:grpSpPr>
          <a:xfrm>
            <a:off x="692090" y="2109787"/>
            <a:ext cx="705628" cy="642726"/>
            <a:chOff x="3413299" y="1686396"/>
            <a:chExt cx="858334" cy="807300"/>
          </a:xfrm>
        </p:grpSpPr>
        <p:sp>
          <p:nvSpPr>
            <p:cNvPr id="855" name="Google Shape;855;p3"/>
            <p:cNvSpPr/>
            <p:nvPr/>
          </p:nvSpPr>
          <p:spPr>
            <a:xfrm flipH="1">
              <a:off x="3413299" y="1686396"/>
              <a:ext cx="807300" cy="807300"/>
            </a:xfrm>
            <a:prstGeom prst="ellipse">
              <a:avLst/>
            </a:prstGeom>
            <a:solidFill>
              <a:schemeClr val="accent4"/>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56" name="Google Shape;856;p3"/>
            <p:cNvSpPr/>
            <p:nvPr/>
          </p:nvSpPr>
          <p:spPr>
            <a:xfrm>
              <a:off x="3724625" y="1726522"/>
              <a:ext cx="547008" cy="764917"/>
            </a:xfrm>
            <a:custGeom>
              <a:avLst/>
              <a:gdLst/>
              <a:ahLst/>
              <a:cxnLst/>
              <a:rect l="l" t="t" r="r" b="b"/>
              <a:pathLst>
                <a:path w="29596" h="41386" extrusionOk="0">
                  <a:moveTo>
                    <a:pt x="13551" y="1"/>
                  </a:moveTo>
                  <a:lnTo>
                    <a:pt x="13551" y="1"/>
                  </a:lnTo>
                  <a:cubicBezTo>
                    <a:pt x="17786" y="3631"/>
                    <a:pt x="20367" y="9761"/>
                    <a:pt x="20972" y="15608"/>
                  </a:cubicBezTo>
                  <a:cubicBezTo>
                    <a:pt x="21899" y="24440"/>
                    <a:pt x="18391" y="31942"/>
                    <a:pt x="9397" y="36902"/>
                  </a:cubicBezTo>
                  <a:cubicBezTo>
                    <a:pt x="6413" y="38515"/>
                    <a:pt x="3227" y="39806"/>
                    <a:pt x="1" y="40774"/>
                  </a:cubicBezTo>
                  <a:cubicBezTo>
                    <a:pt x="1737" y="41189"/>
                    <a:pt x="3453" y="41385"/>
                    <a:pt x="5127" y="41385"/>
                  </a:cubicBezTo>
                  <a:cubicBezTo>
                    <a:pt x="18740" y="41385"/>
                    <a:pt x="29595" y="28395"/>
                    <a:pt x="25932" y="14318"/>
                  </a:cubicBezTo>
                  <a:cubicBezTo>
                    <a:pt x="24239" y="7905"/>
                    <a:pt x="19681" y="2622"/>
                    <a:pt x="13551" y="1"/>
                  </a:cubicBezTo>
                  <a:close/>
                </a:path>
              </a:pathLst>
            </a:custGeom>
            <a:solidFill>
              <a:srgbClr val="0A1640">
                <a:alpha val="11764"/>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857" name="Google Shape;857;p3"/>
          <p:cNvGrpSpPr/>
          <p:nvPr/>
        </p:nvGrpSpPr>
        <p:grpSpPr>
          <a:xfrm>
            <a:off x="683568" y="1282741"/>
            <a:ext cx="714151" cy="640937"/>
            <a:chOff x="3413299" y="1686396"/>
            <a:chExt cx="858334" cy="807300"/>
          </a:xfrm>
        </p:grpSpPr>
        <p:sp>
          <p:nvSpPr>
            <p:cNvPr id="858" name="Google Shape;858;p3"/>
            <p:cNvSpPr/>
            <p:nvPr/>
          </p:nvSpPr>
          <p:spPr>
            <a:xfrm flipH="1">
              <a:off x="3413299" y="1686396"/>
              <a:ext cx="807300" cy="807300"/>
            </a:xfrm>
            <a:prstGeom prst="ellipse">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59" name="Google Shape;859;p3"/>
            <p:cNvSpPr/>
            <p:nvPr/>
          </p:nvSpPr>
          <p:spPr>
            <a:xfrm>
              <a:off x="3724625" y="1726522"/>
              <a:ext cx="547008" cy="764917"/>
            </a:xfrm>
            <a:custGeom>
              <a:avLst/>
              <a:gdLst/>
              <a:ahLst/>
              <a:cxnLst/>
              <a:rect l="l" t="t" r="r" b="b"/>
              <a:pathLst>
                <a:path w="29596" h="41386" extrusionOk="0">
                  <a:moveTo>
                    <a:pt x="13551" y="1"/>
                  </a:moveTo>
                  <a:lnTo>
                    <a:pt x="13551" y="1"/>
                  </a:lnTo>
                  <a:cubicBezTo>
                    <a:pt x="17786" y="3631"/>
                    <a:pt x="20367" y="9761"/>
                    <a:pt x="20972" y="15608"/>
                  </a:cubicBezTo>
                  <a:cubicBezTo>
                    <a:pt x="21899" y="24440"/>
                    <a:pt x="18391" y="31942"/>
                    <a:pt x="9397" y="36902"/>
                  </a:cubicBezTo>
                  <a:cubicBezTo>
                    <a:pt x="6413" y="38515"/>
                    <a:pt x="3227" y="39806"/>
                    <a:pt x="1" y="40774"/>
                  </a:cubicBezTo>
                  <a:cubicBezTo>
                    <a:pt x="1737" y="41189"/>
                    <a:pt x="3453" y="41385"/>
                    <a:pt x="5127" y="41385"/>
                  </a:cubicBezTo>
                  <a:cubicBezTo>
                    <a:pt x="18740" y="41385"/>
                    <a:pt x="29595" y="28395"/>
                    <a:pt x="25932" y="14318"/>
                  </a:cubicBezTo>
                  <a:cubicBezTo>
                    <a:pt x="24239" y="7905"/>
                    <a:pt x="19681" y="2622"/>
                    <a:pt x="13551" y="1"/>
                  </a:cubicBezTo>
                  <a:close/>
                </a:path>
              </a:pathLst>
            </a:custGeom>
            <a:solidFill>
              <a:srgbClr val="0A1640">
                <a:alpha val="11764"/>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860" name="Google Shape;860;p3"/>
          <p:cNvSpPr txBox="1">
            <a:spLocks noGrp="1"/>
          </p:cNvSpPr>
          <p:nvPr>
            <p:ph type="title" idx="9"/>
          </p:nvPr>
        </p:nvSpPr>
        <p:spPr>
          <a:xfrm>
            <a:off x="536675" y="483517"/>
            <a:ext cx="7704000" cy="799223"/>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3200"/>
              <a:buNone/>
            </a:pPr>
            <a:r>
              <a:rPr lang="en-US" sz="3500" dirty="0"/>
              <a:t>TABLE OF CONTENTS</a:t>
            </a:r>
            <a:endParaRPr sz="3500" dirty="0"/>
          </a:p>
        </p:txBody>
      </p:sp>
      <p:sp>
        <p:nvSpPr>
          <p:cNvPr id="861" name="Google Shape;861;p3"/>
          <p:cNvSpPr txBox="1">
            <a:spLocks noGrp="1"/>
          </p:cNvSpPr>
          <p:nvPr>
            <p:ph type="title"/>
          </p:nvPr>
        </p:nvSpPr>
        <p:spPr>
          <a:xfrm flipH="1">
            <a:off x="653555" y="1314746"/>
            <a:ext cx="768000" cy="5274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200"/>
              <a:buNone/>
            </a:pPr>
            <a:r>
              <a:rPr lang="en-US"/>
              <a:t>01</a:t>
            </a:r>
            <a:endParaRPr/>
          </a:p>
        </p:txBody>
      </p:sp>
      <p:sp>
        <p:nvSpPr>
          <p:cNvPr id="862" name="Google Shape;862;p3"/>
          <p:cNvSpPr txBox="1">
            <a:spLocks noGrp="1"/>
          </p:cNvSpPr>
          <p:nvPr>
            <p:ph type="subTitle" idx="2"/>
          </p:nvPr>
        </p:nvSpPr>
        <p:spPr>
          <a:xfrm flipH="1">
            <a:off x="1422732" y="2081209"/>
            <a:ext cx="2234100" cy="6993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600"/>
              <a:buNone/>
            </a:pPr>
            <a:r>
              <a:rPr lang="en-US" sz="1800" b="1"/>
              <a:t>Sifat konstitusi </a:t>
            </a:r>
            <a:endParaRPr sz="1800" b="1"/>
          </a:p>
        </p:txBody>
      </p:sp>
      <p:sp>
        <p:nvSpPr>
          <p:cNvPr id="863" name="Google Shape;863;p3"/>
          <p:cNvSpPr txBox="1">
            <a:spLocks noGrp="1"/>
          </p:cNvSpPr>
          <p:nvPr>
            <p:ph type="title" idx="3"/>
          </p:nvPr>
        </p:nvSpPr>
        <p:spPr>
          <a:xfrm flipH="1">
            <a:off x="639927" y="2144713"/>
            <a:ext cx="768000" cy="5274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200"/>
              <a:buNone/>
            </a:pPr>
            <a:r>
              <a:rPr lang="en-US"/>
              <a:t>02</a:t>
            </a:r>
            <a:endParaRPr/>
          </a:p>
        </p:txBody>
      </p:sp>
      <p:sp>
        <p:nvSpPr>
          <p:cNvPr id="864" name="Google Shape;864;p3"/>
          <p:cNvSpPr txBox="1">
            <a:spLocks noGrp="1"/>
          </p:cNvSpPr>
          <p:nvPr>
            <p:ph type="title" idx="13"/>
          </p:nvPr>
        </p:nvSpPr>
        <p:spPr>
          <a:xfrm>
            <a:off x="599969" y="3043744"/>
            <a:ext cx="768000" cy="5274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200"/>
              <a:buNone/>
            </a:pPr>
            <a:r>
              <a:rPr lang="en-US"/>
              <a:t>03</a:t>
            </a:r>
            <a:endParaRPr/>
          </a:p>
        </p:txBody>
      </p:sp>
      <p:sp>
        <p:nvSpPr>
          <p:cNvPr id="865" name="Google Shape;865;p3"/>
          <p:cNvSpPr txBox="1">
            <a:spLocks noGrp="1"/>
          </p:cNvSpPr>
          <p:nvPr>
            <p:ph type="subTitle" idx="15"/>
          </p:nvPr>
        </p:nvSpPr>
        <p:spPr>
          <a:xfrm>
            <a:off x="5243378" y="2162249"/>
            <a:ext cx="3001030" cy="6993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600"/>
              <a:buNone/>
            </a:pPr>
            <a:r>
              <a:rPr lang="en-US" sz="1800" b="1"/>
              <a:t>Perubahan dalam UUD 1945</a:t>
            </a:r>
            <a:endParaRPr sz="1800" b="1"/>
          </a:p>
        </p:txBody>
      </p:sp>
      <p:grpSp>
        <p:nvGrpSpPr>
          <p:cNvPr id="866" name="Google Shape;866;p3"/>
          <p:cNvGrpSpPr/>
          <p:nvPr/>
        </p:nvGrpSpPr>
        <p:grpSpPr>
          <a:xfrm>
            <a:off x="4469485" y="2141364"/>
            <a:ext cx="714151" cy="640937"/>
            <a:chOff x="3413299" y="1686396"/>
            <a:chExt cx="858334" cy="807300"/>
          </a:xfrm>
        </p:grpSpPr>
        <p:sp>
          <p:nvSpPr>
            <p:cNvPr id="867" name="Google Shape;867;p3"/>
            <p:cNvSpPr/>
            <p:nvPr/>
          </p:nvSpPr>
          <p:spPr>
            <a:xfrm flipH="1">
              <a:off x="3413299" y="1686396"/>
              <a:ext cx="807300" cy="807300"/>
            </a:xfrm>
            <a:prstGeom prst="ellipse">
              <a:avLst/>
            </a:pr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68" name="Google Shape;868;p3"/>
            <p:cNvSpPr/>
            <p:nvPr/>
          </p:nvSpPr>
          <p:spPr>
            <a:xfrm>
              <a:off x="3724625" y="1726522"/>
              <a:ext cx="547008" cy="764917"/>
            </a:xfrm>
            <a:custGeom>
              <a:avLst/>
              <a:gdLst/>
              <a:ahLst/>
              <a:cxnLst/>
              <a:rect l="l" t="t" r="r" b="b"/>
              <a:pathLst>
                <a:path w="29596" h="41386" extrusionOk="0">
                  <a:moveTo>
                    <a:pt x="13551" y="1"/>
                  </a:moveTo>
                  <a:lnTo>
                    <a:pt x="13551" y="1"/>
                  </a:lnTo>
                  <a:cubicBezTo>
                    <a:pt x="17786" y="3631"/>
                    <a:pt x="20367" y="9761"/>
                    <a:pt x="20972" y="15608"/>
                  </a:cubicBezTo>
                  <a:cubicBezTo>
                    <a:pt x="21899" y="24440"/>
                    <a:pt x="18391" y="31942"/>
                    <a:pt x="9397" y="36902"/>
                  </a:cubicBezTo>
                  <a:cubicBezTo>
                    <a:pt x="6413" y="38515"/>
                    <a:pt x="3227" y="39806"/>
                    <a:pt x="1" y="40774"/>
                  </a:cubicBezTo>
                  <a:cubicBezTo>
                    <a:pt x="1737" y="41189"/>
                    <a:pt x="3453" y="41385"/>
                    <a:pt x="5127" y="41385"/>
                  </a:cubicBezTo>
                  <a:cubicBezTo>
                    <a:pt x="18740" y="41385"/>
                    <a:pt x="29595" y="28395"/>
                    <a:pt x="25932" y="14318"/>
                  </a:cubicBezTo>
                  <a:cubicBezTo>
                    <a:pt x="24239" y="7905"/>
                    <a:pt x="19681" y="2622"/>
                    <a:pt x="13551" y="1"/>
                  </a:cubicBezTo>
                  <a:close/>
                </a:path>
              </a:pathLst>
            </a:custGeom>
            <a:solidFill>
              <a:srgbClr val="0A1640">
                <a:alpha val="11764"/>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grpSp>
        <p:nvGrpSpPr>
          <p:cNvPr id="869" name="Google Shape;869;p3"/>
          <p:cNvGrpSpPr/>
          <p:nvPr/>
        </p:nvGrpSpPr>
        <p:grpSpPr>
          <a:xfrm>
            <a:off x="4477645" y="1314598"/>
            <a:ext cx="714150" cy="661625"/>
            <a:chOff x="3413298" y="1686396"/>
            <a:chExt cx="858335" cy="805043"/>
          </a:xfrm>
        </p:grpSpPr>
        <p:sp>
          <p:nvSpPr>
            <p:cNvPr id="870" name="Google Shape;870;p3"/>
            <p:cNvSpPr/>
            <p:nvPr/>
          </p:nvSpPr>
          <p:spPr>
            <a:xfrm flipH="1">
              <a:off x="3413298" y="1686396"/>
              <a:ext cx="807300" cy="805043"/>
            </a:xfrm>
            <a:prstGeom prst="ellipse">
              <a:avLst/>
            </a:pr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71" name="Google Shape;871;p3"/>
            <p:cNvSpPr/>
            <p:nvPr/>
          </p:nvSpPr>
          <p:spPr>
            <a:xfrm>
              <a:off x="3724625" y="1726522"/>
              <a:ext cx="547008" cy="764917"/>
            </a:xfrm>
            <a:custGeom>
              <a:avLst/>
              <a:gdLst/>
              <a:ahLst/>
              <a:cxnLst/>
              <a:rect l="l" t="t" r="r" b="b"/>
              <a:pathLst>
                <a:path w="29596" h="41386" extrusionOk="0">
                  <a:moveTo>
                    <a:pt x="13551" y="1"/>
                  </a:moveTo>
                  <a:lnTo>
                    <a:pt x="13551" y="1"/>
                  </a:lnTo>
                  <a:cubicBezTo>
                    <a:pt x="17786" y="3631"/>
                    <a:pt x="20367" y="9761"/>
                    <a:pt x="20972" y="15608"/>
                  </a:cubicBezTo>
                  <a:cubicBezTo>
                    <a:pt x="21899" y="24440"/>
                    <a:pt x="18391" y="31942"/>
                    <a:pt x="9397" y="36902"/>
                  </a:cubicBezTo>
                  <a:cubicBezTo>
                    <a:pt x="6413" y="38515"/>
                    <a:pt x="3227" y="39806"/>
                    <a:pt x="1" y="40774"/>
                  </a:cubicBezTo>
                  <a:cubicBezTo>
                    <a:pt x="1737" y="41189"/>
                    <a:pt x="3453" y="41385"/>
                    <a:pt x="5127" y="41385"/>
                  </a:cubicBezTo>
                  <a:cubicBezTo>
                    <a:pt x="18740" y="41385"/>
                    <a:pt x="29595" y="28395"/>
                    <a:pt x="25932" y="14318"/>
                  </a:cubicBezTo>
                  <a:cubicBezTo>
                    <a:pt x="24239" y="7905"/>
                    <a:pt x="19681" y="2622"/>
                    <a:pt x="13551" y="1"/>
                  </a:cubicBezTo>
                  <a:close/>
                </a:path>
              </a:pathLst>
            </a:custGeom>
            <a:solidFill>
              <a:srgbClr val="0A1640">
                <a:alpha val="11764"/>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872" name="Google Shape;872;p3"/>
          <p:cNvSpPr txBox="1">
            <a:spLocks noGrp="1"/>
          </p:cNvSpPr>
          <p:nvPr>
            <p:ph type="title" idx="6"/>
          </p:nvPr>
        </p:nvSpPr>
        <p:spPr>
          <a:xfrm>
            <a:off x="4465506" y="1381710"/>
            <a:ext cx="768000" cy="5274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200"/>
              <a:buNone/>
            </a:pPr>
            <a:r>
              <a:rPr lang="en-US"/>
              <a:t>04</a:t>
            </a:r>
            <a:endParaRPr/>
          </a:p>
        </p:txBody>
      </p:sp>
      <p:sp>
        <p:nvSpPr>
          <p:cNvPr id="873" name="Google Shape;873;p3"/>
          <p:cNvSpPr txBox="1"/>
          <p:nvPr/>
        </p:nvSpPr>
        <p:spPr>
          <a:xfrm>
            <a:off x="4429489" y="2198132"/>
            <a:ext cx="768000" cy="5274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3200"/>
              <a:buFont typeface="Londrina Solid"/>
              <a:buNone/>
            </a:pPr>
            <a:r>
              <a:rPr lang="en-US" sz="3200" b="0" i="0" u="none" strike="noStrike" cap="none">
                <a:solidFill>
                  <a:schemeClr val="dk1"/>
                </a:solidFill>
                <a:latin typeface="Londrina Solid"/>
                <a:ea typeface="Londrina Solid"/>
                <a:cs typeface="Londrina Solid"/>
                <a:sym typeface="Londrina Solid"/>
              </a:rPr>
              <a:t>05</a:t>
            </a:r>
            <a:endParaRPr sz="3200" b="0" i="0" u="none" strike="noStrike" cap="none">
              <a:solidFill>
                <a:schemeClr val="dk1"/>
              </a:solidFill>
              <a:latin typeface="Londrina Solid"/>
              <a:ea typeface="Londrina Solid"/>
              <a:cs typeface="Londrina Solid"/>
              <a:sym typeface="Londrina Solid"/>
            </a:endParaRPr>
          </a:p>
        </p:txBody>
      </p:sp>
      <p:grpSp>
        <p:nvGrpSpPr>
          <p:cNvPr id="874" name="Google Shape;874;p3"/>
          <p:cNvGrpSpPr/>
          <p:nvPr/>
        </p:nvGrpSpPr>
        <p:grpSpPr>
          <a:xfrm>
            <a:off x="4485803" y="2931366"/>
            <a:ext cx="711685" cy="647218"/>
            <a:chOff x="3413299" y="1686396"/>
            <a:chExt cx="858334" cy="807300"/>
          </a:xfrm>
        </p:grpSpPr>
        <p:sp>
          <p:nvSpPr>
            <p:cNvPr id="875" name="Google Shape;875;p3"/>
            <p:cNvSpPr/>
            <p:nvPr/>
          </p:nvSpPr>
          <p:spPr>
            <a:xfrm flipH="1">
              <a:off x="3413299" y="1686396"/>
              <a:ext cx="807300" cy="807300"/>
            </a:xfrm>
            <a:prstGeom prst="ellipse">
              <a:avLst/>
            </a:prstGeom>
            <a:solidFill>
              <a:schemeClr val="accent4"/>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76" name="Google Shape;876;p3"/>
            <p:cNvSpPr/>
            <p:nvPr/>
          </p:nvSpPr>
          <p:spPr>
            <a:xfrm>
              <a:off x="3724625" y="1726522"/>
              <a:ext cx="547008" cy="764917"/>
            </a:xfrm>
            <a:custGeom>
              <a:avLst/>
              <a:gdLst/>
              <a:ahLst/>
              <a:cxnLst/>
              <a:rect l="l" t="t" r="r" b="b"/>
              <a:pathLst>
                <a:path w="29596" h="41386" extrusionOk="0">
                  <a:moveTo>
                    <a:pt x="13551" y="1"/>
                  </a:moveTo>
                  <a:lnTo>
                    <a:pt x="13551" y="1"/>
                  </a:lnTo>
                  <a:cubicBezTo>
                    <a:pt x="17786" y="3631"/>
                    <a:pt x="20367" y="9761"/>
                    <a:pt x="20972" y="15608"/>
                  </a:cubicBezTo>
                  <a:cubicBezTo>
                    <a:pt x="21899" y="24440"/>
                    <a:pt x="18391" y="31942"/>
                    <a:pt x="9397" y="36902"/>
                  </a:cubicBezTo>
                  <a:cubicBezTo>
                    <a:pt x="6413" y="38515"/>
                    <a:pt x="3227" y="39806"/>
                    <a:pt x="1" y="40774"/>
                  </a:cubicBezTo>
                  <a:cubicBezTo>
                    <a:pt x="1737" y="41189"/>
                    <a:pt x="3453" y="41385"/>
                    <a:pt x="5127" y="41385"/>
                  </a:cubicBezTo>
                  <a:cubicBezTo>
                    <a:pt x="18740" y="41385"/>
                    <a:pt x="29595" y="28395"/>
                    <a:pt x="25932" y="14318"/>
                  </a:cubicBezTo>
                  <a:cubicBezTo>
                    <a:pt x="24239" y="7905"/>
                    <a:pt x="19681" y="2622"/>
                    <a:pt x="13551" y="1"/>
                  </a:cubicBezTo>
                  <a:close/>
                </a:path>
              </a:pathLst>
            </a:custGeom>
            <a:solidFill>
              <a:srgbClr val="0A1640">
                <a:alpha val="11764"/>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877" name="Google Shape;877;p3"/>
          <p:cNvSpPr txBox="1"/>
          <p:nvPr/>
        </p:nvSpPr>
        <p:spPr>
          <a:xfrm>
            <a:off x="4384408" y="3051184"/>
            <a:ext cx="768000" cy="5274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3200"/>
              <a:buFont typeface="Londrina Solid"/>
              <a:buNone/>
            </a:pPr>
            <a:r>
              <a:rPr lang="en-US" sz="3200" b="0" i="0" u="none" strike="noStrike" cap="none">
                <a:solidFill>
                  <a:schemeClr val="dk1"/>
                </a:solidFill>
                <a:latin typeface="Londrina Solid"/>
                <a:ea typeface="Londrina Solid"/>
                <a:cs typeface="Londrina Solid"/>
                <a:sym typeface="Londrina Solid"/>
              </a:rPr>
              <a:t>06</a:t>
            </a:r>
            <a:endParaRPr sz="3200" b="0" i="0" u="none" strike="noStrike" cap="none">
              <a:solidFill>
                <a:schemeClr val="dk1"/>
              </a:solidFill>
              <a:latin typeface="Londrina Solid"/>
              <a:ea typeface="Londrina Solid"/>
              <a:cs typeface="Londrina Solid"/>
              <a:sym typeface="Londrina Solid"/>
            </a:endParaRPr>
          </a:p>
        </p:txBody>
      </p:sp>
      <p:sp>
        <p:nvSpPr>
          <p:cNvPr id="878" name="Google Shape;878;p3"/>
          <p:cNvSpPr txBox="1">
            <a:spLocks noGrp="1"/>
          </p:cNvSpPr>
          <p:nvPr>
            <p:ph type="subTitle" idx="2"/>
          </p:nvPr>
        </p:nvSpPr>
        <p:spPr>
          <a:xfrm flipH="1">
            <a:off x="1380955" y="1282741"/>
            <a:ext cx="2597859" cy="6993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600"/>
              <a:buNone/>
            </a:pPr>
            <a:r>
              <a:rPr lang="en-US" sz="1800" b="1"/>
              <a:t>Pengertian konstitusi </a:t>
            </a:r>
            <a:endParaRPr sz="1800" b="1"/>
          </a:p>
        </p:txBody>
      </p:sp>
      <p:sp>
        <p:nvSpPr>
          <p:cNvPr id="879" name="Google Shape;879;p3"/>
          <p:cNvSpPr txBox="1">
            <a:spLocks noGrp="1"/>
          </p:cNvSpPr>
          <p:nvPr>
            <p:ph type="subTitle" idx="2"/>
          </p:nvPr>
        </p:nvSpPr>
        <p:spPr>
          <a:xfrm flipH="1">
            <a:off x="1397719" y="2932144"/>
            <a:ext cx="2749378" cy="6993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600"/>
              <a:buNone/>
            </a:pPr>
            <a:r>
              <a:rPr lang="en-US" sz="1800" b="1"/>
              <a:t>Sejarah perubahan konstitusi Indonesia</a:t>
            </a:r>
            <a:endParaRPr sz="1800" b="1"/>
          </a:p>
        </p:txBody>
      </p:sp>
      <p:sp>
        <p:nvSpPr>
          <p:cNvPr id="880" name="Google Shape;880;p3"/>
          <p:cNvSpPr txBox="1">
            <a:spLocks noGrp="1"/>
          </p:cNvSpPr>
          <p:nvPr>
            <p:ph type="subTitle" idx="2"/>
          </p:nvPr>
        </p:nvSpPr>
        <p:spPr>
          <a:xfrm flipH="1">
            <a:off x="5233506" y="1358317"/>
            <a:ext cx="2722870" cy="700087"/>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600"/>
              <a:buNone/>
            </a:pPr>
            <a:r>
              <a:rPr lang="en-US" sz="1800" b="1"/>
              <a:t>Tuntunan reformasi</a:t>
            </a:r>
            <a:endParaRPr sz="1800" b="1"/>
          </a:p>
        </p:txBody>
      </p:sp>
      <p:sp>
        <p:nvSpPr>
          <p:cNvPr id="881" name="Google Shape;881;p3"/>
          <p:cNvSpPr txBox="1">
            <a:spLocks noGrp="1"/>
          </p:cNvSpPr>
          <p:nvPr>
            <p:ph type="subTitle" idx="15"/>
          </p:nvPr>
        </p:nvSpPr>
        <p:spPr>
          <a:xfrm>
            <a:off x="5183636" y="2990656"/>
            <a:ext cx="3334952" cy="974668"/>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600"/>
              <a:buNone/>
            </a:pPr>
            <a:r>
              <a:rPr lang="en-US" sz="1800" b="1"/>
              <a:t>Esensi dan urgensi konstitusi dalam keluatan berbangsa dan bernegara</a:t>
            </a:r>
            <a:endParaRPr sz="1800" b="1"/>
          </a:p>
        </p:txBody>
      </p:sp>
    </p:spTree>
  </p:cSld>
  <p:clrMapOvr>
    <a:masterClrMapping/>
  </p:clrMapOvr>
</p:sld>
</file>

<file path=ppt/theme/theme1.xml><?xml version="1.0" encoding="utf-8"?>
<a:theme xmlns:a="http://schemas.openxmlformats.org/drawingml/2006/main" name="Kawaii Detailed Lesson Plan for Pre-K by Slidesgo">
  <a:themeElements>
    <a:clrScheme name="Simple Light">
      <a:dk1>
        <a:srgbClr val="0A1640"/>
      </a:dk1>
      <a:lt1>
        <a:srgbClr val="FFFFFF"/>
      </a:lt1>
      <a:dk2>
        <a:srgbClr val="E38921"/>
      </a:dk2>
      <a:lt2>
        <a:srgbClr val="FFCE00"/>
      </a:lt2>
      <a:accent1>
        <a:srgbClr val="6B7FFF"/>
      </a:accent1>
      <a:accent2>
        <a:srgbClr val="332FBA"/>
      </a:accent2>
      <a:accent3>
        <a:srgbClr val="D811AD"/>
      </a:accent3>
      <a:accent4>
        <a:srgbClr val="FF8CDB"/>
      </a:accent4>
      <a:accent5>
        <a:srgbClr val="FFCDEF"/>
      </a:accent5>
      <a:accent6>
        <a:srgbClr val="B8C1FF"/>
      </a:accent6>
      <a:hlink>
        <a:srgbClr val="0A164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1498</Words>
  <Application>Microsoft Office PowerPoint</Application>
  <PresentationFormat>On-screen Show (16:9)</PresentationFormat>
  <Paragraphs>109</Paragraphs>
  <Slides>19</Slides>
  <Notes>18</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19</vt:i4>
      </vt:variant>
    </vt:vector>
  </HeadingPairs>
  <TitlesOfParts>
    <vt:vector size="31" baseType="lpstr">
      <vt:lpstr>Arial</vt:lpstr>
      <vt:lpstr>Palanquin Dark</vt:lpstr>
      <vt:lpstr>ArialMT</vt:lpstr>
      <vt:lpstr>Roboto Condensed Light</vt:lpstr>
      <vt:lpstr>HP#20Simplified#20Light,Italic</vt:lpstr>
      <vt:lpstr>Fredoka One</vt:lpstr>
      <vt:lpstr>HP#20Simplified#20Light</vt:lpstr>
      <vt:lpstr>Lucida Fax</vt:lpstr>
      <vt:lpstr>Londrina Solid</vt:lpstr>
      <vt:lpstr>TimesNewRomanPS-ItalicMT</vt:lpstr>
      <vt:lpstr>Catamaran</vt:lpstr>
      <vt:lpstr>Kawaii Detailed Lesson Plan for Pre-K by Slidesgo</vt:lpstr>
      <vt:lpstr>KONSTITUSI NEGARA INDONESIA</vt:lpstr>
      <vt:lpstr>Konstitusi..</vt:lpstr>
      <vt:lpstr>Konsep dan Urgensi Konstitusi dalam Kehidupan Berbangsa-Negara</vt:lpstr>
      <vt:lpstr>Konstitusi menurut para ahli</vt:lpstr>
      <vt:lpstr>Fungsi Konstitusi</vt:lpstr>
      <vt:lpstr>Sumber Historis, Sosiologis, dan Politik tentang Konstitusi dalam Kehidupan Berbangsa-Negara Indonesia</vt:lpstr>
      <vt:lpstr>Next..</vt:lpstr>
      <vt:lpstr>Pengertian konstitusi dalam arti luas dan sempit</vt:lpstr>
      <vt:lpstr>TABLE OF CONTENTS</vt:lpstr>
      <vt:lpstr>SIFAT KONSTITUSI</vt:lpstr>
      <vt:lpstr>SIFAT KONSTITUSI</vt:lpstr>
      <vt:lpstr>Sejarah Perubahan Konstitusi Indonesia</vt:lpstr>
      <vt:lpstr>PERUBAHAN KONSTITUSI INDONESIA</vt:lpstr>
      <vt:lpstr>TUNTUNAN REFORMASI</vt:lpstr>
      <vt:lpstr>PERUBAHAN DALAM UUD 1945</vt:lpstr>
      <vt:lpstr>PERUBAHAN DALAM UUD 1945</vt:lpstr>
      <vt:lpstr>ESENSI DAN URGENSI KONSTITUSI DALAM KEGIATAN BERBANGSA DAN BERNEGARA </vt:lpstr>
      <vt:lpstr>KESIMPULAN</vt:lpstr>
      <vt:lpstr>TUGAS DAN ANALISIS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KONSTITUSI NEGARA INDONESIA</dc:title>
  <dc:creator>ACER</dc:creator>
  <cp:lastModifiedBy>nur aini</cp:lastModifiedBy>
  <cp:revision>2</cp:revision>
  <dcterms:modified xsi:type="dcterms:W3CDTF">2022-01-25T17:13:48Z</dcterms:modified>
</cp:coreProperties>
</file>