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0" r:id="rId3"/>
    <p:sldId id="272" r:id="rId4"/>
    <p:sldId id="273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49A92B-2D45-4303-9101-750077ECFB4D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DB8D92E-467C-484B-A377-7F8E8F26F57F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Sumber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Daya</a:t>
          </a:r>
          <a:r>
            <a:rPr lang="en-US" b="1" dirty="0" smtClean="0">
              <a:solidFill>
                <a:schemeClr val="tx1"/>
              </a:solidFill>
            </a:rPr>
            <a:t> yang </a:t>
          </a:r>
          <a:r>
            <a:rPr lang="en-US" b="1" dirty="0" err="1" smtClean="0">
              <a:solidFill>
                <a:schemeClr val="tx1"/>
              </a:solidFill>
            </a:rPr>
            <a:t>Memiliki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Kualifikasi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Kearsipan</a:t>
          </a:r>
          <a:endParaRPr lang="en-US" dirty="0">
            <a:solidFill>
              <a:schemeClr val="tx1"/>
            </a:solidFill>
          </a:endParaRPr>
        </a:p>
      </dgm:t>
    </dgm:pt>
    <dgm:pt modelId="{605FEAB0-577B-418B-9A7A-D9D215E86224}" type="parTrans" cxnId="{0D909BD1-1215-41F0-80D1-58CB291CAF1A}">
      <dgm:prSet/>
      <dgm:spPr/>
      <dgm:t>
        <a:bodyPr/>
        <a:lstStyle/>
        <a:p>
          <a:endParaRPr lang="en-US"/>
        </a:p>
      </dgm:t>
    </dgm:pt>
    <dgm:pt modelId="{21C54209-E6B2-48DC-8FB1-651AF97B0A6F}" type="sibTrans" cxnId="{0D909BD1-1215-41F0-80D1-58CB291CAF1A}">
      <dgm:prSet/>
      <dgm:spPr/>
      <dgm:t>
        <a:bodyPr/>
        <a:lstStyle/>
        <a:p>
          <a:endParaRPr lang="en-US"/>
        </a:p>
      </dgm:t>
    </dgm:pt>
    <dgm:pt modelId="{2BEC0E0B-A188-4528-A891-CBB10388593A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SOP </a:t>
          </a:r>
          <a:r>
            <a:rPr lang="en-US" b="1" dirty="0" err="1" smtClean="0">
              <a:solidFill>
                <a:schemeClr val="tx1"/>
              </a:solidFill>
            </a:rPr>
            <a:t>Pengelolaan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Arsip</a:t>
          </a:r>
          <a:r>
            <a:rPr lang="en-US" b="1" dirty="0" smtClean="0">
              <a:solidFill>
                <a:schemeClr val="tx1"/>
              </a:solidFill>
            </a:rPr>
            <a:t> yang </a:t>
          </a:r>
          <a:r>
            <a:rPr lang="en-US" b="1" dirty="0" err="1" smtClean="0">
              <a:solidFill>
                <a:schemeClr val="tx1"/>
              </a:solidFill>
            </a:rPr>
            <a:t>Kurang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Baik</a:t>
          </a:r>
          <a:endParaRPr lang="en-US" b="1" dirty="0">
            <a:solidFill>
              <a:schemeClr val="tx1"/>
            </a:solidFill>
          </a:endParaRPr>
        </a:p>
      </dgm:t>
    </dgm:pt>
    <dgm:pt modelId="{848BCF82-CB86-41D9-A159-3853E637A09A}" type="parTrans" cxnId="{0EE3E32B-F6B4-4E78-B9FD-677EEA30DC9E}">
      <dgm:prSet/>
      <dgm:spPr/>
      <dgm:t>
        <a:bodyPr/>
        <a:lstStyle/>
        <a:p>
          <a:endParaRPr lang="en-US"/>
        </a:p>
      </dgm:t>
    </dgm:pt>
    <dgm:pt modelId="{7355FA3F-C95E-4072-A9E9-C7F28F3BA464}" type="sibTrans" cxnId="{0EE3E32B-F6B4-4E78-B9FD-677EEA30DC9E}">
      <dgm:prSet/>
      <dgm:spPr/>
      <dgm:t>
        <a:bodyPr/>
        <a:lstStyle/>
        <a:p>
          <a:endParaRPr lang="en-US"/>
        </a:p>
      </dgm:t>
    </dgm:pt>
    <dgm:pt modelId="{07C1218F-BBE8-4FA8-9A80-419950EC0CEF}">
      <dgm:prSet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Bertambahnya</a:t>
          </a:r>
          <a:r>
            <a:rPr lang="en-US" b="1" dirty="0" smtClean="0">
              <a:solidFill>
                <a:schemeClr val="tx1"/>
              </a:solidFill>
            </a:rPr>
            <a:t> Volume </a:t>
          </a:r>
          <a:r>
            <a:rPr lang="en-US" b="1" dirty="0" err="1" smtClean="0">
              <a:solidFill>
                <a:schemeClr val="tx1"/>
              </a:solidFill>
            </a:rPr>
            <a:t>Arsip</a:t>
          </a:r>
          <a:r>
            <a:rPr lang="en-US" b="1" dirty="0" smtClean="0">
              <a:solidFill>
                <a:schemeClr val="tx1"/>
              </a:solidFill>
            </a:rPr>
            <a:t> yang </a:t>
          </a:r>
          <a:r>
            <a:rPr lang="en-US" b="1" dirty="0" err="1" smtClean="0">
              <a:solidFill>
                <a:schemeClr val="tx1"/>
              </a:solidFill>
            </a:rPr>
            <a:t>Tidak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Tertampung</a:t>
          </a:r>
          <a:endParaRPr lang="en-US" b="1" dirty="0">
            <a:solidFill>
              <a:schemeClr val="tx1"/>
            </a:solidFill>
          </a:endParaRPr>
        </a:p>
      </dgm:t>
    </dgm:pt>
    <dgm:pt modelId="{E9FB3B51-9BD9-4B17-B881-3D7FA6364B86}" type="parTrans" cxnId="{002F209E-A448-4254-BF95-211601122969}">
      <dgm:prSet/>
      <dgm:spPr/>
      <dgm:t>
        <a:bodyPr/>
        <a:lstStyle/>
        <a:p>
          <a:endParaRPr lang="en-US"/>
        </a:p>
      </dgm:t>
    </dgm:pt>
    <dgm:pt modelId="{68435B43-63E8-4DC1-B8A5-B7D6D94A6092}" type="sibTrans" cxnId="{002F209E-A448-4254-BF95-211601122969}">
      <dgm:prSet/>
      <dgm:spPr/>
      <dgm:t>
        <a:bodyPr/>
        <a:lstStyle/>
        <a:p>
          <a:endParaRPr lang="en-US"/>
        </a:p>
      </dgm:t>
    </dgm:pt>
    <dgm:pt modelId="{9D403D5D-6D0C-4238-8FAC-9D60D3E0C940}">
      <dgm:prSet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Penyusunan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Rencana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Penyusutan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Arsip</a:t>
          </a:r>
          <a:r>
            <a:rPr lang="en-US" b="1" dirty="0" smtClean="0">
              <a:solidFill>
                <a:schemeClr val="tx1"/>
              </a:solidFill>
            </a:rPr>
            <a:t> yang </a:t>
          </a:r>
          <a:r>
            <a:rPr lang="en-US" b="1" dirty="0" err="1" smtClean="0">
              <a:solidFill>
                <a:schemeClr val="tx1"/>
              </a:solidFill>
            </a:rPr>
            <a:t>Berantakan</a:t>
          </a:r>
          <a:endParaRPr lang="en-US" b="1" dirty="0">
            <a:solidFill>
              <a:schemeClr val="tx1"/>
            </a:solidFill>
          </a:endParaRPr>
        </a:p>
      </dgm:t>
    </dgm:pt>
    <dgm:pt modelId="{04BC4F33-08DF-4D22-B889-95B925AF17BB}" type="parTrans" cxnId="{E19F2A35-F0FB-4798-AE0A-82EDD716A355}">
      <dgm:prSet/>
      <dgm:spPr/>
      <dgm:t>
        <a:bodyPr/>
        <a:lstStyle/>
        <a:p>
          <a:endParaRPr lang="en-US"/>
        </a:p>
      </dgm:t>
    </dgm:pt>
    <dgm:pt modelId="{5AF6B8D4-ED0A-4CFD-BDE8-C8B4E639FB85}" type="sibTrans" cxnId="{E19F2A35-F0FB-4798-AE0A-82EDD716A355}">
      <dgm:prSet/>
      <dgm:spPr/>
      <dgm:t>
        <a:bodyPr/>
        <a:lstStyle/>
        <a:p>
          <a:endParaRPr lang="en-US"/>
        </a:p>
      </dgm:t>
    </dgm:pt>
    <dgm:pt modelId="{01ACAAEE-4220-43A8-AC8B-78F813390C0A}" type="pres">
      <dgm:prSet presAssocID="{EB49A92B-2D45-4303-9101-750077ECFB4D}" presName="linear" presStyleCnt="0">
        <dgm:presLayoutVars>
          <dgm:dir/>
          <dgm:animLvl val="lvl"/>
          <dgm:resizeHandles val="exact"/>
        </dgm:presLayoutVars>
      </dgm:prSet>
      <dgm:spPr/>
    </dgm:pt>
    <dgm:pt modelId="{D5745CE9-5452-4406-BC23-85F037005EFD}" type="pres">
      <dgm:prSet presAssocID="{1DB8D92E-467C-484B-A377-7F8E8F26F57F}" presName="parentLin" presStyleCnt="0"/>
      <dgm:spPr/>
    </dgm:pt>
    <dgm:pt modelId="{4AB57D27-5E2A-45F7-BF2E-4B7CFCE60C31}" type="pres">
      <dgm:prSet presAssocID="{1DB8D92E-467C-484B-A377-7F8E8F26F57F}" presName="parentLeftMargin" presStyleLbl="node1" presStyleIdx="0" presStyleCnt="4"/>
      <dgm:spPr/>
    </dgm:pt>
    <dgm:pt modelId="{A7F10BCB-039F-43AB-B990-34FB10434327}" type="pres">
      <dgm:prSet presAssocID="{1DB8D92E-467C-484B-A377-7F8E8F26F57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D47484-FAB3-443A-B38C-DE49DC20A7AC}" type="pres">
      <dgm:prSet presAssocID="{1DB8D92E-467C-484B-A377-7F8E8F26F57F}" presName="negativeSpace" presStyleCnt="0"/>
      <dgm:spPr/>
    </dgm:pt>
    <dgm:pt modelId="{A8223955-2FBF-4D28-9C05-28A23D6E35E4}" type="pres">
      <dgm:prSet presAssocID="{1DB8D92E-467C-484B-A377-7F8E8F26F57F}" presName="childText" presStyleLbl="conFgAcc1" presStyleIdx="0" presStyleCnt="4">
        <dgm:presLayoutVars>
          <dgm:bulletEnabled val="1"/>
        </dgm:presLayoutVars>
      </dgm:prSet>
      <dgm:spPr/>
    </dgm:pt>
    <dgm:pt modelId="{5C89F759-D945-4C7A-896A-EE69110371B8}" type="pres">
      <dgm:prSet presAssocID="{21C54209-E6B2-48DC-8FB1-651AF97B0A6F}" presName="spaceBetweenRectangles" presStyleCnt="0"/>
      <dgm:spPr/>
    </dgm:pt>
    <dgm:pt modelId="{AA178C44-284B-4620-A381-13A9B8121285}" type="pres">
      <dgm:prSet presAssocID="{2BEC0E0B-A188-4528-A891-CBB10388593A}" presName="parentLin" presStyleCnt="0"/>
      <dgm:spPr/>
    </dgm:pt>
    <dgm:pt modelId="{887D05C6-7592-453C-81D6-BE61B6AACB35}" type="pres">
      <dgm:prSet presAssocID="{2BEC0E0B-A188-4528-A891-CBB10388593A}" presName="parentLeftMargin" presStyleLbl="node1" presStyleIdx="0" presStyleCnt="4"/>
      <dgm:spPr/>
    </dgm:pt>
    <dgm:pt modelId="{9EB7F611-BD26-45CA-A0FA-67EE7124F742}" type="pres">
      <dgm:prSet presAssocID="{2BEC0E0B-A188-4528-A891-CBB10388593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BEEA1B6-42D6-455C-B8A8-9E4487C52798}" type="pres">
      <dgm:prSet presAssocID="{2BEC0E0B-A188-4528-A891-CBB10388593A}" presName="negativeSpace" presStyleCnt="0"/>
      <dgm:spPr/>
    </dgm:pt>
    <dgm:pt modelId="{DCC9700C-8711-48E1-A808-1C2FBAE72C1F}" type="pres">
      <dgm:prSet presAssocID="{2BEC0E0B-A188-4528-A891-CBB10388593A}" presName="childText" presStyleLbl="conFgAcc1" presStyleIdx="1" presStyleCnt="4">
        <dgm:presLayoutVars>
          <dgm:bulletEnabled val="1"/>
        </dgm:presLayoutVars>
      </dgm:prSet>
      <dgm:spPr/>
    </dgm:pt>
    <dgm:pt modelId="{F6D1D07D-A462-4D2C-8707-DF90C0E69912}" type="pres">
      <dgm:prSet presAssocID="{7355FA3F-C95E-4072-A9E9-C7F28F3BA464}" presName="spaceBetweenRectangles" presStyleCnt="0"/>
      <dgm:spPr/>
    </dgm:pt>
    <dgm:pt modelId="{5C0EAF9D-77F2-48B8-9867-0E6E6C9DBDA3}" type="pres">
      <dgm:prSet presAssocID="{07C1218F-BBE8-4FA8-9A80-419950EC0CEF}" presName="parentLin" presStyleCnt="0"/>
      <dgm:spPr/>
    </dgm:pt>
    <dgm:pt modelId="{67812818-DBD0-45AA-9875-456C09F558FB}" type="pres">
      <dgm:prSet presAssocID="{07C1218F-BBE8-4FA8-9A80-419950EC0CEF}" presName="parentLeftMargin" presStyleLbl="node1" presStyleIdx="1" presStyleCnt="4"/>
      <dgm:spPr/>
    </dgm:pt>
    <dgm:pt modelId="{78EB2FB3-8595-4F32-A3AA-5A24F9737511}" type="pres">
      <dgm:prSet presAssocID="{07C1218F-BBE8-4FA8-9A80-419950EC0CE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FBD7CEE-DA26-407C-989B-9E38FDD9BBB5}" type="pres">
      <dgm:prSet presAssocID="{07C1218F-BBE8-4FA8-9A80-419950EC0CEF}" presName="negativeSpace" presStyleCnt="0"/>
      <dgm:spPr/>
    </dgm:pt>
    <dgm:pt modelId="{3CBDD689-7D38-421B-9ADA-DA77E5DEEED1}" type="pres">
      <dgm:prSet presAssocID="{07C1218F-BBE8-4FA8-9A80-419950EC0CEF}" presName="childText" presStyleLbl="conFgAcc1" presStyleIdx="2" presStyleCnt="4">
        <dgm:presLayoutVars>
          <dgm:bulletEnabled val="1"/>
        </dgm:presLayoutVars>
      </dgm:prSet>
      <dgm:spPr/>
    </dgm:pt>
    <dgm:pt modelId="{2CD17134-2E24-48BB-8188-DC6F1A0729F8}" type="pres">
      <dgm:prSet presAssocID="{68435B43-63E8-4DC1-B8A5-B7D6D94A6092}" presName="spaceBetweenRectangles" presStyleCnt="0"/>
      <dgm:spPr/>
    </dgm:pt>
    <dgm:pt modelId="{C08F2352-8080-46D2-9ABD-4DA31F356362}" type="pres">
      <dgm:prSet presAssocID="{9D403D5D-6D0C-4238-8FAC-9D60D3E0C940}" presName="parentLin" presStyleCnt="0"/>
      <dgm:spPr/>
    </dgm:pt>
    <dgm:pt modelId="{B5EBD77D-5E2F-4A2D-9AF1-F7253A5508B8}" type="pres">
      <dgm:prSet presAssocID="{9D403D5D-6D0C-4238-8FAC-9D60D3E0C940}" presName="parentLeftMargin" presStyleLbl="node1" presStyleIdx="2" presStyleCnt="4"/>
      <dgm:spPr/>
    </dgm:pt>
    <dgm:pt modelId="{E7A1D8A4-8E62-4EE3-8D7C-E46A8800A0FA}" type="pres">
      <dgm:prSet presAssocID="{9D403D5D-6D0C-4238-8FAC-9D60D3E0C94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1172964-584C-4045-88A8-6D54E536C19C}" type="pres">
      <dgm:prSet presAssocID="{9D403D5D-6D0C-4238-8FAC-9D60D3E0C940}" presName="negativeSpace" presStyleCnt="0"/>
      <dgm:spPr/>
    </dgm:pt>
    <dgm:pt modelId="{B940D743-1B2D-4A0C-BC8D-3AD58DE2252D}" type="pres">
      <dgm:prSet presAssocID="{9D403D5D-6D0C-4238-8FAC-9D60D3E0C94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86B4065-2E05-4C95-9C76-6F6613758831}" type="presOf" srcId="{9D403D5D-6D0C-4238-8FAC-9D60D3E0C940}" destId="{E7A1D8A4-8E62-4EE3-8D7C-E46A8800A0FA}" srcOrd="1" destOrd="0" presId="urn:microsoft.com/office/officeart/2005/8/layout/list1"/>
    <dgm:cxn modelId="{8460289C-A495-4E88-AE7C-572911DAC67D}" type="presOf" srcId="{1DB8D92E-467C-484B-A377-7F8E8F26F57F}" destId="{A7F10BCB-039F-43AB-B990-34FB10434327}" srcOrd="1" destOrd="0" presId="urn:microsoft.com/office/officeart/2005/8/layout/list1"/>
    <dgm:cxn modelId="{8A35E2BD-CA50-413E-9732-F16BA9CD8D09}" type="presOf" srcId="{EB49A92B-2D45-4303-9101-750077ECFB4D}" destId="{01ACAAEE-4220-43A8-AC8B-78F813390C0A}" srcOrd="0" destOrd="0" presId="urn:microsoft.com/office/officeart/2005/8/layout/list1"/>
    <dgm:cxn modelId="{5A903554-8838-4241-88AA-19BA4F7D7F57}" type="presOf" srcId="{07C1218F-BBE8-4FA8-9A80-419950EC0CEF}" destId="{78EB2FB3-8595-4F32-A3AA-5A24F9737511}" srcOrd="1" destOrd="0" presId="urn:microsoft.com/office/officeart/2005/8/layout/list1"/>
    <dgm:cxn modelId="{E19F2A35-F0FB-4798-AE0A-82EDD716A355}" srcId="{EB49A92B-2D45-4303-9101-750077ECFB4D}" destId="{9D403D5D-6D0C-4238-8FAC-9D60D3E0C940}" srcOrd="3" destOrd="0" parTransId="{04BC4F33-08DF-4D22-B889-95B925AF17BB}" sibTransId="{5AF6B8D4-ED0A-4CFD-BDE8-C8B4E639FB85}"/>
    <dgm:cxn modelId="{761B6EAD-AA5E-4E7D-8AF5-504AC9C7AF8B}" type="presOf" srcId="{07C1218F-BBE8-4FA8-9A80-419950EC0CEF}" destId="{67812818-DBD0-45AA-9875-456C09F558FB}" srcOrd="0" destOrd="0" presId="urn:microsoft.com/office/officeart/2005/8/layout/list1"/>
    <dgm:cxn modelId="{7589449F-F6C5-4897-92B5-78BD9D20C4B8}" type="presOf" srcId="{2BEC0E0B-A188-4528-A891-CBB10388593A}" destId="{887D05C6-7592-453C-81D6-BE61B6AACB35}" srcOrd="0" destOrd="0" presId="urn:microsoft.com/office/officeart/2005/8/layout/list1"/>
    <dgm:cxn modelId="{002F209E-A448-4254-BF95-211601122969}" srcId="{EB49A92B-2D45-4303-9101-750077ECFB4D}" destId="{07C1218F-BBE8-4FA8-9A80-419950EC0CEF}" srcOrd="2" destOrd="0" parTransId="{E9FB3B51-9BD9-4B17-B881-3D7FA6364B86}" sibTransId="{68435B43-63E8-4DC1-B8A5-B7D6D94A6092}"/>
    <dgm:cxn modelId="{0D909BD1-1215-41F0-80D1-58CB291CAF1A}" srcId="{EB49A92B-2D45-4303-9101-750077ECFB4D}" destId="{1DB8D92E-467C-484B-A377-7F8E8F26F57F}" srcOrd="0" destOrd="0" parTransId="{605FEAB0-577B-418B-9A7A-D9D215E86224}" sibTransId="{21C54209-E6B2-48DC-8FB1-651AF97B0A6F}"/>
    <dgm:cxn modelId="{6A053C4E-32EB-45FE-983C-93F16101845B}" type="presOf" srcId="{2BEC0E0B-A188-4528-A891-CBB10388593A}" destId="{9EB7F611-BD26-45CA-A0FA-67EE7124F742}" srcOrd="1" destOrd="0" presId="urn:microsoft.com/office/officeart/2005/8/layout/list1"/>
    <dgm:cxn modelId="{9F629003-D9C7-4C55-BBD9-1147ECD94BB5}" type="presOf" srcId="{9D403D5D-6D0C-4238-8FAC-9D60D3E0C940}" destId="{B5EBD77D-5E2F-4A2D-9AF1-F7253A5508B8}" srcOrd="0" destOrd="0" presId="urn:microsoft.com/office/officeart/2005/8/layout/list1"/>
    <dgm:cxn modelId="{0EE3E32B-F6B4-4E78-B9FD-677EEA30DC9E}" srcId="{EB49A92B-2D45-4303-9101-750077ECFB4D}" destId="{2BEC0E0B-A188-4528-A891-CBB10388593A}" srcOrd="1" destOrd="0" parTransId="{848BCF82-CB86-41D9-A159-3853E637A09A}" sibTransId="{7355FA3F-C95E-4072-A9E9-C7F28F3BA464}"/>
    <dgm:cxn modelId="{C0541A5A-B25E-4FC5-B453-AADADC38D363}" type="presOf" srcId="{1DB8D92E-467C-484B-A377-7F8E8F26F57F}" destId="{4AB57D27-5E2A-45F7-BF2E-4B7CFCE60C31}" srcOrd="0" destOrd="0" presId="urn:microsoft.com/office/officeart/2005/8/layout/list1"/>
    <dgm:cxn modelId="{F964B739-DBAD-4358-9E52-35F9F4A92883}" type="presParOf" srcId="{01ACAAEE-4220-43A8-AC8B-78F813390C0A}" destId="{D5745CE9-5452-4406-BC23-85F037005EFD}" srcOrd="0" destOrd="0" presId="urn:microsoft.com/office/officeart/2005/8/layout/list1"/>
    <dgm:cxn modelId="{D8D80B00-4F84-48AA-9D9E-0A1768D92536}" type="presParOf" srcId="{D5745CE9-5452-4406-BC23-85F037005EFD}" destId="{4AB57D27-5E2A-45F7-BF2E-4B7CFCE60C31}" srcOrd="0" destOrd="0" presId="urn:microsoft.com/office/officeart/2005/8/layout/list1"/>
    <dgm:cxn modelId="{D1809EE5-A197-4939-9869-5C79C3E6E339}" type="presParOf" srcId="{D5745CE9-5452-4406-BC23-85F037005EFD}" destId="{A7F10BCB-039F-43AB-B990-34FB10434327}" srcOrd="1" destOrd="0" presId="urn:microsoft.com/office/officeart/2005/8/layout/list1"/>
    <dgm:cxn modelId="{31FEEAB9-D28E-4A7E-985F-E644FE4CF14D}" type="presParOf" srcId="{01ACAAEE-4220-43A8-AC8B-78F813390C0A}" destId="{66D47484-FAB3-443A-B38C-DE49DC20A7AC}" srcOrd="1" destOrd="0" presId="urn:microsoft.com/office/officeart/2005/8/layout/list1"/>
    <dgm:cxn modelId="{A2D8E10C-E0ED-4724-9DA5-102D4D3A6993}" type="presParOf" srcId="{01ACAAEE-4220-43A8-AC8B-78F813390C0A}" destId="{A8223955-2FBF-4D28-9C05-28A23D6E35E4}" srcOrd="2" destOrd="0" presId="urn:microsoft.com/office/officeart/2005/8/layout/list1"/>
    <dgm:cxn modelId="{3D0C2201-E648-4779-94B4-C1F7E30049E6}" type="presParOf" srcId="{01ACAAEE-4220-43A8-AC8B-78F813390C0A}" destId="{5C89F759-D945-4C7A-896A-EE69110371B8}" srcOrd="3" destOrd="0" presId="urn:microsoft.com/office/officeart/2005/8/layout/list1"/>
    <dgm:cxn modelId="{1FF2F7F6-0DFE-4BF3-A51C-0C9E1803AFFC}" type="presParOf" srcId="{01ACAAEE-4220-43A8-AC8B-78F813390C0A}" destId="{AA178C44-284B-4620-A381-13A9B8121285}" srcOrd="4" destOrd="0" presId="urn:microsoft.com/office/officeart/2005/8/layout/list1"/>
    <dgm:cxn modelId="{09779EDD-4574-4BB2-AC62-70C227DF7DFF}" type="presParOf" srcId="{AA178C44-284B-4620-A381-13A9B8121285}" destId="{887D05C6-7592-453C-81D6-BE61B6AACB35}" srcOrd="0" destOrd="0" presId="urn:microsoft.com/office/officeart/2005/8/layout/list1"/>
    <dgm:cxn modelId="{320EEF6A-C316-4D73-8E5F-3E45AB392454}" type="presParOf" srcId="{AA178C44-284B-4620-A381-13A9B8121285}" destId="{9EB7F611-BD26-45CA-A0FA-67EE7124F742}" srcOrd="1" destOrd="0" presId="urn:microsoft.com/office/officeart/2005/8/layout/list1"/>
    <dgm:cxn modelId="{CD682E22-49F9-4789-BED4-0B81A88969DE}" type="presParOf" srcId="{01ACAAEE-4220-43A8-AC8B-78F813390C0A}" destId="{7BEEA1B6-42D6-455C-B8A8-9E4487C52798}" srcOrd="5" destOrd="0" presId="urn:microsoft.com/office/officeart/2005/8/layout/list1"/>
    <dgm:cxn modelId="{CBB413CC-E363-421D-A8D3-7AC8CB4B36D6}" type="presParOf" srcId="{01ACAAEE-4220-43A8-AC8B-78F813390C0A}" destId="{DCC9700C-8711-48E1-A808-1C2FBAE72C1F}" srcOrd="6" destOrd="0" presId="urn:microsoft.com/office/officeart/2005/8/layout/list1"/>
    <dgm:cxn modelId="{B74578B5-2E65-4BB8-8FA5-D8D2220043EA}" type="presParOf" srcId="{01ACAAEE-4220-43A8-AC8B-78F813390C0A}" destId="{F6D1D07D-A462-4D2C-8707-DF90C0E69912}" srcOrd="7" destOrd="0" presId="urn:microsoft.com/office/officeart/2005/8/layout/list1"/>
    <dgm:cxn modelId="{BC4D2251-AA93-4BD9-A5A4-1AD036702547}" type="presParOf" srcId="{01ACAAEE-4220-43A8-AC8B-78F813390C0A}" destId="{5C0EAF9D-77F2-48B8-9867-0E6E6C9DBDA3}" srcOrd="8" destOrd="0" presId="urn:microsoft.com/office/officeart/2005/8/layout/list1"/>
    <dgm:cxn modelId="{271AA692-3E8D-41C8-9CAB-80479C3CDC5B}" type="presParOf" srcId="{5C0EAF9D-77F2-48B8-9867-0E6E6C9DBDA3}" destId="{67812818-DBD0-45AA-9875-456C09F558FB}" srcOrd="0" destOrd="0" presId="urn:microsoft.com/office/officeart/2005/8/layout/list1"/>
    <dgm:cxn modelId="{5C1129E2-76D1-42A7-B0DE-B52D87594D16}" type="presParOf" srcId="{5C0EAF9D-77F2-48B8-9867-0E6E6C9DBDA3}" destId="{78EB2FB3-8595-4F32-A3AA-5A24F9737511}" srcOrd="1" destOrd="0" presId="urn:microsoft.com/office/officeart/2005/8/layout/list1"/>
    <dgm:cxn modelId="{79EA0292-49E2-4B4E-A200-1B0C5ED2B201}" type="presParOf" srcId="{01ACAAEE-4220-43A8-AC8B-78F813390C0A}" destId="{1FBD7CEE-DA26-407C-989B-9E38FDD9BBB5}" srcOrd="9" destOrd="0" presId="urn:microsoft.com/office/officeart/2005/8/layout/list1"/>
    <dgm:cxn modelId="{6922568F-05B5-4EA6-9B53-40C21AE22510}" type="presParOf" srcId="{01ACAAEE-4220-43A8-AC8B-78F813390C0A}" destId="{3CBDD689-7D38-421B-9ADA-DA77E5DEEED1}" srcOrd="10" destOrd="0" presId="urn:microsoft.com/office/officeart/2005/8/layout/list1"/>
    <dgm:cxn modelId="{80EDE849-DB31-4459-A4D8-A8BA78DF3967}" type="presParOf" srcId="{01ACAAEE-4220-43A8-AC8B-78F813390C0A}" destId="{2CD17134-2E24-48BB-8188-DC6F1A0729F8}" srcOrd="11" destOrd="0" presId="urn:microsoft.com/office/officeart/2005/8/layout/list1"/>
    <dgm:cxn modelId="{60BDFF80-5659-45F2-BE05-03800346EA6D}" type="presParOf" srcId="{01ACAAEE-4220-43A8-AC8B-78F813390C0A}" destId="{C08F2352-8080-46D2-9ABD-4DA31F356362}" srcOrd="12" destOrd="0" presId="urn:microsoft.com/office/officeart/2005/8/layout/list1"/>
    <dgm:cxn modelId="{0F01A0D1-6A7C-45EE-85DF-19F7FF3B2DEF}" type="presParOf" srcId="{C08F2352-8080-46D2-9ABD-4DA31F356362}" destId="{B5EBD77D-5E2F-4A2D-9AF1-F7253A5508B8}" srcOrd="0" destOrd="0" presId="urn:microsoft.com/office/officeart/2005/8/layout/list1"/>
    <dgm:cxn modelId="{0701AD5A-5561-44FE-80B2-E091D5647411}" type="presParOf" srcId="{C08F2352-8080-46D2-9ABD-4DA31F356362}" destId="{E7A1D8A4-8E62-4EE3-8D7C-E46A8800A0FA}" srcOrd="1" destOrd="0" presId="urn:microsoft.com/office/officeart/2005/8/layout/list1"/>
    <dgm:cxn modelId="{5F34C0BF-7DBA-4946-BFB0-49F91D8229EA}" type="presParOf" srcId="{01ACAAEE-4220-43A8-AC8B-78F813390C0A}" destId="{C1172964-584C-4045-88A8-6D54E536C19C}" srcOrd="13" destOrd="0" presId="urn:microsoft.com/office/officeart/2005/8/layout/list1"/>
    <dgm:cxn modelId="{FE6ACBAB-0848-444A-80D4-2C4922BBE443}" type="presParOf" srcId="{01ACAAEE-4220-43A8-AC8B-78F813390C0A}" destId="{B940D743-1B2D-4A0C-BC8D-3AD58DE2252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605114-8024-4FFC-AB57-1009BF438D0D}" type="doc">
      <dgm:prSet loTypeId="urn:microsoft.com/office/officeart/2005/8/layout/hierarchy3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1CE2496-F0AA-4A20-8630-5171654651F6}">
      <dgm:prSet/>
      <dgm:spPr/>
      <dgm:t>
        <a:bodyPr/>
        <a:lstStyle/>
        <a:p>
          <a:pPr rtl="0"/>
          <a:r>
            <a:rPr lang="en-US" dirty="0" err="1" smtClean="0">
              <a:solidFill>
                <a:schemeClr val="tx1"/>
              </a:solidFill>
            </a:rPr>
            <a:t>Autentik</a:t>
          </a:r>
          <a:endParaRPr lang="en-US" dirty="0">
            <a:solidFill>
              <a:schemeClr val="tx1"/>
            </a:solidFill>
          </a:endParaRPr>
        </a:p>
      </dgm:t>
    </dgm:pt>
    <dgm:pt modelId="{59171D5F-04C9-40EA-BC24-AF7B2D0FE5E6}" type="parTrans" cxnId="{DAE662A0-B3E8-425B-A515-439E938DFB35}">
      <dgm:prSet/>
      <dgm:spPr/>
      <dgm:t>
        <a:bodyPr/>
        <a:lstStyle/>
        <a:p>
          <a:endParaRPr lang="en-US"/>
        </a:p>
      </dgm:t>
    </dgm:pt>
    <dgm:pt modelId="{BE924C4D-7E56-45FD-B340-4C6DBA94CBCD}" type="sibTrans" cxnId="{DAE662A0-B3E8-425B-A515-439E938DFB35}">
      <dgm:prSet/>
      <dgm:spPr/>
      <dgm:t>
        <a:bodyPr/>
        <a:lstStyle/>
        <a:p>
          <a:endParaRPr lang="en-US"/>
        </a:p>
      </dgm:t>
    </dgm:pt>
    <dgm:pt modelId="{4B32097E-A77B-4E9C-85E3-4DDB4C1E8E17}">
      <dgm:prSet/>
      <dgm:spPr/>
      <dgm:t>
        <a:bodyPr/>
        <a:lstStyle/>
        <a:p>
          <a:pPr rtl="0"/>
          <a:r>
            <a:rPr lang="en-US" dirty="0" err="1" smtClean="0"/>
            <a:t>arsip</a:t>
          </a:r>
          <a:r>
            <a:rPr lang="en-US" dirty="0" smtClean="0"/>
            <a:t> </a:t>
          </a:r>
          <a:r>
            <a:rPr lang="en-US" dirty="0" err="1" smtClean="0"/>
            <a:t>merupakan</a:t>
          </a:r>
          <a:r>
            <a:rPr lang="en-US" dirty="0" smtClean="0"/>
            <a:t> </a:t>
          </a:r>
          <a:r>
            <a:rPr lang="en-US" dirty="0" err="1" smtClean="0"/>
            <a:t>informasi</a:t>
          </a:r>
          <a:r>
            <a:rPr lang="en-US" dirty="0" smtClean="0"/>
            <a:t> </a:t>
          </a:r>
          <a:r>
            <a:rPr lang="en-US" dirty="0" err="1" smtClean="0"/>
            <a:t>melekat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wujud</a:t>
          </a:r>
          <a:r>
            <a:rPr lang="en-US" dirty="0" smtClean="0"/>
            <a:t> </a:t>
          </a:r>
          <a:r>
            <a:rPr lang="en-US" dirty="0" err="1" smtClean="0"/>
            <a:t>aslinya</a:t>
          </a:r>
          <a:r>
            <a:rPr lang="en-US" dirty="0" smtClean="0"/>
            <a:t> (</a:t>
          </a:r>
          <a:r>
            <a:rPr lang="en-US" dirty="0" err="1" smtClean="0"/>
            <a:t>kecuali</a:t>
          </a:r>
          <a:r>
            <a:rPr lang="en-US" dirty="0" smtClean="0"/>
            <a:t> </a:t>
          </a:r>
          <a:r>
            <a:rPr lang="en-US" dirty="0" err="1" smtClean="0"/>
            <a:t>arsip</a:t>
          </a:r>
          <a:r>
            <a:rPr lang="en-US" dirty="0" smtClean="0"/>
            <a:t> </a:t>
          </a:r>
          <a:r>
            <a:rPr lang="en-US" dirty="0" err="1" smtClean="0"/>
            <a:t>elektronik</a:t>
          </a:r>
          <a:r>
            <a:rPr lang="en-US" dirty="0" smtClean="0"/>
            <a:t>), </a:t>
          </a:r>
          <a:r>
            <a:rPr lang="en-US" dirty="0" err="1" smtClean="0"/>
            <a:t>meliputi</a:t>
          </a:r>
          <a:r>
            <a:rPr lang="en-US" dirty="0" smtClean="0"/>
            <a:t> </a:t>
          </a:r>
          <a:r>
            <a:rPr lang="en-US" dirty="0" err="1" smtClean="0"/>
            <a:t>isi</a:t>
          </a:r>
          <a:r>
            <a:rPr lang="en-US" dirty="0" smtClean="0"/>
            <a:t>, </a:t>
          </a:r>
          <a:r>
            <a:rPr lang="en-US" dirty="0" err="1" smtClean="0"/>
            <a:t>struktur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konteks</a:t>
          </a:r>
          <a:endParaRPr lang="en-US" dirty="0"/>
        </a:p>
      </dgm:t>
    </dgm:pt>
    <dgm:pt modelId="{942833C6-2131-4256-AF68-87C2210B1812}" type="parTrans" cxnId="{C680CCAB-1814-4C26-9AD9-6F0F17495BE1}">
      <dgm:prSet/>
      <dgm:spPr/>
      <dgm:t>
        <a:bodyPr/>
        <a:lstStyle/>
        <a:p>
          <a:endParaRPr lang="en-US"/>
        </a:p>
      </dgm:t>
    </dgm:pt>
    <dgm:pt modelId="{1B1F0E8D-12B0-4679-AE66-178C5F35219A}" type="sibTrans" cxnId="{C680CCAB-1814-4C26-9AD9-6F0F17495BE1}">
      <dgm:prSet/>
      <dgm:spPr/>
      <dgm:t>
        <a:bodyPr/>
        <a:lstStyle/>
        <a:p>
          <a:endParaRPr lang="en-US"/>
        </a:p>
      </dgm:t>
    </dgm:pt>
    <dgm:pt modelId="{75DE3F54-847E-4C3A-A666-3558315121D8}">
      <dgm:prSet/>
      <dgm:spPr/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Legal</a:t>
          </a:r>
          <a:endParaRPr lang="en-US" dirty="0">
            <a:solidFill>
              <a:schemeClr val="tx1"/>
            </a:solidFill>
          </a:endParaRPr>
        </a:p>
      </dgm:t>
    </dgm:pt>
    <dgm:pt modelId="{70A1295E-4641-41E0-A607-FAAC3925D32E}" type="parTrans" cxnId="{D61374EF-0CEF-4C1F-81E5-A573877947D4}">
      <dgm:prSet/>
      <dgm:spPr/>
      <dgm:t>
        <a:bodyPr/>
        <a:lstStyle/>
        <a:p>
          <a:endParaRPr lang="en-US"/>
        </a:p>
      </dgm:t>
    </dgm:pt>
    <dgm:pt modelId="{A4A38C68-51DF-482D-8D9A-13112EC4DF4A}" type="sibTrans" cxnId="{D61374EF-0CEF-4C1F-81E5-A573877947D4}">
      <dgm:prSet/>
      <dgm:spPr/>
      <dgm:t>
        <a:bodyPr/>
        <a:lstStyle/>
        <a:p>
          <a:endParaRPr lang="en-US"/>
        </a:p>
      </dgm:t>
    </dgm:pt>
    <dgm:pt modelId="{E1B3AA57-A850-47A9-BC72-060654F119E6}">
      <dgm:prSet/>
      <dgm:spPr/>
      <dgm:t>
        <a:bodyPr/>
        <a:lstStyle/>
        <a:p>
          <a:pPr rtl="0"/>
          <a:r>
            <a:rPr lang="en-US" dirty="0" err="1" smtClean="0"/>
            <a:t>arsip</a:t>
          </a:r>
          <a:r>
            <a:rPr lang="en-US" dirty="0" smtClean="0"/>
            <a:t> yang </a:t>
          </a:r>
          <a:r>
            <a:rPr lang="en-US" dirty="0" err="1" smtClean="0"/>
            <a:t>dciptakan</a:t>
          </a:r>
          <a:r>
            <a:rPr lang="en-US" dirty="0" smtClean="0"/>
            <a:t> </a:t>
          </a:r>
          <a:r>
            <a:rPr lang="en-US" dirty="0" err="1" smtClean="0"/>
            <a:t>sebagai</a:t>
          </a:r>
          <a:r>
            <a:rPr lang="en-US" dirty="0" smtClean="0"/>
            <a:t> </a:t>
          </a:r>
          <a:r>
            <a:rPr lang="en-US" dirty="0" err="1" smtClean="0"/>
            <a:t>dokumentasi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mendukung</a:t>
          </a:r>
          <a:r>
            <a:rPr lang="en-US" dirty="0" smtClean="0"/>
            <a:t> </a:t>
          </a:r>
          <a:r>
            <a:rPr lang="en-US" dirty="0" err="1" smtClean="0"/>
            <a:t>tugas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kegiatan</a:t>
          </a:r>
          <a:r>
            <a:rPr lang="en-US" dirty="0" smtClean="0"/>
            <a:t>, </a:t>
          </a:r>
          <a:r>
            <a:rPr lang="en-US" dirty="0" err="1" smtClean="0"/>
            <a:t>serta</a:t>
          </a:r>
          <a:r>
            <a:rPr lang="en-US" dirty="0" smtClean="0"/>
            <a:t> </a:t>
          </a:r>
          <a:r>
            <a:rPr lang="en-US" dirty="0" err="1" smtClean="0"/>
            <a:t>memiliki</a:t>
          </a:r>
          <a:r>
            <a:rPr lang="en-US" dirty="0" smtClean="0"/>
            <a:t> status </a:t>
          </a:r>
          <a:r>
            <a:rPr lang="en-US" dirty="0" err="1" smtClean="0"/>
            <a:t>sebagai</a:t>
          </a:r>
          <a:r>
            <a:rPr lang="en-US" dirty="0" smtClean="0"/>
            <a:t> </a:t>
          </a:r>
          <a:r>
            <a:rPr lang="en-US" dirty="0" err="1" smtClean="0"/>
            <a:t>bahan</a:t>
          </a:r>
          <a:r>
            <a:rPr lang="en-US" dirty="0" smtClean="0"/>
            <a:t> </a:t>
          </a:r>
          <a:r>
            <a:rPr lang="en-US" dirty="0" err="1" smtClean="0"/>
            <a:t>bukti</a:t>
          </a:r>
          <a:r>
            <a:rPr lang="en-US" dirty="0" smtClean="0"/>
            <a:t> </a:t>
          </a:r>
          <a:r>
            <a:rPr lang="en-US" dirty="0" err="1" smtClean="0"/>
            <a:t>resmi</a:t>
          </a:r>
          <a:r>
            <a:rPr lang="en-US" dirty="0" smtClean="0"/>
            <a:t> </a:t>
          </a:r>
          <a:r>
            <a:rPr lang="en-US" dirty="0" err="1" smtClean="0"/>
            <a:t>bagi</a:t>
          </a:r>
          <a:r>
            <a:rPr lang="en-US" dirty="0" smtClean="0"/>
            <a:t> </a:t>
          </a:r>
          <a:r>
            <a:rPr lang="en-US" dirty="0" err="1" smtClean="0"/>
            <a:t>keputusan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pelaksanaan</a:t>
          </a:r>
          <a:r>
            <a:rPr lang="en-US" dirty="0" smtClean="0"/>
            <a:t> </a:t>
          </a:r>
          <a:r>
            <a:rPr lang="en-US" dirty="0" err="1" smtClean="0"/>
            <a:t>kegiatan</a:t>
          </a:r>
          <a:r>
            <a:rPr lang="en-US" dirty="0" smtClean="0"/>
            <a:t>.</a:t>
          </a:r>
          <a:endParaRPr lang="en-US" dirty="0"/>
        </a:p>
      </dgm:t>
    </dgm:pt>
    <dgm:pt modelId="{4BB7909D-5930-46C1-B8B5-C144DFE69484}" type="parTrans" cxnId="{21FAE85A-24CD-46BA-85CC-4A06EFFA85DB}">
      <dgm:prSet/>
      <dgm:spPr/>
      <dgm:t>
        <a:bodyPr/>
        <a:lstStyle/>
        <a:p>
          <a:endParaRPr lang="en-US"/>
        </a:p>
      </dgm:t>
    </dgm:pt>
    <dgm:pt modelId="{CC92B30B-7655-4851-BDDF-A4405A8E2A56}" type="sibTrans" cxnId="{21FAE85A-24CD-46BA-85CC-4A06EFFA85DB}">
      <dgm:prSet/>
      <dgm:spPr/>
      <dgm:t>
        <a:bodyPr/>
        <a:lstStyle/>
        <a:p>
          <a:endParaRPr lang="en-US"/>
        </a:p>
      </dgm:t>
    </dgm:pt>
    <dgm:pt modelId="{855F7723-2EA4-4B0A-AD94-A4CACE711C0A}">
      <dgm:prSet/>
      <dgm:spPr/>
      <dgm:t>
        <a:bodyPr/>
        <a:lstStyle/>
        <a:p>
          <a:pPr rtl="0"/>
          <a:r>
            <a:rPr lang="en-US" dirty="0" err="1" smtClean="0">
              <a:solidFill>
                <a:schemeClr val="tx1"/>
              </a:solidFill>
            </a:rPr>
            <a:t>Unik</a:t>
          </a:r>
          <a:endParaRPr lang="en-US" dirty="0">
            <a:solidFill>
              <a:schemeClr val="tx1"/>
            </a:solidFill>
          </a:endParaRPr>
        </a:p>
      </dgm:t>
    </dgm:pt>
    <dgm:pt modelId="{0ECC8F75-ED56-462A-AD6B-52AA83842146}" type="parTrans" cxnId="{2D3DFC5D-88B2-4E5A-907E-7635CE9C0E26}">
      <dgm:prSet/>
      <dgm:spPr/>
      <dgm:t>
        <a:bodyPr/>
        <a:lstStyle/>
        <a:p>
          <a:endParaRPr lang="en-US"/>
        </a:p>
      </dgm:t>
    </dgm:pt>
    <dgm:pt modelId="{0BADFE91-A77A-4BC8-AC70-91D8DD32A386}" type="sibTrans" cxnId="{2D3DFC5D-88B2-4E5A-907E-7635CE9C0E26}">
      <dgm:prSet/>
      <dgm:spPr/>
      <dgm:t>
        <a:bodyPr/>
        <a:lstStyle/>
        <a:p>
          <a:endParaRPr lang="en-US"/>
        </a:p>
      </dgm:t>
    </dgm:pt>
    <dgm:pt modelId="{F59292CA-E4CE-4BD0-BFE2-7197AA5D8BDD}">
      <dgm:prSet/>
      <dgm:spPr/>
      <dgm:t>
        <a:bodyPr/>
        <a:lstStyle/>
        <a:p>
          <a:pPr rtl="0"/>
          <a:r>
            <a:rPr lang="en-US" dirty="0" err="1" smtClean="0"/>
            <a:t>Arsip</a:t>
          </a:r>
          <a:r>
            <a:rPr lang="en-US" dirty="0" smtClean="0"/>
            <a:t> </a:t>
          </a:r>
          <a:r>
            <a:rPr lang="en-US" dirty="0" err="1" smtClean="0"/>
            <a:t>konteksnya</a:t>
          </a:r>
          <a:r>
            <a:rPr lang="en-US" dirty="0" smtClean="0"/>
            <a:t> </a:t>
          </a:r>
          <a:r>
            <a:rPr lang="en-US" dirty="0" err="1" smtClean="0"/>
            <a:t>memiliki</a:t>
          </a:r>
          <a:r>
            <a:rPr lang="en-US" dirty="0" smtClean="0"/>
            <a:t> </a:t>
          </a:r>
          <a:r>
            <a:rPr lang="en-US" dirty="0" err="1" smtClean="0"/>
            <a:t>kronologi</a:t>
          </a:r>
          <a:r>
            <a:rPr lang="en-US" dirty="0" smtClean="0"/>
            <a:t> yang </a:t>
          </a:r>
          <a:r>
            <a:rPr lang="en-US" dirty="0" err="1" smtClean="0"/>
            <a:t>unik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merupakan</a:t>
          </a:r>
          <a:r>
            <a:rPr lang="en-US" dirty="0" smtClean="0"/>
            <a:t> </a:t>
          </a:r>
          <a:r>
            <a:rPr lang="en-US" dirty="0" err="1" smtClean="0"/>
            <a:t>satu-satunya</a:t>
          </a:r>
          <a:r>
            <a:rPr lang="en-US" dirty="0" smtClean="0"/>
            <a:t> </a:t>
          </a:r>
          <a:r>
            <a:rPr lang="en-US" dirty="0" err="1" smtClean="0"/>
            <a:t>produk</a:t>
          </a:r>
          <a:endParaRPr lang="en-US" dirty="0"/>
        </a:p>
      </dgm:t>
    </dgm:pt>
    <dgm:pt modelId="{8F71F11C-E4CB-41F2-A4FE-7F796DE97A2C}" type="parTrans" cxnId="{5CBBAC2E-AE4F-421B-B416-86E836D44B3C}">
      <dgm:prSet/>
      <dgm:spPr/>
      <dgm:t>
        <a:bodyPr/>
        <a:lstStyle/>
        <a:p>
          <a:endParaRPr lang="en-US"/>
        </a:p>
      </dgm:t>
    </dgm:pt>
    <dgm:pt modelId="{3627D935-3525-4322-86E6-CC685C1A1865}" type="sibTrans" cxnId="{5CBBAC2E-AE4F-421B-B416-86E836D44B3C}">
      <dgm:prSet/>
      <dgm:spPr/>
      <dgm:t>
        <a:bodyPr/>
        <a:lstStyle/>
        <a:p>
          <a:endParaRPr lang="en-US"/>
        </a:p>
      </dgm:t>
    </dgm:pt>
    <dgm:pt modelId="{694E6DDC-BBA4-48A6-87B6-F1FEDF77D477}">
      <dgm:prSet/>
      <dgm:spPr/>
      <dgm:t>
        <a:bodyPr/>
        <a:lstStyle/>
        <a:p>
          <a:pPr rtl="0"/>
          <a:r>
            <a:rPr lang="en-US" dirty="0" err="1" smtClean="0"/>
            <a:t>keberadaan</a:t>
          </a:r>
          <a:r>
            <a:rPr lang="en-US" dirty="0" smtClean="0"/>
            <a:t> </a:t>
          </a:r>
          <a:r>
            <a:rPr lang="en-US" dirty="0" err="1" smtClean="0"/>
            <a:t>arsip</a:t>
          </a:r>
          <a:r>
            <a:rPr lang="en-US" dirty="0" smtClean="0"/>
            <a:t>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dipercaya</a:t>
          </a:r>
          <a:r>
            <a:rPr lang="en-US" dirty="0" smtClean="0"/>
            <a:t> </a:t>
          </a:r>
          <a:r>
            <a:rPr lang="en-US" dirty="0" err="1" smtClean="0"/>
            <a:t>sehingga</a:t>
          </a:r>
          <a:r>
            <a:rPr lang="en-US" dirty="0" smtClean="0"/>
            <a:t>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dipergunakan</a:t>
          </a:r>
          <a:r>
            <a:rPr lang="en-US" dirty="0" smtClean="0"/>
            <a:t> </a:t>
          </a:r>
          <a:r>
            <a:rPr lang="en-US" dirty="0" err="1" smtClean="0"/>
            <a:t>sebagai</a:t>
          </a:r>
          <a:r>
            <a:rPr lang="en-US" dirty="0" smtClean="0"/>
            <a:t> </a:t>
          </a:r>
          <a:r>
            <a:rPr lang="en-US" dirty="0" err="1" smtClean="0"/>
            <a:t>bahan</a:t>
          </a:r>
          <a:r>
            <a:rPr lang="en-US" dirty="0" smtClean="0"/>
            <a:t> </a:t>
          </a:r>
          <a:r>
            <a:rPr lang="en-US" dirty="0" err="1" smtClean="0"/>
            <a:t>pendukung</a:t>
          </a:r>
          <a:r>
            <a:rPr lang="en-US" dirty="0" smtClean="0"/>
            <a:t> </a:t>
          </a:r>
          <a:r>
            <a:rPr lang="en-US" dirty="0" err="1" smtClean="0"/>
            <a:t>pelaksanaan</a:t>
          </a:r>
          <a:r>
            <a:rPr lang="en-US" dirty="0" smtClean="0"/>
            <a:t> </a:t>
          </a:r>
          <a:r>
            <a:rPr lang="en-US" dirty="0" err="1" smtClean="0"/>
            <a:t>kegiatan</a:t>
          </a:r>
          <a:r>
            <a:rPr lang="en-US" dirty="0" smtClean="0"/>
            <a:t>.</a:t>
          </a:r>
          <a:br>
            <a:rPr lang="en-US" dirty="0" smtClean="0"/>
          </a:br>
          <a:r>
            <a:rPr lang="en-US" dirty="0" smtClean="0"/>
            <a:t/>
          </a:r>
          <a:br>
            <a:rPr lang="en-US" dirty="0" smtClean="0"/>
          </a:br>
          <a:endParaRPr lang="en-US" dirty="0"/>
        </a:p>
      </dgm:t>
    </dgm:pt>
    <dgm:pt modelId="{0D6E96EB-E0C5-4FE1-91C3-92B3B9763078}" type="parTrans" cxnId="{0C9C98D4-716B-43C6-A97D-B73932C5FFE1}">
      <dgm:prSet/>
      <dgm:spPr/>
      <dgm:t>
        <a:bodyPr/>
        <a:lstStyle/>
        <a:p>
          <a:endParaRPr lang="en-US"/>
        </a:p>
      </dgm:t>
    </dgm:pt>
    <dgm:pt modelId="{445427DC-9D79-4DD4-9194-D1046C8BF497}" type="sibTrans" cxnId="{0C9C98D4-716B-43C6-A97D-B73932C5FFE1}">
      <dgm:prSet/>
      <dgm:spPr/>
      <dgm:t>
        <a:bodyPr/>
        <a:lstStyle/>
        <a:p>
          <a:endParaRPr lang="en-US"/>
        </a:p>
      </dgm:t>
    </dgm:pt>
    <dgm:pt modelId="{FC833DA2-E73C-4190-8015-3EB475B58306}">
      <dgm:prSet/>
      <dgm:spPr/>
      <dgm:t>
        <a:bodyPr/>
        <a:lstStyle/>
        <a:p>
          <a:pPr rtl="0"/>
          <a:r>
            <a:rPr lang="en-US" dirty="0" err="1" smtClean="0">
              <a:solidFill>
                <a:schemeClr val="tx1"/>
              </a:solidFill>
            </a:rPr>
            <a:t>Realible</a:t>
          </a:r>
          <a:endParaRPr lang="en-US" dirty="0">
            <a:solidFill>
              <a:schemeClr val="tx1"/>
            </a:solidFill>
          </a:endParaRPr>
        </a:p>
      </dgm:t>
    </dgm:pt>
    <dgm:pt modelId="{21E37F61-505B-4A72-88B0-207FFDE7C642}" type="parTrans" cxnId="{F7D09AA9-5D90-4A39-9686-4E4350E056E2}">
      <dgm:prSet/>
      <dgm:spPr/>
      <dgm:t>
        <a:bodyPr/>
        <a:lstStyle/>
        <a:p>
          <a:endParaRPr lang="en-US"/>
        </a:p>
      </dgm:t>
    </dgm:pt>
    <dgm:pt modelId="{E4D64470-30BD-4FE6-8EF2-14A9777965A1}" type="sibTrans" cxnId="{F7D09AA9-5D90-4A39-9686-4E4350E056E2}">
      <dgm:prSet/>
      <dgm:spPr/>
      <dgm:t>
        <a:bodyPr/>
        <a:lstStyle/>
        <a:p>
          <a:endParaRPr lang="en-US"/>
        </a:p>
      </dgm:t>
    </dgm:pt>
    <dgm:pt modelId="{FA1A486F-0601-45ED-A2FA-24770A511663}" type="pres">
      <dgm:prSet presAssocID="{09605114-8024-4FFC-AB57-1009BF438D0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BDFB816-BBF6-46E8-8A57-32168FABADE5}" type="pres">
      <dgm:prSet presAssocID="{41CE2496-F0AA-4A20-8630-5171654651F6}" presName="root" presStyleCnt="0"/>
      <dgm:spPr/>
    </dgm:pt>
    <dgm:pt modelId="{DED87E1F-3728-4A52-BEB3-AA35DE09D34C}" type="pres">
      <dgm:prSet presAssocID="{41CE2496-F0AA-4A20-8630-5171654651F6}" presName="rootComposite" presStyleCnt="0"/>
      <dgm:spPr/>
    </dgm:pt>
    <dgm:pt modelId="{365F39B8-EE3D-4517-8AA0-361B0ADD579E}" type="pres">
      <dgm:prSet presAssocID="{41CE2496-F0AA-4A20-8630-5171654651F6}" presName="rootText" presStyleLbl="node1" presStyleIdx="0" presStyleCnt="4"/>
      <dgm:spPr/>
    </dgm:pt>
    <dgm:pt modelId="{A55B9201-1E60-419F-A606-44D4FF1131F5}" type="pres">
      <dgm:prSet presAssocID="{41CE2496-F0AA-4A20-8630-5171654651F6}" presName="rootConnector" presStyleLbl="node1" presStyleIdx="0" presStyleCnt="4"/>
      <dgm:spPr/>
    </dgm:pt>
    <dgm:pt modelId="{3148A422-2B25-4020-99F2-CEF5CE3DCC55}" type="pres">
      <dgm:prSet presAssocID="{41CE2496-F0AA-4A20-8630-5171654651F6}" presName="childShape" presStyleCnt="0"/>
      <dgm:spPr/>
    </dgm:pt>
    <dgm:pt modelId="{C8AD44AB-4197-4B8B-BC95-5EC54B5788E1}" type="pres">
      <dgm:prSet presAssocID="{942833C6-2131-4256-AF68-87C2210B1812}" presName="Name13" presStyleLbl="parChTrans1D2" presStyleIdx="0" presStyleCnt="4"/>
      <dgm:spPr/>
    </dgm:pt>
    <dgm:pt modelId="{846210C3-9CF1-47FC-95A2-3E1F2C9E55C9}" type="pres">
      <dgm:prSet presAssocID="{4B32097E-A77B-4E9C-85E3-4DDB4C1E8E17}" presName="childText" presStyleLbl="bgAcc1" presStyleIdx="0" presStyleCnt="4">
        <dgm:presLayoutVars>
          <dgm:bulletEnabled val="1"/>
        </dgm:presLayoutVars>
      </dgm:prSet>
      <dgm:spPr/>
    </dgm:pt>
    <dgm:pt modelId="{02820840-FCE0-4063-815A-95BE973629B6}" type="pres">
      <dgm:prSet presAssocID="{75DE3F54-847E-4C3A-A666-3558315121D8}" presName="root" presStyleCnt="0"/>
      <dgm:spPr/>
    </dgm:pt>
    <dgm:pt modelId="{ADC57A00-6813-4781-B8AA-D4968D9578F9}" type="pres">
      <dgm:prSet presAssocID="{75DE3F54-847E-4C3A-A666-3558315121D8}" presName="rootComposite" presStyleCnt="0"/>
      <dgm:spPr/>
    </dgm:pt>
    <dgm:pt modelId="{59BA65BD-1363-45E7-92CD-27357D63403D}" type="pres">
      <dgm:prSet presAssocID="{75DE3F54-847E-4C3A-A666-3558315121D8}" presName="rootText" presStyleLbl="node1" presStyleIdx="1" presStyleCnt="4"/>
      <dgm:spPr/>
    </dgm:pt>
    <dgm:pt modelId="{B6D0D2DD-C8ED-4672-AEC0-91F4B102CFB6}" type="pres">
      <dgm:prSet presAssocID="{75DE3F54-847E-4C3A-A666-3558315121D8}" presName="rootConnector" presStyleLbl="node1" presStyleIdx="1" presStyleCnt="4"/>
      <dgm:spPr/>
    </dgm:pt>
    <dgm:pt modelId="{37409051-29AB-41F5-B1CB-6A0F64B4C35D}" type="pres">
      <dgm:prSet presAssocID="{75DE3F54-847E-4C3A-A666-3558315121D8}" presName="childShape" presStyleCnt="0"/>
      <dgm:spPr/>
    </dgm:pt>
    <dgm:pt modelId="{B375650D-8434-4BEA-83B6-E9B948BAF28E}" type="pres">
      <dgm:prSet presAssocID="{4BB7909D-5930-46C1-B8B5-C144DFE69484}" presName="Name13" presStyleLbl="parChTrans1D2" presStyleIdx="1" presStyleCnt="4"/>
      <dgm:spPr/>
    </dgm:pt>
    <dgm:pt modelId="{9302943D-9BF6-4F96-ADE3-DDDEB1B61F1E}" type="pres">
      <dgm:prSet presAssocID="{E1B3AA57-A850-47A9-BC72-060654F119E6}" presName="childText" presStyleLbl="bgAcc1" presStyleIdx="1" presStyleCnt="4">
        <dgm:presLayoutVars>
          <dgm:bulletEnabled val="1"/>
        </dgm:presLayoutVars>
      </dgm:prSet>
      <dgm:spPr/>
    </dgm:pt>
    <dgm:pt modelId="{823C218E-95FD-44FB-B6C1-74A4BECBCD8D}" type="pres">
      <dgm:prSet presAssocID="{855F7723-2EA4-4B0A-AD94-A4CACE711C0A}" presName="root" presStyleCnt="0"/>
      <dgm:spPr/>
    </dgm:pt>
    <dgm:pt modelId="{52223A01-E47E-433A-98C4-5EF898DB3899}" type="pres">
      <dgm:prSet presAssocID="{855F7723-2EA4-4B0A-AD94-A4CACE711C0A}" presName="rootComposite" presStyleCnt="0"/>
      <dgm:spPr/>
    </dgm:pt>
    <dgm:pt modelId="{6B66C3CE-4209-455A-9E58-DA99F3A30EC0}" type="pres">
      <dgm:prSet presAssocID="{855F7723-2EA4-4B0A-AD94-A4CACE711C0A}" presName="rootText" presStyleLbl="node1" presStyleIdx="2" presStyleCnt="4"/>
      <dgm:spPr/>
    </dgm:pt>
    <dgm:pt modelId="{25764C25-E39C-4CCD-94DF-68F43B89E20D}" type="pres">
      <dgm:prSet presAssocID="{855F7723-2EA4-4B0A-AD94-A4CACE711C0A}" presName="rootConnector" presStyleLbl="node1" presStyleIdx="2" presStyleCnt="4"/>
      <dgm:spPr/>
    </dgm:pt>
    <dgm:pt modelId="{313B75D9-B9B0-404F-A143-265C7097B5D4}" type="pres">
      <dgm:prSet presAssocID="{855F7723-2EA4-4B0A-AD94-A4CACE711C0A}" presName="childShape" presStyleCnt="0"/>
      <dgm:spPr/>
    </dgm:pt>
    <dgm:pt modelId="{1CF3D9CA-4903-461A-8259-B8C407D05B4E}" type="pres">
      <dgm:prSet presAssocID="{8F71F11C-E4CB-41F2-A4FE-7F796DE97A2C}" presName="Name13" presStyleLbl="parChTrans1D2" presStyleIdx="2" presStyleCnt="4"/>
      <dgm:spPr/>
    </dgm:pt>
    <dgm:pt modelId="{45A21E14-75F7-43E9-B82D-E91BBE7404E1}" type="pres">
      <dgm:prSet presAssocID="{F59292CA-E4CE-4BD0-BFE2-7197AA5D8BDD}" presName="childText" presStyleLbl="bgAcc1" presStyleIdx="2" presStyleCnt="4">
        <dgm:presLayoutVars>
          <dgm:bulletEnabled val="1"/>
        </dgm:presLayoutVars>
      </dgm:prSet>
      <dgm:spPr/>
    </dgm:pt>
    <dgm:pt modelId="{2897F92A-C1A1-4C23-9BBC-EC4CD0201853}" type="pres">
      <dgm:prSet presAssocID="{FC833DA2-E73C-4190-8015-3EB475B58306}" presName="root" presStyleCnt="0"/>
      <dgm:spPr/>
    </dgm:pt>
    <dgm:pt modelId="{2D38EF57-82F6-40E9-BF95-86CF051F7FFB}" type="pres">
      <dgm:prSet presAssocID="{FC833DA2-E73C-4190-8015-3EB475B58306}" presName="rootComposite" presStyleCnt="0"/>
      <dgm:spPr/>
    </dgm:pt>
    <dgm:pt modelId="{434D4599-7138-4428-8056-4DBE0DD7EFDD}" type="pres">
      <dgm:prSet presAssocID="{FC833DA2-E73C-4190-8015-3EB475B58306}" presName="rootText" presStyleLbl="node1" presStyleIdx="3" presStyleCnt="4"/>
      <dgm:spPr/>
      <dgm:t>
        <a:bodyPr/>
        <a:lstStyle/>
        <a:p>
          <a:endParaRPr lang="en-US"/>
        </a:p>
      </dgm:t>
    </dgm:pt>
    <dgm:pt modelId="{F1AA8AE1-23FA-4077-B7BD-A0A8CDC48142}" type="pres">
      <dgm:prSet presAssocID="{FC833DA2-E73C-4190-8015-3EB475B58306}" presName="rootConnector" presStyleLbl="node1" presStyleIdx="3" presStyleCnt="4"/>
      <dgm:spPr/>
    </dgm:pt>
    <dgm:pt modelId="{84294787-D438-4FED-BB7B-F8833FA3C189}" type="pres">
      <dgm:prSet presAssocID="{FC833DA2-E73C-4190-8015-3EB475B58306}" presName="childShape" presStyleCnt="0"/>
      <dgm:spPr/>
    </dgm:pt>
    <dgm:pt modelId="{3607D032-C30E-4543-8952-1C700786779D}" type="pres">
      <dgm:prSet presAssocID="{0D6E96EB-E0C5-4FE1-91C3-92B3B9763078}" presName="Name13" presStyleLbl="parChTrans1D2" presStyleIdx="3" presStyleCnt="4"/>
      <dgm:spPr/>
    </dgm:pt>
    <dgm:pt modelId="{E698758D-F075-4E91-9B44-8559A569EB5D}" type="pres">
      <dgm:prSet presAssocID="{694E6DDC-BBA4-48A6-87B6-F1FEDF77D477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D61374EF-0CEF-4C1F-81E5-A573877947D4}" srcId="{09605114-8024-4FFC-AB57-1009BF438D0D}" destId="{75DE3F54-847E-4C3A-A666-3558315121D8}" srcOrd="1" destOrd="0" parTransId="{70A1295E-4641-41E0-A607-FAAC3925D32E}" sibTransId="{A4A38C68-51DF-482D-8D9A-13112EC4DF4A}"/>
    <dgm:cxn modelId="{DDC1DABE-450B-4172-A2AD-FE46B01C7F62}" type="presOf" srcId="{F59292CA-E4CE-4BD0-BFE2-7197AA5D8BDD}" destId="{45A21E14-75F7-43E9-B82D-E91BBE7404E1}" srcOrd="0" destOrd="0" presId="urn:microsoft.com/office/officeart/2005/8/layout/hierarchy3"/>
    <dgm:cxn modelId="{5557AD5F-6B35-4C2D-9BDA-E69FF41A8301}" type="presOf" srcId="{855F7723-2EA4-4B0A-AD94-A4CACE711C0A}" destId="{25764C25-E39C-4CCD-94DF-68F43B89E20D}" srcOrd="1" destOrd="0" presId="urn:microsoft.com/office/officeart/2005/8/layout/hierarchy3"/>
    <dgm:cxn modelId="{9C9A4355-78B6-4394-A979-FCB21EBCFDA7}" type="presOf" srcId="{4B32097E-A77B-4E9C-85E3-4DDB4C1E8E17}" destId="{846210C3-9CF1-47FC-95A2-3E1F2C9E55C9}" srcOrd="0" destOrd="0" presId="urn:microsoft.com/office/officeart/2005/8/layout/hierarchy3"/>
    <dgm:cxn modelId="{B09F8731-3F8D-4004-95BC-E5F45B1EA5DF}" type="presOf" srcId="{4BB7909D-5930-46C1-B8B5-C144DFE69484}" destId="{B375650D-8434-4BEA-83B6-E9B948BAF28E}" srcOrd="0" destOrd="0" presId="urn:microsoft.com/office/officeart/2005/8/layout/hierarchy3"/>
    <dgm:cxn modelId="{9E89986E-62BE-45F7-BE69-05103DC1E268}" type="presOf" srcId="{942833C6-2131-4256-AF68-87C2210B1812}" destId="{C8AD44AB-4197-4B8B-BC95-5EC54B5788E1}" srcOrd="0" destOrd="0" presId="urn:microsoft.com/office/officeart/2005/8/layout/hierarchy3"/>
    <dgm:cxn modelId="{C837BFFA-944D-4CBE-B63A-74FF1089A339}" type="presOf" srcId="{694E6DDC-BBA4-48A6-87B6-F1FEDF77D477}" destId="{E698758D-F075-4E91-9B44-8559A569EB5D}" srcOrd="0" destOrd="0" presId="urn:microsoft.com/office/officeart/2005/8/layout/hierarchy3"/>
    <dgm:cxn modelId="{CDF44D14-A285-4FCB-88FB-BE939E6CA637}" type="presOf" srcId="{75DE3F54-847E-4C3A-A666-3558315121D8}" destId="{B6D0D2DD-C8ED-4672-AEC0-91F4B102CFB6}" srcOrd="1" destOrd="0" presId="urn:microsoft.com/office/officeart/2005/8/layout/hierarchy3"/>
    <dgm:cxn modelId="{C680CCAB-1814-4C26-9AD9-6F0F17495BE1}" srcId="{41CE2496-F0AA-4A20-8630-5171654651F6}" destId="{4B32097E-A77B-4E9C-85E3-4DDB4C1E8E17}" srcOrd="0" destOrd="0" parTransId="{942833C6-2131-4256-AF68-87C2210B1812}" sibTransId="{1B1F0E8D-12B0-4679-AE66-178C5F35219A}"/>
    <dgm:cxn modelId="{33CED39C-A995-475F-AFAA-D09874247707}" type="presOf" srcId="{41CE2496-F0AA-4A20-8630-5171654651F6}" destId="{365F39B8-EE3D-4517-8AA0-361B0ADD579E}" srcOrd="0" destOrd="0" presId="urn:microsoft.com/office/officeart/2005/8/layout/hierarchy3"/>
    <dgm:cxn modelId="{DAE662A0-B3E8-425B-A515-439E938DFB35}" srcId="{09605114-8024-4FFC-AB57-1009BF438D0D}" destId="{41CE2496-F0AA-4A20-8630-5171654651F6}" srcOrd="0" destOrd="0" parTransId="{59171D5F-04C9-40EA-BC24-AF7B2D0FE5E6}" sibTransId="{BE924C4D-7E56-45FD-B340-4C6DBA94CBCD}"/>
    <dgm:cxn modelId="{0C9C98D4-716B-43C6-A97D-B73932C5FFE1}" srcId="{FC833DA2-E73C-4190-8015-3EB475B58306}" destId="{694E6DDC-BBA4-48A6-87B6-F1FEDF77D477}" srcOrd="0" destOrd="0" parTransId="{0D6E96EB-E0C5-4FE1-91C3-92B3B9763078}" sibTransId="{445427DC-9D79-4DD4-9194-D1046C8BF497}"/>
    <dgm:cxn modelId="{74287B74-ED91-4BCE-AB3A-6BA1446E5995}" type="presOf" srcId="{09605114-8024-4FFC-AB57-1009BF438D0D}" destId="{FA1A486F-0601-45ED-A2FA-24770A511663}" srcOrd="0" destOrd="0" presId="urn:microsoft.com/office/officeart/2005/8/layout/hierarchy3"/>
    <dgm:cxn modelId="{E8D59584-AC09-4E6D-ADB0-724E79D9A765}" type="presOf" srcId="{0D6E96EB-E0C5-4FE1-91C3-92B3B9763078}" destId="{3607D032-C30E-4543-8952-1C700786779D}" srcOrd="0" destOrd="0" presId="urn:microsoft.com/office/officeart/2005/8/layout/hierarchy3"/>
    <dgm:cxn modelId="{5CBBAC2E-AE4F-421B-B416-86E836D44B3C}" srcId="{855F7723-2EA4-4B0A-AD94-A4CACE711C0A}" destId="{F59292CA-E4CE-4BD0-BFE2-7197AA5D8BDD}" srcOrd="0" destOrd="0" parTransId="{8F71F11C-E4CB-41F2-A4FE-7F796DE97A2C}" sibTransId="{3627D935-3525-4322-86E6-CC685C1A1865}"/>
    <dgm:cxn modelId="{F6190CB0-90A1-457B-ACA6-5F7010821608}" type="presOf" srcId="{855F7723-2EA4-4B0A-AD94-A4CACE711C0A}" destId="{6B66C3CE-4209-455A-9E58-DA99F3A30EC0}" srcOrd="0" destOrd="0" presId="urn:microsoft.com/office/officeart/2005/8/layout/hierarchy3"/>
    <dgm:cxn modelId="{9CDC0C60-0DBE-4670-B7AF-4D2C222D669D}" type="presOf" srcId="{75DE3F54-847E-4C3A-A666-3558315121D8}" destId="{59BA65BD-1363-45E7-92CD-27357D63403D}" srcOrd="0" destOrd="0" presId="urn:microsoft.com/office/officeart/2005/8/layout/hierarchy3"/>
    <dgm:cxn modelId="{F7D09AA9-5D90-4A39-9686-4E4350E056E2}" srcId="{09605114-8024-4FFC-AB57-1009BF438D0D}" destId="{FC833DA2-E73C-4190-8015-3EB475B58306}" srcOrd="3" destOrd="0" parTransId="{21E37F61-505B-4A72-88B0-207FFDE7C642}" sibTransId="{E4D64470-30BD-4FE6-8EF2-14A9777965A1}"/>
    <dgm:cxn modelId="{A0E6086F-EF9B-420E-8915-475E475FF12A}" type="presOf" srcId="{FC833DA2-E73C-4190-8015-3EB475B58306}" destId="{F1AA8AE1-23FA-4077-B7BD-A0A8CDC48142}" srcOrd="1" destOrd="0" presId="urn:microsoft.com/office/officeart/2005/8/layout/hierarchy3"/>
    <dgm:cxn modelId="{22933040-F2E0-4A93-B6B3-B958AB63A6C0}" type="presOf" srcId="{41CE2496-F0AA-4A20-8630-5171654651F6}" destId="{A55B9201-1E60-419F-A606-44D4FF1131F5}" srcOrd="1" destOrd="0" presId="urn:microsoft.com/office/officeart/2005/8/layout/hierarchy3"/>
    <dgm:cxn modelId="{E74CE1AF-4F13-496E-BD04-6702322E450A}" type="presOf" srcId="{E1B3AA57-A850-47A9-BC72-060654F119E6}" destId="{9302943D-9BF6-4F96-ADE3-DDDEB1B61F1E}" srcOrd="0" destOrd="0" presId="urn:microsoft.com/office/officeart/2005/8/layout/hierarchy3"/>
    <dgm:cxn modelId="{2D3DFC5D-88B2-4E5A-907E-7635CE9C0E26}" srcId="{09605114-8024-4FFC-AB57-1009BF438D0D}" destId="{855F7723-2EA4-4B0A-AD94-A4CACE711C0A}" srcOrd="2" destOrd="0" parTransId="{0ECC8F75-ED56-462A-AD6B-52AA83842146}" sibTransId="{0BADFE91-A77A-4BC8-AC70-91D8DD32A386}"/>
    <dgm:cxn modelId="{686C6F0F-CFC2-44ED-9B3B-21E8F976CF7A}" type="presOf" srcId="{FC833DA2-E73C-4190-8015-3EB475B58306}" destId="{434D4599-7138-4428-8056-4DBE0DD7EFDD}" srcOrd="0" destOrd="0" presId="urn:microsoft.com/office/officeart/2005/8/layout/hierarchy3"/>
    <dgm:cxn modelId="{21FAE85A-24CD-46BA-85CC-4A06EFFA85DB}" srcId="{75DE3F54-847E-4C3A-A666-3558315121D8}" destId="{E1B3AA57-A850-47A9-BC72-060654F119E6}" srcOrd="0" destOrd="0" parTransId="{4BB7909D-5930-46C1-B8B5-C144DFE69484}" sibTransId="{CC92B30B-7655-4851-BDDF-A4405A8E2A56}"/>
    <dgm:cxn modelId="{9FACE438-B961-484B-B4A1-609EF16E3AB0}" type="presOf" srcId="{8F71F11C-E4CB-41F2-A4FE-7F796DE97A2C}" destId="{1CF3D9CA-4903-461A-8259-B8C407D05B4E}" srcOrd="0" destOrd="0" presId="urn:microsoft.com/office/officeart/2005/8/layout/hierarchy3"/>
    <dgm:cxn modelId="{BD205488-9AFB-4F9A-8A53-73C167AD6B10}" type="presParOf" srcId="{FA1A486F-0601-45ED-A2FA-24770A511663}" destId="{EBDFB816-BBF6-46E8-8A57-32168FABADE5}" srcOrd="0" destOrd="0" presId="urn:microsoft.com/office/officeart/2005/8/layout/hierarchy3"/>
    <dgm:cxn modelId="{8EB3525D-4146-4642-B436-5F4700AE986B}" type="presParOf" srcId="{EBDFB816-BBF6-46E8-8A57-32168FABADE5}" destId="{DED87E1F-3728-4A52-BEB3-AA35DE09D34C}" srcOrd="0" destOrd="0" presId="urn:microsoft.com/office/officeart/2005/8/layout/hierarchy3"/>
    <dgm:cxn modelId="{AFEBAB67-CE1A-4CE3-80B9-224A5DFA3311}" type="presParOf" srcId="{DED87E1F-3728-4A52-BEB3-AA35DE09D34C}" destId="{365F39B8-EE3D-4517-8AA0-361B0ADD579E}" srcOrd="0" destOrd="0" presId="urn:microsoft.com/office/officeart/2005/8/layout/hierarchy3"/>
    <dgm:cxn modelId="{E3B649C0-E350-47FE-B2CE-C5B87BFF8AD3}" type="presParOf" srcId="{DED87E1F-3728-4A52-BEB3-AA35DE09D34C}" destId="{A55B9201-1E60-419F-A606-44D4FF1131F5}" srcOrd="1" destOrd="0" presId="urn:microsoft.com/office/officeart/2005/8/layout/hierarchy3"/>
    <dgm:cxn modelId="{B885C5E6-0C3C-49F1-ABA5-6195BFBE1CBD}" type="presParOf" srcId="{EBDFB816-BBF6-46E8-8A57-32168FABADE5}" destId="{3148A422-2B25-4020-99F2-CEF5CE3DCC55}" srcOrd="1" destOrd="0" presId="urn:microsoft.com/office/officeart/2005/8/layout/hierarchy3"/>
    <dgm:cxn modelId="{8489910C-759A-4BC4-A76B-65BA409A146C}" type="presParOf" srcId="{3148A422-2B25-4020-99F2-CEF5CE3DCC55}" destId="{C8AD44AB-4197-4B8B-BC95-5EC54B5788E1}" srcOrd="0" destOrd="0" presId="urn:microsoft.com/office/officeart/2005/8/layout/hierarchy3"/>
    <dgm:cxn modelId="{D3611838-3220-4BF1-84A7-71E7B57AF65A}" type="presParOf" srcId="{3148A422-2B25-4020-99F2-CEF5CE3DCC55}" destId="{846210C3-9CF1-47FC-95A2-3E1F2C9E55C9}" srcOrd="1" destOrd="0" presId="urn:microsoft.com/office/officeart/2005/8/layout/hierarchy3"/>
    <dgm:cxn modelId="{307A9370-B4BD-4195-9FCC-55CB99DD42F1}" type="presParOf" srcId="{FA1A486F-0601-45ED-A2FA-24770A511663}" destId="{02820840-FCE0-4063-815A-95BE973629B6}" srcOrd="1" destOrd="0" presId="urn:microsoft.com/office/officeart/2005/8/layout/hierarchy3"/>
    <dgm:cxn modelId="{855FBB96-A512-48AB-BA2F-D5A7710E0A25}" type="presParOf" srcId="{02820840-FCE0-4063-815A-95BE973629B6}" destId="{ADC57A00-6813-4781-B8AA-D4968D9578F9}" srcOrd="0" destOrd="0" presId="urn:microsoft.com/office/officeart/2005/8/layout/hierarchy3"/>
    <dgm:cxn modelId="{8D94ABA8-AFDB-4084-B4B3-D3339FE55911}" type="presParOf" srcId="{ADC57A00-6813-4781-B8AA-D4968D9578F9}" destId="{59BA65BD-1363-45E7-92CD-27357D63403D}" srcOrd="0" destOrd="0" presId="urn:microsoft.com/office/officeart/2005/8/layout/hierarchy3"/>
    <dgm:cxn modelId="{3042260B-CEED-4C6F-851C-94203AE2BF9B}" type="presParOf" srcId="{ADC57A00-6813-4781-B8AA-D4968D9578F9}" destId="{B6D0D2DD-C8ED-4672-AEC0-91F4B102CFB6}" srcOrd="1" destOrd="0" presId="urn:microsoft.com/office/officeart/2005/8/layout/hierarchy3"/>
    <dgm:cxn modelId="{F8F004C1-03C5-4884-B48C-CBDBD2B39A90}" type="presParOf" srcId="{02820840-FCE0-4063-815A-95BE973629B6}" destId="{37409051-29AB-41F5-B1CB-6A0F64B4C35D}" srcOrd="1" destOrd="0" presId="urn:microsoft.com/office/officeart/2005/8/layout/hierarchy3"/>
    <dgm:cxn modelId="{A4064614-4A01-4FAE-B432-E4C351EFD9DD}" type="presParOf" srcId="{37409051-29AB-41F5-B1CB-6A0F64B4C35D}" destId="{B375650D-8434-4BEA-83B6-E9B948BAF28E}" srcOrd="0" destOrd="0" presId="urn:microsoft.com/office/officeart/2005/8/layout/hierarchy3"/>
    <dgm:cxn modelId="{E253A03A-2A01-4DCB-B2A0-23506FC1FD55}" type="presParOf" srcId="{37409051-29AB-41F5-B1CB-6A0F64B4C35D}" destId="{9302943D-9BF6-4F96-ADE3-DDDEB1B61F1E}" srcOrd="1" destOrd="0" presId="urn:microsoft.com/office/officeart/2005/8/layout/hierarchy3"/>
    <dgm:cxn modelId="{1B748B56-0C95-43B2-9BF8-7189AAC53C61}" type="presParOf" srcId="{FA1A486F-0601-45ED-A2FA-24770A511663}" destId="{823C218E-95FD-44FB-B6C1-74A4BECBCD8D}" srcOrd="2" destOrd="0" presId="urn:microsoft.com/office/officeart/2005/8/layout/hierarchy3"/>
    <dgm:cxn modelId="{64F8C1EE-1A05-4E54-84E2-975EED54726D}" type="presParOf" srcId="{823C218E-95FD-44FB-B6C1-74A4BECBCD8D}" destId="{52223A01-E47E-433A-98C4-5EF898DB3899}" srcOrd="0" destOrd="0" presId="urn:microsoft.com/office/officeart/2005/8/layout/hierarchy3"/>
    <dgm:cxn modelId="{2559C252-7A5A-4522-B03D-8EB109FE8E80}" type="presParOf" srcId="{52223A01-E47E-433A-98C4-5EF898DB3899}" destId="{6B66C3CE-4209-455A-9E58-DA99F3A30EC0}" srcOrd="0" destOrd="0" presId="urn:microsoft.com/office/officeart/2005/8/layout/hierarchy3"/>
    <dgm:cxn modelId="{970E6402-4CAA-4C41-A946-1AD48B04E273}" type="presParOf" srcId="{52223A01-E47E-433A-98C4-5EF898DB3899}" destId="{25764C25-E39C-4CCD-94DF-68F43B89E20D}" srcOrd="1" destOrd="0" presId="urn:microsoft.com/office/officeart/2005/8/layout/hierarchy3"/>
    <dgm:cxn modelId="{A79C79D2-9ACC-46EE-BBDB-C1F92D5446E4}" type="presParOf" srcId="{823C218E-95FD-44FB-B6C1-74A4BECBCD8D}" destId="{313B75D9-B9B0-404F-A143-265C7097B5D4}" srcOrd="1" destOrd="0" presId="urn:microsoft.com/office/officeart/2005/8/layout/hierarchy3"/>
    <dgm:cxn modelId="{86FAEFD4-4D01-4ABF-9C26-D15C6E4A960B}" type="presParOf" srcId="{313B75D9-B9B0-404F-A143-265C7097B5D4}" destId="{1CF3D9CA-4903-461A-8259-B8C407D05B4E}" srcOrd="0" destOrd="0" presId="urn:microsoft.com/office/officeart/2005/8/layout/hierarchy3"/>
    <dgm:cxn modelId="{FE7CC5C0-CBB2-406A-9312-4A8636F57B61}" type="presParOf" srcId="{313B75D9-B9B0-404F-A143-265C7097B5D4}" destId="{45A21E14-75F7-43E9-B82D-E91BBE7404E1}" srcOrd="1" destOrd="0" presId="urn:microsoft.com/office/officeart/2005/8/layout/hierarchy3"/>
    <dgm:cxn modelId="{607FF8FA-5358-40C5-AF75-D65568B2D6A8}" type="presParOf" srcId="{FA1A486F-0601-45ED-A2FA-24770A511663}" destId="{2897F92A-C1A1-4C23-9BBC-EC4CD0201853}" srcOrd="3" destOrd="0" presId="urn:microsoft.com/office/officeart/2005/8/layout/hierarchy3"/>
    <dgm:cxn modelId="{FD7FFFD2-B74C-4564-8C5B-404BA8A73693}" type="presParOf" srcId="{2897F92A-C1A1-4C23-9BBC-EC4CD0201853}" destId="{2D38EF57-82F6-40E9-BF95-86CF051F7FFB}" srcOrd="0" destOrd="0" presId="urn:microsoft.com/office/officeart/2005/8/layout/hierarchy3"/>
    <dgm:cxn modelId="{4ADB8572-C241-403A-BA67-8F7D6B90971B}" type="presParOf" srcId="{2D38EF57-82F6-40E9-BF95-86CF051F7FFB}" destId="{434D4599-7138-4428-8056-4DBE0DD7EFDD}" srcOrd="0" destOrd="0" presId="urn:microsoft.com/office/officeart/2005/8/layout/hierarchy3"/>
    <dgm:cxn modelId="{3CB92F12-AE4D-4E44-BFE1-0CFD4526E396}" type="presParOf" srcId="{2D38EF57-82F6-40E9-BF95-86CF051F7FFB}" destId="{F1AA8AE1-23FA-4077-B7BD-A0A8CDC48142}" srcOrd="1" destOrd="0" presId="urn:microsoft.com/office/officeart/2005/8/layout/hierarchy3"/>
    <dgm:cxn modelId="{15A8DFE2-59F9-4964-A4B0-0E717B94D782}" type="presParOf" srcId="{2897F92A-C1A1-4C23-9BBC-EC4CD0201853}" destId="{84294787-D438-4FED-BB7B-F8833FA3C189}" srcOrd="1" destOrd="0" presId="urn:microsoft.com/office/officeart/2005/8/layout/hierarchy3"/>
    <dgm:cxn modelId="{0C9950E2-E6D3-4589-A4F8-A6C0088B369C}" type="presParOf" srcId="{84294787-D438-4FED-BB7B-F8833FA3C189}" destId="{3607D032-C30E-4543-8952-1C700786779D}" srcOrd="0" destOrd="0" presId="urn:microsoft.com/office/officeart/2005/8/layout/hierarchy3"/>
    <dgm:cxn modelId="{90771AB9-0603-403F-BAA7-3A970837A0DF}" type="presParOf" srcId="{84294787-D438-4FED-BB7B-F8833FA3C189}" destId="{E698758D-F075-4E91-9B44-8559A569EB5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AFA68B-2C46-4454-AAC5-141040FE228D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en-US"/>
        </a:p>
      </dgm:t>
    </dgm:pt>
    <dgm:pt modelId="{A45B65AF-468F-4200-99AD-0ED6A4C5DE9C}">
      <dgm:prSet/>
      <dgm:spPr/>
      <dgm:t>
        <a:bodyPr/>
        <a:lstStyle/>
        <a:p>
          <a:pPr rtl="0"/>
          <a:r>
            <a:rPr lang="en-US" smtClean="0"/>
            <a:t>Mendukung proses pengambilan keputusan</a:t>
          </a:r>
          <a:endParaRPr lang="en-US"/>
        </a:p>
      </dgm:t>
    </dgm:pt>
    <dgm:pt modelId="{179811E6-6464-4AC0-991A-DFABA29D195A}" type="parTrans" cxnId="{E01DD5F2-A3BF-415F-931A-C06D58EFF6C8}">
      <dgm:prSet/>
      <dgm:spPr/>
      <dgm:t>
        <a:bodyPr/>
        <a:lstStyle/>
        <a:p>
          <a:endParaRPr lang="en-US"/>
        </a:p>
      </dgm:t>
    </dgm:pt>
    <dgm:pt modelId="{70CD22A0-F6C0-4EDA-9CB7-D1DE0CFBD97E}" type="sibTrans" cxnId="{E01DD5F2-A3BF-415F-931A-C06D58EFF6C8}">
      <dgm:prSet/>
      <dgm:spPr/>
      <dgm:t>
        <a:bodyPr/>
        <a:lstStyle/>
        <a:p>
          <a:endParaRPr lang="en-US"/>
        </a:p>
      </dgm:t>
    </dgm:pt>
    <dgm:pt modelId="{4A4ABD5F-1232-4B92-9BD9-9C1A28E9519D}">
      <dgm:prSet/>
      <dgm:spPr/>
      <dgm:t>
        <a:bodyPr/>
        <a:lstStyle/>
        <a:p>
          <a:pPr rtl="0"/>
          <a:r>
            <a:rPr lang="en-US" smtClean="0"/>
            <a:t>Menunjang proses perencanaan</a:t>
          </a:r>
          <a:endParaRPr lang="en-US"/>
        </a:p>
      </dgm:t>
    </dgm:pt>
    <dgm:pt modelId="{3676C3E8-AB6C-4510-98ED-22F79B18B2FB}" type="parTrans" cxnId="{FBC560CD-BBA5-4E12-8F7F-F2C1BD0529AF}">
      <dgm:prSet/>
      <dgm:spPr/>
      <dgm:t>
        <a:bodyPr/>
        <a:lstStyle/>
        <a:p>
          <a:endParaRPr lang="en-US"/>
        </a:p>
      </dgm:t>
    </dgm:pt>
    <dgm:pt modelId="{4EDC8AF0-77D5-4D76-81C2-01B133C42C82}" type="sibTrans" cxnId="{FBC560CD-BBA5-4E12-8F7F-F2C1BD0529AF}">
      <dgm:prSet/>
      <dgm:spPr/>
      <dgm:t>
        <a:bodyPr/>
        <a:lstStyle/>
        <a:p>
          <a:endParaRPr lang="en-US"/>
        </a:p>
      </dgm:t>
    </dgm:pt>
    <dgm:pt modelId="{13B9450F-B495-425A-A293-EE1AC87C440E}">
      <dgm:prSet/>
      <dgm:spPr/>
      <dgm:t>
        <a:bodyPr/>
        <a:lstStyle/>
        <a:p>
          <a:pPr rtl="0"/>
          <a:r>
            <a:rPr lang="en-US" smtClean="0"/>
            <a:t>Mendukung pengawasan</a:t>
          </a:r>
          <a:endParaRPr lang="en-US"/>
        </a:p>
      </dgm:t>
    </dgm:pt>
    <dgm:pt modelId="{4095179D-37D8-42EE-9CBD-A5185E4588D9}" type="parTrans" cxnId="{67EA5CD5-CBB0-401D-820B-0C9F1FADEFB6}">
      <dgm:prSet/>
      <dgm:spPr/>
      <dgm:t>
        <a:bodyPr/>
        <a:lstStyle/>
        <a:p>
          <a:endParaRPr lang="en-US"/>
        </a:p>
      </dgm:t>
    </dgm:pt>
    <dgm:pt modelId="{D5F53247-9C6C-4369-B486-5CAE310231DB}" type="sibTrans" cxnId="{67EA5CD5-CBB0-401D-820B-0C9F1FADEFB6}">
      <dgm:prSet/>
      <dgm:spPr/>
      <dgm:t>
        <a:bodyPr/>
        <a:lstStyle/>
        <a:p>
          <a:endParaRPr lang="en-US"/>
        </a:p>
      </dgm:t>
    </dgm:pt>
    <dgm:pt modelId="{A0233EE3-BD74-49FA-95CC-62C090288907}">
      <dgm:prSet/>
      <dgm:spPr/>
      <dgm:t>
        <a:bodyPr/>
        <a:lstStyle/>
        <a:p>
          <a:pPr rtl="0"/>
          <a:r>
            <a:rPr lang="en-US" smtClean="0"/>
            <a:t>Sebagai alat pembuktian</a:t>
          </a:r>
          <a:endParaRPr lang="en-US"/>
        </a:p>
      </dgm:t>
    </dgm:pt>
    <dgm:pt modelId="{D9890B77-181E-4069-978E-87A57A9774F7}" type="parTrans" cxnId="{A7BFBAAD-AC08-496C-B8D1-B2C105D8CAC0}">
      <dgm:prSet/>
      <dgm:spPr/>
      <dgm:t>
        <a:bodyPr/>
        <a:lstStyle/>
        <a:p>
          <a:endParaRPr lang="en-US"/>
        </a:p>
      </dgm:t>
    </dgm:pt>
    <dgm:pt modelId="{01F7587A-321C-45B8-806F-28F7266A9180}" type="sibTrans" cxnId="{A7BFBAAD-AC08-496C-B8D1-B2C105D8CAC0}">
      <dgm:prSet/>
      <dgm:spPr/>
      <dgm:t>
        <a:bodyPr/>
        <a:lstStyle/>
        <a:p>
          <a:endParaRPr lang="en-US"/>
        </a:p>
      </dgm:t>
    </dgm:pt>
    <dgm:pt modelId="{52FD2AA3-986C-41BD-83CC-182D38AC6F64}">
      <dgm:prSet/>
      <dgm:spPr/>
      <dgm:t>
        <a:bodyPr/>
        <a:lstStyle/>
        <a:p>
          <a:pPr rtl="0"/>
          <a:r>
            <a:rPr lang="en-US" smtClean="0"/>
            <a:t>Sebagai memori organisasi</a:t>
          </a:r>
          <a:endParaRPr lang="en-US"/>
        </a:p>
      </dgm:t>
    </dgm:pt>
    <dgm:pt modelId="{CE1B28CF-71BE-4522-AE4E-4D636DBB775C}" type="parTrans" cxnId="{84D6EFA4-B67F-453A-96B9-E7A4B48BACFE}">
      <dgm:prSet/>
      <dgm:spPr/>
      <dgm:t>
        <a:bodyPr/>
        <a:lstStyle/>
        <a:p>
          <a:endParaRPr lang="en-US"/>
        </a:p>
      </dgm:t>
    </dgm:pt>
    <dgm:pt modelId="{9AEF62B3-13D1-447E-8439-ABB6D2A51A5E}" type="sibTrans" cxnId="{84D6EFA4-B67F-453A-96B9-E7A4B48BACFE}">
      <dgm:prSet/>
      <dgm:spPr/>
      <dgm:t>
        <a:bodyPr/>
        <a:lstStyle/>
        <a:p>
          <a:endParaRPr lang="en-US"/>
        </a:p>
      </dgm:t>
    </dgm:pt>
    <dgm:pt modelId="{E9B066DE-D444-4052-AB53-6D2B6D7304F7}">
      <dgm:prSet/>
      <dgm:spPr/>
      <dgm:t>
        <a:bodyPr/>
        <a:lstStyle/>
        <a:p>
          <a:pPr rtl="0"/>
          <a:r>
            <a:rPr lang="en-US" smtClean="0"/>
            <a:t>Dapat digunakan untuk kepentingan publik dan ekonomi</a:t>
          </a:r>
          <a:endParaRPr lang="en-US"/>
        </a:p>
      </dgm:t>
    </dgm:pt>
    <dgm:pt modelId="{78C88922-9816-4425-B63F-A5F068FF577D}" type="parTrans" cxnId="{12E568B5-D045-45F2-8D5C-4604F5A1427D}">
      <dgm:prSet/>
      <dgm:spPr/>
      <dgm:t>
        <a:bodyPr/>
        <a:lstStyle/>
        <a:p>
          <a:endParaRPr lang="en-US"/>
        </a:p>
      </dgm:t>
    </dgm:pt>
    <dgm:pt modelId="{72140035-0F5D-4A84-B357-6906F779D25F}" type="sibTrans" cxnId="{12E568B5-D045-45F2-8D5C-4604F5A1427D}">
      <dgm:prSet/>
      <dgm:spPr/>
      <dgm:t>
        <a:bodyPr/>
        <a:lstStyle/>
        <a:p>
          <a:endParaRPr lang="en-US"/>
        </a:p>
      </dgm:t>
    </dgm:pt>
    <dgm:pt modelId="{4DAB6188-6E2B-4C13-A026-DD96E5AF38FD}" type="pres">
      <dgm:prSet presAssocID="{11AFA68B-2C46-4454-AAC5-141040FE228D}" presName="Name0" presStyleCnt="0">
        <dgm:presLayoutVars>
          <dgm:dir/>
          <dgm:resizeHandles val="exact"/>
        </dgm:presLayoutVars>
      </dgm:prSet>
      <dgm:spPr/>
    </dgm:pt>
    <dgm:pt modelId="{7AC15098-8636-419C-9C0F-9D0EDDD610E1}" type="pres">
      <dgm:prSet presAssocID="{A45B65AF-468F-4200-99AD-0ED6A4C5DE9C}" presName="node" presStyleLbl="node1" presStyleIdx="0" presStyleCnt="6">
        <dgm:presLayoutVars>
          <dgm:bulletEnabled val="1"/>
        </dgm:presLayoutVars>
      </dgm:prSet>
      <dgm:spPr/>
    </dgm:pt>
    <dgm:pt modelId="{D4761521-D248-4A3A-84DC-7ECB9C19AC3A}" type="pres">
      <dgm:prSet presAssocID="{70CD22A0-F6C0-4EDA-9CB7-D1DE0CFBD97E}" presName="sibTrans" presStyleLbl="sibTrans2D1" presStyleIdx="0" presStyleCnt="5"/>
      <dgm:spPr/>
    </dgm:pt>
    <dgm:pt modelId="{00586D14-5D50-41DC-93CB-37AFED4705D7}" type="pres">
      <dgm:prSet presAssocID="{70CD22A0-F6C0-4EDA-9CB7-D1DE0CFBD97E}" presName="connectorText" presStyleLbl="sibTrans2D1" presStyleIdx="0" presStyleCnt="5"/>
      <dgm:spPr/>
    </dgm:pt>
    <dgm:pt modelId="{A00E3847-03C2-4702-B347-A2B6E07F3DC6}" type="pres">
      <dgm:prSet presAssocID="{4A4ABD5F-1232-4B92-9BD9-9C1A28E9519D}" presName="node" presStyleLbl="node1" presStyleIdx="1" presStyleCnt="6">
        <dgm:presLayoutVars>
          <dgm:bulletEnabled val="1"/>
        </dgm:presLayoutVars>
      </dgm:prSet>
      <dgm:spPr/>
    </dgm:pt>
    <dgm:pt modelId="{6707E71B-CA3E-478A-91E8-AB9F46CE26B7}" type="pres">
      <dgm:prSet presAssocID="{4EDC8AF0-77D5-4D76-81C2-01B133C42C82}" presName="sibTrans" presStyleLbl="sibTrans2D1" presStyleIdx="1" presStyleCnt="5"/>
      <dgm:spPr/>
    </dgm:pt>
    <dgm:pt modelId="{769B7A14-77CC-4B31-8493-3B05DB958BE4}" type="pres">
      <dgm:prSet presAssocID="{4EDC8AF0-77D5-4D76-81C2-01B133C42C82}" presName="connectorText" presStyleLbl="sibTrans2D1" presStyleIdx="1" presStyleCnt="5"/>
      <dgm:spPr/>
    </dgm:pt>
    <dgm:pt modelId="{C9D438CB-023D-4963-AFC1-D778B7D2E4C7}" type="pres">
      <dgm:prSet presAssocID="{13B9450F-B495-425A-A293-EE1AC87C440E}" presName="node" presStyleLbl="node1" presStyleIdx="2" presStyleCnt="6">
        <dgm:presLayoutVars>
          <dgm:bulletEnabled val="1"/>
        </dgm:presLayoutVars>
      </dgm:prSet>
      <dgm:spPr/>
    </dgm:pt>
    <dgm:pt modelId="{FCC8E41F-2A89-4407-9D1E-A27F47785906}" type="pres">
      <dgm:prSet presAssocID="{D5F53247-9C6C-4369-B486-5CAE310231DB}" presName="sibTrans" presStyleLbl="sibTrans2D1" presStyleIdx="2" presStyleCnt="5"/>
      <dgm:spPr/>
    </dgm:pt>
    <dgm:pt modelId="{4607F240-1C2C-44D6-8660-221C6904E12D}" type="pres">
      <dgm:prSet presAssocID="{D5F53247-9C6C-4369-B486-5CAE310231DB}" presName="connectorText" presStyleLbl="sibTrans2D1" presStyleIdx="2" presStyleCnt="5"/>
      <dgm:spPr/>
    </dgm:pt>
    <dgm:pt modelId="{5B288EAF-E405-4332-8CA5-3AFAA87FCF02}" type="pres">
      <dgm:prSet presAssocID="{A0233EE3-BD74-49FA-95CC-62C090288907}" presName="node" presStyleLbl="node1" presStyleIdx="3" presStyleCnt="6">
        <dgm:presLayoutVars>
          <dgm:bulletEnabled val="1"/>
        </dgm:presLayoutVars>
      </dgm:prSet>
      <dgm:spPr/>
    </dgm:pt>
    <dgm:pt modelId="{8DC02460-D795-45CF-B2E9-C782331D7DE2}" type="pres">
      <dgm:prSet presAssocID="{01F7587A-321C-45B8-806F-28F7266A9180}" presName="sibTrans" presStyleLbl="sibTrans2D1" presStyleIdx="3" presStyleCnt="5"/>
      <dgm:spPr/>
    </dgm:pt>
    <dgm:pt modelId="{3DF7280B-9016-4A6A-BEEE-89FC32180D94}" type="pres">
      <dgm:prSet presAssocID="{01F7587A-321C-45B8-806F-28F7266A9180}" presName="connectorText" presStyleLbl="sibTrans2D1" presStyleIdx="3" presStyleCnt="5"/>
      <dgm:spPr/>
    </dgm:pt>
    <dgm:pt modelId="{7CC30AB7-3073-4D7C-BD60-8C335F257265}" type="pres">
      <dgm:prSet presAssocID="{52FD2AA3-986C-41BD-83CC-182D38AC6F64}" presName="node" presStyleLbl="node1" presStyleIdx="4" presStyleCnt="6">
        <dgm:presLayoutVars>
          <dgm:bulletEnabled val="1"/>
        </dgm:presLayoutVars>
      </dgm:prSet>
      <dgm:spPr/>
    </dgm:pt>
    <dgm:pt modelId="{21AE3C78-8D30-4DA5-9A86-9BB39CA91B80}" type="pres">
      <dgm:prSet presAssocID="{9AEF62B3-13D1-447E-8439-ABB6D2A51A5E}" presName="sibTrans" presStyleLbl="sibTrans2D1" presStyleIdx="4" presStyleCnt="5"/>
      <dgm:spPr/>
    </dgm:pt>
    <dgm:pt modelId="{733FE0D6-E8C2-4CA2-BD3B-CAB2545BD0FD}" type="pres">
      <dgm:prSet presAssocID="{9AEF62B3-13D1-447E-8439-ABB6D2A51A5E}" presName="connectorText" presStyleLbl="sibTrans2D1" presStyleIdx="4" presStyleCnt="5"/>
      <dgm:spPr/>
    </dgm:pt>
    <dgm:pt modelId="{36A4B4D5-10B8-4FB3-A71B-2F28874FAD77}" type="pres">
      <dgm:prSet presAssocID="{E9B066DE-D444-4052-AB53-6D2B6D7304F7}" presName="node" presStyleLbl="node1" presStyleIdx="5" presStyleCnt="6">
        <dgm:presLayoutVars>
          <dgm:bulletEnabled val="1"/>
        </dgm:presLayoutVars>
      </dgm:prSet>
      <dgm:spPr/>
    </dgm:pt>
  </dgm:ptLst>
  <dgm:cxnLst>
    <dgm:cxn modelId="{58685FDC-EFEB-4C14-A233-C8B38ECCB54C}" type="presOf" srcId="{13B9450F-B495-425A-A293-EE1AC87C440E}" destId="{C9D438CB-023D-4963-AFC1-D778B7D2E4C7}" srcOrd="0" destOrd="0" presId="urn:microsoft.com/office/officeart/2005/8/layout/process1"/>
    <dgm:cxn modelId="{84D6EFA4-B67F-453A-96B9-E7A4B48BACFE}" srcId="{11AFA68B-2C46-4454-AAC5-141040FE228D}" destId="{52FD2AA3-986C-41BD-83CC-182D38AC6F64}" srcOrd="4" destOrd="0" parTransId="{CE1B28CF-71BE-4522-AE4E-4D636DBB775C}" sibTransId="{9AEF62B3-13D1-447E-8439-ABB6D2A51A5E}"/>
    <dgm:cxn modelId="{A7BFBAAD-AC08-496C-B8D1-B2C105D8CAC0}" srcId="{11AFA68B-2C46-4454-AAC5-141040FE228D}" destId="{A0233EE3-BD74-49FA-95CC-62C090288907}" srcOrd="3" destOrd="0" parTransId="{D9890B77-181E-4069-978E-87A57A9774F7}" sibTransId="{01F7587A-321C-45B8-806F-28F7266A9180}"/>
    <dgm:cxn modelId="{1E066F3D-FEDF-4A19-941A-3D6729763A36}" type="presOf" srcId="{A45B65AF-468F-4200-99AD-0ED6A4C5DE9C}" destId="{7AC15098-8636-419C-9C0F-9D0EDDD610E1}" srcOrd="0" destOrd="0" presId="urn:microsoft.com/office/officeart/2005/8/layout/process1"/>
    <dgm:cxn modelId="{684729FE-BDDF-4D13-B99E-0C2A5DD0AF52}" type="presOf" srcId="{D5F53247-9C6C-4369-B486-5CAE310231DB}" destId="{4607F240-1C2C-44D6-8660-221C6904E12D}" srcOrd="1" destOrd="0" presId="urn:microsoft.com/office/officeart/2005/8/layout/process1"/>
    <dgm:cxn modelId="{67EA5CD5-CBB0-401D-820B-0C9F1FADEFB6}" srcId="{11AFA68B-2C46-4454-AAC5-141040FE228D}" destId="{13B9450F-B495-425A-A293-EE1AC87C440E}" srcOrd="2" destOrd="0" parTransId="{4095179D-37D8-42EE-9CBD-A5185E4588D9}" sibTransId="{D5F53247-9C6C-4369-B486-5CAE310231DB}"/>
    <dgm:cxn modelId="{12E568B5-D045-45F2-8D5C-4604F5A1427D}" srcId="{11AFA68B-2C46-4454-AAC5-141040FE228D}" destId="{E9B066DE-D444-4052-AB53-6D2B6D7304F7}" srcOrd="5" destOrd="0" parTransId="{78C88922-9816-4425-B63F-A5F068FF577D}" sibTransId="{72140035-0F5D-4A84-B357-6906F779D25F}"/>
    <dgm:cxn modelId="{B3A3B985-7789-4972-96A4-F2944AAA735B}" type="presOf" srcId="{01F7587A-321C-45B8-806F-28F7266A9180}" destId="{8DC02460-D795-45CF-B2E9-C782331D7DE2}" srcOrd="0" destOrd="0" presId="urn:microsoft.com/office/officeart/2005/8/layout/process1"/>
    <dgm:cxn modelId="{0640CF0A-4C37-42A6-AB68-9EA53C2B1064}" type="presOf" srcId="{70CD22A0-F6C0-4EDA-9CB7-D1DE0CFBD97E}" destId="{00586D14-5D50-41DC-93CB-37AFED4705D7}" srcOrd="1" destOrd="0" presId="urn:microsoft.com/office/officeart/2005/8/layout/process1"/>
    <dgm:cxn modelId="{76203959-2D60-4B08-A989-3AD5A7B35320}" type="presOf" srcId="{E9B066DE-D444-4052-AB53-6D2B6D7304F7}" destId="{36A4B4D5-10B8-4FB3-A71B-2F28874FAD77}" srcOrd="0" destOrd="0" presId="urn:microsoft.com/office/officeart/2005/8/layout/process1"/>
    <dgm:cxn modelId="{C8BCEA85-4631-489C-B39D-460FB3A03ED1}" type="presOf" srcId="{4EDC8AF0-77D5-4D76-81C2-01B133C42C82}" destId="{6707E71B-CA3E-478A-91E8-AB9F46CE26B7}" srcOrd="0" destOrd="0" presId="urn:microsoft.com/office/officeart/2005/8/layout/process1"/>
    <dgm:cxn modelId="{467FCF93-93EE-4B96-B6D3-85A9CA9335A2}" type="presOf" srcId="{52FD2AA3-986C-41BD-83CC-182D38AC6F64}" destId="{7CC30AB7-3073-4D7C-BD60-8C335F257265}" srcOrd="0" destOrd="0" presId="urn:microsoft.com/office/officeart/2005/8/layout/process1"/>
    <dgm:cxn modelId="{94E3BFAA-0D33-4037-844F-5BA288D5EDC1}" type="presOf" srcId="{4A4ABD5F-1232-4B92-9BD9-9C1A28E9519D}" destId="{A00E3847-03C2-4702-B347-A2B6E07F3DC6}" srcOrd="0" destOrd="0" presId="urn:microsoft.com/office/officeart/2005/8/layout/process1"/>
    <dgm:cxn modelId="{B7FEE31B-B3E6-422C-AAEC-582F52C3676E}" type="presOf" srcId="{4EDC8AF0-77D5-4D76-81C2-01B133C42C82}" destId="{769B7A14-77CC-4B31-8493-3B05DB958BE4}" srcOrd="1" destOrd="0" presId="urn:microsoft.com/office/officeart/2005/8/layout/process1"/>
    <dgm:cxn modelId="{E75EA0BC-7E85-4D2F-A826-FD298C88DB35}" type="presOf" srcId="{9AEF62B3-13D1-447E-8439-ABB6D2A51A5E}" destId="{21AE3C78-8D30-4DA5-9A86-9BB39CA91B80}" srcOrd="0" destOrd="0" presId="urn:microsoft.com/office/officeart/2005/8/layout/process1"/>
    <dgm:cxn modelId="{E01DD5F2-A3BF-415F-931A-C06D58EFF6C8}" srcId="{11AFA68B-2C46-4454-AAC5-141040FE228D}" destId="{A45B65AF-468F-4200-99AD-0ED6A4C5DE9C}" srcOrd="0" destOrd="0" parTransId="{179811E6-6464-4AC0-991A-DFABA29D195A}" sibTransId="{70CD22A0-F6C0-4EDA-9CB7-D1DE0CFBD97E}"/>
    <dgm:cxn modelId="{7DFDBB5F-D73C-45E5-9A59-98ACD97E265B}" type="presOf" srcId="{11AFA68B-2C46-4454-AAC5-141040FE228D}" destId="{4DAB6188-6E2B-4C13-A026-DD96E5AF38FD}" srcOrd="0" destOrd="0" presId="urn:microsoft.com/office/officeart/2005/8/layout/process1"/>
    <dgm:cxn modelId="{B46BB5F7-1D63-4D62-8D87-950023DF032E}" type="presOf" srcId="{01F7587A-321C-45B8-806F-28F7266A9180}" destId="{3DF7280B-9016-4A6A-BEEE-89FC32180D94}" srcOrd="1" destOrd="0" presId="urn:microsoft.com/office/officeart/2005/8/layout/process1"/>
    <dgm:cxn modelId="{F0867EFC-BF31-4F8A-8DE0-8EC111BB2555}" type="presOf" srcId="{A0233EE3-BD74-49FA-95CC-62C090288907}" destId="{5B288EAF-E405-4332-8CA5-3AFAA87FCF02}" srcOrd="0" destOrd="0" presId="urn:microsoft.com/office/officeart/2005/8/layout/process1"/>
    <dgm:cxn modelId="{EA0D3B7D-A028-4A9D-81BF-EBD4267BAC7D}" type="presOf" srcId="{9AEF62B3-13D1-447E-8439-ABB6D2A51A5E}" destId="{733FE0D6-E8C2-4CA2-BD3B-CAB2545BD0FD}" srcOrd="1" destOrd="0" presId="urn:microsoft.com/office/officeart/2005/8/layout/process1"/>
    <dgm:cxn modelId="{5B2B0833-2BD7-4C95-B3A4-F1BAF62BCF99}" type="presOf" srcId="{70CD22A0-F6C0-4EDA-9CB7-D1DE0CFBD97E}" destId="{D4761521-D248-4A3A-84DC-7ECB9C19AC3A}" srcOrd="0" destOrd="0" presId="urn:microsoft.com/office/officeart/2005/8/layout/process1"/>
    <dgm:cxn modelId="{0FB019C1-2314-4FE4-A586-35487EB4D723}" type="presOf" srcId="{D5F53247-9C6C-4369-B486-5CAE310231DB}" destId="{FCC8E41F-2A89-4407-9D1E-A27F47785906}" srcOrd="0" destOrd="0" presId="urn:microsoft.com/office/officeart/2005/8/layout/process1"/>
    <dgm:cxn modelId="{FBC560CD-BBA5-4E12-8F7F-F2C1BD0529AF}" srcId="{11AFA68B-2C46-4454-AAC5-141040FE228D}" destId="{4A4ABD5F-1232-4B92-9BD9-9C1A28E9519D}" srcOrd="1" destOrd="0" parTransId="{3676C3E8-AB6C-4510-98ED-22F79B18B2FB}" sibTransId="{4EDC8AF0-77D5-4D76-81C2-01B133C42C82}"/>
    <dgm:cxn modelId="{374183B3-E1D7-40AA-AFC4-06BA7F5D1B09}" type="presParOf" srcId="{4DAB6188-6E2B-4C13-A026-DD96E5AF38FD}" destId="{7AC15098-8636-419C-9C0F-9D0EDDD610E1}" srcOrd="0" destOrd="0" presId="urn:microsoft.com/office/officeart/2005/8/layout/process1"/>
    <dgm:cxn modelId="{40B7DF08-E3B8-45FF-B149-658767B80486}" type="presParOf" srcId="{4DAB6188-6E2B-4C13-A026-DD96E5AF38FD}" destId="{D4761521-D248-4A3A-84DC-7ECB9C19AC3A}" srcOrd="1" destOrd="0" presId="urn:microsoft.com/office/officeart/2005/8/layout/process1"/>
    <dgm:cxn modelId="{9AD105BB-4FEC-4ADF-9D27-94365B7B4890}" type="presParOf" srcId="{D4761521-D248-4A3A-84DC-7ECB9C19AC3A}" destId="{00586D14-5D50-41DC-93CB-37AFED4705D7}" srcOrd="0" destOrd="0" presId="urn:microsoft.com/office/officeart/2005/8/layout/process1"/>
    <dgm:cxn modelId="{189F797E-09A6-4AFF-863A-050DF7DBC077}" type="presParOf" srcId="{4DAB6188-6E2B-4C13-A026-DD96E5AF38FD}" destId="{A00E3847-03C2-4702-B347-A2B6E07F3DC6}" srcOrd="2" destOrd="0" presId="urn:microsoft.com/office/officeart/2005/8/layout/process1"/>
    <dgm:cxn modelId="{8A0B6DE6-BA5C-4023-88D2-0EF48B3002A4}" type="presParOf" srcId="{4DAB6188-6E2B-4C13-A026-DD96E5AF38FD}" destId="{6707E71B-CA3E-478A-91E8-AB9F46CE26B7}" srcOrd="3" destOrd="0" presId="urn:microsoft.com/office/officeart/2005/8/layout/process1"/>
    <dgm:cxn modelId="{A032E6CE-7D80-4CD1-B4B9-7ACCD9DC13E4}" type="presParOf" srcId="{6707E71B-CA3E-478A-91E8-AB9F46CE26B7}" destId="{769B7A14-77CC-4B31-8493-3B05DB958BE4}" srcOrd="0" destOrd="0" presId="urn:microsoft.com/office/officeart/2005/8/layout/process1"/>
    <dgm:cxn modelId="{AF31542F-3EC3-4164-8B49-7640FD6F33CA}" type="presParOf" srcId="{4DAB6188-6E2B-4C13-A026-DD96E5AF38FD}" destId="{C9D438CB-023D-4963-AFC1-D778B7D2E4C7}" srcOrd="4" destOrd="0" presId="urn:microsoft.com/office/officeart/2005/8/layout/process1"/>
    <dgm:cxn modelId="{806E8E2A-9F26-421A-ADF5-61C5670671FF}" type="presParOf" srcId="{4DAB6188-6E2B-4C13-A026-DD96E5AF38FD}" destId="{FCC8E41F-2A89-4407-9D1E-A27F47785906}" srcOrd="5" destOrd="0" presId="urn:microsoft.com/office/officeart/2005/8/layout/process1"/>
    <dgm:cxn modelId="{CAB8B3D0-3A24-4650-9458-5A9745D86BE8}" type="presParOf" srcId="{FCC8E41F-2A89-4407-9D1E-A27F47785906}" destId="{4607F240-1C2C-44D6-8660-221C6904E12D}" srcOrd="0" destOrd="0" presId="urn:microsoft.com/office/officeart/2005/8/layout/process1"/>
    <dgm:cxn modelId="{252D274F-25F3-435B-A99C-77F9DCBA15A6}" type="presParOf" srcId="{4DAB6188-6E2B-4C13-A026-DD96E5AF38FD}" destId="{5B288EAF-E405-4332-8CA5-3AFAA87FCF02}" srcOrd="6" destOrd="0" presId="urn:microsoft.com/office/officeart/2005/8/layout/process1"/>
    <dgm:cxn modelId="{9A41A63D-EBF4-4163-9E89-80EF937B2527}" type="presParOf" srcId="{4DAB6188-6E2B-4C13-A026-DD96E5AF38FD}" destId="{8DC02460-D795-45CF-B2E9-C782331D7DE2}" srcOrd="7" destOrd="0" presId="urn:microsoft.com/office/officeart/2005/8/layout/process1"/>
    <dgm:cxn modelId="{41C1182B-86C5-4F68-AF20-EC50235C9D9E}" type="presParOf" srcId="{8DC02460-D795-45CF-B2E9-C782331D7DE2}" destId="{3DF7280B-9016-4A6A-BEEE-89FC32180D94}" srcOrd="0" destOrd="0" presId="urn:microsoft.com/office/officeart/2005/8/layout/process1"/>
    <dgm:cxn modelId="{9D5C5A72-94EB-4482-B593-67FD15731DF2}" type="presParOf" srcId="{4DAB6188-6E2B-4C13-A026-DD96E5AF38FD}" destId="{7CC30AB7-3073-4D7C-BD60-8C335F257265}" srcOrd="8" destOrd="0" presId="urn:microsoft.com/office/officeart/2005/8/layout/process1"/>
    <dgm:cxn modelId="{60D59FD9-84FA-4441-BB44-2FD3534CEFBF}" type="presParOf" srcId="{4DAB6188-6E2B-4C13-A026-DD96E5AF38FD}" destId="{21AE3C78-8D30-4DA5-9A86-9BB39CA91B80}" srcOrd="9" destOrd="0" presId="urn:microsoft.com/office/officeart/2005/8/layout/process1"/>
    <dgm:cxn modelId="{A0190B0A-CDC1-47A8-A87F-EDDCF99CC837}" type="presParOf" srcId="{21AE3C78-8D30-4DA5-9A86-9BB39CA91B80}" destId="{733FE0D6-E8C2-4CA2-BD3B-CAB2545BD0FD}" srcOrd="0" destOrd="0" presId="urn:microsoft.com/office/officeart/2005/8/layout/process1"/>
    <dgm:cxn modelId="{7DF30A17-05BA-4FC3-98F3-6D0CEC8C9304}" type="presParOf" srcId="{4DAB6188-6E2B-4C13-A026-DD96E5AF38FD}" destId="{36A4B4D5-10B8-4FB3-A71B-2F28874FAD77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28A4E0-BA03-4712-8551-5EFB4F315DD4}" type="doc">
      <dgm:prSet loTypeId="urn:microsoft.com/office/officeart/2005/8/layout/cycle2" loCatId="cycle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E5AA2B45-FABD-4405-91B0-E28B04D43669}">
      <dgm:prSet/>
      <dgm:spPr/>
      <dgm:t>
        <a:bodyPr/>
        <a:lstStyle/>
        <a:p>
          <a:pPr rtl="0"/>
          <a:r>
            <a:rPr lang="en-US" dirty="0" err="1" smtClean="0"/>
            <a:t>penciptaan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penerimaan</a:t>
          </a:r>
          <a:r>
            <a:rPr lang="en-US" dirty="0" smtClean="0"/>
            <a:t> (creation and receipt)</a:t>
          </a:r>
          <a:endParaRPr lang="en-US" dirty="0"/>
        </a:p>
      </dgm:t>
    </dgm:pt>
    <dgm:pt modelId="{6FA6DB39-6BA6-42C1-BEFC-32D72020EC66}" type="parTrans" cxnId="{563E9837-FB9D-4F75-92AF-69D8848D91AD}">
      <dgm:prSet/>
      <dgm:spPr/>
      <dgm:t>
        <a:bodyPr/>
        <a:lstStyle/>
        <a:p>
          <a:endParaRPr lang="en-US"/>
        </a:p>
      </dgm:t>
    </dgm:pt>
    <dgm:pt modelId="{29459426-0C78-429A-88BF-5B479FCBC940}" type="sibTrans" cxnId="{563E9837-FB9D-4F75-92AF-69D8848D91AD}">
      <dgm:prSet/>
      <dgm:spPr/>
      <dgm:t>
        <a:bodyPr/>
        <a:lstStyle/>
        <a:p>
          <a:endParaRPr lang="en-US"/>
        </a:p>
      </dgm:t>
    </dgm:pt>
    <dgm:pt modelId="{B13C40CA-00AD-4FF9-B329-0688183F738E}">
      <dgm:prSet/>
      <dgm:spPr/>
      <dgm:t>
        <a:bodyPr/>
        <a:lstStyle/>
        <a:p>
          <a:pPr rtl="0"/>
          <a:r>
            <a:rPr lang="en-US" smtClean="0"/>
            <a:t>pendistribusian (distribution)</a:t>
          </a:r>
          <a:endParaRPr lang="en-US"/>
        </a:p>
      </dgm:t>
    </dgm:pt>
    <dgm:pt modelId="{E0EE34FF-6B84-4637-A990-A9791108A331}" type="parTrans" cxnId="{2B30C55C-4276-4823-A47F-C24FFE532009}">
      <dgm:prSet/>
      <dgm:spPr/>
      <dgm:t>
        <a:bodyPr/>
        <a:lstStyle/>
        <a:p>
          <a:endParaRPr lang="en-US"/>
        </a:p>
      </dgm:t>
    </dgm:pt>
    <dgm:pt modelId="{D9FE569E-49BB-4082-B69F-F8B6A80C580B}" type="sibTrans" cxnId="{2B30C55C-4276-4823-A47F-C24FFE532009}">
      <dgm:prSet/>
      <dgm:spPr/>
      <dgm:t>
        <a:bodyPr/>
        <a:lstStyle/>
        <a:p>
          <a:endParaRPr lang="en-US"/>
        </a:p>
      </dgm:t>
    </dgm:pt>
    <dgm:pt modelId="{891E15F2-9E52-4580-BF49-B540B8EFF609}">
      <dgm:prSet/>
      <dgm:spPr/>
      <dgm:t>
        <a:bodyPr/>
        <a:lstStyle/>
        <a:p>
          <a:pPr rtl="0"/>
          <a:r>
            <a:rPr lang="en-US" smtClean="0"/>
            <a:t>penggunaan (use)</a:t>
          </a:r>
          <a:endParaRPr lang="en-US"/>
        </a:p>
      </dgm:t>
    </dgm:pt>
    <dgm:pt modelId="{8DDE264D-AA04-4317-BF0E-4F0F47202D0F}" type="parTrans" cxnId="{C03D5404-0B37-4A0F-8234-CAE346A295E7}">
      <dgm:prSet/>
      <dgm:spPr/>
      <dgm:t>
        <a:bodyPr/>
        <a:lstStyle/>
        <a:p>
          <a:endParaRPr lang="en-US"/>
        </a:p>
      </dgm:t>
    </dgm:pt>
    <dgm:pt modelId="{7B35F495-68B5-49CE-A16D-C990335DC8AB}" type="sibTrans" cxnId="{C03D5404-0B37-4A0F-8234-CAE346A295E7}">
      <dgm:prSet/>
      <dgm:spPr/>
      <dgm:t>
        <a:bodyPr/>
        <a:lstStyle/>
        <a:p>
          <a:endParaRPr lang="en-US"/>
        </a:p>
      </dgm:t>
    </dgm:pt>
    <dgm:pt modelId="{6B133BB6-FD0A-414F-9E74-0D229C3BA66E}">
      <dgm:prSet/>
      <dgm:spPr/>
      <dgm:t>
        <a:bodyPr/>
        <a:lstStyle/>
        <a:p>
          <a:pPr rtl="0"/>
          <a:r>
            <a:rPr lang="en-US" smtClean="0"/>
            <a:t>pemeliharaan (maintenance) </a:t>
          </a:r>
          <a:endParaRPr lang="en-US"/>
        </a:p>
      </dgm:t>
    </dgm:pt>
    <dgm:pt modelId="{98D8FDD8-C522-4A84-8055-8B8782A1849D}" type="parTrans" cxnId="{1FE64FFC-729E-434A-8C8E-1B0521955708}">
      <dgm:prSet/>
      <dgm:spPr/>
      <dgm:t>
        <a:bodyPr/>
        <a:lstStyle/>
        <a:p>
          <a:endParaRPr lang="en-US"/>
        </a:p>
      </dgm:t>
    </dgm:pt>
    <dgm:pt modelId="{D2364722-2B67-4DEA-8826-C0558FBDF3E4}" type="sibTrans" cxnId="{1FE64FFC-729E-434A-8C8E-1B0521955708}">
      <dgm:prSet/>
      <dgm:spPr/>
      <dgm:t>
        <a:bodyPr/>
        <a:lstStyle/>
        <a:p>
          <a:endParaRPr lang="en-US"/>
        </a:p>
      </dgm:t>
    </dgm:pt>
    <dgm:pt modelId="{09C88E89-E0EB-4D2B-9983-C0E9DB6082EB}">
      <dgm:prSet/>
      <dgm:spPr/>
      <dgm:t>
        <a:bodyPr/>
        <a:lstStyle/>
        <a:p>
          <a:pPr rtl="0"/>
          <a:r>
            <a:rPr lang="en-US" smtClean="0"/>
            <a:t>penyusutan (disposition) suatu arsip.</a:t>
          </a:r>
          <a:endParaRPr lang="en-US"/>
        </a:p>
      </dgm:t>
    </dgm:pt>
    <dgm:pt modelId="{077EC45B-EB14-40FB-8643-740AC976500B}" type="parTrans" cxnId="{2DC503E9-A3E7-45FD-9AE8-84396CC25C0B}">
      <dgm:prSet/>
      <dgm:spPr/>
      <dgm:t>
        <a:bodyPr/>
        <a:lstStyle/>
        <a:p>
          <a:endParaRPr lang="en-US"/>
        </a:p>
      </dgm:t>
    </dgm:pt>
    <dgm:pt modelId="{090E908B-988C-47EB-8EC0-89E3191B0359}" type="sibTrans" cxnId="{2DC503E9-A3E7-45FD-9AE8-84396CC25C0B}">
      <dgm:prSet/>
      <dgm:spPr/>
      <dgm:t>
        <a:bodyPr/>
        <a:lstStyle/>
        <a:p>
          <a:endParaRPr lang="en-US"/>
        </a:p>
      </dgm:t>
    </dgm:pt>
    <dgm:pt modelId="{8592D000-203A-44B7-998C-A37CE15D3891}" type="pres">
      <dgm:prSet presAssocID="{F428A4E0-BA03-4712-8551-5EFB4F315DD4}" presName="cycle" presStyleCnt="0">
        <dgm:presLayoutVars>
          <dgm:dir/>
          <dgm:resizeHandles val="exact"/>
        </dgm:presLayoutVars>
      </dgm:prSet>
      <dgm:spPr/>
    </dgm:pt>
    <dgm:pt modelId="{5AF54F5E-ACDB-4A69-A6B3-94872FCC5439}" type="pres">
      <dgm:prSet presAssocID="{E5AA2B45-FABD-4405-91B0-E28B04D43669}" presName="node" presStyleLbl="node1" presStyleIdx="0" presStyleCnt="5">
        <dgm:presLayoutVars>
          <dgm:bulletEnabled val="1"/>
        </dgm:presLayoutVars>
      </dgm:prSet>
      <dgm:spPr/>
    </dgm:pt>
    <dgm:pt modelId="{A1AEB546-9330-4508-A290-4F7A84190B0E}" type="pres">
      <dgm:prSet presAssocID="{29459426-0C78-429A-88BF-5B479FCBC940}" presName="sibTrans" presStyleLbl="sibTrans2D1" presStyleIdx="0" presStyleCnt="5"/>
      <dgm:spPr/>
    </dgm:pt>
    <dgm:pt modelId="{D00FB045-93A4-4A2D-B622-1919F052CF4C}" type="pres">
      <dgm:prSet presAssocID="{29459426-0C78-429A-88BF-5B479FCBC940}" presName="connectorText" presStyleLbl="sibTrans2D1" presStyleIdx="0" presStyleCnt="5"/>
      <dgm:spPr/>
    </dgm:pt>
    <dgm:pt modelId="{31E870E9-5B9E-4406-B531-E7E79C671A2B}" type="pres">
      <dgm:prSet presAssocID="{B13C40CA-00AD-4FF9-B329-0688183F738E}" presName="node" presStyleLbl="node1" presStyleIdx="1" presStyleCnt="5">
        <dgm:presLayoutVars>
          <dgm:bulletEnabled val="1"/>
        </dgm:presLayoutVars>
      </dgm:prSet>
      <dgm:spPr/>
    </dgm:pt>
    <dgm:pt modelId="{49FEF573-B287-4DA9-9A06-17ED93390044}" type="pres">
      <dgm:prSet presAssocID="{D9FE569E-49BB-4082-B69F-F8B6A80C580B}" presName="sibTrans" presStyleLbl="sibTrans2D1" presStyleIdx="1" presStyleCnt="5"/>
      <dgm:spPr/>
    </dgm:pt>
    <dgm:pt modelId="{E8E9C7AF-C767-480A-98C6-7C8D829C8FB5}" type="pres">
      <dgm:prSet presAssocID="{D9FE569E-49BB-4082-B69F-F8B6A80C580B}" presName="connectorText" presStyleLbl="sibTrans2D1" presStyleIdx="1" presStyleCnt="5"/>
      <dgm:spPr/>
    </dgm:pt>
    <dgm:pt modelId="{663D6217-4AAA-4C2C-8E2F-501D1255AA81}" type="pres">
      <dgm:prSet presAssocID="{891E15F2-9E52-4580-BF49-B540B8EFF609}" presName="node" presStyleLbl="node1" presStyleIdx="2" presStyleCnt="5">
        <dgm:presLayoutVars>
          <dgm:bulletEnabled val="1"/>
        </dgm:presLayoutVars>
      </dgm:prSet>
      <dgm:spPr/>
    </dgm:pt>
    <dgm:pt modelId="{81AFB120-0E6C-461B-A08D-AB2941AE4903}" type="pres">
      <dgm:prSet presAssocID="{7B35F495-68B5-49CE-A16D-C990335DC8AB}" presName="sibTrans" presStyleLbl="sibTrans2D1" presStyleIdx="2" presStyleCnt="5"/>
      <dgm:spPr/>
    </dgm:pt>
    <dgm:pt modelId="{AADB7A68-1AD0-4A4D-80E0-BCF6D39ED7DA}" type="pres">
      <dgm:prSet presAssocID="{7B35F495-68B5-49CE-A16D-C990335DC8AB}" presName="connectorText" presStyleLbl="sibTrans2D1" presStyleIdx="2" presStyleCnt="5"/>
      <dgm:spPr/>
    </dgm:pt>
    <dgm:pt modelId="{602B655D-57F7-4194-93D1-3266DA490BAA}" type="pres">
      <dgm:prSet presAssocID="{6B133BB6-FD0A-414F-9E74-0D229C3BA66E}" presName="node" presStyleLbl="node1" presStyleIdx="3" presStyleCnt="5">
        <dgm:presLayoutVars>
          <dgm:bulletEnabled val="1"/>
        </dgm:presLayoutVars>
      </dgm:prSet>
      <dgm:spPr/>
    </dgm:pt>
    <dgm:pt modelId="{79BA34C5-72C7-4D43-9720-339915C2206E}" type="pres">
      <dgm:prSet presAssocID="{D2364722-2B67-4DEA-8826-C0558FBDF3E4}" presName="sibTrans" presStyleLbl="sibTrans2D1" presStyleIdx="3" presStyleCnt="5"/>
      <dgm:spPr/>
    </dgm:pt>
    <dgm:pt modelId="{4B8C39BD-225D-49A8-B033-B64D6BDF7F83}" type="pres">
      <dgm:prSet presAssocID="{D2364722-2B67-4DEA-8826-C0558FBDF3E4}" presName="connectorText" presStyleLbl="sibTrans2D1" presStyleIdx="3" presStyleCnt="5"/>
      <dgm:spPr/>
    </dgm:pt>
    <dgm:pt modelId="{BD40F2D0-4C71-43AD-9708-CE448BFDACB2}" type="pres">
      <dgm:prSet presAssocID="{09C88E89-E0EB-4D2B-9983-C0E9DB6082EB}" presName="node" presStyleLbl="node1" presStyleIdx="4" presStyleCnt="5">
        <dgm:presLayoutVars>
          <dgm:bulletEnabled val="1"/>
        </dgm:presLayoutVars>
      </dgm:prSet>
      <dgm:spPr/>
    </dgm:pt>
    <dgm:pt modelId="{EF980531-93C0-4FDC-B012-8B4EC07F9ABE}" type="pres">
      <dgm:prSet presAssocID="{090E908B-988C-47EB-8EC0-89E3191B0359}" presName="sibTrans" presStyleLbl="sibTrans2D1" presStyleIdx="4" presStyleCnt="5"/>
      <dgm:spPr/>
    </dgm:pt>
    <dgm:pt modelId="{92B7FC19-B61A-40CB-BEA5-53E5DE36481F}" type="pres">
      <dgm:prSet presAssocID="{090E908B-988C-47EB-8EC0-89E3191B0359}" presName="connectorText" presStyleLbl="sibTrans2D1" presStyleIdx="4" presStyleCnt="5"/>
      <dgm:spPr/>
    </dgm:pt>
  </dgm:ptLst>
  <dgm:cxnLst>
    <dgm:cxn modelId="{1498BCBD-7F6E-42E6-9A8A-EE8F71551A69}" type="presOf" srcId="{E5AA2B45-FABD-4405-91B0-E28B04D43669}" destId="{5AF54F5E-ACDB-4A69-A6B3-94872FCC5439}" srcOrd="0" destOrd="0" presId="urn:microsoft.com/office/officeart/2005/8/layout/cycle2"/>
    <dgm:cxn modelId="{BAB8067B-163A-4AA3-BA6E-B1081D858DAD}" type="presOf" srcId="{891E15F2-9E52-4580-BF49-B540B8EFF609}" destId="{663D6217-4AAA-4C2C-8E2F-501D1255AA81}" srcOrd="0" destOrd="0" presId="urn:microsoft.com/office/officeart/2005/8/layout/cycle2"/>
    <dgm:cxn modelId="{DCF45360-18B8-4588-872A-8B0AF59F1490}" type="presOf" srcId="{D9FE569E-49BB-4082-B69F-F8B6A80C580B}" destId="{49FEF573-B287-4DA9-9A06-17ED93390044}" srcOrd="0" destOrd="0" presId="urn:microsoft.com/office/officeart/2005/8/layout/cycle2"/>
    <dgm:cxn modelId="{C03D5404-0B37-4A0F-8234-CAE346A295E7}" srcId="{F428A4E0-BA03-4712-8551-5EFB4F315DD4}" destId="{891E15F2-9E52-4580-BF49-B540B8EFF609}" srcOrd="2" destOrd="0" parTransId="{8DDE264D-AA04-4317-BF0E-4F0F47202D0F}" sibTransId="{7B35F495-68B5-49CE-A16D-C990335DC8AB}"/>
    <dgm:cxn modelId="{B7994F48-CB63-40AF-BDA3-6E40682697B3}" type="presOf" srcId="{09C88E89-E0EB-4D2B-9983-C0E9DB6082EB}" destId="{BD40F2D0-4C71-43AD-9708-CE448BFDACB2}" srcOrd="0" destOrd="0" presId="urn:microsoft.com/office/officeart/2005/8/layout/cycle2"/>
    <dgm:cxn modelId="{2DC503E9-A3E7-45FD-9AE8-84396CC25C0B}" srcId="{F428A4E0-BA03-4712-8551-5EFB4F315DD4}" destId="{09C88E89-E0EB-4D2B-9983-C0E9DB6082EB}" srcOrd="4" destOrd="0" parTransId="{077EC45B-EB14-40FB-8643-740AC976500B}" sibTransId="{090E908B-988C-47EB-8EC0-89E3191B0359}"/>
    <dgm:cxn modelId="{E0E95A6B-D518-48AA-ABB2-D9F7A23BB0FF}" type="presOf" srcId="{D2364722-2B67-4DEA-8826-C0558FBDF3E4}" destId="{79BA34C5-72C7-4D43-9720-339915C2206E}" srcOrd="0" destOrd="0" presId="urn:microsoft.com/office/officeart/2005/8/layout/cycle2"/>
    <dgm:cxn modelId="{3D771D54-6C0E-45FE-9593-80EC8AB3CCD5}" type="presOf" srcId="{B13C40CA-00AD-4FF9-B329-0688183F738E}" destId="{31E870E9-5B9E-4406-B531-E7E79C671A2B}" srcOrd="0" destOrd="0" presId="urn:microsoft.com/office/officeart/2005/8/layout/cycle2"/>
    <dgm:cxn modelId="{6A1D59C2-D9B6-42CA-8590-0837B2158A10}" type="presOf" srcId="{29459426-0C78-429A-88BF-5B479FCBC940}" destId="{D00FB045-93A4-4A2D-B622-1919F052CF4C}" srcOrd="1" destOrd="0" presId="urn:microsoft.com/office/officeart/2005/8/layout/cycle2"/>
    <dgm:cxn modelId="{44D7048A-5861-4948-B0AD-991869A59645}" type="presOf" srcId="{7B35F495-68B5-49CE-A16D-C990335DC8AB}" destId="{AADB7A68-1AD0-4A4D-80E0-BCF6D39ED7DA}" srcOrd="1" destOrd="0" presId="urn:microsoft.com/office/officeart/2005/8/layout/cycle2"/>
    <dgm:cxn modelId="{4811E984-C354-40F8-8EC8-F3C8CBD05215}" type="presOf" srcId="{F428A4E0-BA03-4712-8551-5EFB4F315DD4}" destId="{8592D000-203A-44B7-998C-A37CE15D3891}" srcOrd="0" destOrd="0" presId="urn:microsoft.com/office/officeart/2005/8/layout/cycle2"/>
    <dgm:cxn modelId="{2B30C55C-4276-4823-A47F-C24FFE532009}" srcId="{F428A4E0-BA03-4712-8551-5EFB4F315DD4}" destId="{B13C40CA-00AD-4FF9-B329-0688183F738E}" srcOrd="1" destOrd="0" parTransId="{E0EE34FF-6B84-4637-A990-A9791108A331}" sibTransId="{D9FE569E-49BB-4082-B69F-F8B6A80C580B}"/>
    <dgm:cxn modelId="{CB20BDAE-8A33-441B-B04D-DFFEA4E27FB7}" type="presOf" srcId="{D9FE569E-49BB-4082-B69F-F8B6A80C580B}" destId="{E8E9C7AF-C767-480A-98C6-7C8D829C8FB5}" srcOrd="1" destOrd="0" presId="urn:microsoft.com/office/officeart/2005/8/layout/cycle2"/>
    <dgm:cxn modelId="{6FBDA35E-C15E-494D-906C-1C7922944435}" type="presOf" srcId="{090E908B-988C-47EB-8EC0-89E3191B0359}" destId="{92B7FC19-B61A-40CB-BEA5-53E5DE36481F}" srcOrd="1" destOrd="0" presId="urn:microsoft.com/office/officeart/2005/8/layout/cycle2"/>
    <dgm:cxn modelId="{6033D7C9-2197-451A-BA45-BB3859F5F57D}" type="presOf" srcId="{090E908B-988C-47EB-8EC0-89E3191B0359}" destId="{EF980531-93C0-4FDC-B012-8B4EC07F9ABE}" srcOrd="0" destOrd="0" presId="urn:microsoft.com/office/officeart/2005/8/layout/cycle2"/>
    <dgm:cxn modelId="{29A4C7E0-6EA4-4105-8455-A125EFD556EF}" type="presOf" srcId="{6B133BB6-FD0A-414F-9E74-0D229C3BA66E}" destId="{602B655D-57F7-4194-93D1-3266DA490BAA}" srcOrd="0" destOrd="0" presId="urn:microsoft.com/office/officeart/2005/8/layout/cycle2"/>
    <dgm:cxn modelId="{221CC163-A1DF-43A2-BC49-3D9CB92FA9A7}" type="presOf" srcId="{D2364722-2B67-4DEA-8826-C0558FBDF3E4}" destId="{4B8C39BD-225D-49A8-B033-B64D6BDF7F83}" srcOrd="1" destOrd="0" presId="urn:microsoft.com/office/officeart/2005/8/layout/cycle2"/>
    <dgm:cxn modelId="{BC037EB6-4482-4F29-9A8E-932E896D6100}" type="presOf" srcId="{29459426-0C78-429A-88BF-5B479FCBC940}" destId="{A1AEB546-9330-4508-A290-4F7A84190B0E}" srcOrd="0" destOrd="0" presId="urn:microsoft.com/office/officeart/2005/8/layout/cycle2"/>
    <dgm:cxn modelId="{9F57CD1F-FA23-4ED3-BB82-AEA9C5F32407}" type="presOf" srcId="{7B35F495-68B5-49CE-A16D-C990335DC8AB}" destId="{81AFB120-0E6C-461B-A08D-AB2941AE4903}" srcOrd="0" destOrd="0" presId="urn:microsoft.com/office/officeart/2005/8/layout/cycle2"/>
    <dgm:cxn modelId="{1FE64FFC-729E-434A-8C8E-1B0521955708}" srcId="{F428A4E0-BA03-4712-8551-5EFB4F315DD4}" destId="{6B133BB6-FD0A-414F-9E74-0D229C3BA66E}" srcOrd="3" destOrd="0" parTransId="{98D8FDD8-C522-4A84-8055-8B8782A1849D}" sibTransId="{D2364722-2B67-4DEA-8826-C0558FBDF3E4}"/>
    <dgm:cxn modelId="{563E9837-FB9D-4F75-92AF-69D8848D91AD}" srcId="{F428A4E0-BA03-4712-8551-5EFB4F315DD4}" destId="{E5AA2B45-FABD-4405-91B0-E28B04D43669}" srcOrd="0" destOrd="0" parTransId="{6FA6DB39-6BA6-42C1-BEFC-32D72020EC66}" sibTransId="{29459426-0C78-429A-88BF-5B479FCBC940}"/>
    <dgm:cxn modelId="{9FA588A7-FB23-4E92-B86F-48F2BDC68209}" type="presParOf" srcId="{8592D000-203A-44B7-998C-A37CE15D3891}" destId="{5AF54F5E-ACDB-4A69-A6B3-94872FCC5439}" srcOrd="0" destOrd="0" presId="urn:microsoft.com/office/officeart/2005/8/layout/cycle2"/>
    <dgm:cxn modelId="{C5FF8B3A-E726-4D96-8427-88D3AB0D3302}" type="presParOf" srcId="{8592D000-203A-44B7-998C-A37CE15D3891}" destId="{A1AEB546-9330-4508-A290-4F7A84190B0E}" srcOrd="1" destOrd="0" presId="urn:microsoft.com/office/officeart/2005/8/layout/cycle2"/>
    <dgm:cxn modelId="{A345E59E-08BA-4647-AE0C-DA15E2927F80}" type="presParOf" srcId="{A1AEB546-9330-4508-A290-4F7A84190B0E}" destId="{D00FB045-93A4-4A2D-B622-1919F052CF4C}" srcOrd="0" destOrd="0" presId="urn:microsoft.com/office/officeart/2005/8/layout/cycle2"/>
    <dgm:cxn modelId="{572EC90F-7258-42C7-8512-B06A7DB515FC}" type="presParOf" srcId="{8592D000-203A-44B7-998C-A37CE15D3891}" destId="{31E870E9-5B9E-4406-B531-E7E79C671A2B}" srcOrd="2" destOrd="0" presId="urn:microsoft.com/office/officeart/2005/8/layout/cycle2"/>
    <dgm:cxn modelId="{5F98EB1A-249B-4D99-BE15-392D6F0BBA3D}" type="presParOf" srcId="{8592D000-203A-44B7-998C-A37CE15D3891}" destId="{49FEF573-B287-4DA9-9A06-17ED93390044}" srcOrd="3" destOrd="0" presId="urn:microsoft.com/office/officeart/2005/8/layout/cycle2"/>
    <dgm:cxn modelId="{27242177-DE2D-4AF4-B65F-804AA101A8D4}" type="presParOf" srcId="{49FEF573-B287-4DA9-9A06-17ED93390044}" destId="{E8E9C7AF-C767-480A-98C6-7C8D829C8FB5}" srcOrd="0" destOrd="0" presId="urn:microsoft.com/office/officeart/2005/8/layout/cycle2"/>
    <dgm:cxn modelId="{3EE45496-4508-449E-ACF1-4AE8D8E8DA8A}" type="presParOf" srcId="{8592D000-203A-44B7-998C-A37CE15D3891}" destId="{663D6217-4AAA-4C2C-8E2F-501D1255AA81}" srcOrd="4" destOrd="0" presId="urn:microsoft.com/office/officeart/2005/8/layout/cycle2"/>
    <dgm:cxn modelId="{DA6BB4CF-6D8B-4679-B2E0-69293CF52DFE}" type="presParOf" srcId="{8592D000-203A-44B7-998C-A37CE15D3891}" destId="{81AFB120-0E6C-461B-A08D-AB2941AE4903}" srcOrd="5" destOrd="0" presId="urn:microsoft.com/office/officeart/2005/8/layout/cycle2"/>
    <dgm:cxn modelId="{DAEAF8F1-0FBC-4CFF-981A-2DE3AF27A09B}" type="presParOf" srcId="{81AFB120-0E6C-461B-A08D-AB2941AE4903}" destId="{AADB7A68-1AD0-4A4D-80E0-BCF6D39ED7DA}" srcOrd="0" destOrd="0" presId="urn:microsoft.com/office/officeart/2005/8/layout/cycle2"/>
    <dgm:cxn modelId="{7ADE76C9-D0ED-4919-B62B-329A1CC11295}" type="presParOf" srcId="{8592D000-203A-44B7-998C-A37CE15D3891}" destId="{602B655D-57F7-4194-93D1-3266DA490BAA}" srcOrd="6" destOrd="0" presId="urn:microsoft.com/office/officeart/2005/8/layout/cycle2"/>
    <dgm:cxn modelId="{06EAD361-45E7-46A2-ADAC-C17469C57E15}" type="presParOf" srcId="{8592D000-203A-44B7-998C-A37CE15D3891}" destId="{79BA34C5-72C7-4D43-9720-339915C2206E}" srcOrd="7" destOrd="0" presId="urn:microsoft.com/office/officeart/2005/8/layout/cycle2"/>
    <dgm:cxn modelId="{9A7CB3DC-8E5B-42B9-82ED-3EDC22A2DAC1}" type="presParOf" srcId="{79BA34C5-72C7-4D43-9720-339915C2206E}" destId="{4B8C39BD-225D-49A8-B033-B64D6BDF7F83}" srcOrd="0" destOrd="0" presId="urn:microsoft.com/office/officeart/2005/8/layout/cycle2"/>
    <dgm:cxn modelId="{7EFA5A90-7327-4149-BECB-AE168F44445B}" type="presParOf" srcId="{8592D000-203A-44B7-998C-A37CE15D3891}" destId="{BD40F2D0-4C71-43AD-9708-CE448BFDACB2}" srcOrd="8" destOrd="0" presId="urn:microsoft.com/office/officeart/2005/8/layout/cycle2"/>
    <dgm:cxn modelId="{16668250-425E-4DF4-9AB5-842BBF908F3A}" type="presParOf" srcId="{8592D000-203A-44B7-998C-A37CE15D3891}" destId="{EF980531-93C0-4FDC-B012-8B4EC07F9ABE}" srcOrd="9" destOrd="0" presId="urn:microsoft.com/office/officeart/2005/8/layout/cycle2"/>
    <dgm:cxn modelId="{AF9F7A2E-1DE7-4390-8D91-B46E44D0328E}" type="presParOf" srcId="{EF980531-93C0-4FDC-B012-8B4EC07F9ABE}" destId="{92B7FC19-B61A-40CB-BEA5-53E5DE36481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23955-2FBF-4D28-9C05-28A23D6E35E4}">
      <dsp:nvSpPr>
        <dsp:cNvPr id="0" name=""/>
        <dsp:cNvSpPr/>
      </dsp:nvSpPr>
      <dsp:spPr>
        <a:xfrm>
          <a:off x="0" y="847381"/>
          <a:ext cx="940508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F10BCB-039F-43AB-B990-34FB10434327}">
      <dsp:nvSpPr>
        <dsp:cNvPr id="0" name=""/>
        <dsp:cNvSpPr/>
      </dsp:nvSpPr>
      <dsp:spPr>
        <a:xfrm>
          <a:off x="470254" y="552181"/>
          <a:ext cx="6583561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843" tIns="0" rIns="24884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Sumber</a:t>
          </a:r>
          <a:r>
            <a:rPr lang="en-US" sz="2000" b="1" kern="1200" dirty="0" smtClean="0">
              <a:solidFill>
                <a:schemeClr val="tx1"/>
              </a:solidFill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</a:rPr>
            <a:t>Daya</a:t>
          </a:r>
          <a:r>
            <a:rPr lang="en-US" sz="2000" b="1" kern="1200" dirty="0" smtClean="0">
              <a:solidFill>
                <a:schemeClr val="tx1"/>
              </a:solidFill>
            </a:rPr>
            <a:t> yang </a:t>
          </a:r>
          <a:r>
            <a:rPr lang="en-US" sz="2000" b="1" kern="1200" dirty="0" err="1" smtClean="0">
              <a:solidFill>
                <a:schemeClr val="tx1"/>
              </a:solidFill>
            </a:rPr>
            <a:t>Memiliki</a:t>
          </a:r>
          <a:r>
            <a:rPr lang="en-US" sz="2000" b="1" kern="1200" dirty="0" smtClean="0">
              <a:solidFill>
                <a:schemeClr val="tx1"/>
              </a:solidFill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</a:rPr>
            <a:t>Kualifikasi</a:t>
          </a:r>
          <a:r>
            <a:rPr lang="en-US" sz="2000" b="1" kern="1200" dirty="0" smtClean="0">
              <a:solidFill>
                <a:schemeClr val="tx1"/>
              </a:solidFill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</a:rPr>
            <a:t>Kearsipan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99075" y="581002"/>
        <a:ext cx="6525919" cy="532758"/>
      </dsp:txXfrm>
    </dsp:sp>
    <dsp:sp modelId="{DCC9700C-8711-48E1-A808-1C2FBAE72C1F}">
      <dsp:nvSpPr>
        <dsp:cNvPr id="0" name=""/>
        <dsp:cNvSpPr/>
      </dsp:nvSpPr>
      <dsp:spPr>
        <a:xfrm>
          <a:off x="0" y="1754581"/>
          <a:ext cx="940508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B7F611-BD26-45CA-A0FA-67EE7124F742}">
      <dsp:nvSpPr>
        <dsp:cNvPr id="0" name=""/>
        <dsp:cNvSpPr/>
      </dsp:nvSpPr>
      <dsp:spPr>
        <a:xfrm>
          <a:off x="470254" y="1459381"/>
          <a:ext cx="6583561" cy="590400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843" tIns="0" rIns="24884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SOP </a:t>
          </a:r>
          <a:r>
            <a:rPr lang="en-US" sz="2000" b="1" kern="1200" dirty="0" err="1" smtClean="0">
              <a:solidFill>
                <a:schemeClr val="tx1"/>
              </a:solidFill>
            </a:rPr>
            <a:t>Pengelolaan</a:t>
          </a:r>
          <a:r>
            <a:rPr lang="en-US" sz="2000" b="1" kern="1200" dirty="0" smtClean="0">
              <a:solidFill>
                <a:schemeClr val="tx1"/>
              </a:solidFill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</a:rPr>
            <a:t>Arsip</a:t>
          </a:r>
          <a:r>
            <a:rPr lang="en-US" sz="2000" b="1" kern="1200" dirty="0" smtClean="0">
              <a:solidFill>
                <a:schemeClr val="tx1"/>
              </a:solidFill>
            </a:rPr>
            <a:t> yang </a:t>
          </a:r>
          <a:r>
            <a:rPr lang="en-US" sz="2000" b="1" kern="1200" dirty="0" err="1" smtClean="0">
              <a:solidFill>
                <a:schemeClr val="tx1"/>
              </a:solidFill>
            </a:rPr>
            <a:t>Kurang</a:t>
          </a:r>
          <a:r>
            <a:rPr lang="en-US" sz="2000" b="1" kern="1200" dirty="0" smtClean="0">
              <a:solidFill>
                <a:schemeClr val="tx1"/>
              </a:solidFill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</a:rPr>
            <a:t>Baik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99075" y="1488202"/>
        <a:ext cx="6525919" cy="532758"/>
      </dsp:txXfrm>
    </dsp:sp>
    <dsp:sp modelId="{3CBDD689-7D38-421B-9ADA-DA77E5DEEED1}">
      <dsp:nvSpPr>
        <dsp:cNvPr id="0" name=""/>
        <dsp:cNvSpPr/>
      </dsp:nvSpPr>
      <dsp:spPr>
        <a:xfrm>
          <a:off x="0" y="2661781"/>
          <a:ext cx="940508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EB2FB3-8595-4F32-A3AA-5A24F9737511}">
      <dsp:nvSpPr>
        <dsp:cNvPr id="0" name=""/>
        <dsp:cNvSpPr/>
      </dsp:nvSpPr>
      <dsp:spPr>
        <a:xfrm>
          <a:off x="470254" y="2366581"/>
          <a:ext cx="6583561" cy="590400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843" tIns="0" rIns="24884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Bertambahnya</a:t>
          </a:r>
          <a:r>
            <a:rPr lang="en-US" sz="2000" b="1" kern="1200" dirty="0" smtClean="0">
              <a:solidFill>
                <a:schemeClr val="tx1"/>
              </a:solidFill>
            </a:rPr>
            <a:t> Volume </a:t>
          </a:r>
          <a:r>
            <a:rPr lang="en-US" sz="2000" b="1" kern="1200" dirty="0" err="1" smtClean="0">
              <a:solidFill>
                <a:schemeClr val="tx1"/>
              </a:solidFill>
            </a:rPr>
            <a:t>Arsip</a:t>
          </a:r>
          <a:r>
            <a:rPr lang="en-US" sz="2000" b="1" kern="1200" dirty="0" smtClean="0">
              <a:solidFill>
                <a:schemeClr val="tx1"/>
              </a:solidFill>
            </a:rPr>
            <a:t> yang </a:t>
          </a:r>
          <a:r>
            <a:rPr lang="en-US" sz="2000" b="1" kern="1200" dirty="0" err="1" smtClean="0">
              <a:solidFill>
                <a:schemeClr val="tx1"/>
              </a:solidFill>
            </a:rPr>
            <a:t>Tidak</a:t>
          </a:r>
          <a:r>
            <a:rPr lang="en-US" sz="2000" b="1" kern="1200" dirty="0" smtClean="0">
              <a:solidFill>
                <a:schemeClr val="tx1"/>
              </a:solidFill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</a:rPr>
            <a:t>Tertampung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99075" y="2395402"/>
        <a:ext cx="6525919" cy="532758"/>
      </dsp:txXfrm>
    </dsp:sp>
    <dsp:sp modelId="{B940D743-1B2D-4A0C-BC8D-3AD58DE2252D}">
      <dsp:nvSpPr>
        <dsp:cNvPr id="0" name=""/>
        <dsp:cNvSpPr/>
      </dsp:nvSpPr>
      <dsp:spPr>
        <a:xfrm>
          <a:off x="0" y="3568981"/>
          <a:ext cx="940508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A1D8A4-8E62-4EE3-8D7C-E46A8800A0FA}">
      <dsp:nvSpPr>
        <dsp:cNvPr id="0" name=""/>
        <dsp:cNvSpPr/>
      </dsp:nvSpPr>
      <dsp:spPr>
        <a:xfrm>
          <a:off x="470254" y="3273781"/>
          <a:ext cx="6583561" cy="59040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843" tIns="0" rIns="24884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</a:rPr>
            <a:t>Penyusunan</a:t>
          </a:r>
          <a:r>
            <a:rPr lang="en-US" sz="2000" b="1" kern="1200" dirty="0" smtClean="0">
              <a:solidFill>
                <a:schemeClr val="tx1"/>
              </a:solidFill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</a:rPr>
            <a:t>Rencana</a:t>
          </a:r>
          <a:r>
            <a:rPr lang="en-US" sz="2000" b="1" kern="1200" dirty="0" smtClean="0">
              <a:solidFill>
                <a:schemeClr val="tx1"/>
              </a:solidFill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</a:rPr>
            <a:t>Penyusutan</a:t>
          </a:r>
          <a:r>
            <a:rPr lang="en-US" sz="2000" b="1" kern="1200" dirty="0" smtClean="0">
              <a:solidFill>
                <a:schemeClr val="tx1"/>
              </a:solidFill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</a:rPr>
            <a:t>Arsip</a:t>
          </a:r>
          <a:r>
            <a:rPr lang="en-US" sz="2000" b="1" kern="1200" dirty="0" smtClean="0">
              <a:solidFill>
                <a:schemeClr val="tx1"/>
              </a:solidFill>
            </a:rPr>
            <a:t> yang </a:t>
          </a:r>
          <a:r>
            <a:rPr lang="en-US" sz="2000" b="1" kern="1200" dirty="0" err="1" smtClean="0">
              <a:solidFill>
                <a:schemeClr val="tx1"/>
              </a:solidFill>
            </a:rPr>
            <a:t>Berantakan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99075" y="3302602"/>
        <a:ext cx="6525919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F39B8-EE3D-4517-8AA0-361B0ADD579E}">
      <dsp:nvSpPr>
        <dsp:cNvPr id="0" name=""/>
        <dsp:cNvSpPr/>
      </dsp:nvSpPr>
      <dsp:spPr>
        <a:xfrm>
          <a:off x="2151" y="1102518"/>
          <a:ext cx="2472562" cy="12362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lvl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err="1" smtClean="0">
              <a:solidFill>
                <a:schemeClr val="tx1"/>
              </a:solidFill>
            </a:rPr>
            <a:t>Autentik</a:t>
          </a:r>
          <a:endParaRPr lang="en-US" sz="5000" kern="1200" dirty="0">
            <a:solidFill>
              <a:schemeClr val="tx1"/>
            </a:solidFill>
          </a:endParaRPr>
        </a:p>
      </dsp:txBody>
      <dsp:txXfrm>
        <a:off x="38360" y="1138727"/>
        <a:ext cx="2400144" cy="1163863"/>
      </dsp:txXfrm>
    </dsp:sp>
    <dsp:sp modelId="{C8AD44AB-4197-4B8B-BC95-5EC54B5788E1}">
      <dsp:nvSpPr>
        <dsp:cNvPr id="0" name=""/>
        <dsp:cNvSpPr/>
      </dsp:nvSpPr>
      <dsp:spPr>
        <a:xfrm>
          <a:off x="249407" y="2338799"/>
          <a:ext cx="247256" cy="927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7210"/>
              </a:lnTo>
              <a:lnTo>
                <a:pt x="247256" y="92721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6210C3-9CF1-47FC-95A2-3E1F2C9E55C9}">
      <dsp:nvSpPr>
        <dsp:cNvPr id="0" name=""/>
        <dsp:cNvSpPr/>
      </dsp:nvSpPr>
      <dsp:spPr>
        <a:xfrm>
          <a:off x="496663" y="2647870"/>
          <a:ext cx="1978050" cy="1236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arsip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merupakan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informasi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melekat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pada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wujud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aslinya</a:t>
          </a:r>
          <a:r>
            <a:rPr lang="en-US" sz="1100" kern="1200" dirty="0" smtClean="0"/>
            <a:t> (</a:t>
          </a:r>
          <a:r>
            <a:rPr lang="en-US" sz="1100" kern="1200" dirty="0" err="1" smtClean="0"/>
            <a:t>kecuali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arsip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elektronik</a:t>
          </a:r>
          <a:r>
            <a:rPr lang="en-US" sz="1100" kern="1200" dirty="0" smtClean="0"/>
            <a:t>), </a:t>
          </a:r>
          <a:r>
            <a:rPr lang="en-US" sz="1100" kern="1200" dirty="0" err="1" smtClean="0"/>
            <a:t>meliputi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isi</a:t>
          </a:r>
          <a:r>
            <a:rPr lang="en-US" sz="1100" kern="1200" dirty="0" smtClean="0"/>
            <a:t>, </a:t>
          </a:r>
          <a:r>
            <a:rPr lang="en-US" sz="1100" kern="1200" dirty="0" err="1" smtClean="0"/>
            <a:t>struktur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konteks</a:t>
          </a:r>
          <a:endParaRPr lang="en-US" sz="1100" kern="1200" dirty="0"/>
        </a:p>
      </dsp:txBody>
      <dsp:txXfrm>
        <a:off x="532872" y="2684079"/>
        <a:ext cx="1905632" cy="1163863"/>
      </dsp:txXfrm>
    </dsp:sp>
    <dsp:sp modelId="{59BA65BD-1363-45E7-92CD-27357D63403D}">
      <dsp:nvSpPr>
        <dsp:cNvPr id="0" name=""/>
        <dsp:cNvSpPr/>
      </dsp:nvSpPr>
      <dsp:spPr>
        <a:xfrm>
          <a:off x="3092854" y="1102518"/>
          <a:ext cx="2472562" cy="1236281"/>
        </a:xfrm>
        <a:prstGeom prst="roundRect">
          <a:avLst>
            <a:gd name="adj" fmla="val 1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lvl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>
              <a:solidFill>
                <a:schemeClr val="tx1"/>
              </a:solidFill>
            </a:rPr>
            <a:t>Legal</a:t>
          </a:r>
          <a:endParaRPr lang="en-US" sz="5000" kern="1200" dirty="0">
            <a:solidFill>
              <a:schemeClr val="tx1"/>
            </a:solidFill>
          </a:endParaRPr>
        </a:p>
      </dsp:txBody>
      <dsp:txXfrm>
        <a:off x="3129063" y="1138727"/>
        <a:ext cx="2400144" cy="1163863"/>
      </dsp:txXfrm>
    </dsp:sp>
    <dsp:sp modelId="{B375650D-8434-4BEA-83B6-E9B948BAF28E}">
      <dsp:nvSpPr>
        <dsp:cNvPr id="0" name=""/>
        <dsp:cNvSpPr/>
      </dsp:nvSpPr>
      <dsp:spPr>
        <a:xfrm>
          <a:off x="3340110" y="2338799"/>
          <a:ext cx="247256" cy="927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7210"/>
              </a:lnTo>
              <a:lnTo>
                <a:pt x="247256" y="92721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02943D-9BF6-4F96-ADE3-DDDEB1B61F1E}">
      <dsp:nvSpPr>
        <dsp:cNvPr id="0" name=""/>
        <dsp:cNvSpPr/>
      </dsp:nvSpPr>
      <dsp:spPr>
        <a:xfrm>
          <a:off x="3587367" y="2647870"/>
          <a:ext cx="1978050" cy="1236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arsip</a:t>
          </a:r>
          <a:r>
            <a:rPr lang="en-US" sz="1100" kern="1200" dirty="0" smtClean="0"/>
            <a:t> yang </a:t>
          </a:r>
          <a:r>
            <a:rPr lang="en-US" sz="1100" kern="1200" dirty="0" err="1" smtClean="0"/>
            <a:t>dciptakan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sebagai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dokumentasi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untuk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mendukung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tugas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kegiatan</a:t>
          </a:r>
          <a:r>
            <a:rPr lang="en-US" sz="1100" kern="1200" dirty="0" smtClean="0"/>
            <a:t>, </a:t>
          </a:r>
          <a:r>
            <a:rPr lang="en-US" sz="1100" kern="1200" dirty="0" err="1" smtClean="0"/>
            <a:t>serta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memiliki</a:t>
          </a:r>
          <a:r>
            <a:rPr lang="en-US" sz="1100" kern="1200" dirty="0" smtClean="0"/>
            <a:t> status </a:t>
          </a:r>
          <a:r>
            <a:rPr lang="en-US" sz="1100" kern="1200" dirty="0" err="1" smtClean="0"/>
            <a:t>sebagai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bahan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bukti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resmi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bagi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keputusan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pelaksanaan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kegiatan</a:t>
          </a:r>
          <a:r>
            <a:rPr lang="en-US" sz="1100" kern="1200" dirty="0" smtClean="0"/>
            <a:t>.</a:t>
          </a:r>
          <a:endParaRPr lang="en-US" sz="1100" kern="1200" dirty="0"/>
        </a:p>
      </dsp:txBody>
      <dsp:txXfrm>
        <a:off x="3623576" y="2684079"/>
        <a:ext cx="1905632" cy="1163863"/>
      </dsp:txXfrm>
    </dsp:sp>
    <dsp:sp modelId="{6B66C3CE-4209-455A-9E58-DA99F3A30EC0}">
      <dsp:nvSpPr>
        <dsp:cNvPr id="0" name=""/>
        <dsp:cNvSpPr/>
      </dsp:nvSpPr>
      <dsp:spPr>
        <a:xfrm>
          <a:off x="6183557" y="1102518"/>
          <a:ext cx="2472562" cy="1236281"/>
        </a:xfrm>
        <a:prstGeom prst="roundRect">
          <a:avLst>
            <a:gd name="adj" fmla="val 100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lvl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err="1" smtClean="0">
              <a:solidFill>
                <a:schemeClr val="tx1"/>
              </a:solidFill>
            </a:rPr>
            <a:t>Unik</a:t>
          </a:r>
          <a:endParaRPr lang="en-US" sz="5000" kern="1200" dirty="0">
            <a:solidFill>
              <a:schemeClr val="tx1"/>
            </a:solidFill>
          </a:endParaRPr>
        </a:p>
      </dsp:txBody>
      <dsp:txXfrm>
        <a:off x="6219766" y="1138727"/>
        <a:ext cx="2400144" cy="1163863"/>
      </dsp:txXfrm>
    </dsp:sp>
    <dsp:sp modelId="{1CF3D9CA-4903-461A-8259-B8C407D05B4E}">
      <dsp:nvSpPr>
        <dsp:cNvPr id="0" name=""/>
        <dsp:cNvSpPr/>
      </dsp:nvSpPr>
      <dsp:spPr>
        <a:xfrm>
          <a:off x="6430814" y="2338799"/>
          <a:ext cx="247256" cy="927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7210"/>
              </a:lnTo>
              <a:lnTo>
                <a:pt x="247256" y="92721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A21E14-75F7-43E9-B82D-E91BBE7404E1}">
      <dsp:nvSpPr>
        <dsp:cNvPr id="0" name=""/>
        <dsp:cNvSpPr/>
      </dsp:nvSpPr>
      <dsp:spPr>
        <a:xfrm>
          <a:off x="6678070" y="2647870"/>
          <a:ext cx="1978050" cy="1236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Arsip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konteksnya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memiliki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kronologi</a:t>
          </a:r>
          <a:r>
            <a:rPr lang="en-US" sz="1100" kern="1200" dirty="0" smtClean="0"/>
            <a:t> yang </a:t>
          </a:r>
          <a:r>
            <a:rPr lang="en-US" sz="1100" kern="1200" dirty="0" err="1" smtClean="0"/>
            <a:t>unik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merupakan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satu-satunya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produk</a:t>
          </a:r>
          <a:endParaRPr lang="en-US" sz="1100" kern="1200" dirty="0"/>
        </a:p>
      </dsp:txBody>
      <dsp:txXfrm>
        <a:off x="6714279" y="2684079"/>
        <a:ext cx="1905632" cy="1163863"/>
      </dsp:txXfrm>
    </dsp:sp>
    <dsp:sp modelId="{434D4599-7138-4428-8056-4DBE0DD7EFDD}">
      <dsp:nvSpPr>
        <dsp:cNvPr id="0" name=""/>
        <dsp:cNvSpPr/>
      </dsp:nvSpPr>
      <dsp:spPr>
        <a:xfrm>
          <a:off x="9274261" y="1102518"/>
          <a:ext cx="2472562" cy="1236281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63500" rIns="95250" bIns="63500" numCol="1" spcCol="1270" anchor="ctr" anchorCtr="0">
          <a:noAutofit/>
        </a:bodyPr>
        <a:lstStyle/>
        <a:p>
          <a:pPr lvl="0" algn="ctr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err="1" smtClean="0">
              <a:solidFill>
                <a:schemeClr val="tx1"/>
              </a:solidFill>
            </a:rPr>
            <a:t>Realible</a:t>
          </a:r>
          <a:endParaRPr lang="en-US" sz="5000" kern="1200" dirty="0">
            <a:solidFill>
              <a:schemeClr val="tx1"/>
            </a:solidFill>
          </a:endParaRPr>
        </a:p>
      </dsp:txBody>
      <dsp:txXfrm>
        <a:off x="9310470" y="1138727"/>
        <a:ext cx="2400144" cy="1163863"/>
      </dsp:txXfrm>
    </dsp:sp>
    <dsp:sp modelId="{3607D032-C30E-4543-8952-1C700786779D}">
      <dsp:nvSpPr>
        <dsp:cNvPr id="0" name=""/>
        <dsp:cNvSpPr/>
      </dsp:nvSpPr>
      <dsp:spPr>
        <a:xfrm>
          <a:off x="9521517" y="2338799"/>
          <a:ext cx="247256" cy="927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7210"/>
              </a:lnTo>
              <a:lnTo>
                <a:pt x="247256" y="92721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8758D-F075-4E91-9B44-8559A569EB5D}">
      <dsp:nvSpPr>
        <dsp:cNvPr id="0" name=""/>
        <dsp:cNvSpPr/>
      </dsp:nvSpPr>
      <dsp:spPr>
        <a:xfrm>
          <a:off x="9768773" y="2647870"/>
          <a:ext cx="1978050" cy="12362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keberadaan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arsip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dapat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dipercaya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sehingga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dapat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dipergunakan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sebagai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bahan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pendukung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pelaksanaan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kegiatan</a:t>
          </a:r>
          <a:r>
            <a:rPr lang="en-US" sz="1100" kern="1200" dirty="0" smtClean="0"/>
            <a:t>.</a:t>
          </a:r>
          <a:br>
            <a:rPr lang="en-US" sz="1100" kern="1200" dirty="0" smtClean="0"/>
          </a:br>
          <a:r>
            <a:rPr lang="en-US" sz="1100" kern="1200" dirty="0" smtClean="0"/>
            <a:t/>
          </a:r>
          <a:br>
            <a:rPr lang="en-US" sz="1100" kern="1200" dirty="0" smtClean="0"/>
          </a:br>
          <a:endParaRPr lang="en-US" sz="1100" kern="1200" dirty="0"/>
        </a:p>
      </dsp:txBody>
      <dsp:txXfrm>
        <a:off x="9804982" y="2684079"/>
        <a:ext cx="1905632" cy="11638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15098-8636-419C-9C0F-9D0EDDD610E1}">
      <dsp:nvSpPr>
        <dsp:cNvPr id="0" name=""/>
        <dsp:cNvSpPr/>
      </dsp:nvSpPr>
      <dsp:spPr>
        <a:xfrm>
          <a:off x="0" y="1400092"/>
          <a:ext cx="1314449" cy="15511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Mendukung proses pengambilan keputusan</a:t>
          </a:r>
          <a:endParaRPr lang="en-US" sz="1600" kern="1200"/>
        </a:p>
      </dsp:txBody>
      <dsp:txXfrm>
        <a:off x="38499" y="1438591"/>
        <a:ext cx="1237451" cy="1474155"/>
      </dsp:txXfrm>
    </dsp:sp>
    <dsp:sp modelId="{D4761521-D248-4A3A-84DC-7ECB9C19AC3A}">
      <dsp:nvSpPr>
        <dsp:cNvPr id="0" name=""/>
        <dsp:cNvSpPr/>
      </dsp:nvSpPr>
      <dsp:spPr>
        <a:xfrm>
          <a:off x="1445895" y="2012677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445895" y="2077874"/>
        <a:ext cx="195064" cy="195589"/>
      </dsp:txXfrm>
    </dsp:sp>
    <dsp:sp modelId="{A00E3847-03C2-4702-B347-A2B6E07F3DC6}">
      <dsp:nvSpPr>
        <dsp:cNvPr id="0" name=""/>
        <dsp:cNvSpPr/>
      </dsp:nvSpPr>
      <dsp:spPr>
        <a:xfrm>
          <a:off x="1840230" y="1400092"/>
          <a:ext cx="1314449" cy="15511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Menunjang proses perencanaan</a:t>
          </a:r>
          <a:endParaRPr lang="en-US" sz="1600" kern="1200"/>
        </a:p>
      </dsp:txBody>
      <dsp:txXfrm>
        <a:off x="1878729" y="1438591"/>
        <a:ext cx="1237451" cy="1474155"/>
      </dsp:txXfrm>
    </dsp:sp>
    <dsp:sp modelId="{6707E71B-CA3E-478A-91E8-AB9F46CE26B7}">
      <dsp:nvSpPr>
        <dsp:cNvPr id="0" name=""/>
        <dsp:cNvSpPr/>
      </dsp:nvSpPr>
      <dsp:spPr>
        <a:xfrm>
          <a:off x="3286125" y="2012677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286125" y="2077874"/>
        <a:ext cx="195064" cy="195589"/>
      </dsp:txXfrm>
    </dsp:sp>
    <dsp:sp modelId="{C9D438CB-023D-4963-AFC1-D778B7D2E4C7}">
      <dsp:nvSpPr>
        <dsp:cNvPr id="0" name=""/>
        <dsp:cNvSpPr/>
      </dsp:nvSpPr>
      <dsp:spPr>
        <a:xfrm>
          <a:off x="3680460" y="1400092"/>
          <a:ext cx="1314449" cy="15511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Mendukung pengawasan</a:t>
          </a:r>
          <a:endParaRPr lang="en-US" sz="1600" kern="1200"/>
        </a:p>
      </dsp:txBody>
      <dsp:txXfrm>
        <a:off x="3718959" y="1438591"/>
        <a:ext cx="1237451" cy="1474155"/>
      </dsp:txXfrm>
    </dsp:sp>
    <dsp:sp modelId="{FCC8E41F-2A89-4407-9D1E-A27F47785906}">
      <dsp:nvSpPr>
        <dsp:cNvPr id="0" name=""/>
        <dsp:cNvSpPr/>
      </dsp:nvSpPr>
      <dsp:spPr>
        <a:xfrm>
          <a:off x="5126355" y="2012677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5126355" y="2077874"/>
        <a:ext cx="195064" cy="195589"/>
      </dsp:txXfrm>
    </dsp:sp>
    <dsp:sp modelId="{5B288EAF-E405-4332-8CA5-3AFAA87FCF02}">
      <dsp:nvSpPr>
        <dsp:cNvPr id="0" name=""/>
        <dsp:cNvSpPr/>
      </dsp:nvSpPr>
      <dsp:spPr>
        <a:xfrm>
          <a:off x="5520690" y="1400092"/>
          <a:ext cx="1314449" cy="15511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Sebagai alat pembuktian</a:t>
          </a:r>
          <a:endParaRPr lang="en-US" sz="1600" kern="1200"/>
        </a:p>
      </dsp:txBody>
      <dsp:txXfrm>
        <a:off x="5559189" y="1438591"/>
        <a:ext cx="1237451" cy="1474155"/>
      </dsp:txXfrm>
    </dsp:sp>
    <dsp:sp modelId="{8DC02460-D795-45CF-B2E9-C782331D7DE2}">
      <dsp:nvSpPr>
        <dsp:cNvPr id="0" name=""/>
        <dsp:cNvSpPr/>
      </dsp:nvSpPr>
      <dsp:spPr>
        <a:xfrm>
          <a:off x="6966585" y="2012677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6966585" y="2077874"/>
        <a:ext cx="195064" cy="195589"/>
      </dsp:txXfrm>
    </dsp:sp>
    <dsp:sp modelId="{7CC30AB7-3073-4D7C-BD60-8C335F257265}">
      <dsp:nvSpPr>
        <dsp:cNvPr id="0" name=""/>
        <dsp:cNvSpPr/>
      </dsp:nvSpPr>
      <dsp:spPr>
        <a:xfrm>
          <a:off x="7360920" y="1400092"/>
          <a:ext cx="1314449" cy="15511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Sebagai memori organisasi</a:t>
          </a:r>
          <a:endParaRPr lang="en-US" sz="1600" kern="1200"/>
        </a:p>
      </dsp:txBody>
      <dsp:txXfrm>
        <a:off x="7399419" y="1438591"/>
        <a:ext cx="1237451" cy="1474155"/>
      </dsp:txXfrm>
    </dsp:sp>
    <dsp:sp modelId="{21AE3C78-8D30-4DA5-9A86-9BB39CA91B80}">
      <dsp:nvSpPr>
        <dsp:cNvPr id="0" name=""/>
        <dsp:cNvSpPr/>
      </dsp:nvSpPr>
      <dsp:spPr>
        <a:xfrm>
          <a:off x="8806814" y="2012677"/>
          <a:ext cx="278663" cy="32598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8806814" y="2077874"/>
        <a:ext cx="195064" cy="195589"/>
      </dsp:txXfrm>
    </dsp:sp>
    <dsp:sp modelId="{36A4B4D5-10B8-4FB3-A71B-2F28874FAD77}">
      <dsp:nvSpPr>
        <dsp:cNvPr id="0" name=""/>
        <dsp:cNvSpPr/>
      </dsp:nvSpPr>
      <dsp:spPr>
        <a:xfrm>
          <a:off x="9201149" y="1400092"/>
          <a:ext cx="1314449" cy="15511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Dapat digunakan untuk kepentingan publik dan ekonomi</a:t>
          </a:r>
          <a:endParaRPr lang="en-US" sz="1600" kern="1200"/>
        </a:p>
      </dsp:txBody>
      <dsp:txXfrm>
        <a:off x="9239648" y="1438591"/>
        <a:ext cx="1237451" cy="14741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54F5E-ACDB-4A69-A6B3-94872FCC5439}">
      <dsp:nvSpPr>
        <dsp:cNvPr id="0" name=""/>
        <dsp:cNvSpPr/>
      </dsp:nvSpPr>
      <dsp:spPr>
        <a:xfrm>
          <a:off x="4912169" y="1555"/>
          <a:ext cx="1488703" cy="14887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penciptaan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dan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penerimaan</a:t>
          </a:r>
          <a:r>
            <a:rPr lang="en-US" sz="1200" kern="1200" dirty="0" smtClean="0"/>
            <a:t> (creation and receipt)</a:t>
          </a:r>
          <a:endParaRPr lang="en-US" sz="1200" kern="1200" dirty="0"/>
        </a:p>
      </dsp:txBody>
      <dsp:txXfrm>
        <a:off x="5130185" y="219571"/>
        <a:ext cx="1052671" cy="1052671"/>
      </dsp:txXfrm>
    </dsp:sp>
    <dsp:sp modelId="{A1AEB546-9330-4508-A290-4F7A84190B0E}">
      <dsp:nvSpPr>
        <dsp:cNvPr id="0" name=""/>
        <dsp:cNvSpPr/>
      </dsp:nvSpPr>
      <dsp:spPr>
        <a:xfrm rot="2160000">
          <a:off x="6353960" y="1145378"/>
          <a:ext cx="396317" cy="502437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6365313" y="1210923"/>
        <a:ext cx="277422" cy="301463"/>
      </dsp:txXfrm>
    </dsp:sp>
    <dsp:sp modelId="{31E870E9-5B9E-4406-B531-E7E79C671A2B}">
      <dsp:nvSpPr>
        <dsp:cNvPr id="0" name=""/>
        <dsp:cNvSpPr/>
      </dsp:nvSpPr>
      <dsp:spPr>
        <a:xfrm>
          <a:off x="6721513" y="1316121"/>
          <a:ext cx="1488703" cy="14887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pendistribusian (distribution)</a:t>
          </a:r>
          <a:endParaRPr lang="en-US" sz="1200" kern="1200"/>
        </a:p>
      </dsp:txBody>
      <dsp:txXfrm>
        <a:off x="6939529" y="1534137"/>
        <a:ext cx="1052671" cy="1052671"/>
      </dsp:txXfrm>
    </dsp:sp>
    <dsp:sp modelId="{49FEF573-B287-4DA9-9A06-17ED93390044}">
      <dsp:nvSpPr>
        <dsp:cNvPr id="0" name=""/>
        <dsp:cNvSpPr/>
      </dsp:nvSpPr>
      <dsp:spPr>
        <a:xfrm rot="6480000">
          <a:off x="6925618" y="2862093"/>
          <a:ext cx="396317" cy="502437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7003436" y="2906042"/>
        <a:ext cx="277422" cy="301463"/>
      </dsp:txXfrm>
    </dsp:sp>
    <dsp:sp modelId="{663D6217-4AAA-4C2C-8E2F-501D1255AA81}">
      <dsp:nvSpPr>
        <dsp:cNvPr id="0" name=""/>
        <dsp:cNvSpPr/>
      </dsp:nvSpPr>
      <dsp:spPr>
        <a:xfrm>
          <a:off x="6030405" y="3443133"/>
          <a:ext cx="1488703" cy="14887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penggunaan (use)</a:t>
          </a:r>
          <a:endParaRPr lang="en-US" sz="1200" kern="1200"/>
        </a:p>
      </dsp:txBody>
      <dsp:txXfrm>
        <a:off x="6248421" y="3661149"/>
        <a:ext cx="1052671" cy="1052671"/>
      </dsp:txXfrm>
    </dsp:sp>
    <dsp:sp modelId="{81AFB120-0E6C-461B-A08D-AB2941AE4903}">
      <dsp:nvSpPr>
        <dsp:cNvPr id="0" name=""/>
        <dsp:cNvSpPr/>
      </dsp:nvSpPr>
      <dsp:spPr>
        <a:xfrm rot="10800000">
          <a:off x="5469578" y="3936266"/>
          <a:ext cx="396317" cy="502437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5588473" y="4036753"/>
        <a:ext cx="277422" cy="301463"/>
      </dsp:txXfrm>
    </dsp:sp>
    <dsp:sp modelId="{602B655D-57F7-4194-93D1-3266DA490BAA}">
      <dsp:nvSpPr>
        <dsp:cNvPr id="0" name=""/>
        <dsp:cNvSpPr/>
      </dsp:nvSpPr>
      <dsp:spPr>
        <a:xfrm>
          <a:off x="3793932" y="3443133"/>
          <a:ext cx="1488703" cy="14887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pemeliharaan (maintenance) </a:t>
          </a:r>
          <a:endParaRPr lang="en-US" sz="1200" kern="1200"/>
        </a:p>
      </dsp:txBody>
      <dsp:txXfrm>
        <a:off x="4011948" y="3661149"/>
        <a:ext cx="1052671" cy="1052671"/>
      </dsp:txXfrm>
    </dsp:sp>
    <dsp:sp modelId="{79BA34C5-72C7-4D43-9720-339915C2206E}">
      <dsp:nvSpPr>
        <dsp:cNvPr id="0" name=""/>
        <dsp:cNvSpPr/>
      </dsp:nvSpPr>
      <dsp:spPr>
        <a:xfrm rot="15120000">
          <a:off x="3998037" y="2883428"/>
          <a:ext cx="396317" cy="502437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10800000">
        <a:off x="4075855" y="3040453"/>
        <a:ext cx="277422" cy="301463"/>
      </dsp:txXfrm>
    </dsp:sp>
    <dsp:sp modelId="{BD40F2D0-4C71-43AD-9708-CE448BFDACB2}">
      <dsp:nvSpPr>
        <dsp:cNvPr id="0" name=""/>
        <dsp:cNvSpPr/>
      </dsp:nvSpPr>
      <dsp:spPr>
        <a:xfrm>
          <a:off x="3102824" y="1316121"/>
          <a:ext cx="1488703" cy="14887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penyusutan (disposition) suatu arsip.</a:t>
          </a:r>
          <a:endParaRPr lang="en-US" sz="1200" kern="1200"/>
        </a:p>
      </dsp:txBody>
      <dsp:txXfrm>
        <a:off x="3320840" y="1534137"/>
        <a:ext cx="1052671" cy="1052671"/>
      </dsp:txXfrm>
    </dsp:sp>
    <dsp:sp modelId="{EF980531-93C0-4FDC-B012-8B4EC07F9ABE}">
      <dsp:nvSpPr>
        <dsp:cNvPr id="0" name=""/>
        <dsp:cNvSpPr/>
      </dsp:nvSpPr>
      <dsp:spPr>
        <a:xfrm rot="19440000">
          <a:off x="4544615" y="1158564"/>
          <a:ext cx="396317" cy="502437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4555968" y="1293993"/>
        <a:ext cx="277422" cy="301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24C8-CF28-4304-AB64-B1F7BA0302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B9891-B964-4774-90AA-DC6C9C126A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964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24C8-CF28-4304-AB64-B1F7BA0302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B9891-B964-4774-90AA-DC6C9C126A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7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24C8-CF28-4304-AB64-B1F7BA0302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B9891-B964-4774-90AA-DC6C9C126A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2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24C8-CF28-4304-AB64-B1F7BA0302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B9891-B964-4774-90AA-DC6C9C126A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317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24C8-CF28-4304-AB64-B1F7BA0302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B9891-B964-4774-90AA-DC6C9C126A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720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24C8-CF28-4304-AB64-B1F7BA0302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B9891-B964-4774-90AA-DC6C9C126A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490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24C8-CF28-4304-AB64-B1F7BA0302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B9891-B964-4774-90AA-DC6C9C126A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542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24C8-CF28-4304-AB64-B1F7BA0302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B9891-B964-4774-90AA-DC6C9C126A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21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24C8-CF28-4304-AB64-B1F7BA0302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B9891-B964-4774-90AA-DC6C9C126A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944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24C8-CF28-4304-AB64-B1F7BA0302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B9891-B964-4774-90AA-DC6C9C126A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3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24C8-CF28-4304-AB64-B1F7BA0302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B9891-B964-4774-90AA-DC6C9C126A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3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A24C8-CF28-4304-AB64-B1F7BA0302F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B9891-B964-4774-90AA-DC6C9C126A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22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8038" y="2272669"/>
            <a:ext cx="7611186" cy="1892931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MANAJEMEN KEARSIPAN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38039" y="5326912"/>
            <a:ext cx="7740548" cy="73364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dirty="0" smtClean="0">
                <a:solidFill>
                  <a:prstClr val="black"/>
                </a:solidFill>
              </a:rPr>
              <a:t>I </a:t>
            </a:r>
            <a:r>
              <a:rPr lang="en-ID" dirty="0" err="1" smtClean="0">
                <a:solidFill>
                  <a:prstClr val="black"/>
                </a:solidFill>
              </a:rPr>
              <a:t>Komang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Winatha,M.Si</a:t>
            </a:r>
            <a:r>
              <a:rPr lang="en-ID" dirty="0">
                <a:solidFill>
                  <a:prstClr val="black"/>
                </a:solidFill>
              </a:rPr>
              <a:t>./</a:t>
            </a:r>
            <a:r>
              <a:rPr lang="en-ID" dirty="0" err="1">
                <a:solidFill>
                  <a:prstClr val="black"/>
                </a:solidFill>
              </a:rPr>
              <a:t>Meyta</a:t>
            </a:r>
            <a:r>
              <a:rPr lang="en-ID" dirty="0">
                <a:solidFill>
                  <a:prstClr val="black"/>
                </a:solidFill>
              </a:rPr>
              <a:t> </a:t>
            </a:r>
            <a:r>
              <a:rPr lang="en-ID" dirty="0" err="1">
                <a:solidFill>
                  <a:prstClr val="black"/>
                </a:solidFill>
              </a:rPr>
              <a:t>Pritandhari</a:t>
            </a:r>
            <a:r>
              <a:rPr lang="en-ID" dirty="0">
                <a:solidFill>
                  <a:prstClr val="black"/>
                </a:solidFill>
              </a:rPr>
              <a:t>, </a:t>
            </a:r>
            <a:r>
              <a:rPr lang="en-ID" dirty="0" err="1">
                <a:solidFill>
                  <a:prstClr val="black"/>
                </a:solidFill>
              </a:rPr>
              <a:t>M.Pd</a:t>
            </a:r>
            <a:r>
              <a:rPr lang="en-ID" dirty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89" y="1711842"/>
            <a:ext cx="2520076" cy="245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3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935" y="988828"/>
            <a:ext cx="10917865" cy="701862"/>
          </a:xfrm>
        </p:spPr>
        <p:txBody>
          <a:bodyPr>
            <a:normAutofit fontScale="90000"/>
          </a:bodyPr>
          <a:lstStyle/>
          <a:p>
            <a:r>
              <a:rPr lang="en-US" sz="2800" dirty="0" err="1"/>
              <a:t>Pengelolaan</a:t>
            </a:r>
            <a:r>
              <a:rPr lang="en-US" sz="2800" dirty="0"/>
              <a:t> </a:t>
            </a:r>
            <a:r>
              <a:rPr lang="en-US" sz="2800" dirty="0" err="1"/>
              <a:t>kearsipan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pelaksanaan</a:t>
            </a:r>
            <a:r>
              <a:rPr lang="en-US" sz="2800" dirty="0"/>
              <a:t> </a:t>
            </a:r>
            <a:r>
              <a:rPr lang="en-US" sz="2800" dirty="0" err="1"/>
              <a:t>fungsi-fungsi</a:t>
            </a:r>
            <a:r>
              <a:rPr lang="en-US" sz="2800" dirty="0"/>
              <a:t> </a:t>
            </a:r>
            <a:r>
              <a:rPr lang="en-US" sz="2800" dirty="0" err="1"/>
              <a:t>manajemen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rangka</a:t>
            </a:r>
            <a:r>
              <a:rPr lang="en-US" sz="2800" dirty="0"/>
              <a:t> </a:t>
            </a:r>
            <a:r>
              <a:rPr lang="en-US" sz="2800" dirty="0" err="1"/>
              <a:t>mengelola</a:t>
            </a:r>
            <a:r>
              <a:rPr lang="en-US" sz="2800" dirty="0"/>
              <a:t> </a:t>
            </a:r>
            <a:r>
              <a:rPr lang="en-US" sz="2800" dirty="0" err="1"/>
              <a:t>keseluruhan</a:t>
            </a:r>
            <a:r>
              <a:rPr lang="en-US" sz="2800" dirty="0"/>
              <a:t> </a:t>
            </a:r>
            <a:r>
              <a:rPr lang="en-US" sz="2800" dirty="0" err="1"/>
              <a:t>daur</a:t>
            </a:r>
            <a:r>
              <a:rPr lang="en-US" sz="2800" dirty="0"/>
              <a:t> </a:t>
            </a:r>
            <a:r>
              <a:rPr lang="en-US" sz="2800" dirty="0" err="1"/>
              <a:t>hidup</a:t>
            </a:r>
            <a:r>
              <a:rPr lang="en-US" sz="2800" dirty="0"/>
              <a:t> </a:t>
            </a:r>
            <a:r>
              <a:rPr lang="en-US" sz="2800" dirty="0" err="1"/>
              <a:t>arsip</a:t>
            </a:r>
            <a:r>
              <a:rPr lang="en-US" sz="2800" dirty="0"/>
              <a:t> (life cycle of a records) 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5512618"/>
              </p:ext>
            </p:extLst>
          </p:nvPr>
        </p:nvGraphicFramePr>
        <p:xfrm>
          <a:off x="435935" y="1690690"/>
          <a:ext cx="11313042" cy="4933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0205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9460"/>
            <a:ext cx="10515600" cy="69123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kearsipan</a:t>
            </a:r>
            <a:r>
              <a:rPr lang="en-US" dirty="0" smtClean="0"/>
              <a:t> (ANRI no 24 </a:t>
            </a:r>
            <a:r>
              <a:rPr lang="en-US" dirty="0" err="1" smtClean="0"/>
              <a:t>th</a:t>
            </a:r>
            <a:r>
              <a:rPr lang="en-US" dirty="0" smtClean="0"/>
              <a:t> 2011)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 </a:t>
            </a:r>
            <a:r>
              <a:rPr lang="en-US" dirty="0" err="1" smtClean="0"/>
              <a:t>pengolah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unit </a:t>
            </a:r>
            <a:r>
              <a:rPr lang="en-US" dirty="0" err="1" smtClean="0"/>
              <a:t>kerja</a:t>
            </a:r>
            <a:endParaRPr lang="en-US" dirty="0" smtClean="0"/>
          </a:p>
          <a:p>
            <a:pPr lvl="1"/>
            <a:r>
              <a:rPr lang="en-US" dirty="0" err="1" smtClean="0"/>
              <a:t>Penciptaan</a:t>
            </a:r>
            <a:r>
              <a:rPr lang="en-US" dirty="0" smtClean="0"/>
              <a:t> </a:t>
            </a:r>
            <a:r>
              <a:rPr lang="en-US" dirty="0" err="1" smtClean="0"/>
              <a:t>arsip</a:t>
            </a:r>
            <a:endParaRPr lang="en-US" dirty="0" smtClean="0"/>
          </a:p>
          <a:p>
            <a:pPr lvl="1"/>
            <a:r>
              <a:rPr lang="en-US" dirty="0" err="1" smtClean="0"/>
              <a:t>Pemberkasan</a:t>
            </a:r>
            <a:r>
              <a:rPr lang="en-US" dirty="0" smtClean="0"/>
              <a:t> </a:t>
            </a:r>
            <a:r>
              <a:rPr lang="en-US" dirty="0" err="1" smtClean="0"/>
              <a:t>arsip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endParaRPr lang="en-US" dirty="0" smtClean="0"/>
          </a:p>
          <a:p>
            <a:pPr lvl="1"/>
            <a:r>
              <a:rPr lang="en-US" dirty="0" err="1" smtClean="0"/>
              <a:t>Pengolahan,penyimpanan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penyajian</a:t>
            </a:r>
            <a:r>
              <a:rPr lang="en-US" dirty="0" smtClean="0"/>
              <a:t> </a:t>
            </a:r>
            <a:r>
              <a:rPr lang="en-US" dirty="0" err="1" smtClean="0"/>
              <a:t>arsip</a:t>
            </a:r>
            <a:endParaRPr lang="en-US" dirty="0" smtClean="0"/>
          </a:p>
          <a:p>
            <a:pPr lvl="1"/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arsip</a:t>
            </a:r>
            <a:r>
              <a:rPr lang="en-US" dirty="0" smtClean="0"/>
              <a:t> vital</a:t>
            </a:r>
          </a:p>
          <a:p>
            <a:pPr lvl="1"/>
            <a:r>
              <a:rPr lang="en-US" dirty="0" err="1" smtClean="0"/>
              <a:t>Pemindahan</a:t>
            </a:r>
            <a:r>
              <a:rPr lang="en-US" dirty="0" smtClean="0"/>
              <a:t> </a:t>
            </a:r>
            <a:r>
              <a:rPr lang="en-US" dirty="0" err="1" smtClean="0"/>
              <a:t>arsip</a:t>
            </a:r>
            <a:r>
              <a:rPr lang="en-US" dirty="0" smtClean="0"/>
              <a:t> </a:t>
            </a:r>
            <a:r>
              <a:rPr lang="en-US" dirty="0" err="1" smtClean="0"/>
              <a:t>inaktif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unit </a:t>
            </a:r>
            <a:r>
              <a:rPr lang="en-US" dirty="0" err="1" smtClean="0"/>
              <a:t>kearsipan</a:t>
            </a:r>
            <a:endParaRPr lang="en-US" dirty="0" smtClean="0"/>
          </a:p>
          <a:p>
            <a:pPr marL="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1913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457200"/>
            <a:r>
              <a:rPr lang="en-US" dirty="0"/>
              <a:t>Unit </a:t>
            </a:r>
            <a:r>
              <a:rPr lang="en-US" dirty="0" err="1"/>
              <a:t>kearsipan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unit yang </a:t>
            </a:r>
            <a:r>
              <a:rPr lang="en-US" dirty="0" err="1"/>
              <a:t>bertugas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arsip</a:t>
            </a:r>
            <a:r>
              <a:rPr lang="en-US" dirty="0"/>
              <a:t> </a:t>
            </a:r>
            <a:r>
              <a:rPr lang="en-US" dirty="0" err="1"/>
              <a:t>inaktif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retensi</a:t>
            </a:r>
            <a:r>
              <a:rPr lang="en-US" dirty="0"/>
              <a:t> </a:t>
            </a:r>
            <a:r>
              <a:rPr lang="en-US" dirty="0" err="1"/>
              <a:t>dibawah</a:t>
            </a:r>
            <a:r>
              <a:rPr lang="en-US" dirty="0"/>
              <a:t> 10 </a:t>
            </a:r>
            <a:r>
              <a:rPr lang="en-US" dirty="0" err="1"/>
              <a:t>th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unit </a:t>
            </a:r>
            <a:r>
              <a:rPr lang="en-US" dirty="0" err="1"/>
              <a:t>pengolah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unit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pembinaan</a:t>
            </a:r>
            <a:r>
              <a:rPr lang="en-US" dirty="0"/>
              <a:t> </a:t>
            </a:r>
            <a:r>
              <a:rPr lang="en-US" dirty="0" err="1"/>
              <a:t>kearsipan</a:t>
            </a:r>
            <a:r>
              <a:rPr lang="en-US" dirty="0"/>
              <a:t> </a:t>
            </a:r>
            <a:r>
              <a:rPr lang="en-US" dirty="0" err="1"/>
              <a:t>dilingkungan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lang="en-US" dirty="0"/>
          </a:p>
          <a:p>
            <a:pPr marL="0" lvl="1" indent="457200"/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kearsipan</a:t>
            </a:r>
            <a:r>
              <a:rPr lang="en-US" dirty="0"/>
              <a:t> </a:t>
            </a:r>
            <a:endParaRPr lang="en-US" dirty="0" smtClean="0"/>
          </a:p>
          <a:p>
            <a:pPr marL="1147763" lvl="2" indent="-233363"/>
            <a:r>
              <a:rPr lang="en-US" dirty="0" smtClean="0"/>
              <a:t>Unit </a:t>
            </a:r>
            <a:r>
              <a:rPr lang="en-US" dirty="0" err="1" smtClean="0"/>
              <a:t>kearsipan</a:t>
            </a:r>
            <a:r>
              <a:rPr lang="en-US" dirty="0" smtClean="0"/>
              <a:t> yang </a:t>
            </a:r>
            <a:r>
              <a:rPr lang="en-US" dirty="0" err="1" smtClean="0"/>
              <a:t>bertugas</a:t>
            </a:r>
            <a:r>
              <a:rPr lang="en-US" dirty="0" smtClean="0"/>
              <a:t>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arsip</a:t>
            </a:r>
            <a:r>
              <a:rPr lang="en-US" dirty="0" smtClean="0"/>
              <a:t> </a:t>
            </a:r>
            <a:r>
              <a:rPr lang="en-US" dirty="0" err="1" smtClean="0"/>
              <a:t>inaktif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retensi</a:t>
            </a:r>
            <a:r>
              <a:rPr lang="en-US" dirty="0" smtClean="0"/>
              <a:t> </a:t>
            </a:r>
            <a:r>
              <a:rPr lang="en-US" dirty="0" err="1" smtClean="0"/>
              <a:t>sekurang-kurangnya</a:t>
            </a:r>
            <a:r>
              <a:rPr lang="en-US" dirty="0" smtClean="0"/>
              <a:t> 10 </a:t>
            </a:r>
            <a:r>
              <a:rPr lang="en-US" dirty="0" err="1" smtClean="0"/>
              <a:t>tahun</a:t>
            </a:r>
            <a:r>
              <a:rPr lang="en-US" dirty="0" smtClean="0"/>
              <a:t> yang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 smtClean="0"/>
          </a:p>
          <a:p>
            <a:pPr marL="1147763" lvl="2" indent="-233363"/>
            <a:r>
              <a:rPr lang="en-US" dirty="0" smtClean="0"/>
              <a:t>Unit yang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arsip</a:t>
            </a:r>
            <a:r>
              <a:rPr lang="en-US" dirty="0" smtClean="0"/>
              <a:t> </a:t>
            </a:r>
            <a:r>
              <a:rPr lang="en-US" dirty="0" err="1" smtClean="0"/>
              <a:t>statis</a:t>
            </a:r>
            <a:r>
              <a:rPr lang="en-US" dirty="0" smtClean="0"/>
              <a:t> yang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di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 smtClean="0"/>
          </a:p>
          <a:p>
            <a:pPr marL="1147763" lvl="2" indent="-233363"/>
            <a:r>
              <a:rPr lang="en-US" dirty="0" err="1" smtClean="0"/>
              <a:t>Pembinaan</a:t>
            </a:r>
            <a:r>
              <a:rPr lang="en-US" dirty="0" smtClean="0"/>
              <a:t> </a:t>
            </a:r>
            <a:r>
              <a:rPr lang="en-US" dirty="0" err="1" smtClean="0"/>
              <a:t>kearsipan</a:t>
            </a:r>
            <a:r>
              <a:rPr lang="en-US" dirty="0" smtClean="0"/>
              <a:t> </a:t>
            </a:r>
            <a:r>
              <a:rPr lang="en-US" dirty="0" err="1" smtClean="0"/>
              <a:t>dilingkungan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245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6298"/>
            <a:ext cx="10515600" cy="744392"/>
          </a:xfrm>
        </p:spPr>
        <p:txBody>
          <a:bodyPr/>
          <a:lstStyle/>
          <a:p>
            <a:r>
              <a:rPr lang="en-US" dirty="0" err="1" smtClean="0"/>
              <a:t>Regulasi</a:t>
            </a:r>
            <a:r>
              <a:rPr lang="en-US" dirty="0" smtClean="0"/>
              <a:t> </a:t>
            </a:r>
            <a:r>
              <a:rPr lang="en-US" dirty="0" err="1" smtClean="0"/>
              <a:t>kearsipan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PERATURAN PRESIDEN NO 19 TAHUN1961 TENTANG POKOK-POKOK KEARSIPAN NASIONAL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UNDANG-UNDANG </a:t>
            </a:r>
            <a:r>
              <a:rPr lang="en-US" dirty="0"/>
              <a:t>NOMOR 7 TAHUN 1971</a:t>
            </a:r>
            <a:br>
              <a:rPr lang="en-US" dirty="0"/>
            </a:br>
            <a:r>
              <a:rPr lang="en-US" dirty="0"/>
              <a:t>TENTANG KETENTUAN-KETENTUAN POKOK </a:t>
            </a:r>
            <a:r>
              <a:rPr lang="en-US" dirty="0" smtClean="0"/>
              <a:t>KEARSIPAN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UNDANG-UNDANG NO 43 TAHUN 2009 TENTANG KEARSIPAN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PERATURAN </a:t>
            </a:r>
            <a:r>
              <a:rPr lang="en-US" dirty="0"/>
              <a:t>PEMERINTAH REPUBLIK INDONESIA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NOMOR 34 TAHUN 1979 TENTANG PENYUSUTAN </a:t>
            </a:r>
            <a:r>
              <a:rPr lang="en-US" dirty="0" smtClean="0"/>
              <a:t>ARSIP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78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>
              <a:latin typeface="Blackadder ITC" panose="04020505051007020D02" pitchFamily="82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Arial Narrow" panose="020B0606020202030204" pitchFamily="34" charset="0"/>
              </a:rPr>
              <a:t>Banyak</a:t>
            </a:r>
            <a:r>
              <a:rPr lang="en-US" dirty="0" smtClean="0">
                <a:latin typeface="Arial Narrow" panose="020B0606020202030204" pitchFamily="34" charset="0"/>
              </a:rPr>
              <a:t> orang </a:t>
            </a:r>
            <a:r>
              <a:rPr lang="en-US" dirty="0" err="1" smtClean="0">
                <a:latin typeface="Arial Narrow" panose="020B0606020202030204" pitchFamily="34" charset="0"/>
              </a:rPr>
              <a:t>bermimpi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untuk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menjadi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sukses</a:t>
            </a:r>
            <a:r>
              <a:rPr lang="en-US" dirty="0" smtClean="0">
                <a:latin typeface="Arial Narrow" panose="020B0606020202030204" pitchFamily="34" charset="0"/>
              </a:rPr>
              <a:t>…</a:t>
            </a:r>
          </a:p>
          <a:p>
            <a:pPr marL="0" indent="0" algn="ctr">
              <a:buNone/>
            </a:pPr>
            <a:endParaRPr lang="en-US" dirty="0" smtClean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en-US" dirty="0" err="1" smtClean="0">
                <a:latin typeface="Arial Narrow" panose="020B0606020202030204" pitchFamily="34" charset="0"/>
              </a:rPr>
              <a:t>Lalu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kenapa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hanya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bermimpi</a:t>
            </a:r>
            <a:r>
              <a:rPr lang="en-US" dirty="0" smtClean="0">
                <a:latin typeface="Arial Narrow" panose="020B0606020202030204" pitchFamily="34" charset="0"/>
              </a:rPr>
              <a:t>…??</a:t>
            </a:r>
          </a:p>
          <a:p>
            <a:pPr marL="0" indent="0" algn="ctr">
              <a:buNone/>
            </a:pPr>
            <a:r>
              <a:rPr lang="en-US" dirty="0" err="1" smtClean="0">
                <a:latin typeface="Arial Narrow" panose="020B0606020202030204" pitchFamily="34" charset="0"/>
              </a:rPr>
              <a:t>Segera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bangun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dari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mimpi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untuk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mewujudkan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kesuksesan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latin typeface="Arial Narrow" panose="020B0606020202030204" pitchFamily="34" charset="0"/>
              </a:rPr>
              <a:t>itu</a:t>
            </a:r>
            <a:r>
              <a:rPr lang="en-US" dirty="0" smtClean="0">
                <a:latin typeface="Arial Narrow" panose="020B0606020202030204" pitchFamily="34" charset="0"/>
              </a:rPr>
              <a:t>,,,</a:t>
            </a:r>
          </a:p>
          <a:p>
            <a:pPr marL="0" indent="0" algn="ctr">
              <a:buNone/>
            </a:pPr>
            <a:r>
              <a:rPr lang="en-US" dirty="0" smtClean="0">
                <a:latin typeface="Arial Narrow" panose="020B0606020202030204" pitchFamily="34" charset="0"/>
              </a:rPr>
              <a:t>SEMANGAT!!</a:t>
            </a:r>
            <a:endParaRPr lang="en-US" dirty="0">
              <a:latin typeface="Arial Narrow" panose="020B0606020202030204" pitchFamily="34" charset="0"/>
            </a:endParaRPr>
          </a:p>
          <a:p>
            <a:endParaRPr lang="en-US" dirty="0" smtClean="0">
              <a:latin typeface="Blackadder ITC" panose="04020505051007020D02" pitchFamily="82" charset="0"/>
            </a:endParaRPr>
          </a:p>
          <a:p>
            <a:endParaRPr lang="en-US" dirty="0">
              <a:latin typeface="Blackadder ITC" panose="04020505051007020D02" pitchFamily="82" charset="0"/>
            </a:endParaRPr>
          </a:p>
          <a:p>
            <a:endParaRPr lang="en-US" dirty="0" smtClean="0">
              <a:latin typeface="Blackadder ITC" panose="04020505051007020D02" pitchFamily="82" charset="0"/>
            </a:endParaRPr>
          </a:p>
          <a:p>
            <a:pPr algn="ctr"/>
            <a:r>
              <a:rPr lang="en-US" sz="5400" dirty="0" err="1">
                <a:latin typeface="Blackadder ITC" panose="04020505051007020D02" pitchFamily="82" charset="0"/>
              </a:rPr>
              <a:t>Terima</a:t>
            </a:r>
            <a:r>
              <a:rPr lang="en-US" sz="5400" dirty="0">
                <a:latin typeface="Blackadder ITC" panose="04020505051007020D02" pitchFamily="82" charset="0"/>
              </a:rPr>
              <a:t> </a:t>
            </a:r>
            <a:r>
              <a:rPr lang="en-US" sz="5400" dirty="0" err="1">
                <a:latin typeface="Blackadder ITC" panose="04020505051007020D02" pitchFamily="82" charset="0"/>
              </a:rPr>
              <a:t>kasih</a:t>
            </a:r>
            <a:endParaRPr lang="en-US" sz="5400" dirty="0">
              <a:latin typeface="Blackadder ITC" panose="04020505051007020D02" pitchFamily="82" charset="0"/>
            </a:endParaRPr>
          </a:p>
          <a:p>
            <a:endParaRPr lang="en-US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90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41991"/>
            <a:ext cx="10515600" cy="64869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Menganalisis</a:t>
            </a:r>
            <a:r>
              <a:rPr lang="en-US" dirty="0"/>
              <a:t> </a:t>
            </a:r>
            <a:r>
              <a:rPr lang="en-US" dirty="0" err="1"/>
              <a:t>Permasalahan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Arsip</a:t>
            </a:r>
            <a:r>
              <a:rPr lang="en-US" dirty="0"/>
              <a:t> (C4) </a:t>
            </a:r>
          </a:p>
          <a:p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Arsip</a:t>
            </a:r>
            <a:r>
              <a:rPr lang="en-US" dirty="0"/>
              <a:t> (C2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Arsip</a:t>
            </a:r>
            <a:r>
              <a:rPr lang="en-US" dirty="0"/>
              <a:t> (C2) </a:t>
            </a:r>
          </a:p>
          <a:p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Arsip</a:t>
            </a:r>
            <a:r>
              <a:rPr lang="en-US" dirty="0"/>
              <a:t> (C2) </a:t>
            </a:r>
          </a:p>
          <a:p>
            <a:r>
              <a:rPr lang="en-US" dirty="0" err="1" smtClean="0"/>
              <a:t>Mengklasifikasikan</a:t>
            </a:r>
            <a:r>
              <a:rPr lang="en-US" dirty="0" smtClean="0"/>
              <a:t> </a:t>
            </a:r>
            <a:r>
              <a:rPr lang="en-US" dirty="0" err="1"/>
              <a:t>Jenis-Jenis</a:t>
            </a:r>
            <a:r>
              <a:rPr lang="en-US" dirty="0"/>
              <a:t> </a:t>
            </a:r>
            <a:r>
              <a:rPr lang="en-US" dirty="0" err="1"/>
              <a:t>Arsip</a:t>
            </a:r>
            <a:r>
              <a:rPr lang="en-US" dirty="0"/>
              <a:t> (C2) </a:t>
            </a:r>
          </a:p>
          <a:p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Lingkup</a:t>
            </a:r>
            <a:r>
              <a:rPr lang="en-US" dirty="0"/>
              <a:t> </a:t>
            </a:r>
            <a:r>
              <a:rPr lang="en-US" dirty="0" err="1"/>
              <a:t>arsip</a:t>
            </a:r>
            <a:r>
              <a:rPr lang="en-US" dirty="0"/>
              <a:t> (C2) </a:t>
            </a:r>
          </a:p>
          <a:p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Arsip</a:t>
            </a:r>
            <a:r>
              <a:rPr lang="en-US" dirty="0"/>
              <a:t> (C2) </a:t>
            </a:r>
          </a:p>
          <a:p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/>
              <a:t>Daur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Arsip</a:t>
            </a:r>
            <a:r>
              <a:rPr lang="en-US" dirty="0"/>
              <a:t> (C2) </a:t>
            </a:r>
          </a:p>
          <a:p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Kearsipan</a:t>
            </a:r>
            <a:r>
              <a:rPr lang="en-US" dirty="0"/>
              <a:t> (C2) </a:t>
            </a:r>
          </a:p>
          <a:p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/>
              <a:t>Regulasi</a:t>
            </a:r>
            <a:r>
              <a:rPr lang="en-US" dirty="0"/>
              <a:t> </a:t>
            </a:r>
            <a:r>
              <a:rPr lang="en-US" dirty="0" err="1"/>
              <a:t>Kearsipan</a:t>
            </a:r>
            <a:r>
              <a:rPr lang="en-US" dirty="0"/>
              <a:t> (C2)</a:t>
            </a:r>
          </a:p>
        </p:txBody>
      </p:sp>
    </p:spTree>
    <p:extLst>
      <p:ext uri="{BB962C8B-B14F-4D97-AF65-F5344CB8AC3E}">
        <p14:creationId xmlns:p14="http://schemas.microsoft.com/office/powerpoint/2010/main" val="1501199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298" y="1031358"/>
            <a:ext cx="10407502" cy="65933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Arsip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enurut</a:t>
            </a:r>
            <a:r>
              <a:rPr lang="en-US" dirty="0" smtClean="0"/>
              <a:t> </a:t>
            </a:r>
            <a:r>
              <a:rPr lang="en-US" dirty="0" err="1"/>
              <a:t>Arsip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Republik</a:t>
            </a:r>
            <a:r>
              <a:rPr lang="en-US" dirty="0"/>
              <a:t> Indonesia (ANRI), </a:t>
            </a:r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arsip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kertas</a:t>
            </a:r>
            <a:r>
              <a:rPr lang="en-US" dirty="0"/>
              <a:t>, </a:t>
            </a:r>
            <a:r>
              <a:rPr lang="en-US" dirty="0" err="1"/>
              <a:t>berkas</a:t>
            </a:r>
            <a:r>
              <a:rPr lang="en-US" dirty="0"/>
              <a:t>, </a:t>
            </a:r>
            <a:r>
              <a:rPr lang="en-US" dirty="0" err="1"/>
              <a:t>naskah</a:t>
            </a:r>
            <a:r>
              <a:rPr lang="en-US" dirty="0"/>
              <a:t>, </a:t>
            </a:r>
            <a:r>
              <a:rPr lang="en-US" dirty="0" err="1"/>
              <a:t>foto</a:t>
            </a:r>
            <a:r>
              <a:rPr lang="en-US" dirty="0"/>
              <a:t>, film, </a:t>
            </a:r>
            <a:r>
              <a:rPr lang="en-US" dirty="0" err="1"/>
              <a:t>mikro</a:t>
            </a:r>
            <a:r>
              <a:rPr lang="en-US" dirty="0"/>
              <a:t> film, </a:t>
            </a:r>
            <a:r>
              <a:rPr lang="en-US" dirty="0" err="1"/>
              <a:t>rekaman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,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peta</a:t>
            </a:r>
            <a:r>
              <a:rPr lang="en-US" dirty="0"/>
              <a:t>, </a:t>
            </a:r>
            <a:r>
              <a:rPr lang="en-US" dirty="0" err="1"/>
              <a:t>bagan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lain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sifatnya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salinan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penciptaanya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yang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badan</a:t>
            </a:r>
            <a:r>
              <a:rPr lang="en-US" dirty="0"/>
              <a:t>,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, </a:t>
            </a:r>
            <a:r>
              <a:rPr lang="en-US" dirty="0" err="1"/>
              <a:t>fungsi-fungsi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 smtClean="0"/>
              <a:t>.</a:t>
            </a:r>
          </a:p>
          <a:p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Undang-Undang</a:t>
            </a:r>
            <a:r>
              <a:rPr lang="en-US" dirty="0"/>
              <a:t> </a:t>
            </a:r>
            <a:r>
              <a:rPr lang="en-US" dirty="0" err="1"/>
              <a:t>Nomor</a:t>
            </a:r>
            <a:r>
              <a:rPr lang="en-US" dirty="0"/>
              <a:t> 43 </a:t>
            </a:r>
            <a:r>
              <a:rPr lang="en-US" dirty="0" err="1"/>
              <a:t>tahun</a:t>
            </a:r>
            <a:r>
              <a:rPr lang="en-US" dirty="0"/>
              <a:t> 2009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Kearsipan</a:t>
            </a:r>
            <a:r>
              <a:rPr lang="en-US" dirty="0"/>
              <a:t>, </a:t>
            </a:r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arsip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rekaman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peristiwa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media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yang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,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,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, </a:t>
            </a:r>
            <a:r>
              <a:rPr lang="en-US" dirty="0" err="1"/>
              <a:t>perusahaan</a:t>
            </a:r>
            <a:r>
              <a:rPr lang="en-US" dirty="0"/>
              <a:t>,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,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kemasyarakatan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perseorangan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bermasyarakat</a:t>
            </a:r>
            <a:r>
              <a:rPr lang="en-US" dirty="0"/>
              <a:t>, </a:t>
            </a:r>
            <a:r>
              <a:rPr lang="en-US" dirty="0" err="1"/>
              <a:t>berbangsa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bernegara</a:t>
            </a:r>
            <a:r>
              <a:rPr lang="en-US" dirty="0"/>
              <a:t>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846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664" y="1020726"/>
            <a:ext cx="10418135" cy="66996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Arsip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Kata </a:t>
            </a:r>
            <a:r>
              <a:rPr lang="en-US" dirty="0" err="1"/>
              <a:t>arsip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Indonesia </a:t>
            </a:r>
            <a:r>
              <a:rPr lang="en-US" dirty="0" err="1"/>
              <a:t>diserap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Belanda</a:t>
            </a:r>
            <a:r>
              <a:rPr lang="en-US" dirty="0"/>
              <a:t> </a:t>
            </a:r>
            <a:r>
              <a:rPr lang="en-US" i="1" dirty="0" err="1"/>
              <a:t>archief</a:t>
            </a:r>
            <a:r>
              <a:rPr lang="en-US" dirty="0"/>
              <a:t>  yang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etimologi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Yunani</a:t>
            </a:r>
            <a:r>
              <a:rPr lang="en-US" dirty="0"/>
              <a:t> </a:t>
            </a:r>
            <a:r>
              <a:rPr lang="en-US" i="1" dirty="0" err="1"/>
              <a:t>archium</a:t>
            </a:r>
            <a:r>
              <a:rPr lang="en-US" dirty="0"/>
              <a:t> yang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peti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. </a:t>
            </a:r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arsip</a:t>
            </a:r>
            <a:r>
              <a:rPr lang="en-US" dirty="0"/>
              <a:t> </a:t>
            </a:r>
            <a:r>
              <a:rPr lang="en-US" dirty="0" err="1"/>
              <a:t>awalnya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 smtClean="0"/>
              <a:t>arsip</a:t>
            </a:r>
            <a:endParaRPr lang="en-US" dirty="0" smtClean="0"/>
          </a:p>
          <a:p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Latin, kata </a:t>
            </a:r>
            <a:r>
              <a:rPr lang="en-US" dirty="0" err="1"/>
              <a:t>arsip</a:t>
            </a:r>
            <a:r>
              <a:rPr lang="en-US" dirty="0"/>
              <a:t> 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felum</a:t>
            </a:r>
            <a:r>
              <a:rPr lang="en-US" dirty="0"/>
              <a:t> (bundle) yang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benang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tali</a:t>
            </a:r>
            <a:r>
              <a:rPr lang="en-US" dirty="0"/>
              <a:t>. Kala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benang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tali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mengikat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</a:t>
            </a:r>
            <a:r>
              <a:rPr lang="en-US" dirty="0" err="1"/>
              <a:t>lembaran</a:t>
            </a:r>
            <a:r>
              <a:rPr lang="en-US" dirty="0"/>
              <a:t> </a:t>
            </a:r>
            <a:r>
              <a:rPr lang="en-US" dirty="0" err="1"/>
              <a:t>tulisan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catatan</a:t>
            </a:r>
            <a:r>
              <a:rPr lang="en-US" dirty="0"/>
              <a:t> agar </a:t>
            </a:r>
            <a:r>
              <a:rPr lang="en-US" dirty="0" err="1"/>
              <a:t>ringkas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dicari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diperlukan</a:t>
            </a:r>
            <a:endParaRPr lang="en-US" dirty="0" smtClean="0"/>
          </a:p>
          <a:p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arsip</a:t>
            </a:r>
            <a:r>
              <a:rPr lang="en-US" dirty="0" smtClean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catatan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kegunaan</a:t>
            </a:r>
            <a:r>
              <a:rPr lang="en-US" dirty="0"/>
              <a:t>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 smtClean="0"/>
              <a:t>kearsipan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349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35665"/>
            <a:ext cx="10515600" cy="755025"/>
          </a:xfrm>
        </p:spPr>
        <p:txBody>
          <a:bodyPr/>
          <a:lstStyle/>
          <a:p>
            <a:r>
              <a:rPr lang="en-US" dirty="0" err="1"/>
              <a:t>Permasalahan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Arsip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754913" y="1945758"/>
          <a:ext cx="9405088" cy="462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5856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647" y="1041991"/>
            <a:ext cx="10620153" cy="64869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arsip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4871819"/>
              </p:ext>
            </p:extLst>
          </p:nvPr>
        </p:nvGraphicFramePr>
        <p:xfrm>
          <a:off x="223284" y="1552353"/>
          <a:ext cx="11748975" cy="4986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9908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35665"/>
            <a:ext cx="10515600" cy="755025"/>
          </a:xfrm>
        </p:spPr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Arsip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03459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9286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9581"/>
            <a:ext cx="10515600" cy="52110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Jenis-Jenis</a:t>
            </a:r>
            <a:r>
              <a:rPr lang="en-US" dirty="0"/>
              <a:t> </a:t>
            </a:r>
            <a:r>
              <a:rPr lang="en-US" dirty="0" err="1"/>
              <a:t>Arsip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432" t="47232" r="21870" b="22712"/>
          <a:stretch/>
        </p:blipFill>
        <p:spPr>
          <a:xfrm>
            <a:off x="1698093" y="1828800"/>
            <a:ext cx="8838771" cy="407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63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2610" y="297711"/>
            <a:ext cx="4786423" cy="65921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lingkup</a:t>
            </a:r>
            <a:r>
              <a:rPr lang="en-US" dirty="0" smtClean="0"/>
              <a:t> </a:t>
            </a:r>
            <a:r>
              <a:rPr lang="en-US" dirty="0" err="1" smtClean="0"/>
              <a:t>arsip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991" t="33793" r="40562" b="13426"/>
          <a:stretch/>
        </p:blipFill>
        <p:spPr>
          <a:xfrm>
            <a:off x="3413050" y="956930"/>
            <a:ext cx="6879265" cy="517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878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533</Words>
  <Application>Microsoft Office PowerPoint</Application>
  <PresentationFormat>Widescreen</PresentationFormat>
  <Paragraphs>76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Arial Narrow</vt:lpstr>
      <vt:lpstr>Blackadder ITC</vt:lpstr>
      <vt:lpstr>Calibri</vt:lpstr>
      <vt:lpstr>Calibri Light</vt:lpstr>
      <vt:lpstr>Wingdings</vt:lpstr>
      <vt:lpstr>1_Office Theme</vt:lpstr>
      <vt:lpstr>MANAJEMEN KEARSIPAN</vt:lpstr>
      <vt:lpstr>Tujuan pembelajaran</vt:lpstr>
      <vt:lpstr>Pengertian Arsip</vt:lpstr>
      <vt:lpstr>Arsip</vt:lpstr>
      <vt:lpstr>Permasalahan tentang Arsip</vt:lpstr>
      <vt:lpstr>Karakteristik arsip</vt:lpstr>
      <vt:lpstr>Fungsi Arsip</vt:lpstr>
      <vt:lpstr>Jenis-Jenis Arsip</vt:lpstr>
      <vt:lpstr>Ruang lingkup arsip</vt:lpstr>
      <vt:lpstr>Pengelolaan kearsipan adalah pelaksanaan fungsi-fungsi manajemen dalam rangka mengelola keseluruhan daur hidup arsip (life cycle of a records) </vt:lpstr>
      <vt:lpstr>Organisasi kearsipan (ANRI no 24 th 2011)</vt:lpstr>
      <vt:lpstr>PowerPoint Presentation</vt:lpstr>
      <vt:lpstr>Regulasi kearsipan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11</cp:revision>
  <dcterms:created xsi:type="dcterms:W3CDTF">2024-08-26T04:26:10Z</dcterms:created>
  <dcterms:modified xsi:type="dcterms:W3CDTF">2024-08-26T08:45:30Z</dcterms:modified>
</cp:coreProperties>
</file>