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6" roundtripDataSignature="AMtx7mgRMfqD9ZWTZnIlbvx6jaOtK5B2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d-ID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6" name="Google Shape;276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4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3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3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4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4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4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8" name="Google Shape;18;p45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9" name="Google Shape;19;p45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Google Shape;20;p4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4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" name="Google Shape;22;p45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5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5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5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5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54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16" name="Google Shape;116;p54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17" name="Google Shape;117;p54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5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5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0" name="Google Shape;120;p54"/>
          <p:cNvSpPr txBox="1"/>
          <p:nvPr>
            <p:ph type="title"/>
          </p:nvPr>
        </p:nvSpPr>
        <p:spPr>
          <a:xfrm>
            <a:off x="533403" y="4711617"/>
            <a:ext cx="6894770" cy="5444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54"/>
          <p:cNvSpPr/>
          <p:nvPr>
            <p:ph idx="2" type="pic"/>
          </p:nvPr>
        </p:nvSpPr>
        <p:spPr>
          <a:xfrm>
            <a:off x="531639" y="609598"/>
            <a:ext cx="6896534" cy="3589575"/>
          </a:xfrm>
          <a:prstGeom prst="rect">
            <a:avLst/>
          </a:prstGeom>
          <a:noFill/>
          <a:ln>
            <a:noFill/>
          </a:ln>
          <a:effectLst>
            <a:outerShdw blurRad="76200" rotWithShape="0" algn="tl" dir="5040000" dist="63500">
              <a:srgbClr val="000000">
                <a:alpha val="40784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2" name="Google Shape;122;p54"/>
          <p:cNvSpPr txBox="1"/>
          <p:nvPr>
            <p:ph idx="1" type="body"/>
          </p:nvPr>
        </p:nvSpPr>
        <p:spPr>
          <a:xfrm>
            <a:off x="533401" y="5256098"/>
            <a:ext cx="6894772" cy="5478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3" name="Google Shape;123;p54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54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54"/>
          <p:cNvSpPr txBox="1"/>
          <p:nvPr>
            <p:ph idx="12" type="sldNum"/>
          </p:nvPr>
        </p:nvSpPr>
        <p:spPr>
          <a:xfrm>
            <a:off x="7856438" y="4711310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55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28" name="Google Shape;128;p55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29" name="Google Shape;129;p55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0" name="Google Shape;130;p5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5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2" name="Google Shape;132;p55"/>
          <p:cNvSpPr txBox="1"/>
          <p:nvPr>
            <p:ph type="title"/>
          </p:nvPr>
        </p:nvSpPr>
        <p:spPr>
          <a:xfrm>
            <a:off x="524255" y="609597"/>
            <a:ext cx="6896534" cy="359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55"/>
          <p:cNvSpPr txBox="1"/>
          <p:nvPr>
            <p:ph idx="1" type="body"/>
          </p:nvPr>
        </p:nvSpPr>
        <p:spPr>
          <a:xfrm>
            <a:off x="531638" y="4710340"/>
            <a:ext cx="6889151" cy="11017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34" name="Google Shape;134;p55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55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55"/>
          <p:cNvSpPr txBox="1"/>
          <p:nvPr>
            <p:ph idx="12" type="sldNum"/>
          </p:nvPr>
        </p:nvSpPr>
        <p:spPr>
          <a:xfrm>
            <a:off x="7856438" y="471161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56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39" name="Google Shape;139;p56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40" name="Google Shape;140;p56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1" name="Google Shape;141;p5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5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3" name="Google Shape;143;p56"/>
          <p:cNvSpPr txBox="1"/>
          <p:nvPr>
            <p:ph type="title"/>
          </p:nvPr>
        </p:nvSpPr>
        <p:spPr>
          <a:xfrm>
            <a:off x="767921" y="616983"/>
            <a:ext cx="6425147" cy="3036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56"/>
          <p:cNvSpPr txBox="1"/>
          <p:nvPr>
            <p:ph idx="1" type="body"/>
          </p:nvPr>
        </p:nvSpPr>
        <p:spPr>
          <a:xfrm>
            <a:off x="989438" y="3660763"/>
            <a:ext cx="5987731" cy="548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5" name="Google Shape;145;p56"/>
          <p:cNvSpPr txBox="1"/>
          <p:nvPr>
            <p:ph idx="2" type="body"/>
          </p:nvPr>
        </p:nvSpPr>
        <p:spPr>
          <a:xfrm>
            <a:off x="531638" y="4710340"/>
            <a:ext cx="6903919" cy="11017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6" name="Google Shape;146;p56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56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56"/>
          <p:cNvSpPr txBox="1"/>
          <p:nvPr>
            <p:ph idx="12" type="sldNum"/>
          </p:nvPr>
        </p:nvSpPr>
        <p:spPr>
          <a:xfrm>
            <a:off x="7856438" y="470992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  <p:sp>
        <p:nvSpPr>
          <p:cNvPr id="149" name="Google Shape;149;p5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Trebuchet MS"/>
              <a:buNone/>
            </a:pPr>
            <a:r>
              <a:rPr b="0" lang="id-ID" sz="7200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“</a:t>
            </a:r>
            <a:endParaRPr/>
          </a:p>
        </p:txBody>
      </p:sp>
      <p:sp>
        <p:nvSpPr>
          <p:cNvPr id="150" name="Google Shape;150;p56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Trebuchet MS"/>
              <a:buNone/>
            </a:pPr>
            <a:r>
              <a:rPr b="0" lang="id-ID" sz="7200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57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descr="HD-ShadowLong.png" id="153" name="Google Shape;153;p57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54" name="Google Shape;154;p57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5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5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7" name="Google Shape;157;p57"/>
          <p:cNvSpPr txBox="1"/>
          <p:nvPr>
            <p:ph type="title"/>
          </p:nvPr>
        </p:nvSpPr>
        <p:spPr>
          <a:xfrm>
            <a:off x="531638" y="4710340"/>
            <a:ext cx="6896534" cy="5898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57"/>
          <p:cNvSpPr txBox="1"/>
          <p:nvPr>
            <p:ph idx="1" type="body"/>
          </p:nvPr>
        </p:nvSpPr>
        <p:spPr>
          <a:xfrm>
            <a:off x="531639" y="5300150"/>
            <a:ext cx="6896534" cy="5119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9" name="Google Shape;159;p57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57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57"/>
          <p:cNvSpPr txBox="1"/>
          <p:nvPr>
            <p:ph idx="12" type="sldNum"/>
          </p:nvPr>
        </p:nvSpPr>
        <p:spPr>
          <a:xfrm>
            <a:off x="7856438" y="470992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Column">
  <p:cSld name="3 Column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58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64" name="Google Shape;164;p58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65" name="Google Shape;165;p58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6" name="Google Shape;166;p5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5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8" name="Google Shape;168;p58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58"/>
          <p:cNvSpPr txBox="1"/>
          <p:nvPr>
            <p:ph idx="1" type="body"/>
          </p:nvPr>
        </p:nvSpPr>
        <p:spPr>
          <a:xfrm>
            <a:off x="532629" y="2329489"/>
            <a:ext cx="219456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0" name="Google Shape;170;p58"/>
          <p:cNvSpPr txBox="1"/>
          <p:nvPr>
            <p:ph idx="2" type="body"/>
          </p:nvPr>
        </p:nvSpPr>
        <p:spPr>
          <a:xfrm>
            <a:off x="539777" y="3015290"/>
            <a:ext cx="2194560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1" name="Google Shape;171;p58"/>
          <p:cNvSpPr txBox="1"/>
          <p:nvPr>
            <p:ph idx="3" type="body"/>
          </p:nvPr>
        </p:nvSpPr>
        <p:spPr>
          <a:xfrm>
            <a:off x="2878413" y="2336873"/>
            <a:ext cx="219456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2" name="Google Shape;172;p58"/>
          <p:cNvSpPr txBox="1"/>
          <p:nvPr>
            <p:ph idx="4" type="body"/>
          </p:nvPr>
        </p:nvSpPr>
        <p:spPr>
          <a:xfrm>
            <a:off x="2879710" y="3007906"/>
            <a:ext cx="2194560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3" name="Google Shape;173;p58"/>
          <p:cNvSpPr txBox="1"/>
          <p:nvPr>
            <p:ph idx="5" type="body"/>
          </p:nvPr>
        </p:nvSpPr>
        <p:spPr>
          <a:xfrm>
            <a:off x="5226136" y="2336873"/>
            <a:ext cx="219456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4" name="Google Shape;174;p58"/>
          <p:cNvSpPr txBox="1"/>
          <p:nvPr>
            <p:ph idx="6" type="body"/>
          </p:nvPr>
        </p:nvSpPr>
        <p:spPr>
          <a:xfrm>
            <a:off x="5233520" y="3007905"/>
            <a:ext cx="2194560" cy="2913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75" name="Google Shape;175;p58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58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58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Picture Column">
  <p:cSld name="3 Picture Column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59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80" name="Google Shape;180;p59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81" name="Google Shape;181;p59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2" name="Google Shape;182;p5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5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4" name="Google Shape;184;p59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59"/>
          <p:cNvSpPr txBox="1"/>
          <p:nvPr>
            <p:ph idx="1" type="body"/>
          </p:nvPr>
        </p:nvSpPr>
        <p:spPr>
          <a:xfrm>
            <a:off x="532391" y="4297503"/>
            <a:ext cx="219225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6" name="Google Shape;186;p59"/>
          <p:cNvSpPr/>
          <p:nvPr>
            <p:ph idx="2" type="pic"/>
          </p:nvPr>
        </p:nvSpPr>
        <p:spPr>
          <a:xfrm>
            <a:off x="532391" y="2336873"/>
            <a:ext cx="2192257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7" name="Google Shape;187;p59"/>
          <p:cNvSpPr txBox="1"/>
          <p:nvPr>
            <p:ph idx="3" type="body"/>
          </p:nvPr>
        </p:nvSpPr>
        <p:spPr>
          <a:xfrm>
            <a:off x="532391" y="4873765"/>
            <a:ext cx="2192257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88" name="Google Shape;188;p59"/>
          <p:cNvSpPr txBox="1"/>
          <p:nvPr>
            <p:ph idx="4" type="body"/>
          </p:nvPr>
        </p:nvSpPr>
        <p:spPr>
          <a:xfrm>
            <a:off x="2870497" y="4297503"/>
            <a:ext cx="2215070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9" name="Google Shape;189;p59"/>
          <p:cNvSpPr/>
          <p:nvPr>
            <p:ph idx="5" type="pic"/>
          </p:nvPr>
        </p:nvSpPr>
        <p:spPr>
          <a:xfrm>
            <a:off x="2870497" y="2336873"/>
            <a:ext cx="2215070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0" name="Google Shape;190;p59"/>
          <p:cNvSpPr txBox="1"/>
          <p:nvPr>
            <p:ph idx="6" type="body"/>
          </p:nvPr>
        </p:nvSpPr>
        <p:spPr>
          <a:xfrm>
            <a:off x="2869483" y="4873764"/>
            <a:ext cx="2218004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91" name="Google Shape;191;p59"/>
          <p:cNvSpPr txBox="1"/>
          <p:nvPr>
            <p:ph idx="7" type="body"/>
          </p:nvPr>
        </p:nvSpPr>
        <p:spPr>
          <a:xfrm>
            <a:off x="5231028" y="4297503"/>
            <a:ext cx="219433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2" name="Google Shape;192;p59"/>
          <p:cNvSpPr/>
          <p:nvPr>
            <p:ph idx="8" type="pic"/>
          </p:nvPr>
        </p:nvSpPr>
        <p:spPr>
          <a:xfrm>
            <a:off x="5231027" y="2336873"/>
            <a:ext cx="2194333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  <a:effectLst>
            <a:outerShdw blurRad="50800" rotWithShape="0" algn="tl" dir="5400000" dist="50800">
              <a:srgbClr val="000000">
                <a:alpha val="42745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3" name="Google Shape;193;p59"/>
          <p:cNvSpPr txBox="1"/>
          <p:nvPr>
            <p:ph idx="9" type="body"/>
          </p:nvPr>
        </p:nvSpPr>
        <p:spPr>
          <a:xfrm>
            <a:off x="5230934" y="4873762"/>
            <a:ext cx="2197239" cy="1062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94" name="Google Shape;194;p59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59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59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60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99" name="Google Shape;199;p60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200" name="Google Shape;200;p60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1" name="Google Shape;201;p6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6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3" name="Google Shape;203;p60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60"/>
          <p:cNvSpPr txBox="1"/>
          <p:nvPr>
            <p:ph idx="1" type="body"/>
          </p:nvPr>
        </p:nvSpPr>
        <p:spPr>
          <a:xfrm rot="5400000">
            <a:off x="2177436" y="692836"/>
            <a:ext cx="3599316" cy="6887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5" name="Google Shape;205;p60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60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60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" name="Google Shape;209;p61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210" name="Google Shape;210;p6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61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2" name="Google Shape;212;p61"/>
          <p:cNvSpPr txBox="1"/>
          <p:nvPr>
            <p:ph type="title"/>
          </p:nvPr>
        </p:nvSpPr>
        <p:spPr>
          <a:xfrm rot="5400000">
            <a:off x="5768631" y="2305764"/>
            <a:ext cx="4461936" cy="1069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61"/>
          <p:cNvSpPr txBox="1"/>
          <p:nvPr>
            <p:ph idx="1" type="body"/>
          </p:nvPr>
        </p:nvSpPr>
        <p:spPr>
          <a:xfrm rot="5400000">
            <a:off x="1135126" y="-15287"/>
            <a:ext cx="5326589" cy="65763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4" name="Google Shape;214;p61"/>
          <p:cNvSpPr txBox="1"/>
          <p:nvPr>
            <p:ph idx="10" type="dt"/>
          </p:nvPr>
        </p:nvSpPr>
        <p:spPr>
          <a:xfrm>
            <a:off x="5029144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61"/>
          <p:cNvSpPr txBox="1"/>
          <p:nvPr>
            <p:ph idx="11" type="ftr"/>
          </p:nvPr>
        </p:nvSpPr>
        <p:spPr>
          <a:xfrm>
            <a:off x="510241" y="5936189"/>
            <a:ext cx="45189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61"/>
          <p:cNvSpPr txBox="1"/>
          <p:nvPr>
            <p:ph idx="12" type="sldNum"/>
          </p:nvPr>
        </p:nvSpPr>
        <p:spPr>
          <a:xfrm>
            <a:off x="7431152" y="5432500"/>
            <a:ext cx="1149636" cy="12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ctr">
              <a:spcBef>
                <a:spcPts val="0"/>
              </a:spcBef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oogle Shape;28;p4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29" name="Google Shape;29;p46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30" name="Google Shape;30;p46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" name="Google Shape;31;p4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3" name="Google Shape;33;p46"/>
          <p:cNvSpPr txBox="1"/>
          <p:nvPr>
            <p:ph type="title"/>
          </p:nvPr>
        </p:nvSpPr>
        <p:spPr>
          <a:xfrm>
            <a:off x="533400" y="753228"/>
            <a:ext cx="6887390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6"/>
          <p:cNvSpPr txBox="1"/>
          <p:nvPr>
            <p:ph idx="1" type="body"/>
          </p:nvPr>
        </p:nvSpPr>
        <p:spPr>
          <a:xfrm>
            <a:off x="533400" y="2336873"/>
            <a:ext cx="335789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46"/>
          <p:cNvSpPr txBox="1"/>
          <p:nvPr>
            <p:ph idx="2" type="body"/>
          </p:nvPr>
        </p:nvSpPr>
        <p:spPr>
          <a:xfrm>
            <a:off x="4061128" y="2336873"/>
            <a:ext cx="3359661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6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6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6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Short.png" id="40" name="Google Shape;40;p47"/>
          <p:cNvPicPr preferRelativeResize="0"/>
          <p:nvPr/>
        </p:nvPicPr>
        <p:blipFill rotWithShape="1">
          <a:blip r:embed="rId2">
            <a:alphaModFix/>
          </a:blip>
          <a:srcRect b="0" l="0" r="9870" t="0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47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47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47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47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D-ShadowLong.png" id="46" name="Google Shape;46;p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" y="4242851"/>
            <a:ext cx="6726063" cy="27594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D-ShadowShort.png" id="47" name="Google Shape;47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33787" y="4243845"/>
            <a:ext cx="2307831" cy="27694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4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8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8"/>
          <p:cNvSpPr txBox="1"/>
          <p:nvPr>
            <p:ph type="ctrTitle"/>
          </p:nvPr>
        </p:nvSpPr>
        <p:spPr>
          <a:xfrm>
            <a:off x="510242" y="2733709"/>
            <a:ext cx="6069268" cy="1373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8"/>
          <p:cNvSpPr txBox="1"/>
          <p:nvPr>
            <p:ph idx="1" type="subTitle"/>
          </p:nvPr>
        </p:nvSpPr>
        <p:spPr>
          <a:xfrm>
            <a:off x="510241" y="4394040"/>
            <a:ext cx="6108101" cy="111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52" name="Google Shape;52;p48"/>
          <p:cNvSpPr txBox="1"/>
          <p:nvPr>
            <p:ph idx="10" type="dt"/>
          </p:nvPr>
        </p:nvSpPr>
        <p:spPr>
          <a:xfrm>
            <a:off x="4555655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48"/>
          <p:cNvSpPr txBox="1"/>
          <p:nvPr>
            <p:ph idx="11" type="ftr"/>
          </p:nvPr>
        </p:nvSpPr>
        <p:spPr>
          <a:xfrm>
            <a:off x="533401" y="5936189"/>
            <a:ext cx="402166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48"/>
          <p:cNvSpPr txBox="1"/>
          <p:nvPr>
            <p:ph idx="12" type="sldNum"/>
          </p:nvPr>
        </p:nvSpPr>
        <p:spPr>
          <a:xfrm>
            <a:off x="7010399" y="2750337"/>
            <a:ext cx="1370293" cy="1356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49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descr="HD-ShadowLong.png" id="57" name="Google Shape;57;p49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58" name="Google Shape;58;p49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9" name="Google Shape;59;p4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9"/>
          <p:cNvSpPr txBox="1"/>
          <p:nvPr>
            <p:ph type="title"/>
          </p:nvPr>
        </p:nvSpPr>
        <p:spPr>
          <a:xfrm>
            <a:off x="531639" y="2869895"/>
            <a:ext cx="6889150" cy="1090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49"/>
          <p:cNvSpPr txBox="1"/>
          <p:nvPr>
            <p:ph idx="1" type="body"/>
          </p:nvPr>
        </p:nvSpPr>
        <p:spPr>
          <a:xfrm>
            <a:off x="531639" y="4232172"/>
            <a:ext cx="6889150" cy="17040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9"/>
          <p:cNvSpPr txBox="1"/>
          <p:nvPr>
            <p:ph idx="10" type="dt"/>
          </p:nvPr>
        </p:nvSpPr>
        <p:spPr>
          <a:xfrm>
            <a:off x="5365810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9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9"/>
          <p:cNvSpPr txBox="1"/>
          <p:nvPr>
            <p:ph idx="12" type="sldNum"/>
          </p:nvPr>
        </p:nvSpPr>
        <p:spPr>
          <a:xfrm>
            <a:off x="7856438" y="2869896"/>
            <a:ext cx="1149836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50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68" name="Google Shape;68;p50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69" name="Google Shape;69;p50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Google Shape;70;p5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" name="Google Shape;72;p50"/>
          <p:cNvSpPr txBox="1"/>
          <p:nvPr>
            <p:ph type="title"/>
          </p:nvPr>
        </p:nvSpPr>
        <p:spPr>
          <a:xfrm>
            <a:off x="531639" y="753230"/>
            <a:ext cx="6896534" cy="1080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0"/>
          <p:cNvSpPr txBox="1"/>
          <p:nvPr>
            <p:ph idx="1" type="body"/>
          </p:nvPr>
        </p:nvSpPr>
        <p:spPr>
          <a:xfrm>
            <a:off x="760988" y="2336874"/>
            <a:ext cx="3145080" cy="6931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4" name="Google Shape;74;p50"/>
          <p:cNvSpPr txBox="1"/>
          <p:nvPr>
            <p:ph idx="2" type="body"/>
          </p:nvPr>
        </p:nvSpPr>
        <p:spPr>
          <a:xfrm>
            <a:off x="531638" y="3030009"/>
            <a:ext cx="3367045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50"/>
          <p:cNvSpPr txBox="1"/>
          <p:nvPr>
            <p:ph idx="3" type="body"/>
          </p:nvPr>
        </p:nvSpPr>
        <p:spPr>
          <a:xfrm>
            <a:off x="4282646" y="2336873"/>
            <a:ext cx="3145527" cy="6920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6" name="Google Shape;76;p50"/>
          <p:cNvSpPr txBox="1"/>
          <p:nvPr>
            <p:ph idx="4" type="body"/>
          </p:nvPr>
        </p:nvSpPr>
        <p:spPr>
          <a:xfrm>
            <a:off x="4061129" y="3030009"/>
            <a:ext cx="3367044" cy="2906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50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0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50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51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82" name="Google Shape;82;p51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83" name="Google Shape;83;p51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Google Shape;84;p5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5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6" name="Google Shape;86;p51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51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51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51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5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92" name="Google Shape;92;p52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93" name="Google Shape;93;p52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4" name="Google Shape;94;p52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5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" name="Google Shape;96;p52"/>
          <p:cNvSpPr txBox="1"/>
          <p:nvPr>
            <p:ph type="title"/>
          </p:nvPr>
        </p:nvSpPr>
        <p:spPr>
          <a:xfrm>
            <a:off x="531639" y="753227"/>
            <a:ext cx="6896534" cy="10809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52"/>
          <p:cNvSpPr txBox="1"/>
          <p:nvPr>
            <p:ph idx="1" type="body"/>
          </p:nvPr>
        </p:nvSpPr>
        <p:spPr>
          <a:xfrm>
            <a:off x="3514385" y="2336874"/>
            <a:ext cx="3913788" cy="3599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52"/>
          <p:cNvSpPr txBox="1"/>
          <p:nvPr>
            <p:ph idx="2" type="body"/>
          </p:nvPr>
        </p:nvSpPr>
        <p:spPr>
          <a:xfrm>
            <a:off x="533401" y="2336873"/>
            <a:ext cx="2796240" cy="35993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99" name="Google Shape;99;p52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52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52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5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descr="HD-ShadowLong.png" id="104" name="Google Shape;104;p53"/>
            <p:cNvPicPr preferRelativeResize="0"/>
            <p:nvPr/>
          </p:nvPicPr>
          <p:blipFill rotWithShape="1">
            <a:blip r:embed="rId2">
              <a:alphaModFix/>
            </a:blip>
            <a:srcRect b="0" l="26982" r="-217" t="0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HD-ShadowShort.png" id="105" name="Google Shape;105;p53"/>
            <p:cNvPicPr preferRelativeResize="0"/>
            <p:nvPr/>
          </p:nvPicPr>
          <p:blipFill rotWithShape="1">
            <a:blip r:embed="rId3">
              <a:alphaModFix/>
            </a:blip>
            <a:srcRect b="0" l="0" r="9870" t="0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5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53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8" name="Google Shape;108;p53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53"/>
          <p:cNvSpPr/>
          <p:nvPr>
            <p:ph idx="2" type="pic"/>
          </p:nvPr>
        </p:nvSpPr>
        <p:spPr>
          <a:xfrm>
            <a:off x="3510956" y="2336874"/>
            <a:ext cx="3917217" cy="3599312"/>
          </a:xfrm>
          <a:prstGeom prst="rect">
            <a:avLst/>
          </a:prstGeom>
          <a:noFill/>
          <a:ln>
            <a:noFill/>
          </a:ln>
          <a:effectLst>
            <a:outerShdw blurRad="76200" rotWithShape="0" algn="tl" dir="5040000" dist="63500">
              <a:srgbClr val="000000">
                <a:alpha val="40784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0" name="Google Shape;110;p53"/>
          <p:cNvSpPr txBox="1"/>
          <p:nvPr>
            <p:ph idx="1" type="body"/>
          </p:nvPr>
        </p:nvSpPr>
        <p:spPr>
          <a:xfrm>
            <a:off x="531638" y="2336874"/>
            <a:ext cx="2798487" cy="35993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1" name="Google Shape;111;p53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53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53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78121"/>
            </a:gs>
            <a:gs pos="50000">
              <a:srgbClr val="D54006"/>
            </a:gs>
            <a:gs pos="100000">
              <a:srgbClr val="8C0000"/>
            </a:gs>
          </a:gsLst>
          <a:lin ang="252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James\Desktop\msft\Berlin\build Assets\hashOverlaySD-FullResolve.png" id="10" name="Google Shape;10;p44"/>
          <p:cNvPicPr preferRelativeResize="0"/>
          <p:nvPr/>
        </p:nvPicPr>
        <p:blipFill rotWithShape="1">
          <a:blip r:embed="rId1">
            <a:alphaModFix amt="10000"/>
          </a:blip>
          <a:srcRect b="0" l="0" r="0" t="0"/>
          <a:stretch/>
        </p:blipFill>
        <p:spPr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44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44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44"/>
          <p:cNvSpPr txBox="1"/>
          <p:nvPr>
            <p:ph idx="10" type="dt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Google Shape;14;p44"/>
          <p:cNvSpPr txBox="1"/>
          <p:nvPr>
            <p:ph idx="11" type="ftr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5" name="Google Shape;15;p44"/>
          <p:cNvSpPr txBox="1"/>
          <p:nvPr>
            <p:ph idx="12" type="sldNum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d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4"/>
          <p:cNvSpPr txBox="1"/>
          <p:nvPr>
            <p:ph type="ctrTitle"/>
          </p:nvPr>
        </p:nvSpPr>
        <p:spPr>
          <a:xfrm>
            <a:off x="510242" y="2733709"/>
            <a:ext cx="6069268" cy="1373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</a:pPr>
            <a:r>
              <a:rPr lang="id-ID"/>
              <a:t>SUMBER HUKUM FORMIL HAN</a:t>
            </a:r>
            <a:endParaRPr/>
          </a:p>
        </p:txBody>
      </p:sp>
      <p:sp>
        <p:nvSpPr>
          <p:cNvPr id="222" name="Google Shape;222;p34"/>
          <p:cNvSpPr txBox="1"/>
          <p:nvPr>
            <p:ph idx="1" type="subTitle"/>
          </p:nvPr>
        </p:nvSpPr>
        <p:spPr>
          <a:xfrm>
            <a:off x="510241" y="4394040"/>
            <a:ext cx="6108101" cy="111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3"/>
          <p:cNvSpPr txBox="1"/>
          <p:nvPr>
            <p:ph type="title"/>
          </p:nvPr>
        </p:nvSpPr>
        <p:spPr>
          <a:xfrm>
            <a:off x="531638" y="753228"/>
            <a:ext cx="76407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Kategori dibuat oleh alat yang berwenang/ berkuasa; </a:t>
            </a:r>
            <a:endParaRPr/>
          </a:p>
        </p:txBody>
      </p:sp>
      <p:sp>
        <p:nvSpPr>
          <p:cNvPr id="280" name="Google Shape;280;p43"/>
          <p:cNvSpPr txBox="1"/>
          <p:nvPr>
            <p:ph idx="1" type="body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/>
              <a:t>TIDAK BOLEH ADA KEKURANGAN YURIDIS: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AutoNum type="alphaLcParenR"/>
            </a:pPr>
            <a:r>
              <a:rPr lang="id-ID"/>
              <a:t>Dwaling = salah kira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AutoNum type="alphaLcParenR"/>
            </a:pPr>
            <a:r>
              <a:rPr lang="id-ID"/>
              <a:t>Dwang = paksaan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AutoNum type="alphaLcParenR"/>
            </a:pPr>
            <a:r>
              <a:rPr lang="id-ID"/>
              <a:t>Bedrog = tipuan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id-ID" sz="3900"/>
              <a:t>DAPAT </a:t>
            </a:r>
            <a:r>
              <a:rPr b="1" lang="id-ID" sz="3900"/>
              <a:t>DIBATALKAN</a:t>
            </a:r>
            <a:br>
              <a:rPr lang="id-ID"/>
            </a:br>
            <a:br>
              <a:rPr lang="id-ID"/>
            </a:br>
            <a:br>
              <a:rPr lang="id-ID"/>
            </a:br>
            <a:br>
              <a:rPr lang="id-ID"/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5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SUMBER HUKUM FORMIL</a:t>
            </a:r>
            <a:endParaRPr/>
          </a:p>
        </p:txBody>
      </p:sp>
      <p:sp>
        <p:nvSpPr>
          <p:cNvPr id="228" name="Google Shape;228;p35"/>
          <p:cNvSpPr txBox="1"/>
          <p:nvPr>
            <p:ph idx="1" type="body"/>
          </p:nvPr>
        </p:nvSpPr>
        <p:spPr>
          <a:xfrm>
            <a:off x="531639" y="2276872"/>
            <a:ext cx="8143056" cy="4464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AutoNum type="alphaLcParenR"/>
            </a:pPr>
            <a:r>
              <a:rPr lang="id-ID" sz="4000"/>
              <a:t>Undang-undang (dalam arti luas); </a:t>
            </a:r>
            <a:endParaRPr sz="40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AutoNum type="alphaLcParenR"/>
            </a:pPr>
            <a:r>
              <a:rPr lang="id-ID" sz="4000"/>
              <a:t>Kebiasaan/praktek Alat Tata Usaha Negara; </a:t>
            </a:r>
            <a:endParaRPr sz="40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AutoNum type="alphaLcParenR"/>
            </a:pPr>
            <a:r>
              <a:rPr lang="id-ID" sz="4000"/>
              <a:t>Yurisprudensi; </a:t>
            </a:r>
            <a:endParaRPr sz="40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AutoNum type="alphaLcParenR"/>
            </a:pPr>
            <a:r>
              <a:rPr lang="id-ID" sz="4000"/>
              <a:t>Doktrin/pendapat para ahli; </a:t>
            </a:r>
            <a:endParaRPr sz="40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AutoNum type="alphaLcParenR"/>
            </a:pPr>
            <a:r>
              <a:rPr lang="id-ID" sz="4000"/>
              <a:t>Traktat.</a:t>
            </a:r>
            <a:br>
              <a:rPr lang="id-ID" sz="4000"/>
            </a:br>
            <a:br>
              <a:rPr lang="id-ID" sz="4000"/>
            </a:br>
            <a:endParaRPr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6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TUGAS:</a:t>
            </a:r>
            <a:endParaRPr/>
          </a:p>
        </p:txBody>
      </p:sp>
      <p:sp>
        <p:nvSpPr>
          <p:cNvPr id="234" name="Google Shape;234;p36"/>
          <p:cNvSpPr txBox="1"/>
          <p:nvPr>
            <p:ph idx="1" type="body"/>
          </p:nvPr>
        </p:nvSpPr>
        <p:spPr>
          <a:xfrm>
            <a:off x="533400" y="2336873"/>
            <a:ext cx="8143056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</a:pPr>
            <a:r>
              <a:rPr lang="id-ID"/>
              <a:t>BACA UNDANG-UNDANG NOMOR 12 TAHUN 2011;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7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b="1" lang="id-ID"/>
              <a:t>Kebiasaan/Praktek Administrasi Negara</a:t>
            </a:r>
            <a:endParaRPr/>
          </a:p>
        </p:txBody>
      </p:sp>
      <p:sp>
        <p:nvSpPr>
          <p:cNvPr id="240" name="Google Shape;240;p37"/>
          <p:cNvSpPr txBox="1"/>
          <p:nvPr>
            <p:ph idx="1" type="body"/>
          </p:nvPr>
        </p:nvSpPr>
        <p:spPr>
          <a:xfrm>
            <a:off x="323528" y="2120849"/>
            <a:ext cx="8568952" cy="433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id-ID" sz="2800"/>
              <a:t>Alat Administrasi Negara mempunyai tugas melaksanakan apa yang menjadi tujuan Undang-undang dan menyelenggarakan kepentingan umum. </a:t>
            </a:r>
            <a:endParaRPr sz="28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id-ID" sz="2800"/>
              <a:t>Di dalam rangka melaksanakan tugasnya alat Administrasi Negara menghasilkan atau mengeluarkan keputusan-keputusan/ketetapan-ketetapan guna menyelesaikan suatu masalah konkrit yang terjadi berdasarkan peraturan hukum (Undang-undang dalam arti yang luas atau Undang-undang dalam arti materiil) yang abstrak sifatnya. </a:t>
            </a:r>
            <a:br>
              <a:rPr lang="id-ID" sz="2800"/>
            </a:b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8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ASAS PENYELENGGARAAN ADMINISTRASI PEMERINTAHAN</a:t>
            </a:r>
            <a:endParaRPr/>
          </a:p>
        </p:txBody>
      </p:sp>
      <p:sp>
        <p:nvSpPr>
          <p:cNvPr id="246" name="Google Shape;246;p38"/>
          <p:cNvSpPr txBox="1"/>
          <p:nvPr>
            <p:ph idx="1" type="body"/>
          </p:nvPr>
        </p:nvSpPr>
        <p:spPr>
          <a:xfrm>
            <a:off x="533400" y="2336872"/>
            <a:ext cx="8359080" cy="4332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AutoNum type="alphaLcPeriod"/>
            </a:pPr>
            <a:r>
              <a:rPr lang="id-ID" sz="4400"/>
              <a:t>asas legalitas; </a:t>
            </a:r>
            <a:endParaRPr sz="44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AutoNum type="alphaLcPeriod"/>
            </a:pPr>
            <a:r>
              <a:rPr lang="id-ID" sz="4400"/>
              <a:t>asas pelindungan terhadap hak asasi manusia; dan </a:t>
            </a:r>
            <a:endParaRPr sz="44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AutoNum type="alphaLcPeriod"/>
            </a:pPr>
            <a:r>
              <a:rPr lang="id-ID" sz="4400"/>
              <a:t>AUPB.</a:t>
            </a:r>
            <a:endParaRPr sz="4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9"/>
          <p:cNvSpPr txBox="1"/>
          <p:nvPr>
            <p:ph type="ctrTitle"/>
          </p:nvPr>
        </p:nvSpPr>
        <p:spPr>
          <a:xfrm>
            <a:off x="510242" y="2733709"/>
            <a:ext cx="6069268" cy="13730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rebuchet MS"/>
              <a:buNone/>
            </a:pPr>
            <a:r>
              <a:rPr lang="id-ID"/>
              <a:t>TINDAKAN PEMERINTAHAN</a:t>
            </a:r>
            <a:endParaRPr/>
          </a:p>
        </p:txBody>
      </p:sp>
      <p:sp>
        <p:nvSpPr>
          <p:cNvPr id="252" name="Google Shape;252;p39"/>
          <p:cNvSpPr txBox="1"/>
          <p:nvPr>
            <p:ph idx="1" type="subTitle"/>
          </p:nvPr>
        </p:nvSpPr>
        <p:spPr>
          <a:xfrm>
            <a:off x="510241" y="4394040"/>
            <a:ext cx="6108101" cy="1117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0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MACAM TINDAKAN PEMERINTAH</a:t>
            </a:r>
            <a:endParaRPr/>
          </a:p>
        </p:txBody>
      </p:sp>
      <p:sp>
        <p:nvSpPr>
          <p:cNvPr id="258" name="Google Shape;258;p40"/>
          <p:cNvSpPr txBox="1"/>
          <p:nvPr>
            <p:ph idx="1" type="body"/>
          </p:nvPr>
        </p:nvSpPr>
        <p:spPr>
          <a:xfrm>
            <a:off x="533400" y="2336873"/>
            <a:ext cx="8143056" cy="35993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42950" lvl="0" marL="7429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AutoNum type="arabicPeriod"/>
            </a:pPr>
            <a:r>
              <a:rPr lang="id-ID" sz="4400"/>
              <a:t>Perbuatan hukum (</a:t>
            </a:r>
            <a:r>
              <a:rPr i="1" lang="id-ID" sz="4400"/>
              <a:t>rechtshandelingen</a:t>
            </a:r>
            <a:r>
              <a:rPr lang="id-ID" sz="4400"/>
              <a:t>); dan </a:t>
            </a:r>
            <a:endParaRPr sz="4400"/>
          </a:p>
          <a:p>
            <a:pPr indent="-742950" lvl="0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AutoNum type="arabicPeriod"/>
            </a:pPr>
            <a:r>
              <a:rPr lang="id-ID" sz="4400"/>
              <a:t>Perbuatan nyata (</a:t>
            </a:r>
            <a:r>
              <a:rPr i="1" lang="id-ID" sz="4400"/>
              <a:t>feitelijkehandelingen</a:t>
            </a:r>
            <a:r>
              <a:rPr lang="id-ID" sz="4400"/>
              <a:t>).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1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lang="id-ID"/>
              <a:t>Perbuatan hukum (</a:t>
            </a:r>
            <a:r>
              <a:rPr i="1" lang="id-ID"/>
              <a:t>rechtshandelingen</a:t>
            </a:r>
            <a:r>
              <a:rPr lang="id-ID"/>
              <a:t>);</a:t>
            </a:r>
            <a:endParaRPr/>
          </a:p>
        </p:txBody>
      </p:sp>
      <p:sp>
        <p:nvSpPr>
          <p:cNvPr id="264" name="Google Shape;264;p41"/>
          <p:cNvSpPr/>
          <p:nvPr/>
        </p:nvSpPr>
        <p:spPr>
          <a:xfrm>
            <a:off x="651653" y="2336800"/>
            <a:ext cx="7978558" cy="957427"/>
          </a:xfrm>
          <a:prstGeom prst="roundRect">
            <a:avLst>
              <a:gd fmla="val 16667" name="adj"/>
            </a:avLst>
          </a:prstGeom>
          <a:solidFill>
            <a:schemeClr val="accent5"/>
          </a:solidFill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PRIVAT</a:t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5" name="Google Shape;265;p41"/>
          <p:cNvSpPr/>
          <p:nvPr/>
        </p:nvSpPr>
        <p:spPr>
          <a:xfrm>
            <a:off x="651653" y="3437841"/>
            <a:ext cx="7978558" cy="9574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14300" lvl="1" marL="1143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SEWA-MENYEWA;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14300" lvl="1" marL="114300" marR="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PENJUALAN TANAH;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114300" lvl="1" marL="114300" marR="0" rtl="0" algn="l">
              <a:lnSpc>
                <a:spcPct val="75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PERJANJIAN KERJA</a:t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6" name="Google Shape;266;p41"/>
          <p:cNvSpPr/>
          <p:nvPr/>
        </p:nvSpPr>
        <p:spPr>
          <a:xfrm>
            <a:off x="651653" y="4538882"/>
            <a:ext cx="7978558" cy="957427"/>
          </a:xfrm>
          <a:prstGeom prst="roundRect">
            <a:avLst>
              <a:gd fmla="val 16667" name="adj"/>
            </a:avLst>
          </a:prstGeom>
          <a:solidFill>
            <a:schemeClr val="accent6"/>
          </a:solidFill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-ID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PUBLIK</a:t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7" name="Google Shape;267;p41"/>
          <p:cNvSpPr/>
          <p:nvPr/>
        </p:nvSpPr>
        <p:spPr>
          <a:xfrm>
            <a:off x="651653" y="5639923"/>
            <a:ext cx="7978558" cy="9574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14300" lvl="1" marL="1143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Char char="•"/>
            </a:pP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BERSEGI SATU: </a:t>
            </a:r>
            <a:r>
              <a:rPr b="0" i="1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Beschikking</a:t>
            </a: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(Belanda), </a:t>
            </a:r>
            <a:r>
              <a:rPr b="0" i="1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Acte Administratif </a:t>
            </a: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(Perancis), </a:t>
            </a:r>
            <a:r>
              <a:rPr b="0" i="1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Verwaltungsakt</a:t>
            </a:r>
            <a: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 (Jerman)</a:t>
            </a:r>
            <a:b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id-ID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2"/>
          <p:cNvSpPr txBox="1"/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rebuchet MS"/>
              <a:buNone/>
            </a:pPr>
            <a:r>
              <a:rPr b="1" lang="id-ID"/>
              <a:t>SYARAT-SYARAT SAH KEPUTUSAN/KETETAPAN</a:t>
            </a:r>
            <a:endParaRPr/>
          </a:p>
        </p:txBody>
      </p:sp>
      <p:sp>
        <p:nvSpPr>
          <p:cNvPr id="273" name="Google Shape;273;p42"/>
          <p:cNvSpPr txBox="1"/>
          <p:nvPr>
            <p:ph idx="1" type="body"/>
          </p:nvPr>
        </p:nvSpPr>
        <p:spPr>
          <a:xfrm>
            <a:off x="533400" y="2336872"/>
            <a:ext cx="8071048" cy="44044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rebuchet MS"/>
              <a:buAutoNum type="arabicPeriod"/>
            </a:pPr>
            <a:r>
              <a:rPr lang="id-ID" sz="2800"/>
              <a:t>Dibuat oleh alat yang berwenang/berkuasa; </a:t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rebuchet MS"/>
              <a:buAutoNum type="arabicPeriod"/>
            </a:pPr>
            <a:r>
              <a:rPr lang="id-ID" sz="2800"/>
              <a:t>Dalam kehendak alat yang berkuasa tidak boleh ada kekurangan yuridis; </a:t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rebuchet MS"/>
              <a:buAutoNum type="arabicPeriod"/>
            </a:pPr>
            <a:r>
              <a:rPr lang="id-ID" sz="2800"/>
              <a:t>Bentuk keputusan dan tata cara pembuatannya harus sesuai dengan peraturan dasarnya; </a:t>
            </a:r>
            <a:endParaRPr sz="2800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rebuchet MS"/>
              <a:buAutoNum type="arabicPeriod"/>
            </a:pPr>
            <a:r>
              <a:rPr lang="id-ID" sz="2800"/>
              <a:t>Isi dan tujuan keputusan harus sesuai debngan isi dan tujuan dari peraturan yang menjadi dasarpembuatan keputusan tersebut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rlin">
  <a:themeElements>
    <a:clrScheme name="Berlin">
      <a:dk1>
        <a:srgbClr val="000000"/>
      </a:dk1>
      <a:lt1>
        <a:srgbClr val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2014-03-14T02:33:17Z</dcterms:created>
  <dc:creator>Fathoni</dc:creator>
</cp:coreProperties>
</file>