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6" r:id="rId2"/>
    <p:sldId id="306" r:id="rId3"/>
    <p:sldId id="258" r:id="rId4"/>
    <p:sldId id="263" r:id="rId5"/>
    <p:sldId id="259" r:id="rId6"/>
    <p:sldId id="270" r:id="rId7"/>
    <p:sldId id="262" r:id="rId8"/>
    <p:sldId id="264" r:id="rId9"/>
    <p:sldId id="284" r:id="rId10"/>
    <p:sldId id="260" r:id="rId11"/>
    <p:sldId id="257" r:id="rId12"/>
  </p:sldIdLst>
  <p:sldSz cx="9144000" cy="5143500" type="screen16x9"/>
  <p:notesSz cx="6858000" cy="9144000"/>
  <p:embeddedFontLst>
    <p:embeddedFont>
      <p:font typeface="Itim" charset="-34"/>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08FD01E-4C1E-4090-9A2C-0B01C2C27FEB}">
  <a:tblStyle styleId="{008FD01E-4C1E-4090-9A2C-0B01C2C27F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2" y="-8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777108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8bca512db4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8bca512db4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b93f3d687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b93f3d687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8bca512db4_0_2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8bca512db4_0_2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8bca512db4_0_1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8bca512db4_0_1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8bca512db4_0_4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8bca512db4_0_4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8b8338ba29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8b8338ba29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F7EF"/>
        </a:solidFill>
        <a:effectLst/>
      </p:bgPr>
    </p:bg>
    <p:spTree>
      <p:nvGrpSpPr>
        <p:cNvPr id="1" name="Shape 8"/>
        <p:cNvGrpSpPr/>
        <p:nvPr/>
      </p:nvGrpSpPr>
      <p:grpSpPr>
        <a:xfrm>
          <a:off x="0" y="0"/>
          <a:ext cx="0" cy="0"/>
          <a:chOff x="0" y="0"/>
          <a:chExt cx="0" cy="0"/>
        </a:xfrm>
      </p:grpSpPr>
      <p:sp>
        <p:nvSpPr>
          <p:cNvPr id="9" name="Google Shape;9;p2"/>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754550" y="1135650"/>
            <a:ext cx="5634900" cy="2872200"/>
          </a:xfrm>
          <a:prstGeom prst="plaque">
            <a:avLst>
              <a:gd name="adj" fmla="val 11691"/>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572800" y="3116850"/>
            <a:ext cx="39984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2572800" y="2222750"/>
            <a:ext cx="39984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6000" b="1">
                <a:latin typeface="Itim"/>
                <a:ea typeface="Itim"/>
                <a:cs typeface="Itim"/>
                <a:sym typeface="Iti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2"/>
          <p:cNvSpPr/>
          <p:nvPr/>
        </p:nvSpPr>
        <p:spPr>
          <a:xfrm>
            <a:off x="-50900" y="-21500"/>
            <a:ext cx="771000" cy="516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rot="-1976796" flipH="1">
            <a:off x="5917481" y="3990133"/>
            <a:ext cx="3474354" cy="888893"/>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381518">
            <a:off x="1317430" y="-146232"/>
            <a:ext cx="102933" cy="551241"/>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510"/>
        <p:cNvGrpSpPr/>
        <p:nvPr/>
      </p:nvGrpSpPr>
      <p:grpSpPr>
        <a:xfrm>
          <a:off x="0" y="0"/>
          <a:ext cx="0" cy="0"/>
          <a:chOff x="0" y="0"/>
          <a:chExt cx="0" cy="0"/>
        </a:xfrm>
      </p:grpSpPr>
      <p:grpSp>
        <p:nvGrpSpPr>
          <p:cNvPr id="511" name="Google Shape;511;p18"/>
          <p:cNvGrpSpPr/>
          <p:nvPr/>
        </p:nvGrpSpPr>
        <p:grpSpPr>
          <a:xfrm>
            <a:off x="-1700" y="329"/>
            <a:ext cx="9147400" cy="5142843"/>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8"/>
          <p:cNvSpPr txBox="1">
            <a:spLocks noGrp="1"/>
          </p:cNvSpPr>
          <p:nvPr>
            <p:ph type="subTitle" idx="1"/>
          </p:nvPr>
        </p:nvSpPr>
        <p:spPr>
          <a:xfrm>
            <a:off x="890100" y="1760244"/>
            <a:ext cx="7533900" cy="27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532" name="Google Shape;532;p18"/>
          <p:cNvSpPr txBox="1">
            <a:spLocks noGrp="1"/>
          </p:cNvSpPr>
          <p:nvPr>
            <p:ph type="title"/>
          </p:nvPr>
        </p:nvSpPr>
        <p:spPr>
          <a:xfrm>
            <a:off x="4572000" y="540000"/>
            <a:ext cx="3852000" cy="10371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3"/>
        <p:cNvGrpSpPr/>
        <p:nvPr/>
      </p:nvGrpSpPr>
      <p:grpSpPr>
        <a:xfrm>
          <a:off x="0" y="0"/>
          <a:ext cx="0" cy="0"/>
          <a:chOff x="0" y="0"/>
          <a:chExt cx="0" cy="0"/>
        </a:xfrm>
      </p:grpSpPr>
      <p:grpSp>
        <p:nvGrpSpPr>
          <p:cNvPr id="534" name="Google Shape;534;p19"/>
          <p:cNvGrpSpPr/>
          <p:nvPr/>
        </p:nvGrpSpPr>
        <p:grpSpPr>
          <a:xfrm>
            <a:off x="-1700" y="329"/>
            <a:ext cx="9147400" cy="5142843"/>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19"/>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design">
  <p:cSld name="CUSTOM_11">
    <p:spTree>
      <p:nvGrpSpPr>
        <p:cNvPr id="1" name="Shape 558"/>
        <p:cNvGrpSpPr/>
        <p:nvPr/>
      </p:nvGrpSpPr>
      <p:grpSpPr>
        <a:xfrm>
          <a:off x="0" y="0"/>
          <a:ext cx="0" cy="0"/>
          <a:chOff x="0" y="0"/>
          <a:chExt cx="0" cy="0"/>
        </a:xfrm>
      </p:grpSpPr>
      <p:sp>
        <p:nvSpPr>
          <p:cNvPr id="559" name="Google Shape;559;p20"/>
          <p:cNvSpPr txBox="1">
            <a:spLocks noGrp="1"/>
          </p:cNvSpPr>
          <p:nvPr>
            <p:ph type="title"/>
          </p:nvPr>
        </p:nvSpPr>
        <p:spPr>
          <a:xfrm>
            <a:off x="4572000" y="540000"/>
            <a:ext cx="3852000" cy="488700"/>
          </a:xfrm>
          <a:prstGeom prst="rect">
            <a:avLst/>
          </a:prstGeom>
        </p:spPr>
        <p:txBody>
          <a:bodyPr spcFirstLastPara="1" wrap="square" lIns="0" tIns="0" rIns="0" bIns="0" anchor="t" anchorCtr="0">
            <a:noAutofit/>
          </a:bodyPr>
          <a:lstStyle>
            <a:lvl1pPr lvl="0" algn="r"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560" name="Google Shape;560;p20"/>
          <p:cNvGrpSpPr/>
          <p:nvPr/>
        </p:nvGrpSpPr>
        <p:grpSpPr>
          <a:xfrm>
            <a:off x="-1700" y="329"/>
            <a:ext cx="9147400" cy="5142843"/>
            <a:chOff x="238125" y="854700"/>
            <a:chExt cx="7142500" cy="4015650"/>
          </a:xfrm>
        </p:grpSpPr>
        <p:sp>
          <p:nvSpPr>
            <p:cNvPr id="561" name="Google Shape;561;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8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a:off x="-1700" y="329"/>
            <a:ext cx="9147400" cy="5142843"/>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p4"/>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lvl1pPr marL="457200" lvl="0" indent="-304800" rtl="0">
              <a:lnSpc>
                <a:spcPct val="85000"/>
              </a:lnSpc>
              <a:spcBef>
                <a:spcPts val="0"/>
              </a:spcBef>
              <a:spcAft>
                <a:spcPts val="0"/>
              </a:spcAft>
              <a:buClr>
                <a:schemeClr val="dk1"/>
              </a:buClr>
              <a:buSzPts val="1200"/>
              <a:buChar char="●"/>
              <a:defRPr sz="1200"/>
            </a:lvl1pPr>
            <a:lvl2pPr marL="914400" lvl="1" indent="-304800" rtl="0">
              <a:spcBef>
                <a:spcPts val="5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80"/>
        <p:cNvGrpSpPr/>
        <p:nvPr/>
      </p:nvGrpSpPr>
      <p:grpSpPr>
        <a:xfrm>
          <a:off x="0" y="0"/>
          <a:ext cx="0" cy="0"/>
          <a:chOff x="0" y="0"/>
          <a:chExt cx="0" cy="0"/>
        </a:xfrm>
      </p:grpSpPr>
      <p:grpSp>
        <p:nvGrpSpPr>
          <p:cNvPr id="81" name="Google Shape;81;p5"/>
          <p:cNvGrpSpPr/>
          <p:nvPr/>
        </p:nvGrpSpPr>
        <p:grpSpPr>
          <a:xfrm>
            <a:off x="-174525" y="-22399"/>
            <a:ext cx="9487164" cy="5193049"/>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720000" y="540000"/>
            <a:ext cx="33687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3" name="Google Shape;123;p5"/>
          <p:cNvSpPr txBox="1">
            <a:spLocks noGrp="1"/>
          </p:cNvSpPr>
          <p:nvPr>
            <p:ph type="subTitle" idx="1"/>
          </p:nvPr>
        </p:nvSpPr>
        <p:spPr>
          <a:xfrm>
            <a:off x="90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4" name="Google Shape;124;p5"/>
          <p:cNvSpPr txBox="1">
            <a:spLocks noGrp="1"/>
          </p:cNvSpPr>
          <p:nvPr>
            <p:ph type="subTitle" idx="2"/>
          </p:nvPr>
        </p:nvSpPr>
        <p:spPr>
          <a:xfrm>
            <a:off x="5676900" y="3292127"/>
            <a:ext cx="2506200" cy="3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5" name="Google Shape;125;p5"/>
          <p:cNvSpPr txBox="1">
            <a:spLocks noGrp="1"/>
          </p:cNvSpPr>
          <p:nvPr>
            <p:ph type="subTitle" idx="3"/>
          </p:nvPr>
        </p:nvSpPr>
        <p:spPr>
          <a:xfrm>
            <a:off x="90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6" name="Google Shape;126;p5"/>
          <p:cNvSpPr txBox="1">
            <a:spLocks noGrp="1"/>
          </p:cNvSpPr>
          <p:nvPr>
            <p:ph type="subTitle" idx="4"/>
          </p:nvPr>
        </p:nvSpPr>
        <p:spPr>
          <a:xfrm>
            <a:off x="5676900" y="1584571"/>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7" name="Google Shape;127;p5"/>
          <p:cNvSpPr txBox="1">
            <a:spLocks noGrp="1"/>
          </p:cNvSpPr>
          <p:nvPr>
            <p:ph type="subTitle" idx="5"/>
          </p:nvPr>
        </p:nvSpPr>
        <p:spPr>
          <a:xfrm>
            <a:off x="90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8" name="Google Shape;128;p5"/>
          <p:cNvSpPr txBox="1">
            <a:spLocks noGrp="1"/>
          </p:cNvSpPr>
          <p:nvPr>
            <p:ph type="subTitle" idx="6"/>
          </p:nvPr>
        </p:nvSpPr>
        <p:spPr>
          <a:xfrm>
            <a:off x="5676900" y="2076621"/>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9" name="Google Shape;129;p5"/>
          <p:cNvSpPr txBox="1">
            <a:spLocks noGrp="1"/>
          </p:cNvSpPr>
          <p:nvPr>
            <p:ph type="subTitle" idx="7"/>
          </p:nvPr>
        </p:nvSpPr>
        <p:spPr>
          <a:xfrm>
            <a:off x="90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0" name="Google Shape;130;p5"/>
          <p:cNvSpPr txBox="1">
            <a:spLocks noGrp="1"/>
          </p:cNvSpPr>
          <p:nvPr>
            <p:ph type="subTitle" idx="8"/>
          </p:nvPr>
        </p:nvSpPr>
        <p:spPr>
          <a:xfrm>
            <a:off x="5676900" y="3755202"/>
            <a:ext cx="2506200" cy="572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grpSp>
        <p:nvGrpSpPr>
          <p:cNvPr id="132" name="Google Shape;132;p6"/>
          <p:cNvGrpSpPr/>
          <p:nvPr/>
        </p:nvGrpSpPr>
        <p:grpSpPr>
          <a:xfrm>
            <a:off x="-174525" y="-22399"/>
            <a:ext cx="9487164" cy="5193049"/>
            <a:chOff x="-174525" y="-22399"/>
            <a:chExt cx="9487164" cy="5193049"/>
          </a:xfrm>
        </p:grpSpPr>
        <p:sp>
          <p:nvSpPr>
            <p:cNvPr id="133" name="Google Shape;133;p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35" name="Google Shape;135;p6"/>
            <p:cNvGrpSpPr/>
            <p:nvPr/>
          </p:nvGrpSpPr>
          <p:grpSpPr>
            <a:xfrm>
              <a:off x="263005" y="845117"/>
              <a:ext cx="3790149" cy="3960313"/>
              <a:chOff x="263005" y="845117"/>
              <a:chExt cx="3790149" cy="3960313"/>
            </a:xfrm>
          </p:grpSpPr>
          <p:sp>
            <p:nvSpPr>
              <p:cNvPr id="136" name="Google Shape;136;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a:off x="5055305" y="845117"/>
              <a:ext cx="3790149" cy="3960313"/>
              <a:chOff x="263005" y="845117"/>
              <a:chExt cx="3790149" cy="3960313"/>
            </a:xfrm>
          </p:grpSpPr>
          <p:sp>
            <p:nvSpPr>
              <p:cNvPr id="152" name="Google Shape;152;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 name="Google Shape;167;p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68" name="Google Shape;168;p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69" name="Google Shape;169;p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0" name="Google Shape;170;p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1" name="Google Shape;171;p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2" name="Google Shape;172;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73" name="Google Shape;173;p6"/>
          <p:cNvSpPr txBox="1">
            <a:spLocks noGrp="1"/>
          </p:cNvSpPr>
          <p:nvPr>
            <p:ph type="title"/>
          </p:nvPr>
        </p:nvSpPr>
        <p:spPr>
          <a:xfrm>
            <a:off x="720000" y="540000"/>
            <a:ext cx="3378600" cy="1017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4" name="Google Shape;174;p6"/>
          <p:cNvSpPr txBox="1">
            <a:spLocks noGrp="1"/>
          </p:cNvSpPr>
          <p:nvPr>
            <p:ph type="body" idx="1"/>
          </p:nvPr>
        </p:nvSpPr>
        <p:spPr>
          <a:xfrm>
            <a:off x="470700" y="3119125"/>
            <a:ext cx="33786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5" name="Google Shape;175;p6"/>
          <p:cNvSpPr txBox="1">
            <a:spLocks noGrp="1"/>
          </p:cNvSpPr>
          <p:nvPr>
            <p:ph type="body" idx="2"/>
          </p:nvPr>
        </p:nvSpPr>
        <p:spPr>
          <a:xfrm>
            <a:off x="5368500" y="3105175"/>
            <a:ext cx="3177000" cy="1285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6" name="Google Shape;176;p6"/>
          <p:cNvSpPr txBox="1">
            <a:spLocks noGrp="1"/>
          </p:cNvSpPr>
          <p:nvPr>
            <p:ph type="subTitle" idx="3"/>
          </p:nvPr>
        </p:nvSpPr>
        <p:spPr>
          <a:xfrm>
            <a:off x="906900" y="258640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7" name="Google Shape;177;p6"/>
          <p:cNvSpPr txBox="1">
            <a:spLocks noGrp="1"/>
          </p:cNvSpPr>
          <p:nvPr>
            <p:ph type="subTitle" idx="4"/>
          </p:nvPr>
        </p:nvSpPr>
        <p:spPr>
          <a:xfrm>
            <a:off x="5703900" y="2572450"/>
            <a:ext cx="25062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CUSTOM_3">
    <p:spTree>
      <p:nvGrpSpPr>
        <p:cNvPr id="1" name="Shape 178"/>
        <p:cNvGrpSpPr/>
        <p:nvPr/>
      </p:nvGrpSpPr>
      <p:grpSpPr>
        <a:xfrm>
          <a:off x="0" y="0"/>
          <a:ext cx="0" cy="0"/>
          <a:chOff x="0" y="0"/>
          <a:chExt cx="0" cy="0"/>
        </a:xfrm>
      </p:grpSpPr>
      <p:grpSp>
        <p:nvGrpSpPr>
          <p:cNvPr id="179" name="Google Shape;179;p7"/>
          <p:cNvGrpSpPr/>
          <p:nvPr/>
        </p:nvGrpSpPr>
        <p:grpSpPr>
          <a:xfrm>
            <a:off x="-174525" y="-22399"/>
            <a:ext cx="9487164" cy="5193049"/>
            <a:chOff x="-174525" y="-22399"/>
            <a:chExt cx="9487164" cy="5193049"/>
          </a:xfrm>
        </p:grpSpPr>
        <p:sp>
          <p:nvSpPr>
            <p:cNvPr id="180" name="Google Shape;180;p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1" name="Google Shape;181;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82" name="Google Shape;182;p7"/>
            <p:cNvGrpSpPr/>
            <p:nvPr/>
          </p:nvGrpSpPr>
          <p:grpSpPr>
            <a:xfrm>
              <a:off x="263005" y="845117"/>
              <a:ext cx="3790149" cy="3960313"/>
              <a:chOff x="263005" y="845117"/>
              <a:chExt cx="3790149" cy="3960313"/>
            </a:xfrm>
          </p:grpSpPr>
          <p:sp>
            <p:nvSpPr>
              <p:cNvPr id="183" name="Google Shape;183;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7"/>
            <p:cNvGrpSpPr/>
            <p:nvPr/>
          </p:nvGrpSpPr>
          <p:grpSpPr>
            <a:xfrm>
              <a:off x="5055305" y="845117"/>
              <a:ext cx="3790149" cy="3960313"/>
              <a:chOff x="263005" y="845117"/>
              <a:chExt cx="3790149" cy="3960313"/>
            </a:xfrm>
          </p:grpSpPr>
          <p:sp>
            <p:nvSpPr>
              <p:cNvPr id="199" name="Google Shape;199;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4" name="Google Shape;214;p7"/>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215" name="Google Shape;215;p7"/>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6" name="Google Shape;216;p7"/>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7" name="Google Shape;217;p7"/>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8" name="Google Shape;218;p7"/>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9" name="Google Shape;219;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220" name="Google Shape;220;p7"/>
          <p:cNvSpPr txBox="1">
            <a:spLocks noGrp="1"/>
          </p:cNvSpPr>
          <p:nvPr>
            <p:ph type="title"/>
          </p:nvPr>
        </p:nvSpPr>
        <p:spPr>
          <a:xfrm>
            <a:off x="720000" y="540000"/>
            <a:ext cx="3087300" cy="1459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1" name="Google Shape;221;p7"/>
          <p:cNvSpPr txBox="1">
            <a:spLocks noGrp="1"/>
          </p:cNvSpPr>
          <p:nvPr>
            <p:ph type="subTitle" idx="1"/>
          </p:nvPr>
        </p:nvSpPr>
        <p:spPr>
          <a:xfrm>
            <a:off x="5703898" y="867200"/>
            <a:ext cx="1041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2" name="Google Shape;222;p7"/>
          <p:cNvSpPr txBox="1">
            <a:spLocks noGrp="1"/>
          </p:cNvSpPr>
          <p:nvPr>
            <p:ph type="subTitle" idx="2"/>
          </p:nvPr>
        </p:nvSpPr>
        <p:spPr>
          <a:xfrm>
            <a:off x="5703898" y="2856550"/>
            <a:ext cx="1041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3" name="Google Shape;223;p7"/>
          <p:cNvSpPr txBox="1">
            <a:spLocks noGrp="1"/>
          </p:cNvSpPr>
          <p:nvPr>
            <p:ph type="subTitle" idx="3"/>
          </p:nvPr>
        </p:nvSpPr>
        <p:spPr>
          <a:xfrm>
            <a:off x="906900" y="2856550"/>
            <a:ext cx="1041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4" name="Google Shape;224;p7"/>
          <p:cNvSpPr txBox="1">
            <a:spLocks noGrp="1"/>
          </p:cNvSpPr>
          <p:nvPr>
            <p:ph type="subTitle" idx="4"/>
          </p:nvPr>
        </p:nvSpPr>
        <p:spPr>
          <a:xfrm>
            <a:off x="906900" y="3263350"/>
            <a:ext cx="2506200" cy="11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5" name="Google Shape;225;p7"/>
          <p:cNvSpPr txBox="1">
            <a:spLocks noGrp="1"/>
          </p:cNvSpPr>
          <p:nvPr>
            <p:ph type="subTitle" idx="5"/>
          </p:nvPr>
        </p:nvSpPr>
        <p:spPr>
          <a:xfrm>
            <a:off x="5703900" y="3263350"/>
            <a:ext cx="2506200" cy="11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6" name="Google Shape;226;p7"/>
          <p:cNvSpPr txBox="1">
            <a:spLocks noGrp="1"/>
          </p:cNvSpPr>
          <p:nvPr>
            <p:ph type="subTitle" idx="6"/>
          </p:nvPr>
        </p:nvSpPr>
        <p:spPr>
          <a:xfrm>
            <a:off x="5703900" y="1289800"/>
            <a:ext cx="2506200" cy="11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design 1">
  <p:cSld name="TITLE_ONLY_1">
    <p:spTree>
      <p:nvGrpSpPr>
        <p:cNvPr id="1" name="Shape 279"/>
        <p:cNvGrpSpPr/>
        <p:nvPr/>
      </p:nvGrpSpPr>
      <p:grpSpPr>
        <a:xfrm>
          <a:off x="0" y="0"/>
          <a:ext cx="0" cy="0"/>
          <a:chOff x="0" y="0"/>
          <a:chExt cx="0" cy="0"/>
        </a:xfrm>
      </p:grpSpPr>
      <p:grpSp>
        <p:nvGrpSpPr>
          <p:cNvPr id="280" name="Google Shape;280;p11"/>
          <p:cNvGrpSpPr/>
          <p:nvPr/>
        </p:nvGrpSpPr>
        <p:grpSpPr>
          <a:xfrm>
            <a:off x="-1700" y="329"/>
            <a:ext cx="9147400" cy="5142843"/>
            <a:chOff x="238125" y="854700"/>
            <a:chExt cx="7142500" cy="4015650"/>
          </a:xfrm>
        </p:grpSpPr>
        <p:sp>
          <p:nvSpPr>
            <p:cNvPr id="281" name="Google Shape;281;p1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0" name="Google Shape;300;p11"/>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01" name="Google Shape;301;p11"/>
          <p:cNvSpPr txBox="1">
            <a:spLocks noGrp="1"/>
          </p:cNvSpPr>
          <p:nvPr>
            <p:ph type="title"/>
          </p:nvPr>
        </p:nvSpPr>
        <p:spPr>
          <a:xfrm>
            <a:off x="720000" y="540000"/>
            <a:ext cx="7704000" cy="4068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13"/>
          <p:cNvGrpSpPr/>
          <p:nvPr/>
        </p:nvGrpSpPr>
        <p:grpSpPr>
          <a:xfrm>
            <a:off x="-1700" y="329"/>
            <a:ext cx="9147400" cy="5142843"/>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3"/>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1" name="Google Shape;361;p13"/>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362" name="Google Shape;362;p13"/>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4550" y="5010825"/>
            <a:ext cx="9160200" cy="156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64"/>
        <p:cNvGrpSpPr/>
        <p:nvPr/>
      </p:nvGrpSpPr>
      <p:grpSpPr>
        <a:xfrm>
          <a:off x="0" y="0"/>
          <a:ext cx="0" cy="0"/>
          <a:chOff x="0" y="0"/>
          <a:chExt cx="0" cy="0"/>
        </a:xfrm>
      </p:grpSpPr>
      <p:grpSp>
        <p:nvGrpSpPr>
          <p:cNvPr id="365" name="Google Shape;365;p14"/>
          <p:cNvGrpSpPr/>
          <p:nvPr/>
        </p:nvGrpSpPr>
        <p:grpSpPr>
          <a:xfrm>
            <a:off x="-1700" y="329"/>
            <a:ext cx="9147400" cy="5142843"/>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14"/>
          <p:cNvSpPr txBox="1">
            <a:spLocks noGrp="1"/>
          </p:cNvSpPr>
          <p:nvPr>
            <p:ph type="subTitle" idx="1"/>
          </p:nvPr>
        </p:nvSpPr>
        <p:spPr>
          <a:xfrm>
            <a:off x="3983700" y="1758177"/>
            <a:ext cx="4440300" cy="97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9" name="Google Shape;389;p14"/>
          <p:cNvSpPr txBox="1">
            <a:spLocks noGrp="1"/>
          </p:cNvSpPr>
          <p:nvPr>
            <p:ph type="ctrTitle"/>
          </p:nvPr>
        </p:nvSpPr>
        <p:spPr>
          <a:xfrm>
            <a:off x="5875800" y="2837502"/>
            <a:ext cx="2548200" cy="4617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1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90" name="Google Shape;390;p14"/>
          <p:cNvGrpSpPr/>
          <p:nvPr/>
        </p:nvGrpSpPr>
        <p:grpSpPr>
          <a:xfrm>
            <a:off x="7673759" y="-287513"/>
            <a:ext cx="788762" cy="861588"/>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4"/>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9" r:id="rId8"/>
    <p:sldLayoutId id="2147483660" r:id="rId9"/>
    <p:sldLayoutId id="2147483664" r:id="rId10"/>
    <p:sldLayoutId id="2147483665" r:id="rId11"/>
    <p:sldLayoutId id="2147483666" r:id="rId12"/>
    <p:sldLayoutId id="2147483672"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F7EF"/>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2351850" y="1657350"/>
            <a:ext cx="4440300" cy="144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smtClean="0"/>
              <a:t>Konsep, Fungsi, dan Jenis </a:t>
            </a:r>
            <a:r>
              <a:rPr lang="en" dirty="0" smtClean="0"/>
              <a:t>PEDESAAN</a:t>
            </a:r>
            <a:br>
              <a:rPr lang="en" dirty="0" smtClean="0"/>
            </a:br>
            <a:r>
              <a:rPr lang="en" sz="2000" dirty="0" smtClean="0"/>
              <a:t>Mata Kuliah : Sejarah Pedesaan</a:t>
            </a:r>
            <a:endParaRPr sz="2000" dirty="0"/>
          </a:p>
        </p:txBody>
      </p:sp>
      <p:cxnSp>
        <p:nvCxnSpPr>
          <p:cNvPr id="793" name="Google Shape;793;p29"/>
          <p:cNvCxnSpPr/>
          <p:nvPr/>
        </p:nvCxnSpPr>
        <p:spPr>
          <a:xfrm>
            <a:off x="549375" y="-15925"/>
            <a:ext cx="0" cy="51594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716575" y="-15925"/>
            <a:ext cx="0" cy="51594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4796078" y="4434972"/>
            <a:ext cx="2310700" cy="320922"/>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9"/>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9"/>
          <p:cNvGrpSpPr/>
          <p:nvPr/>
        </p:nvGrpSpPr>
        <p:grpSpPr>
          <a:xfrm rot="6705569">
            <a:off x="797958" y="1349623"/>
            <a:ext cx="806638" cy="421735"/>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grpSp>
        <p:nvGrpSpPr>
          <p:cNvPr id="947" name="Google Shape;947;p33"/>
          <p:cNvGrpSpPr/>
          <p:nvPr/>
        </p:nvGrpSpPr>
        <p:grpSpPr>
          <a:xfrm rot="-546322">
            <a:off x="897607" y="1747842"/>
            <a:ext cx="2817315" cy="2469552"/>
            <a:chOff x="2505075" y="4180600"/>
            <a:chExt cx="1092750" cy="957900"/>
          </a:xfrm>
        </p:grpSpPr>
        <p:sp>
          <p:nvSpPr>
            <p:cNvPr id="948" name="Google Shape;948;p33"/>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33"/>
          <p:cNvSpPr txBox="1">
            <a:spLocks noGrp="1"/>
          </p:cNvSpPr>
          <p:nvPr>
            <p:ph type="subTitle" idx="1"/>
          </p:nvPr>
        </p:nvSpPr>
        <p:spPr>
          <a:xfrm>
            <a:off x="3983700" y="2285250"/>
            <a:ext cx="4440300" cy="972300"/>
          </a:xfrm>
          <a:prstGeom prst="rect">
            <a:avLst/>
          </a:prstGeom>
        </p:spPr>
        <p:txBody>
          <a:bodyPr spcFirstLastPara="1" wrap="square" lIns="91425" tIns="91425" rIns="91425" bIns="91425" anchor="ctr" anchorCtr="0">
            <a:noAutofit/>
          </a:bodyPr>
          <a:lstStyle/>
          <a:p>
            <a:pPr marL="0" indent="0" algn="just"/>
            <a:r>
              <a:rPr lang="id-ID" dirty="0"/>
              <a:t>Pedesaan di Indonesia biasanya memiliki ciri agak tertinggal bila dibandingkan dengan perkotaan, baik secara ekonomi maupun dalam hal aspek lainnya, seperti: pembangunan, kualitas kesehatan, pendidikan, dan lain sebagainya. Banyak pihak yang telah dilibatkan dalam hal pengupayaan perbaikan mutu kehidupan masyarakat di sana, namun tetap saja hal tersebut tidak memberi dampak yang cukup signifikan bagi masyarakat desa tersebut.</a:t>
            </a:r>
            <a:endParaRPr lang="en-US" dirty="0"/>
          </a:p>
        </p:txBody>
      </p:sp>
      <p:sp>
        <p:nvSpPr>
          <p:cNvPr id="954" name="Google Shape;954;p33"/>
          <p:cNvSpPr txBox="1"/>
          <p:nvPr/>
        </p:nvSpPr>
        <p:spPr>
          <a:xfrm rot="-545911">
            <a:off x="1170277" y="2511277"/>
            <a:ext cx="2182701" cy="7076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smtClean="0">
                <a:solidFill>
                  <a:schemeClr val="dk1"/>
                </a:solidFill>
                <a:latin typeface="Itim"/>
                <a:ea typeface="Itim"/>
                <a:cs typeface="Itim"/>
                <a:sym typeface="Itim"/>
              </a:rPr>
              <a:t>Kesimpulan</a:t>
            </a:r>
            <a:endParaRPr sz="3000" b="1" dirty="0">
              <a:solidFill>
                <a:schemeClr val="dk1"/>
              </a:solidFill>
              <a:latin typeface="Itim"/>
              <a:ea typeface="Itim"/>
              <a:cs typeface="Itim"/>
              <a:sym typeface="Itim"/>
            </a:endParaRPr>
          </a:p>
        </p:txBody>
      </p:sp>
      <p:sp>
        <p:nvSpPr>
          <p:cNvPr id="958" name="Google Shape;958;p33"/>
          <p:cNvSpPr/>
          <p:nvPr/>
        </p:nvSpPr>
        <p:spPr>
          <a:xfrm rot="-1036824">
            <a:off x="3642875" y="929302"/>
            <a:ext cx="932333" cy="512408"/>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33"/>
          <p:cNvGrpSpPr/>
          <p:nvPr/>
        </p:nvGrpSpPr>
        <p:grpSpPr>
          <a:xfrm rot="-8593293">
            <a:off x="48531" y="-510565"/>
            <a:ext cx="2429474" cy="1577941"/>
            <a:chOff x="5118990" y="4122087"/>
            <a:chExt cx="1882464" cy="1222659"/>
          </a:xfrm>
        </p:grpSpPr>
        <p:sp>
          <p:nvSpPr>
            <p:cNvPr id="960" name="Google Shape;960;p33"/>
            <p:cNvSpPr/>
            <p:nvPr/>
          </p:nvSpPr>
          <p:spPr>
            <a:xfrm rot="787510">
              <a:off x="5385771" y="4227679"/>
              <a:ext cx="603559" cy="359284"/>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rot="787510">
              <a:off x="5335021" y="4244664"/>
              <a:ext cx="556881" cy="639813"/>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rot="787510">
              <a:off x="5274233" y="4284717"/>
              <a:ext cx="108494" cy="89486"/>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rot="787510">
              <a:off x="5276253" y="4313238"/>
              <a:ext cx="125778" cy="126468"/>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rot="787510">
              <a:off x="5556472" y="4350491"/>
              <a:ext cx="214919" cy="68331"/>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rot="787510">
              <a:off x="5858154" y="4388382"/>
              <a:ext cx="1087855" cy="60559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rot="787510">
              <a:off x="6027045" y="4465191"/>
              <a:ext cx="608388" cy="226071"/>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rot="787510">
              <a:off x="5717956" y="4731255"/>
              <a:ext cx="1111348" cy="47701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rot="787510">
              <a:off x="5192958" y="4307909"/>
              <a:ext cx="1734529" cy="851015"/>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rot="787510">
              <a:off x="5746899" y="4608508"/>
              <a:ext cx="88489" cy="329239"/>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rot="787510">
              <a:off x="5433551" y="4425988"/>
              <a:ext cx="32192" cy="86573"/>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rot="787510">
              <a:off x="5891335" y="4294059"/>
              <a:ext cx="94353" cy="35583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rot="787510">
              <a:off x="5743083" y="4284862"/>
              <a:ext cx="155517" cy="62138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rot="787510">
              <a:off x="5468329" y="4339170"/>
              <a:ext cx="37327" cy="108648"/>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rot="787510">
              <a:off x="5364359" y="4323181"/>
              <a:ext cx="43919" cy="135666"/>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3"/>
          <p:cNvGrpSpPr/>
          <p:nvPr/>
        </p:nvGrpSpPr>
        <p:grpSpPr>
          <a:xfrm>
            <a:off x="4571995" y="4282572"/>
            <a:ext cx="2433812" cy="320922"/>
            <a:chOff x="1394800" y="3522000"/>
            <a:chExt cx="1048650" cy="138275"/>
          </a:xfrm>
        </p:grpSpPr>
        <p:sp>
          <p:nvSpPr>
            <p:cNvPr id="976" name="Google Shape;976;p3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err="1" smtClean="0"/>
              <a:t>Daftar</a:t>
            </a:r>
            <a:r>
              <a:rPr lang="en-US" dirty="0" smtClean="0"/>
              <a:t> </a:t>
            </a:r>
            <a:r>
              <a:rPr lang="en-US" dirty="0" err="1" smtClean="0"/>
              <a:t>Pustaka</a:t>
            </a:r>
            <a:endParaRPr dirty="0"/>
          </a:p>
        </p:txBody>
      </p:sp>
      <p:sp>
        <p:nvSpPr>
          <p:cNvPr id="824" name="Google Shape;824;p30"/>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p>
            <a:r>
              <a:rPr lang="id-ID" sz="1400" dirty="0"/>
              <a:t>Bintarto, R. 1986. </a:t>
            </a:r>
            <a:r>
              <a:rPr lang="id-ID" sz="1400" i="1" dirty="0"/>
              <a:t>Desa-Kota</a:t>
            </a:r>
            <a:r>
              <a:rPr lang="id-ID" sz="1400" dirty="0"/>
              <a:t>. Bandung: Alumni.</a:t>
            </a:r>
            <a:endParaRPr lang="en-US" sz="1400" dirty="0"/>
          </a:p>
          <a:p>
            <a:r>
              <a:rPr lang="id-ID" sz="1400" dirty="0"/>
              <a:t>Bintarto. 1989. </a:t>
            </a:r>
            <a:r>
              <a:rPr lang="id-ID" sz="1400" i="1" dirty="0"/>
              <a:t>Interaksi Desa-Kota dan Permasalahannya</a:t>
            </a:r>
            <a:r>
              <a:rPr lang="id-ID" sz="1400" dirty="0"/>
              <a:t>. Jakarta: Ghalia Indonesia.</a:t>
            </a:r>
            <a:endParaRPr lang="en-US" sz="1400" dirty="0"/>
          </a:p>
          <a:p>
            <a:r>
              <a:rPr lang="id-ID" sz="1400" dirty="0"/>
              <a:t>Hidayati, N. A., Arifianto, D., &amp; Nilogiri, A. 2019. </a:t>
            </a:r>
            <a:r>
              <a:rPr lang="id-ID" sz="1400" i="1" dirty="0"/>
              <a:t>Klasifikasi Status Desa di Kabupaten Banyuwangi dengan menggunakan metode naive bayes</a:t>
            </a:r>
            <a:r>
              <a:rPr lang="id-ID" sz="1400" dirty="0"/>
              <a:t>. Unmuh Jember.</a:t>
            </a:r>
            <a:endParaRPr lang="en-US" sz="1400" dirty="0"/>
          </a:p>
          <a:p>
            <a:r>
              <a:rPr lang="id-ID" sz="1400" dirty="0"/>
              <a:t>Jamaludin, A.N. 2015. </a:t>
            </a:r>
            <a:r>
              <a:rPr lang="id-ID" sz="1400" i="1" dirty="0"/>
              <a:t>Sosiologi Perdesaan</a:t>
            </a:r>
            <a:r>
              <a:rPr lang="id-ID" sz="1400" dirty="0"/>
              <a:t>. Bandung: Pustaka Setia.</a:t>
            </a:r>
            <a:endParaRPr lang="en-US" sz="1400" dirty="0"/>
          </a:p>
          <a:p>
            <a:r>
              <a:rPr lang="id-ID" sz="1400" dirty="0"/>
              <a:t>Kurniasih, D., Subagyo, A., &amp; Agustina, S. 2016. </a:t>
            </a:r>
            <a:r>
              <a:rPr lang="id-ID" sz="1400" i="1" dirty="0"/>
              <a:t>Penyusunan Tugas Dan Fungsi Perangkat Daerah Di Lingkungan Pemerintah Kabupaten Bandung</a:t>
            </a:r>
            <a:r>
              <a:rPr lang="id-ID" sz="1400" dirty="0"/>
              <a:t>. Jurnal Ilmu Politik Dan Komunikasi, VI(1), 127–138.</a:t>
            </a:r>
            <a:endParaRPr lang="en-US" sz="1400" dirty="0"/>
          </a:p>
          <a:p>
            <a:r>
              <a:rPr lang="id-ID" sz="1400" dirty="0"/>
              <a:t>Kurniasih, D., Suhendar, C. 2021. </a:t>
            </a:r>
            <a:r>
              <a:rPr lang="id-ID" sz="1400" i="1" dirty="0"/>
              <a:t>Karakteristik Modeling/Profiling Wilayah Pemilihan Desa Berdasarkan Potensi Demografis dan Geografis di Kabupaten Bandung</a:t>
            </a:r>
            <a:r>
              <a:rPr lang="id-ID" sz="1400" dirty="0"/>
              <a:t>. Jurnal administrasi Pemerintahan Desa, 2(1), 55.</a:t>
            </a:r>
            <a:endParaRPr lang="en-US" sz="1400" dirty="0"/>
          </a:p>
          <a:p>
            <a:r>
              <a:rPr lang="id-ID" sz="1400" dirty="0"/>
              <a:t>Leibo SU, Jefta. 1995. </a:t>
            </a:r>
            <a:r>
              <a:rPr lang="id-ID" sz="1400" i="1" dirty="0"/>
              <a:t>Sosiologi Pedesaan : Strategi Pembangunan Berparadigma Ganda.</a:t>
            </a:r>
            <a:r>
              <a:rPr lang="id-ID" sz="1400" dirty="0"/>
              <a:t> Yogjakarta : Andi Offset.</a:t>
            </a:r>
            <a:endParaRPr lang="en-US" sz="1400" dirty="0"/>
          </a:p>
          <a:p>
            <a:r>
              <a:rPr lang="id-ID" sz="1400" dirty="0"/>
              <a:t>Rogers, Everet, M., dan Shoemaker, F.F. 1987. </a:t>
            </a:r>
            <a:r>
              <a:rPr lang="id-ID" sz="1400" i="1" dirty="0"/>
              <a:t>Memasyarakatkan Ide-Ide Baru</a:t>
            </a:r>
            <a:r>
              <a:rPr lang="id-ID" sz="1400" dirty="0"/>
              <a:t>. Surabaya: Usaha Nasional.</a:t>
            </a:r>
            <a:endParaRPr lang="en-US" sz="1400" dirty="0"/>
          </a:p>
          <a:p>
            <a:r>
              <a:rPr lang="id-ID" sz="1400" dirty="0"/>
              <a:t>Rustiadi dan Pranoto. 2007. </a:t>
            </a:r>
            <a:r>
              <a:rPr lang="id-ID" sz="1400" i="1" dirty="0"/>
              <a:t>Agropolitan: Membangun Ekonomi Perdesaan</a:t>
            </a:r>
            <a:r>
              <a:rPr lang="id-ID" sz="1400" dirty="0"/>
              <a:t>. Bogor: Crestpent Press.</a:t>
            </a:r>
            <a:endParaRPr lang="en-US" sz="1400" dirty="0"/>
          </a:p>
          <a:p>
            <a:r>
              <a:rPr lang="id-ID" sz="1400" dirty="0"/>
              <a:t>Soleh, A. 2017. </a:t>
            </a:r>
            <a:r>
              <a:rPr lang="id-ID" sz="1400" i="1" dirty="0"/>
              <a:t>Strategi Pengembangan Potensi Desa</a:t>
            </a:r>
            <a:r>
              <a:rPr lang="id-ID" sz="1400" dirty="0"/>
              <a:t>. Jurnal Sungkai, 5(1), 35–52.</a:t>
            </a:r>
            <a:endParaRPr lang="en-US" sz="1400" dirty="0"/>
          </a:p>
          <a:p>
            <a:r>
              <a:rPr lang="id-ID" sz="1400" dirty="0"/>
              <a:t>Susilawati, N. 2012. </a:t>
            </a:r>
            <a:r>
              <a:rPr lang="id-ID" sz="1400" i="1" dirty="0"/>
              <a:t>Sosiologi Pedesaan</a:t>
            </a:r>
            <a:r>
              <a:rPr lang="id-ID" sz="1400" dirty="0"/>
              <a:t>. Padang: tanpa penerbit</a:t>
            </a:r>
            <a:r>
              <a:rPr lang="id-ID" sz="1400" dirty="0" smtClean="0"/>
              <a:t>.</a:t>
            </a:r>
            <a:endParaRPr lang="en-US" sz="1400" dirty="0"/>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Kelompok</a:t>
            </a:r>
            <a:r>
              <a:rPr lang="en-US" dirty="0" smtClean="0"/>
              <a:t> 1 :</a:t>
            </a:r>
            <a:br>
              <a:rPr lang="en-US" dirty="0" smtClean="0"/>
            </a:br>
            <a:r>
              <a:rPr lang="en-US" dirty="0" smtClean="0"/>
              <a:t/>
            </a:r>
            <a:br>
              <a:rPr lang="en-US" dirty="0" smtClean="0"/>
            </a:br>
            <a:r>
              <a:rPr lang="en-US" dirty="0" smtClean="0"/>
              <a:t>1. </a:t>
            </a:r>
            <a:r>
              <a:rPr lang="en-US" dirty="0" err="1" smtClean="0"/>
              <a:t>Riska</a:t>
            </a:r>
            <a:r>
              <a:rPr lang="en-US" dirty="0" smtClean="0"/>
              <a:t> Riana 			2013033021</a:t>
            </a:r>
            <a:br>
              <a:rPr lang="en-US" dirty="0" smtClean="0"/>
            </a:br>
            <a:r>
              <a:rPr lang="en-US" dirty="0" smtClean="0"/>
              <a:t>2. </a:t>
            </a:r>
            <a:r>
              <a:rPr lang="en-US" dirty="0" err="1" smtClean="0"/>
              <a:t>Ikfina</a:t>
            </a:r>
            <a:r>
              <a:rPr lang="en-US" dirty="0" smtClean="0"/>
              <a:t> </a:t>
            </a:r>
            <a:r>
              <a:rPr lang="en-US" dirty="0" err="1" smtClean="0"/>
              <a:t>Aisya</a:t>
            </a:r>
            <a:r>
              <a:rPr lang="en-US" dirty="0" smtClean="0"/>
              <a:t> </a:t>
            </a:r>
            <a:r>
              <a:rPr lang="en-US" dirty="0" err="1" smtClean="0"/>
              <a:t>Hidayat</a:t>
            </a:r>
            <a:r>
              <a:rPr lang="en-US" dirty="0" smtClean="0"/>
              <a:t> 	2013033041</a:t>
            </a:r>
            <a:br>
              <a:rPr lang="en-US" dirty="0" smtClean="0"/>
            </a:br>
            <a:r>
              <a:rPr lang="en-US" dirty="0" smtClean="0"/>
              <a:t>3. </a:t>
            </a:r>
            <a:r>
              <a:rPr lang="en-US" dirty="0" err="1" smtClean="0"/>
              <a:t>Aditya</a:t>
            </a:r>
            <a:r>
              <a:rPr lang="en-US" dirty="0" smtClean="0"/>
              <a:t> </a:t>
            </a:r>
            <a:r>
              <a:rPr lang="en-US" dirty="0" err="1" smtClean="0"/>
              <a:t>Fitrial</a:t>
            </a:r>
            <a:r>
              <a:rPr lang="en-US" dirty="0" smtClean="0"/>
              <a:t> </a:t>
            </a:r>
            <a:r>
              <a:rPr lang="en-US" dirty="0" err="1" smtClean="0"/>
              <a:t>Nugroho</a:t>
            </a:r>
            <a:r>
              <a:rPr lang="en-US" dirty="0" smtClean="0"/>
              <a:t> 	2013033057</a:t>
            </a:r>
            <a:br>
              <a:rPr lang="en-US" dirty="0" smtClean="0"/>
            </a:br>
            <a:r>
              <a:rPr lang="en-US" dirty="0" smtClean="0"/>
              <a:t>4. M. </a:t>
            </a:r>
            <a:r>
              <a:rPr lang="en-US" dirty="0" err="1" smtClean="0"/>
              <a:t>Fachrul</a:t>
            </a:r>
            <a:r>
              <a:rPr lang="en-US" dirty="0" smtClean="0"/>
              <a:t> </a:t>
            </a:r>
            <a:r>
              <a:rPr lang="en-US" dirty="0" err="1" smtClean="0"/>
              <a:t>Hidayat</a:t>
            </a:r>
            <a:r>
              <a:rPr lang="en-US" dirty="0" smtClean="0"/>
              <a:t> 		2013033058</a:t>
            </a:r>
            <a:br>
              <a:rPr lang="en-US" dirty="0" smtClean="0"/>
            </a:br>
            <a:r>
              <a:rPr lang="en-US" dirty="0" smtClean="0"/>
              <a:t>5. </a:t>
            </a:r>
            <a:r>
              <a:rPr lang="en-US" dirty="0" err="1" smtClean="0"/>
              <a:t>Afaf</a:t>
            </a:r>
            <a:r>
              <a:rPr lang="en-US" dirty="0" smtClean="0"/>
              <a:t> </a:t>
            </a:r>
            <a:r>
              <a:rPr lang="en-US" dirty="0" err="1" smtClean="0"/>
              <a:t>Nafisah</a:t>
            </a:r>
            <a:r>
              <a:rPr lang="en-US" dirty="0" smtClean="0"/>
              <a:t> 			2013033059</a:t>
            </a:r>
            <a:endParaRPr lang="en-US" dirty="0"/>
          </a:p>
        </p:txBody>
      </p:sp>
    </p:spTree>
    <p:extLst>
      <p:ext uri="{BB962C8B-B14F-4D97-AF65-F5344CB8AC3E}">
        <p14:creationId xmlns:p14="http://schemas.microsoft.com/office/powerpoint/2010/main" val="29495499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grpSp>
        <p:nvGrpSpPr>
          <p:cNvPr id="849" name="Google Shape;849;p31"/>
          <p:cNvGrpSpPr/>
          <p:nvPr/>
        </p:nvGrpSpPr>
        <p:grpSpPr>
          <a:xfrm rot="367883">
            <a:off x="5836273" y="2933292"/>
            <a:ext cx="2521786" cy="1313226"/>
            <a:chOff x="4345425" y="2175475"/>
            <a:chExt cx="800750" cy="176025"/>
          </a:xfrm>
        </p:grpSpPr>
        <p:sp>
          <p:nvSpPr>
            <p:cNvPr id="850" name="Google Shape;850;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31"/>
          <p:cNvGrpSpPr/>
          <p:nvPr/>
        </p:nvGrpSpPr>
        <p:grpSpPr>
          <a:xfrm rot="474658">
            <a:off x="1017698" y="1600696"/>
            <a:ext cx="2418053" cy="1038191"/>
            <a:chOff x="4345425" y="2175475"/>
            <a:chExt cx="800750" cy="176025"/>
          </a:xfrm>
        </p:grpSpPr>
        <p:sp>
          <p:nvSpPr>
            <p:cNvPr id="853" name="Google Shape;853;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1"/>
          <p:cNvGrpSpPr/>
          <p:nvPr/>
        </p:nvGrpSpPr>
        <p:grpSpPr>
          <a:xfrm rot="367883">
            <a:off x="938188" y="2923293"/>
            <a:ext cx="2360897" cy="1097681"/>
            <a:chOff x="4345425" y="2175475"/>
            <a:chExt cx="800750" cy="176025"/>
          </a:xfrm>
        </p:grpSpPr>
        <p:sp>
          <p:nvSpPr>
            <p:cNvPr id="856" name="Google Shape;856;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31"/>
          <p:cNvGrpSpPr/>
          <p:nvPr/>
        </p:nvGrpSpPr>
        <p:grpSpPr>
          <a:xfrm rot="474658">
            <a:off x="5936651" y="1369237"/>
            <a:ext cx="2528498" cy="1033426"/>
            <a:chOff x="4345425" y="2175475"/>
            <a:chExt cx="800750" cy="176025"/>
          </a:xfrm>
        </p:grpSpPr>
        <p:sp>
          <p:nvSpPr>
            <p:cNvPr id="859" name="Google Shape;859;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31"/>
          <p:cNvSpPr txBox="1">
            <a:spLocks noGrp="1"/>
          </p:cNvSpPr>
          <p:nvPr>
            <p:ph type="subTitle" idx="1"/>
          </p:nvPr>
        </p:nvSpPr>
        <p:spPr>
          <a:xfrm>
            <a:off x="906900" y="3145350"/>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smtClean="0"/>
              <a:t>2.</a:t>
            </a:r>
          </a:p>
          <a:p>
            <a:pPr marL="0" lvl="0" indent="0" algn="ctr" rtl="0">
              <a:spcBef>
                <a:spcPts val="0"/>
              </a:spcBef>
              <a:spcAft>
                <a:spcPts val="0"/>
              </a:spcAft>
              <a:buClr>
                <a:schemeClr val="dk2"/>
              </a:buClr>
              <a:buSzPts val="1100"/>
              <a:buFont typeface="Arial"/>
              <a:buNone/>
            </a:pPr>
            <a:r>
              <a:rPr lang="en" dirty="0" smtClean="0"/>
              <a:t>Fungsi Pedesaan</a:t>
            </a:r>
            <a:endParaRPr dirty="0"/>
          </a:p>
        </p:txBody>
      </p:sp>
      <p:sp>
        <p:nvSpPr>
          <p:cNvPr id="862" name="Google Shape;862;p31"/>
          <p:cNvSpPr txBox="1">
            <a:spLocks noGrp="1"/>
          </p:cNvSpPr>
          <p:nvPr>
            <p:ph type="subTitle" idx="2"/>
          </p:nvPr>
        </p:nvSpPr>
        <p:spPr>
          <a:xfrm>
            <a:off x="5875800" y="3292127"/>
            <a:ext cx="2506200" cy="3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smtClean="0"/>
              <a:t>4.</a:t>
            </a:r>
          </a:p>
          <a:p>
            <a:pPr marL="0" lvl="0" indent="0" algn="ctr" rtl="0">
              <a:spcBef>
                <a:spcPts val="0"/>
              </a:spcBef>
              <a:spcAft>
                <a:spcPts val="0"/>
              </a:spcAft>
              <a:buClr>
                <a:schemeClr val="dk2"/>
              </a:buClr>
              <a:buSzPts val="1100"/>
              <a:buFont typeface="Arial"/>
              <a:buNone/>
            </a:pPr>
            <a:r>
              <a:rPr lang="en" dirty="0" smtClean="0"/>
              <a:t>Karakteristik Pedesaan</a:t>
            </a:r>
            <a:endParaRPr dirty="0"/>
          </a:p>
        </p:txBody>
      </p:sp>
      <p:sp>
        <p:nvSpPr>
          <p:cNvPr id="863" name="Google Shape;863;p31"/>
          <p:cNvSpPr txBox="1">
            <a:spLocks noGrp="1"/>
          </p:cNvSpPr>
          <p:nvPr>
            <p:ph type="subTitle" idx="3"/>
          </p:nvPr>
        </p:nvSpPr>
        <p:spPr>
          <a:xfrm>
            <a:off x="903750" y="1742487"/>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1.</a:t>
            </a:r>
          </a:p>
          <a:p>
            <a:pPr marL="0" lvl="0" indent="0" algn="ctr" rtl="0">
              <a:spcBef>
                <a:spcPts val="0"/>
              </a:spcBef>
              <a:spcAft>
                <a:spcPts val="0"/>
              </a:spcAft>
              <a:buNone/>
            </a:pPr>
            <a:r>
              <a:rPr lang="en" dirty="0" smtClean="0"/>
              <a:t>Konsep Pedesaan</a:t>
            </a:r>
            <a:endParaRPr dirty="0"/>
          </a:p>
        </p:txBody>
      </p:sp>
      <p:sp>
        <p:nvSpPr>
          <p:cNvPr id="864" name="Google Shape;864;p31"/>
          <p:cNvSpPr txBox="1">
            <a:spLocks noGrp="1"/>
          </p:cNvSpPr>
          <p:nvPr>
            <p:ph type="subTitle" idx="4"/>
          </p:nvPr>
        </p:nvSpPr>
        <p:spPr>
          <a:xfrm>
            <a:off x="6028200" y="1504950"/>
            <a:ext cx="25062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dirty="0" smtClean="0"/>
              <a:t>3.</a:t>
            </a:r>
          </a:p>
          <a:p>
            <a:pPr marL="0" lvl="0" indent="0" algn="ctr" rtl="0">
              <a:spcBef>
                <a:spcPts val="0"/>
              </a:spcBef>
              <a:spcAft>
                <a:spcPts val="0"/>
              </a:spcAft>
              <a:buClr>
                <a:schemeClr val="dk2"/>
              </a:buClr>
              <a:buSzPts val="1100"/>
              <a:buFont typeface="Arial"/>
              <a:buNone/>
            </a:pPr>
            <a:r>
              <a:rPr lang="en" dirty="0" smtClean="0"/>
              <a:t>Topologi Pedesaan</a:t>
            </a:r>
            <a:endParaRPr dirty="0"/>
          </a:p>
        </p:txBody>
      </p:sp>
      <p:sp>
        <p:nvSpPr>
          <p:cNvPr id="865" name="Google Shape;865;p31"/>
          <p:cNvSpPr txBox="1">
            <a:spLocks noGrp="1"/>
          </p:cNvSpPr>
          <p:nvPr>
            <p:ph type="title"/>
          </p:nvPr>
        </p:nvSpPr>
        <p:spPr>
          <a:xfrm>
            <a:off x="533400" y="540000"/>
            <a:ext cx="33687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Materi Pembahasan</a:t>
            </a:r>
            <a:endParaRPr dirty="0"/>
          </a:p>
        </p:txBody>
      </p:sp>
      <p:grpSp>
        <p:nvGrpSpPr>
          <p:cNvPr id="867" name="Google Shape;867;p31"/>
          <p:cNvGrpSpPr/>
          <p:nvPr/>
        </p:nvGrpSpPr>
        <p:grpSpPr>
          <a:xfrm>
            <a:off x="719990" y="925800"/>
            <a:ext cx="2960453" cy="176025"/>
            <a:chOff x="4345425" y="2175475"/>
            <a:chExt cx="800750" cy="176025"/>
          </a:xfrm>
        </p:grpSpPr>
        <p:sp>
          <p:nvSpPr>
            <p:cNvPr id="868" name="Google Shape;868;p31"/>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31"/>
          <p:cNvGrpSpPr/>
          <p:nvPr/>
        </p:nvGrpSpPr>
        <p:grpSpPr>
          <a:xfrm>
            <a:off x="-315510" y="4512611"/>
            <a:ext cx="1745583" cy="230173"/>
            <a:chOff x="1394800" y="3522000"/>
            <a:chExt cx="1048650" cy="138275"/>
          </a:xfrm>
        </p:grpSpPr>
        <p:sp>
          <p:nvSpPr>
            <p:cNvPr id="884" name="Google Shape;884;p3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88" name="Google Shape;1088;p36"/>
          <p:cNvGrpSpPr/>
          <p:nvPr/>
        </p:nvGrpSpPr>
        <p:grpSpPr>
          <a:xfrm flipH="1">
            <a:off x="719922" y="934457"/>
            <a:ext cx="3253287" cy="176025"/>
            <a:chOff x="4345425" y="2175475"/>
            <a:chExt cx="800750" cy="176025"/>
          </a:xfrm>
        </p:grpSpPr>
        <p:sp>
          <p:nvSpPr>
            <p:cNvPr id="1089" name="Google Shape;1089;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1" name="Google Shape;1091;p36"/>
          <p:cNvSpPr txBox="1">
            <a:spLocks noGrp="1"/>
          </p:cNvSpPr>
          <p:nvPr>
            <p:ph type="title"/>
          </p:nvPr>
        </p:nvSpPr>
        <p:spPr>
          <a:xfrm>
            <a:off x="720000" y="540000"/>
            <a:ext cx="3378600" cy="1017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1. Konsep</a:t>
            </a:r>
            <a:br>
              <a:rPr lang="en" dirty="0" smtClean="0"/>
            </a:br>
            <a:r>
              <a:rPr lang="en" dirty="0" smtClean="0"/>
              <a:t> Pedesaan</a:t>
            </a:r>
            <a:endParaRPr dirty="0"/>
          </a:p>
        </p:txBody>
      </p:sp>
      <p:sp>
        <p:nvSpPr>
          <p:cNvPr id="1092" name="Google Shape;1092;p36"/>
          <p:cNvSpPr txBox="1">
            <a:spLocks noGrp="1"/>
          </p:cNvSpPr>
          <p:nvPr>
            <p:ph type="body" idx="1"/>
          </p:nvPr>
        </p:nvSpPr>
        <p:spPr>
          <a:xfrm>
            <a:off x="304800" y="1657350"/>
            <a:ext cx="3544500" cy="1285800"/>
          </a:xfrm>
          <a:prstGeom prst="rect">
            <a:avLst/>
          </a:prstGeom>
        </p:spPr>
        <p:txBody>
          <a:bodyPr spcFirstLastPara="1" wrap="square" lIns="91425" tIns="91425" rIns="91425" bIns="91425" anchor="t" anchorCtr="0">
            <a:noAutofit/>
          </a:bodyPr>
          <a:lstStyle/>
          <a:p>
            <a:pPr marL="0" lvl="0" indent="0" algn="just">
              <a:spcAft>
                <a:spcPts val="1600"/>
              </a:spcAft>
              <a:buNone/>
            </a:pPr>
            <a:r>
              <a:rPr lang="id-ID" sz="1400" dirty="0"/>
              <a:t>Secara etimologi, kata “desa” berasal dari bahasa Sanskerta, </a:t>
            </a:r>
            <a:r>
              <a:rPr lang="id-ID" sz="1400" i="1" dirty="0"/>
              <a:t>deshi</a:t>
            </a:r>
            <a:r>
              <a:rPr lang="id-ID" sz="1400" dirty="0"/>
              <a:t>, yang berarti tanah air, tanah asal, atau tanah kelahiran, (Rustiadi dan Pranoto, 2007: 33). Oleh karena itu, kata “desa” sering dipahami sebagai tempat atau daerah (sebagai tanah asalnya) tempat penduduk berkumpul dan hidup bersama, menggunakan lingkungan setempat, untuk mempertahankan, melangsungkan, dan mengembangkan kehidupan mereka, (Jamaludin, 2015: 4).</a:t>
            </a:r>
            <a:endParaRPr sz="1400" dirty="0"/>
          </a:p>
        </p:txBody>
      </p:sp>
      <p:grpSp>
        <p:nvGrpSpPr>
          <p:cNvPr id="1094" name="Google Shape;1094;p36"/>
          <p:cNvGrpSpPr/>
          <p:nvPr/>
        </p:nvGrpSpPr>
        <p:grpSpPr>
          <a:xfrm flipH="1">
            <a:off x="719986" y="1396579"/>
            <a:ext cx="2997127" cy="176025"/>
            <a:chOff x="4345425" y="2175475"/>
            <a:chExt cx="800750" cy="176025"/>
          </a:xfrm>
        </p:grpSpPr>
        <p:sp>
          <p:nvSpPr>
            <p:cNvPr id="1095" name="Google Shape;1095;p3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AutoShape 2" descr="Dampak Perlambatan Ekonomi Bagi Ekonomi Pedesaan | Infobank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Dampak Perlambatan Ekonomi Bagi Ekonomi Pedesaan | Infobank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72504"/>
            <a:ext cx="3141292" cy="157064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eklarasi Hak Asasi Petani dan Masyarakat Pedesaan Disetujui PB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eklarasi Hak Asasi Petani dan Masyarakat Pedesaan Disetujui PB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eklarasi Hak Asasi Petani dan Masyarakat Pedesaan Disetujui PB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Visesa, Begini Sensasi Alam Pedesaan Alami Ub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647950"/>
            <a:ext cx="3048000" cy="203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897" name="Google Shape;897;p32"/>
          <p:cNvGrpSpPr/>
          <p:nvPr/>
        </p:nvGrpSpPr>
        <p:grpSpPr>
          <a:xfrm rot="807122">
            <a:off x="5649475" y="860577"/>
            <a:ext cx="2497551" cy="2401906"/>
            <a:chOff x="1857000" y="3245400"/>
            <a:chExt cx="1233825" cy="1186575"/>
          </a:xfrm>
        </p:grpSpPr>
        <p:sp>
          <p:nvSpPr>
            <p:cNvPr id="898" name="Google Shape;898;p3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32"/>
          <p:cNvSpPr txBox="1">
            <a:spLocks noGrp="1"/>
          </p:cNvSpPr>
          <p:nvPr>
            <p:ph type="body" idx="1"/>
          </p:nvPr>
        </p:nvSpPr>
        <p:spPr>
          <a:xfrm>
            <a:off x="609600" y="1276350"/>
            <a:ext cx="4000671" cy="1153500"/>
          </a:xfrm>
          <a:prstGeom prst="rect">
            <a:avLst/>
          </a:prstGeom>
        </p:spPr>
        <p:txBody>
          <a:bodyPr spcFirstLastPara="1" wrap="square" lIns="91425" tIns="91425" rIns="91425" bIns="91425" anchor="t" anchorCtr="0">
            <a:noAutofit/>
          </a:bodyPr>
          <a:lstStyle/>
          <a:p>
            <a:pPr marL="152400" indent="0" algn="just">
              <a:buNone/>
            </a:pPr>
            <a:r>
              <a:rPr lang="id-ID" sz="1400" dirty="0"/>
              <a:t>Paul H. Landis dalam Jefta (1995) mencoba memberikan batasan pengertian pedesaan sebagai berikut :</a:t>
            </a:r>
            <a:endParaRPr lang="en-US" sz="1400" dirty="0"/>
          </a:p>
          <a:p>
            <a:pPr lvl="0" algn="just"/>
            <a:r>
              <a:rPr lang="id-ID" sz="1400" dirty="0"/>
              <a:t>Untuk maksud statistik, pedesaan adalah suatu tempat dengan jumlah penduduk kurang dari 2.500 orang.</a:t>
            </a:r>
            <a:endParaRPr lang="en-US" sz="1400" dirty="0"/>
          </a:p>
          <a:p>
            <a:pPr lvl="0" algn="just"/>
            <a:r>
              <a:rPr lang="id-ID" sz="1400" dirty="0"/>
              <a:t>Dari kajian psikologi sosial, pedesaan adalah daerah dimana pergaulan masyarakatnya ditandai oleh derajat intimitas yang tinggi.</a:t>
            </a:r>
            <a:endParaRPr lang="en-US" sz="1400" dirty="0"/>
          </a:p>
          <a:p>
            <a:pPr lvl="0" algn="just"/>
            <a:r>
              <a:rPr lang="id-ID" sz="1400" dirty="0"/>
              <a:t>Dari kajian ekonomi, pedesaan adalah daerah dimana pusat perhatiannya pada bidang perhatian.</a:t>
            </a:r>
            <a:endParaRPr lang="en-US" sz="1400" dirty="0"/>
          </a:p>
          <a:p>
            <a:pPr marL="0" lvl="0" indent="0" algn="just" rtl="0">
              <a:spcBef>
                <a:spcPts val="0"/>
              </a:spcBef>
              <a:spcAft>
                <a:spcPts val="1600"/>
              </a:spcAft>
              <a:buNone/>
            </a:pPr>
            <a:endParaRPr sz="1400" dirty="0"/>
          </a:p>
        </p:txBody>
      </p:sp>
      <p:grpSp>
        <p:nvGrpSpPr>
          <p:cNvPr id="906" name="Google Shape;906;p32"/>
          <p:cNvGrpSpPr/>
          <p:nvPr/>
        </p:nvGrpSpPr>
        <p:grpSpPr>
          <a:xfrm rot="2556023">
            <a:off x="6280455" y="1142182"/>
            <a:ext cx="1144723" cy="1961055"/>
            <a:chOff x="2946668" y="3613769"/>
            <a:chExt cx="640047" cy="1096481"/>
          </a:xfrm>
        </p:grpSpPr>
        <p:sp>
          <p:nvSpPr>
            <p:cNvPr id="907" name="Google Shape;907;p32"/>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2"/>
          <p:cNvGrpSpPr/>
          <p:nvPr/>
        </p:nvGrpSpPr>
        <p:grpSpPr>
          <a:xfrm rot="1386640">
            <a:off x="3606831" y="807890"/>
            <a:ext cx="806665" cy="421749"/>
            <a:chOff x="1822875" y="1377000"/>
            <a:chExt cx="548075" cy="286550"/>
          </a:xfrm>
        </p:grpSpPr>
        <p:sp>
          <p:nvSpPr>
            <p:cNvPr id="930" name="Google Shape;930;p3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grpSp>
        <p:nvGrpSpPr>
          <p:cNvPr id="1406" name="Google Shape;1406;p43"/>
          <p:cNvGrpSpPr/>
          <p:nvPr/>
        </p:nvGrpSpPr>
        <p:grpSpPr>
          <a:xfrm rot="-977123" flipH="1">
            <a:off x="6224280" y="1217466"/>
            <a:ext cx="750716" cy="585366"/>
            <a:chOff x="4345425" y="2175475"/>
            <a:chExt cx="800750" cy="176025"/>
          </a:xfrm>
        </p:grpSpPr>
        <p:sp>
          <p:nvSpPr>
            <p:cNvPr id="1407" name="Google Shape;1407;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 name="Google Shape;1409;p43"/>
          <p:cNvGrpSpPr/>
          <p:nvPr/>
        </p:nvGrpSpPr>
        <p:grpSpPr>
          <a:xfrm rot="-977123" flipH="1">
            <a:off x="6224280" y="3139517"/>
            <a:ext cx="750716" cy="585366"/>
            <a:chOff x="4345425" y="2175475"/>
            <a:chExt cx="800750" cy="176025"/>
          </a:xfrm>
        </p:grpSpPr>
        <p:sp>
          <p:nvSpPr>
            <p:cNvPr id="1410" name="Google Shape;1410;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43"/>
          <p:cNvGrpSpPr/>
          <p:nvPr/>
        </p:nvGrpSpPr>
        <p:grpSpPr>
          <a:xfrm rot="977123">
            <a:off x="2092232" y="1221564"/>
            <a:ext cx="750716" cy="585366"/>
            <a:chOff x="4345425" y="2175475"/>
            <a:chExt cx="800750" cy="176025"/>
          </a:xfrm>
        </p:grpSpPr>
        <p:sp>
          <p:nvSpPr>
            <p:cNvPr id="1413" name="Google Shape;1413;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414" name="Google Shape;1414;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1415" name="Google Shape;1415;p43"/>
          <p:cNvGrpSpPr/>
          <p:nvPr/>
        </p:nvGrpSpPr>
        <p:grpSpPr>
          <a:xfrm rot="977123">
            <a:off x="2101768" y="3139517"/>
            <a:ext cx="750716" cy="585366"/>
            <a:chOff x="4345425" y="2175475"/>
            <a:chExt cx="800750" cy="176025"/>
          </a:xfrm>
        </p:grpSpPr>
        <p:sp>
          <p:nvSpPr>
            <p:cNvPr id="1416" name="Google Shape;1416;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417" name="Google Shape;1417;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sp>
        <p:nvSpPr>
          <p:cNvPr id="1418" name="Google Shape;1418;p43"/>
          <p:cNvSpPr txBox="1"/>
          <p:nvPr/>
        </p:nvSpPr>
        <p:spPr>
          <a:xfrm>
            <a:off x="6205421" y="1271870"/>
            <a:ext cx="654000" cy="4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solidFill>
                  <a:schemeClr val="dk1"/>
                </a:solidFill>
                <a:latin typeface="Itim"/>
                <a:ea typeface="Itim"/>
                <a:cs typeface="Itim"/>
                <a:sym typeface="Itim"/>
              </a:rPr>
              <a:t>3.</a:t>
            </a:r>
            <a:endParaRPr sz="2000" b="1" dirty="0">
              <a:solidFill>
                <a:schemeClr val="dk1"/>
              </a:solidFill>
              <a:latin typeface="Itim"/>
              <a:ea typeface="Itim"/>
              <a:cs typeface="Itim"/>
              <a:sym typeface="Itim"/>
            </a:endParaRPr>
          </a:p>
        </p:txBody>
      </p:sp>
      <p:sp>
        <p:nvSpPr>
          <p:cNvPr id="1419" name="Google Shape;1419;p43"/>
          <p:cNvSpPr txBox="1"/>
          <p:nvPr/>
        </p:nvSpPr>
        <p:spPr>
          <a:xfrm>
            <a:off x="6205426" y="3193921"/>
            <a:ext cx="788400" cy="40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dk1"/>
                </a:solidFill>
                <a:latin typeface="Itim"/>
                <a:ea typeface="Itim"/>
                <a:cs typeface="Itim"/>
                <a:sym typeface="Itim"/>
              </a:rPr>
              <a:t>4.</a:t>
            </a:r>
            <a:endParaRPr sz="2000" b="1" dirty="0">
              <a:solidFill>
                <a:schemeClr val="dk1"/>
              </a:solidFill>
              <a:latin typeface="Itim"/>
              <a:ea typeface="Itim"/>
              <a:cs typeface="Itim"/>
              <a:sym typeface="Itim"/>
            </a:endParaRPr>
          </a:p>
        </p:txBody>
      </p:sp>
      <p:sp>
        <p:nvSpPr>
          <p:cNvPr id="1421" name="Google Shape;1421;p43"/>
          <p:cNvSpPr txBox="1"/>
          <p:nvPr/>
        </p:nvSpPr>
        <p:spPr>
          <a:xfrm>
            <a:off x="2150126" y="3193921"/>
            <a:ext cx="788400" cy="406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smtClean="0">
                <a:solidFill>
                  <a:schemeClr val="dk1"/>
                </a:solidFill>
                <a:latin typeface="Itim"/>
                <a:ea typeface="Itim"/>
                <a:cs typeface="Itim"/>
                <a:sym typeface="Itim"/>
              </a:rPr>
              <a:t>2.</a:t>
            </a:r>
            <a:endParaRPr sz="2000" b="1" dirty="0">
              <a:solidFill>
                <a:schemeClr val="dk1"/>
              </a:solidFill>
              <a:latin typeface="Itim"/>
              <a:ea typeface="Itim"/>
              <a:cs typeface="Itim"/>
              <a:sym typeface="Itim"/>
            </a:endParaRPr>
          </a:p>
        </p:txBody>
      </p:sp>
      <p:grpSp>
        <p:nvGrpSpPr>
          <p:cNvPr id="1422" name="Google Shape;1422;p43"/>
          <p:cNvGrpSpPr/>
          <p:nvPr/>
        </p:nvGrpSpPr>
        <p:grpSpPr>
          <a:xfrm flipH="1">
            <a:off x="784237" y="934500"/>
            <a:ext cx="4594704" cy="176025"/>
            <a:chOff x="4345425" y="2175475"/>
            <a:chExt cx="800750" cy="176025"/>
          </a:xfrm>
        </p:grpSpPr>
        <p:sp>
          <p:nvSpPr>
            <p:cNvPr id="1423" name="Google Shape;1423;p4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43"/>
          <p:cNvSpPr txBox="1">
            <a:spLocks noGrp="1"/>
          </p:cNvSpPr>
          <p:nvPr>
            <p:ph type="title"/>
          </p:nvPr>
        </p:nvSpPr>
        <p:spPr>
          <a:xfrm>
            <a:off x="1042800" y="438150"/>
            <a:ext cx="4824600" cy="9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2. </a:t>
            </a:r>
            <a:r>
              <a:rPr lang="en-US" dirty="0" err="1" smtClean="0"/>
              <a:t>Fungsi</a:t>
            </a:r>
            <a:r>
              <a:rPr lang="en-US" dirty="0" smtClean="0"/>
              <a:t> </a:t>
            </a:r>
            <a:r>
              <a:rPr lang="en-US" dirty="0" err="1" smtClean="0"/>
              <a:t>Pedesaan</a:t>
            </a:r>
            <a:endParaRPr dirty="0"/>
          </a:p>
        </p:txBody>
      </p:sp>
      <p:grpSp>
        <p:nvGrpSpPr>
          <p:cNvPr id="1426" name="Google Shape;1426;p43"/>
          <p:cNvGrpSpPr/>
          <p:nvPr/>
        </p:nvGrpSpPr>
        <p:grpSpPr>
          <a:xfrm rot="4691603">
            <a:off x="3614307" y="2023002"/>
            <a:ext cx="1912265" cy="1978212"/>
            <a:chOff x="2801825" y="1784650"/>
            <a:chExt cx="1912350" cy="1978300"/>
          </a:xfrm>
        </p:grpSpPr>
        <p:sp>
          <p:nvSpPr>
            <p:cNvPr id="1427" name="Google Shape;1427;p43"/>
            <p:cNvSpPr/>
            <p:nvPr/>
          </p:nvSpPr>
          <p:spPr>
            <a:xfrm>
              <a:off x="2948050" y="2068550"/>
              <a:ext cx="1328450" cy="1346175"/>
            </a:xfrm>
            <a:custGeom>
              <a:avLst/>
              <a:gdLst/>
              <a:ahLst/>
              <a:cxnLst/>
              <a:rect l="l" t="t" r="r" b="b"/>
              <a:pathLst>
                <a:path w="53138" h="53847" extrusionOk="0">
                  <a:moveTo>
                    <a:pt x="31395" y="1"/>
                  </a:moveTo>
                  <a:cubicBezTo>
                    <a:pt x="30756" y="1"/>
                    <a:pt x="30099" y="16"/>
                    <a:pt x="29422" y="48"/>
                  </a:cubicBezTo>
                  <a:cubicBezTo>
                    <a:pt x="17097" y="618"/>
                    <a:pt x="0" y="13195"/>
                    <a:pt x="0" y="25521"/>
                  </a:cubicBezTo>
                  <a:cubicBezTo>
                    <a:pt x="0" y="37869"/>
                    <a:pt x="13810" y="53847"/>
                    <a:pt x="26158" y="53847"/>
                  </a:cubicBezTo>
                  <a:cubicBezTo>
                    <a:pt x="38484" y="53847"/>
                    <a:pt x="53138" y="39650"/>
                    <a:pt x="53138" y="27324"/>
                  </a:cubicBezTo>
                  <a:cubicBezTo>
                    <a:pt x="53138" y="15356"/>
                    <a:pt x="51487" y="1"/>
                    <a:pt x="31395" y="1"/>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2801825" y="1784650"/>
              <a:ext cx="1912350" cy="1978300"/>
            </a:xfrm>
            <a:custGeom>
              <a:avLst/>
              <a:gdLst/>
              <a:ahLst/>
              <a:cxnLst/>
              <a:rect l="l" t="t" r="r" b="b"/>
              <a:pathLst>
                <a:path w="76494" h="79132" extrusionOk="0">
                  <a:moveTo>
                    <a:pt x="69669" y="6473"/>
                  </a:moveTo>
                  <a:cubicBezTo>
                    <a:pt x="69852" y="6610"/>
                    <a:pt x="70011" y="6770"/>
                    <a:pt x="70171" y="6907"/>
                  </a:cubicBezTo>
                  <a:cubicBezTo>
                    <a:pt x="70171" y="6930"/>
                    <a:pt x="70171" y="6930"/>
                    <a:pt x="70171" y="6930"/>
                  </a:cubicBezTo>
                  <a:cubicBezTo>
                    <a:pt x="69988" y="6793"/>
                    <a:pt x="69829" y="6633"/>
                    <a:pt x="69669" y="6473"/>
                  </a:cubicBezTo>
                  <a:close/>
                  <a:moveTo>
                    <a:pt x="71563" y="7638"/>
                  </a:moveTo>
                  <a:lnTo>
                    <a:pt x="71563" y="7683"/>
                  </a:lnTo>
                  <a:lnTo>
                    <a:pt x="71518" y="7683"/>
                  </a:lnTo>
                  <a:cubicBezTo>
                    <a:pt x="71518" y="7660"/>
                    <a:pt x="71541" y="7660"/>
                    <a:pt x="71563" y="7638"/>
                  </a:cubicBezTo>
                  <a:close/>
                  <a:moveTo>
                    <a:pt x="36337" y="12206"/>
                  </a:moveTo>
                  <a:cubicBezTo>
                    <a:pt x="37400" y="12206"/>
                    <a:pt x="38479" y="12257"/>
                    <a:pt x="39585" y="12362"/>
                  </a:cubicBezTo>
                  <a:cubicBezTo>
                    <a:pt x="43077" y="12705"/>
                    <a:pt x="46410" y="13161"/>
                    <a:pt x="49560" y="14805"/>
                  </a:cubicBezTo>
                  <a:cubicBezTo>
                    <a:pt x="54513" y="17361"/>
                    <a:pt x="57617" y="22223"/>
                    <a:pt x="58873" y="27564"/>
                  </a:cubicBezTo>
                  <a:cubicBezTo>
                    <a:pt x="61383" y="38360"/>
                    <a:pt x="56750" y="51097"/>
                    <a:pt x="47802" y="57648"/>
                  </a:cubicBezTo>
                  <a:cubicBezTo>
                    <a:pt x="44279" y="60220"/>
                    <a:pt x="39995" y="61575"/>
                    <a:pt x="35658" y="61575"/>
                  </a:cubicBezTo>
                  <a:cubicBezTo>
                    <a:pt x="34685" y="61575"/>
                    <a:pt x="33709" y="61506"/>
                    <a:pt x="32738" y="61368"/>
                  </a:cubicBezTo>
                  <a:cubicBezTo>
                    <a:pt x="25137" y="60295"/>
                    <a:pt x="19042" y="54224"/>
                    <a:pt x="15368" y="47856"/>
                  </a:cubicBezTo>
                  <a:cubicBezTo>
                    <a:pt x="11875" y="41853"/>
                    <a:pt x="9935" y="34389"/>
                    <a:pt x="11624" y="27541"/>
                  </a:cubicBezTo>
                  <a:cubicBezTo>
                    <a:pt x="13427" y="20191"/>
                    <a:pt x="19590" y="14782"/>
                    <a:pt x="26963" y="13572"/>
                  </a:cubicBezTo>
                  <a:cubicBezTo>
                    <a:pt x="27123" y="13549"/>
                    <a:pt x="27191" y="13504"/>
                    <a:pt x="27214" y="13435"/>
                  </a:cubicBezTo>
                  <a:cubicBezTo>
                    <a:pt x="30303" y="12637"/>
                    <a:pt x="33253" y="12206"/>
                    <a:pt x="36337" y="12206"/>
                  </a:cubicBezTo>
                  <a:close/>
                  <a:moveTo>
                    <a:pt x="5256" y="66458"/>
                  </a:moveTo>
                  <a:cubicBezTo>
                    <a:pt x="5302" y="66550"/>
                    <a:pt x="5370" y="66641"/>
                    <a:pt x="5416" y="66709"/>
                  </a:cubicBezTo>
                  <a:cubicBezTo>
                    <a:pt x="5324" y="66687"/>
                    <a:pt x="5256" y="66641"/>
                    <a:pt x="5187" y="66641"/>
                  </a:cubicBezTo>
                  <a:cubicBezTo>
                    <a:pt x="5210" y="66572"/>
                    <a:pt x="5233" y="66527"/>
                    <a:pt x="5256" y="66458"/>
                  </a:cubicBezTo>
                  <a:close/>
                  <a:moveTo>
                    <a:pt x="838" y="0"/>
                  </a:moveTo>
                  <a:cubicBezTo>
                    <a:pt x="360" y="0"/>
                    <a:pt x="0" y="488"/>
                    <a:pt x="440" y="927"/>
                  </a:cubicBezTo>
                  <a:cubicBezTo>
                    <a:pt x="1353" y="1840"/>
                    <a:pt x="1901" y="2936"/>
                    <a:pt x="2471" y="4077"/>
                  </a:cubicBezTo>
                  <a:cubicBezTo>
                    <a:pt x="3179" y="5446"/>
                    <a:pt x="3932" y="6793"/>
                    <a:pt x="4594" y="8185"/>
                  </a:cubicBezTo>
                  <a:cubicBezTo>
                    <a:pt x="4717" y="8485"/>
                    <a:pt x="5018" y="8635"/>
                    <a:pt x="5296" y="8635"/>
                  </a:cubicBezTo>
                  <a:cubicBezTo>
                    <a:pt x="5377" y="8635"/>
                    <a:pt x="5457" y="8622"/>
                    <a:pt x="5530" y="8596"/>
                  </a:cubicBezTo>
                  <a:cubicBezTo>
                    <a:pt x="5575" y="8596"/>
                    <a:pt x="5621" y="8596"/>
                    <a:pt x="5690" y="8573"/>
                  </a:cubicBezTo>
                  <a:cubicBezTo>
                    <a:pt x="6237" y="8299"/>
                    <a:pt x="6762" y="7843"/>
                    <a:pt x="7219" y="7295"/>
                  </a:cubicBezTo>
                  <a:cubicBezTo>
                    <a:pt x="10437" y="10468"/>
                    <a:pt x="13542" y="13869"/>
                    <a:pt x="15116" y="18069"/>
                  </a:cubicBezTo>
                  <a:cubicBezTo>
                    <a:pt x="15139" y="18137"/>
                    <a:pt x="15231" y="18228"/>
                    <a:pt x="15322" y="18320"/>
                  </a:cubicBezTo>
                  <a:cubicBezTo>
                    <a:pt x="12583" y="21036"/>
                    <a:pt x="10643" y="24620"/>
                    <a:pt x="9867" y="28682"/>
                  </a:cubicBezTo>
                  <a:cubicBezTo>
                    <a:pt x="8315" y="36648"/>
                    <a:pt x="11807" y="45368"/>
                    <a:pt x="16554" y="51645"/>
                  </a:cubicBezTo>
                  <a:cubicBezTo>
                    <a:pt x="17331" y="52695"/>
                    <a:pt x="18175" y="53653"/>
                    <a:pt x="19088" y="54589"/>
                  </a:cubicBezTo>
                  <a:cubicBezTo>
                    <a:pt x="19042" y="54589"/>
                    <a:pt x="18997" y="54612"/>
                    <a:pt x="18974" y="54635"/>
                  </a:cubicBezTo>
                  <a:cubicBezTo>
                    <a:pt x="14660" y="58264"/>
                    <a:pt x="10757" y="62304"/>
                    <a:pt x="6808" y="66298"/>
                  </a:cubicBezTo>
                  <a:cubicBezTo>
                    <a:pt x="6511" y="65956"/>
                    <a:pt x="6192" y="65659"/>
                    <a:pt x="5849" y="65431"/>
                  </a:cubicBezTo>
                  <a:cubicBezTo>
                    <a:pt x="5827" y="65385"/>
                    <a:pt x="5804" y="65317"/>
                    <a:pt x="5804" y="65271"/>
                  </a:cubicBezTo>
                  <a:cubicBezTo>
                    <a:pt x="5729" y="65085"/>
                    <a:pt x="5044" y="64486"/>
                    <a:pt x="4697" y="64486"/>
                  </a:cubicBezTo>
                  <a:cubicBezTo>
                    <a:pt x="4619" y="64486"/>
                    <a:pt x="4559" y="64516"/>
                    <a:pt x="4526" y="64587"/>
                  </a:cubicBezTo>
                  <a:cubicBezTo>
                    <a:pt x="3156" y="67234"/>
                    <a:pt x="2540" y="70293"/>
                    <a:pt x="2038" y="73215"/>
                  </a:cubicBezTo>
                  <a:cubicBezTo>
                    <a:pt x="1978" y="73493"/>
                    <a:pt x="2750" y="73979"/>
                    <a:pt x="3116" y="73979"/>
                  </a:cubicBezTo>
                  <a:cubicBezTo>
                    <a:pt x="3170" y="73979"/>
                    <a:pt x="3215" y="73968"/>
                    <a:pt x="3247" y="73945"/>
                  </a:cubicBezTo>
                  <a:cubicBezTo>
                    <a:pt x="5324" y="72575"/>
                    <a:pt x="6991" y="70795"/>
                    <a:pt x="8634" y="68946"/>
                  </a:cubicBezTo>
                  <a:cubicBezTo>
                    <a:pt x="8703" y="68878"/>
                    <a:pt x="8588" y="68741"/>
                    <a:pt x="8543" y="68695"/>
                  </a:cubicBezTo>
                  <a:cubicBezTo>
                    <a:pt x="8223" y="68284"/>
                    <a:pt x="7904" y="67782"/>
                    <a:pt x="7561" y="67303"/>
                  </a:cubicBezTo>
                  <a:cubicBezTo>
                    <a:pt x="11601" y="63240"/>
                    <a:pt x="15550" y="59109"/>
                    <a:pt x="19910" y="55388"/>
                  </a:cubicBezTo>
                  <a:cubicBezTo>
                    <a:pt x="24338" y="59542"/>
                    <a:pt x="29999" y="62213"/>
                    <a:pt x="36184" y="62304"/>
                  </a:cubicBezTo>
                  <a:cubicBezTo>
                    <a:pt x="36261" y="62305"/>
                    <a:pt x="36338" y="62305"/>
                    <a:pt x="36414" y="62305"/>
                  </a:cubicBezTo>
                  <a:cubicBezTo>
                    <a:pt x="40462" y="62305"/>
                    <a:pt x="44329" y="61123"/>
                    <a:pt x="47734" y="59040"/>
                  </a:cubicBezTo>
                  <a:cubicBezTo>
                    <a:pt x="48715" y="63765"/>
                    <a:pt x="50861" y="68102"/>
                    <a:pt x="52573" y="72598"/>
                  </a:cubicBezTo>
                  <a:cubicBezTo>
                    <a:pt x="52116" y="72827"/>
                    <a:pt x="51683" y="73078"/>
                    <a:pt x="51249" y="73374"/>
                  </a:cubicBezTo>
                  <a:cubicBezTo>
                    <a:pt x="51135" y="73443"/>
                    <a:pt x="50815" y="73694"/>
                    <a:pt x="50907" y="73876"/>
                  </a:cubicBezTo>
                  <a:cubicBezTo>
                    <a:pt x="50975" y="74013"/>
                    <a:pt x="51066" y="74128"/>
                    <a:pt x="51135" y="74242"/>
                  </a:cubicBezTo>
                  <a:cubicBezTo>
                    <a:pt x="51066" y="74356"/>
                    <a:pt x="51066" y="74447"/>
                    <a:pt x="51158" y="74516"/>
                  </a:cubicBezTo>
                  <a:cubicBezTo>
                    <a:pt x="51295" y="74584"/>
                    <a:pt x="51432" y="74675"/>
                    <a:pt x="51546" y="74767"/>
                  </a:cubicBezTo>
                  <a:cubicBezTo>
                    <a:pt x="51979" y="75246"/>
                    <a:pt x="52459" y="75680"/>
                    <a:pt x="52984" y="76091"/>
                  </a:cubicBezTo>
                  <a:cubicBezTo>
                    <a:pt x="53897" y="77095"/>
                    <a:pt x="54696" y="78213"/>
                    <a:pt x="55723" y="79081"/>
                  </a:cubicBezTo>
                  <a:cubicBezTo>
                    <a:pt x="55769" y="79116"/>
                    <a:pt x="55830" y="79132"/>
                    <a:pt x="55900" y="79132"/>
                  </a:cubicBezTo>
                  <a:cubicBezTo>
                    <a:pt x="56287" y="79132"/>
                    <a:pt x="56959" y="78663"/>
                    <a:pt x="56978" y="78373"/>
                  </a:cubicBezTo>
                  <a:cubicBezTo>
                    <a:pt x="57092" y="76068"/>
                    <a:pt x="56088" y="73991"/>
                    <a:pt x="55837" y="71731"/>
                  </a:cubicBezTo>
                  <a:cubicBezTo>
                    <a:pt x="55819" y="71604"/>
                    <a:pt x="55729" y="71564"/>
                    <a:pt x="55624" y="71564"/>
                  </a:cubicBezTo>
                  <a:cubicBezTo>
                    <a:pt x="55597" y="71564"/>
                    <a:pt x="55568" y="71566"/>
                    <a:pt x="55540" y="71571"/>
                  </a:cubicBezTo>
                  <a:cubicBezTo>
                    <a:pt x="54969" y="71662"/>
                    <a:pt x="54444" y="71799"/>
                    <a:pt x="53919" y="72005"/>
                  </a:cubicBezTo>
                  <a:cubicBezTo>
                    <a:pt x="52185" y="67440"/>
                    <a:pt x="49994" y="63012"/>
                    <a:pt x="49035" y="58196"/>
                  </a:cubicBezTo>
                  <a:cubicBezTo>
                    <a:pt x="49788" y="57671"/>
                    <a:pt x="50496" y="57100"/>
                    <a:pt x="51203" y="56484"/>
                  </a:cubicBezTo>
                  <a:cubicBezTo>
                    <a:pt x="59238" y="49316"/>
                    <a:pt x="62844" y="36854"/>
                    <a:pt x="59968" y="26491"/>
                  </a:cubicBezTo>
                  <a:cubicBezTo>
                    <a:pt x="59352" y="24209"/>
                    <a:pt x="58325" y="22086"/>
                    <a:pt x="56978" y="20214"/>
                  </a:cubicBezTo>
                  <a:cubicBezTo>
                    <a:pt x="60767" y="15398"/>
                    <a:pt x="65926" y="11997"/>
                    <a:pt x="70742" y="8277"/>
                  </a:cubicBezTo>
                  <a:cubicBezTo>
                    <a:pt x="71257" y="8728"/>
                    <a:pt x="71842" y="9054"/>
                    <a:pt x="72470" y="9054"/>
                  </a:cubicBezTo>
                  <a:cubicBezTo>
                    <a:pt x="72731" y="9054"/>
                    <a:pt x="73000" y="8998"/>
                    <a:pt x="73275" y="8870"/>
                  </a:cubicBezTo>
                  <a:cubicBezTo>
                    <a:pt x="75010" y="8117"/>
                    <a:pt x="75809" y="5195"/>
                    <a:pt x="76425" y="3620"/>
                  </a:cubicBezTo>
                  <a:cubicBezTo>
                    <a:pt x="76493" y="3462"/>
                    <a:pt x="75956" y="2296"/>
                    <a:pt x="75791" y="2296"/>
                  </a:cubicBezTo>
                  <a:cubicBezTo>
                    <a:pt x="75789" y="2296"/>
                    <a:pt x="75788" y="2296"/>
                    <a:pt x="75786" y="2296"/>
                  </a:cubicBezTo>
                  <a:cubicBezTo>
                    <a:pt x="73070" y="2411"/>
                    <a:pt x="70696" y="3917"/>
                    <a:pt x="68162" y="4762"/>
                  </a:cubicBezTo>
                  <a:cubicBezTo>
                    <a:pt x="68118" y="4784"/>
                    <a:pt x="68617" y="6088"/>
                    <a:pt x="68789" y="6088"/>
                  </a:cubicBezTo>
                  <a:cubicBezTo>
                    <a:pt x="68794" y="6088"/>
                    <a:pt x="68798" y="6087"/>
                    <a:pt x="68802" y="6085"/>
                  </a:cubicBezTo>
                  <a:cubicBezTo>
                    <a:pt x="68847" y="6085"/>
                    <a:pt x="68870" y="6063"/>
                    <a:pt x="68916" y="6063"/>
                  </a:cubicBezTo>
                  <a:cubicBezTo>
                    <a:pt x="68961" y="6177"/>
                    <a:pt x="69030" y="6291"/>
                    <a:pt x="69121" y="6405"/>
                  </a:cubicBezTo>
                  <a:cubicBezTo>
                    <a:pt x="69304" y="6656"/>
                    <a:pt x="69509" y="6953"/>
                    <a:pt x="69760" y="7250"/>
                  </a:cubicBezTo>
                  <a:cubicBezTo>
                    <a:pt x="64990" y="10947"/>
                    <a:pt x="59877" y="14303"/>
                    <a:pt x="56042" y="19005"/>
                  </a:cubicBezTo>
                  <a:cubicBezTo>
                    <a:pt x="54627" y="17338"/>
                    <a:pt x="52938" y="15900"/>
                    <a:pt x="50998" y="14759"/>
                  </a:cubicBezTo>
                  <a:cubicBezTo>
                    <a:pt x="48533" y="13321"/>
                    <a:pt x="45771" y="12522"/>
                    <a:pt x="42963" y="12066"/>
                  </a:cubicBezTo>
                  <a:cubicBezTo>
                    <a:pt x="40501" y="11666"/>
                    <a:pt x="37918" y="11401"/>
                    <a:pt x="35373" y="11401"/>
                  </a:cubicBezTo>
                  <a:cubicBezTo>
                    <a:pt x="34426" y="11401"/>
                    <a:pt x="33484" y="11437"/>
                    <a:pt x="32555" y="11518"/>
                  </a:cubicBezTo>
                  <a:cubicBezTo>
                    <a:pt x="30272" y="11723"/>
                    <a:pt x="28013" y="12294"/>
                    <a:pt x="25799" y="12887"/>
                  </a:cubicBezTo>
                  <a:cubicBezTo>
                    <a:pt x="25730" y="12910"/>
                    <a:pt x="25662" y="12933"/>
                    <a:pt x="25639" y="12956"/>
                  </a:cubicBezTo>
                  <a:cubicBezTo>
                    <a:pt x="21918" y="13641"/>
                    <a:pt x="18632" y="15307"/>
                    <a:pt x="16007" y="17681"/>
                  </a:cubicBezTo>
                  <a:cubicBezTo>
                    <a:pt x="14181" y="13458"/>
                    <a:pt x="10917" y="10011"/>
                    <a:pt x="7630" y="6793"/>
                  </a:cubicBezTo>
                  <a:cubicBezTo>
                    <a:pt x="8018" y="6291"/>
                    <a:pt x="8360" y="5789"/>
                    <a:pt x="8680" y="5355"/>
                  </a:cubicBezTo>
                  <a:cubicBezTo>
                    <a:pt x="8862" y="5241"/>
                    <a:pt x="8954" y="5035"/>
                    <a:pt x="8931" y="4784"/>
                  </a:cubicBezTo>
                  <a:cubicBezTo>
                    <a:pt x="8976" y="4716"/>
                    <a:pt x="8931" y="4647"/>
                    <a:pt x="8862" y="4579"/>
                  </a:cubicBezTo>
                  <a:cubicBezTo>
                    <a:pt x="8817" y="4488"/>
                    <a:pt x="8771" y="4396"/>
                    <a:pt x="8680" y="4305"/>
                  </a:cubicBezTo>
                  <a:cubicBezTo>
                    <a:pt x="6648" y="2388"/>
                    <a:pt x="3658" y="1110"/>
                    <a:pt x="1125" y="60"/>
                  </a:cubicBezTo>
                  <a:cubicBezTo>
                    <a:pt x="1028" y="19"/>
                    <a:pt x="930"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3896075" y="2041650"/>
              <a:ext cx="256475" cy="106975"/>
            </a:xfrm>
            <a:custGeom>
              <a:avLst/>
              <a:gdLst/>
              <a:ahLst/>
              <a:cxnLst/>
              <a:rect l="l" t="t" r="r" b="b"/>
              <a:pathLst>
                <a:path w="10259" h="4279" extrusionOk="0">
                  <a:moveTo>
                    <a:pt x="1011" y="0"/>
                  </a:moveTo>
                  <a:cubicBezTo>
                    <a:pt x="884" y="0"/>
                    <a:pt x="758" y="2"/>
                    <a:pt x="631" y="5"/>
                  </a:cubicBezTo>
                  <a:cubicBezTo>
                    <a:pt x="1" y="28"/>
                    <a:pt x="103" y="827"/>
                    <a:pt x="676" y="827"/>
                  </a:cubicBezTo>
                  <a:cubicBezTo>
                    <a:pt x="684" y="827"/>
                    <a:pt x="692" y="827"/>
                    <a:pt x="700" y="827"/>
                  </a:cubicBezTo>
                  <a:cubicBezTo>
                    <a:pt x="754" y="826"/>
                    <a:pt x="808" y="826"/>
                    <a:pt x="862" y="826"/>
                  </a:cubicBezTo>
                  <a:cubicBezTo>
                    <a:pt x="2426" y="826"/>
                    <a:pt x="3946" y="1144"/>
                    <a:pt x="5402" y="1740"/>
                  </a:cubicBezTo>
                  <a:cubicBezTo>
                    <a:pt x="6931" y="2333"/>
                    <a:pt x="8141" y="3338"/>
                    <a:pt x="9510" y="4205"/>
                  </a:cubicBezTo>
                  <a:cubicBezTo>
                    <a:pt x="9592" y="4256"/>
                    <a:pt x="9677" y="4279"/>
                    <a:pt x="9757" y="4279"/>
                  </a:cubicBezTo>
                  <a:cubicBezTo>
                    <a:pt x="10036" y="4279"/>
                    <a:pt x="10258" y="4005"/>
                    <a:pt x="10081" y="3703"/>
                  </a:cubicBezTo>
                  <a:cubicBezTo>
                    <a:pt x="9670" y="2973"/>
                    <a:pt x="8940" y="2493"/>
                    <a:pt x="8255" y="2060"/>
                  </a:cubicBezTo>
                  <a:cubicBezTo>
                    <a:pt x="7525" y="1603"/>
                    <a:pt x="6726" y="1192"/>
                    <a:pt x="5927" y="895"/>
                  </a:cubicBezTo>
                  <a:cubicBezTo>
                    <a:pt x="4357" y="280"/>
                    <a:pt x="2670" y="0"/>
                    <a:pt x="1011"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3375050" y="3302875"/>
              <a:ext cx="379900" cy="127475"/>
            </a:xfrm>
            <a:custGeom>
              <a:avLst/>
              <a:gdLst/>
              <a:ahLst/>
              <a:cxnLst/>
              <a:rect l="l" t="t" r="r" b="b"/>
              <a:pathLst>
                <a:path w="15196" h="5099" extrusionOk="0">
                  <a:moveTo>
                    <a:pt x="654" y="0"/>
                  </a:moveTo>
                  <a:cubicBezTo>
                    <a:pt x="318" y="0"/>
                    <a:pt x="0" y="270"/>
                    <a:pt x="268" y="616"/>
                  </a:cubicBezTo>
                  <a:cubicBezTo>
                    <a:pt x="1751" y="2557"/>
                    <a:pt x="4148" y="3378"/>
                    <a:pt x="6408" y="3995"/>
                  </a:cubicBezTo>
                  <a:cubicBezTo>
                    <a:pt x="7663" y="4337"/>
                    <a:pt x="8964" y="4588"/>
                    <a:pt x="10242" y="4793"/>
                  </a:cubicBezTo>
                  <a:cubicBezTo>
                    <a:pt x="10904" y="4885"/>
                    <a:pt x="11566" y="4953"/>
                    <a:pt x="12251" y="4999"/>
                  </a:cubicBezTo>
                  <a:cubicBezTo>
                    <a:pt x="12686" y="5044"/>
                    <a:pt x="13160" y="5099"/>
                    <a:pt x="13622" y="5099"/>
                  </a:cubicBezTo>
                  <a:cubicBezTo>
                    <a:pt x="13863" y="5099"/>
                    <a:pt x="14101" y="5084"/>
                    <a:pt x="14328" y="5045"/>
                  </a:cubicBezTo>
                  <a:cubicBezTo>
                    <a:pt x="14716" y="4976"/>
                    <a:pt x="15195" y="4223"/>
                    <a:pt x="14602" y="4086"/>
                  </a:cubicBezTo>
                  <a:cubicBezTo>
                    <a:pt x="13917" y="3903"/>
                    <a:pt x="13141" y="3949"/>
                    <a:pt x="12434" y="3880"/>
                  </a:cubicBezTo>
                  <a:cubicBezTo>
                    <a:pt x="11772" y="3835"/>
                    <a:pt x="11110" y="3766"/>
                    <a:pt x="10448" y="3675"/>
                  </a:cubicBezTo>
                  <a:cubicBezTo>
                    <a:pt x="9169" y="3492"/>
                    <a:pt x="7868" y="3241"/>
                    <a:pt x="6613" y="2899"/>
                  </a:cubicBezTo>
                  <a:cubicBezTo>
                    <a:pt x="4650" y="2374"/>
                    <a:pt x="2436" y="1780"/>
                    <a:pt x="1067" y="183"/>
                  </a:cubicBezTo>
                  <a:cubicBezTo>
                    <a:pt x="960" y="55"/>
                    <a:pt x="805" y="0"/>
                    <a:pt x="654"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43"/>
          <p:cNvSpPr txBox="1"/>
          <p:nvPr/>
        </p:nvSpPr>
        <p:spPr>
          <a:xfrm>
            <a:off x="5651999" y="1618950"/>
            <a:ext cx="2715513" cy="876600"/>
          </a:xfrm>
          <a:prstGeom prst="rect">
            <a:avLst/>
          </a:prstGeom>
          <a:noFill/>
          <a:ln>
            <a:noFill/>
          </a:ln>
        </p:spPr>
        <p:txBody>
          <a:bodyPr spcFirstLastPara="1" wrap="square" lIns="91425" tIns="91425" rIns="91425" bIns="91425" anchor="t" anchorCtr="0">
            <a:noAutofit/>
          </a:bodyPr>
          <a:lstStyle/>
          <a:p>
            <a:pPr lvl="0" algn="just"/>
            <a:r>
              <a:rPr lang="id-ID" dirty="0"/>
              <a:t>Dari segi kegiatan kerja, desa dapat merupakan desa agraris, desa manufaktur, desa industri, desa nelayan dan sebagainya</a:t>
            </a:r>
            <a:endParaRPr dirty="0">
              <a:solidFill>
                <a:schemeClr val="dk2"/>
              </a:solidFill>
              <a:latin typeface="Muli"/>
              <a:ea typeface="Muli"/>
              <a:cs typeface="Muli"/>
              <a:sym typeface="Muli"/>
            </a:endParaRPr>
          </a:p>
        </p:txBody>
      </p:sp>
      <p:sp>
        <p:nvSpPr>
          <p:cNvPr id="1432" name="Google Shape;1432;p43"/>
          <p:cNvSpPr txBox="1"/>
          <p:nvPr/>
        </p:nvSpPr>
        <p:spPr>
          <a:xfrm>
            <a:off x="6205425" y="3577346"/>
            <a:ext cx="1815600" cy="8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err="1" smtClean="0">
                <a:solidFill>
                  <a:schemeClr val="dk2"/>
                </a:solidFill>
                <a:latin typeface="Muli"/>
                <a:ea typeface="Muli"/>
                <a:cs typeface="Muli"/>
                <a:sym typeface="Muli"/>
              </a:rPr>
              <a:t>Desa</a:t>
            </a:r>
            <a:r>
              <a:rPr lang="en-US" sz="1600" dirty="0" smtClean="0">
                <a:solidFill>
                  <a:schemeClr val="dk2"/>
                </a:solidFill>
                <a:latin typeface="Muli"/>
                <a:ea typeface="Muli"/>
                <a:cs typeface="Muli"/>
                <a:sym typeface="Muli"/>
              </a:rPr>
              <a:t> </a:t>
            </a:r>
            <a:r>
              <a:rPr lang="en-US" sz="1600" dirty="0" err="1" smtClean="0">
                <a:solidFill>
                  <a:schemeClr val="dk2"/>
                </a:solidFill>
                <a:latin typeface="Muli"/>
                <a:ea typeface="Muli"/>
                <a:cs typeface="Muli"/>
                <a:sym typeface="Muli"/>
              </a:rPr>
              <a:t>sebagai</a:t>
            </a:r>
            <a:r>
              <a:rPr lang="en-US" sz="1600" dirty="0" smtClean="0">
                <a:solidFill>
                  <a:schemeClr val="dk2"/>
                </a:solidFill>
                <a:latin typeface="Muli"/>
                <a:ea typeface="Muli"/>
                <a:cs typeface="Muli"/>
                <a:sym typeface="Muli"/>
              </a:rPr>
              <a:t> Hinterland</a:t>
            </a:r>
            <a:endParaRPr sz="1600" dirty="0">
              <a:solidFill>
                <a:schemeClr val="dk2"/>
              </a:solidFill>
              <a:latin typeface="Muli"/>
              <a:ea typeface="Muli"/>
              <a:cs typeface="Muli"/>
              <a:sym typeface="Muli"/>
            </a:endParaRPr>
          </a:p>
        </p:txBody>
      </p:sp>
      <p:sp>
        <p:nvSpPr>
          <p:cNvPr id="1433" name="Google Shape;1433;p43"/>
          <p:cNvSpPr txBox="1"/>
          <p:nvPr/>
        </p:nvSpPr>
        <p:spPr>
          <a:xfrm>
            <a:off x="533399" y="1581150"/>
            <a:ext cx="2873225" cy="876600"/>
          </a:xfrm>
          <a:prstGeom prst="rect">
            <a:avLst/>
          </a:prstGeom>
          <a:noFill/>
          <a:ln>
            <a:noFill/>
          </a:ln>
        </p:spPr>
        <p:txBody>
          <a:bodyPr spcFirstLastPara="1" wrap="square" lIns="91425" tIns="91425" rIns="91425" bIns="91425" anchor="t" anchorCtr="0">
            <a:noAutofit/>
          </a:bodyPr>
          <a:lstStyle/>
          <a:p>
            <a:pPr algn="just"/>
            <a:r>
              <a:rPr lang="en-US" dirty="0"/>
              <a:t>S</a:t>
            </a:r>
            <a:r>
              <a:rPr lang="id-ID" dirty="0" smtClean="0"/>
              <a:t>ebagai </a:t>
            </a:r>
            <a:r>
              <a:rPr lang="id-ID" dirty="0"/>
              <a:t>suatu daerah pemberi bahan makan pokok seperti padi, jagung, ketela, di samping bahan makan lain seperti kacang, kedelai, buah-buahan, dan bahan makan lain yang berasal dari hewan.</a:t>
            </a:r>
            <a:endParaRPr lang="en-US" dirty="0"/>
          </a:p>
          <a:p>
            <a:pPr marL="0" lvl="0" indent="0" algn="just" rtl="0">
              <a:spcBef>
                <a:spcPts val="0"/>
              </a:spcBef>
              <a:spcAft>
                <a:spcPts val="0"/>
              </a:spcAft>
              <a:buNone/>
            </a:pPr>
            <a:endParaRPr dirty="0">
              <a:solidFill>
                <a:schemeClr val="dk2"/>
              </a:solidFill>
              <a:latin typeface="Muli"/>
              <a:ea typeface="Muli"/>
              <a:cs typeface="Muli"/>
              <a:sym typeface="Muli"/>
            </a:endParaRPr>
          </a:p>
        </p:txBody>
      </p:sp>
      <p:sp>
        <p:nvSpPr>
          <p:cNvPr id="1434" name="Google Shape;1434;p43"/>
          <p:cNvSpPr txBox="1"/>
          <p:nvPr/>
        </p:nvSpPr>
        <p:spPr>
          <a:xfrm>
            <a:off x="685800" y="3577346"/>
            <a:ext cx="2720824" cy="876600"/>
          </a:xfrm>
          <a:prstGeom prst="rect">
            <a:avLst/>
          </a:prstGeom>
          <a:noFill/>
          <a:ln>
            <a:noFill/>
          </a:ln>
        </p:spPr>
        <p:txBody>
          <a:bodyPr spcFirstLastPara="1" wrap="square" lIns="91425" tIns="91425" rIns="91425" bIns="91425" anchor="t" anchorCtr="0">
            <a:noAutofit/>
          </a:bodyPr>
          <a:lstStyle/>
          <a:p>
            <a:pPr lvl="0" algn="just"/>
            <a:r>
              <a:rPr lang="id-ID" dirty="0"/>
              <a:t>Desa ditinjau dari sudut potensi ekonomi berfungsi sebagai lumbung bahan mentah dan tenaga kerja.</a:t>
            </a:r>
            <a:endParaRPr dirty="0">
              <a:solidFill>
                <a:schemeClr val="dk2"/>
              </a:solidFill>
              <a:latin typeface="Muli"/>
              <a:ea typeface="Muli"/>
              <a:cs typeface="Muli"/>
              <a:sym typeface="Muli"/>
            </a:endParaRPr>
          </a:p>
        </p:txBody>
      </p:sp>
      <p:grpSp>
        <p:nvGrpSpPr>
          <p:cNvPr id="1435" name="Google Shape;1435;p43"/>
          <p:cNvGrpSpPr/>
          <p:nvPr/>
        </p:nvGrpSpPr>
        <p:grpSpPr>
          <a:xfrm>
            <a:off x="4322314" y="2430596"/>
            <a:ext cx="713225" cy="997825"/>
            <a:chOff x="4720775" y="1878300"/>
            <a:chExt cx="713225" cy="997825"/>
          </a:xfrm>
        </p:grpSpPr>
        <p:sp>
          <p:nvSpPr>
            <p:cNvPr id="1436" name="Google Shape;1436;p43"/>
            <p:cNvSpPr/>
            <p:nvPr/>
          </p:nvSpPr>
          <p:spPr>
            <a:xfrm>
              <a:off x="4843900" y="2242050"/>
              <a:ext cx="177475" cy="296000"/>
            </a:xfrm>
            <a:custGeom>
              <a:avLst/>
              <a:gdLst/>
              <a:ahLst/>
              <a:cxnLst/>
              <a:rect l="l" t="t" r="r" b="b"/>
              <a:pathLst>
                <a:path w="7099" h="11840" extrusionOk="0">
                  <a:moveTo>
                    <a:pt x="2175" y="0"/>
                  </a:moveTo>
                  <a:cubicBezTo>
                    <a:pt x="2165" y="0"/>
                    <a:pt x="2154" y="5"/>
                    <a:pt x="2148" y="17"/>
                  </a:cubicBezTo>
                  <a:cubicBezTo>
                    <a:pt x="1" y="4061"/>
                    <a:pt x="2321" y="10817"/>
                    <a:pt x="7070" y="11836"/>
                  </a:cubicBezTo>
                  <a:cubicBezTo>
                    <a:pt x="7073" y="11839"/>
                    <a:pt x="7076" y="11840"/>
                    <a:pt x="7079" y="11840"/>
                  </a:cubicBezTo>
                  <a:cubicBezTo>
                    <a:pt x="7090" y="11840"/>
                    <a:pt x="7098" y="11817"/>
                    <a:pt x="7085" y="11804"/>
                  </a:cubicBezTo>
                  <a:cubicBezTo>
                    <a:pt x="5001" y="10926"/>
                    <a:pt x="3418" y="9688"/>
                    <a:pt x="2383" y="7635"/>
                  </a:cubicBezTo>
                  <a:cubicBezTo>
                    <a:pt x="1270" y="5378"/>
                    <a:pt x="1004" y="2306"/>
                    <a:pt x="2195" y="33"/>
                  </a:cubicBezTo>
                  <a:cubicBezTo>
                    <a:pt x="2205" y="13"/>
                    <a:pt x="2191" y="0"/>
                    <a:pt x="2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4899150" y="2459775"/>
              <a:ext cx="98400" cy="90325"/>
            </a:xfrm>
            <a:custGeom>
              <a:avLst/>
              <a:gdLst/>
              <a:ahLst/>
              <a:cxnLst/>
              <a:rect l="l" t="t" r="r" b="b"/>
              <a:pathLst>
                <a:path w="3936" h="3613" extrusionOk="0">
                  <a:moveTo>
                    <a:pt x="12" y="0"/>
                  </a:moveTo>
                  <a:cubicBezTo>
                    <a:pt x="8" y="0"/>
                    <a:pt x="1" y="7"/>
                    <a:pt x="1" y="7"/>
                  </a:cubicBezTo>
                  <a:cubicBezTo>
                    <a:pt x="753" y="1716"/>
                    <a:pt x="2195" y="2970"/>
                    <a:pt x="3935" y="3612"/>
                  </a:cubicBezTo>
                  <a:cubicBezTo>
                    <a:pt x="2211" y="2923"/>
                    <a:pt x="879" y="1638"/>
                    <a:pt x="16" y="7"/>
                  </a:cubicBezTo>
                  <a:cubicBezTo>
                    <a:pt x="16" y="2"/>
                    <a:pt x="15"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5086075" y="2127500"/>
              <a:ext cx="29025" cy="1025"/>
            </a:xfrm>
            <a:custGeom>
              <a:avLst/>
              <a:gdLst/>
              <a:ahLst/>
              <a:cxnLst/>
              <a:rect l="l" t="t" r="r" b="b"/>
              <a:pathLst>
                <a:path w="1161" h="41" extrusionOk="0">
                  <a:moveTo>
                    <a:pt x="819" y="0"/>
                  </a:moveTo>
                  <a:cubicBezTo>
                    <a:pt x="547" y="0"/>
                    <a:pt x="278" y="11"/>
                    <a:pt x="0" y="22"/>
                  </a:cubicBezTo>
                  <a:cubicBezTo>
                    <a:pt x="227" y="31"/>
                    <a:pt x="448" y="40"/>
                    <a:pt x="670" y="40"/>
                  </a:cubicBezTo>
                  <a:cubicBezTo>
                    <a:pt x="832" y="40"/>
                    <a:pt x="995" y="36"/>
                    <a:pt x="1160" y="22"/>
                  </a:cubicBezTo>
                  <a:cubicBezTo>
                    <a:pt x="1160" y="22"/>
                    <a:pt x="1160" y="7"/>
                    <a:pt x="1160" y="7"/>
                  </a:cubicBezTo>
                  <a:cubicBezTo>
                    <a:pt x="1046" y="2"/>
                    <a:pt x="932"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5150775" y="2135325"/>
              <a:ext cx="164950" cy="228925"/>
            </a:xfrm>
            <a:custGeom>
              <a:avLst/>
              <a:gdLst/>
              <a:ahLst/>
              <a:cxnLst/>
              <a:rect l="l" t="t" r="r" b="b"/>
              <a:pathLst>
                <a:path w="6598" h="9157" extrusionOk="0">
                  <a:moveTo>
                    <a:pt x="4" y="0"/>
                  </a:moveTo>
                  <a:cubicBezTo>
                    <a:pt x="0" y="0"/>
                    <a:pt x="4" y="7"/>
                    <a:pt x="14" y="7"/>
                  </a:cubicBezTo>
                  <a:cubicBezTo>
                    <a:pt x="9" y="2"/>
                    <a:pt x="6" y="0"/>
                    <a:pt x="4" y="0"/>
                  </a:cubicBezTo>
                  <a:close/>
                  <a:moveTo>
                    <a:pt x="14" y="7"/>
                  </a:moveTo>
                  <a:lnTo>
                    <a:pt x="14" y="7"/>
                  </a:lnTo>
                  <a:cubicBezTo>
                    <a:pt x="2068" y="274"/>
                    <a:pt x="3917" y="2076"/>
                    <a:pt x="4952" y="3785"/>
                  </a:cubicBezTo>
                  <a:cubicBezTo>
                    <a:pt x="5908" y="5383"/>
                    <a:pt x="6300" y="7296"/>
                    <a:pt x="6300" y="9145"/>
                  </a:cubicBezTo>
                  <a:cubicBezTo>
                    <a:pt x="6300" y="9153"/>
                    <a:pt x="6304" y="9157"/>
                    <a:pt x="6308" y="9157"/>
                  </a:cubicBezTo>
                  <a:cubicBezTo>
                    <a:pt x="6312" y="9157"/>
                    <a:pt x="6315" y="9153"/>
                    <a:pt x="6315" y="9145"/>
                  </a:cubicBezTo>
                  <a:cubicBezTo>
                    <a:pt x="6598" y="7029"/>
                    <a:pt x="5908" y="5007"/>
                    <a:pt x="4701" y="3267"/>
                  </a:cubicBezTo>
                  <a:cubicBezTo>
                    <a:pt x="3651" y="1763"/>
                    <a:pt x="1927" y="164"/>
                    <a:pt x="14" y="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5303550" y="2380425"/>
              <a:ext cx="3550" cy="16075"/>
            </a:xfrm>
            <a:custGeom>
              <a:avLst/>
              <a:gdLst/>
              <a:ahLst/>
              <a:cxnLst/>
              <a:rect l="l" t="t" r="r" b="b"/>
              <a:pathLst>
                <a:path w="142" h="643" extrusionOk="0">
                  <a:moveTo>
                    <a:pt x="142" y="0"/>
                  </a:moveTo>
                  <a:lnTo>
                    <a:pt x="142" y="0"/>
                  </a:lnTo>
                  <a:cubicBezTo>
                    <a:pt x="95" y="220"/>
                    <a:pt x="48" y="423"/>
                    <a:pt x="1" y="642"/>
                  </a:cubicBezTo>
                  <a:cubicBezTo>
                    <a:pt x="48" y="439"/>
                    <a:pt x="95" y="22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5175850" y="2455075"/>
              <a:ext cx="103050" cy="84225"/>
            </a:xfrm>
            <a:custGeom>
              <a:avLst/>
              <a:gdLst/>
              <a:ahLst/>
              <a:cxnLst/>
              <a:rect l="l" t="t" r="r" b="b"/>
              <a:pathLst>
                <a:path w="4122" h="3369" extrusionOk="0">
                  <a:moveTo>
                    <a:pt x="4110" y="0"/>
                  </a:moveTo>
                  <a:cubicBezTo>
                    <a:pt x="4107" y="0"/>
                    <a:pt x="4106" y="2"/>
                    <a:pt x="4106" y="7"/>
                  </a:cubicBezTo>
                  <a:cubicBezTo>
                    <a:pt x="3573" y="822"/>
                    <a:pt x="3071" y="1747"/>
                    <a:pt x="2225" y="2264"/>
                  </a:cubicBezTo>
                  <a:cubicBezTo>
                    <a:pt x="1535" y="2703"/>
                    <a:pt x="751" y="3017"/>
                    <a:pt x="15" y="3346"/>
                  </a:cubicBezTo>
                  <a:cubicBezTo>
                    <a:pt x="3" y="3357"/>
                    <a:pt x="0" y="3368"/>
                    <a:pt x="5" y="3368"/>
                  </a:cubicBezTo>
                  <a:cubicBezTo>
                    <a:pt x="7" y="3368"/>
                    <a:pt x="10" y="3366"/>
                    <a:pt x="15" y="3362"/>
                  </a:cubicBezTo>
                  <a:cubicBezTo>
                    <a:pt x="892" y="3079"/>
                    <a:pt x="1848" y="2703"/>
                    <a:pt x="2601" y="2139"/>
                  </a:cubicBezTo>
                  <a:cubicBezTo>
                    <a:pt x="3275" y="1622"/>
                    <a:pt x="3667" y="713"/>
                    <a:pt x="4121" y="7"/>
                  </a:cubicBezTo>
                  <a:cubicBezTo>
                    <a:pt x="4121" y="7"/>
                    <a:pt x="4114" y="0"/>
                    <a:pt x="4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4973600" y="2592800"/>
              <a:ext cx="5925" cy="62325"/>
            </a:xfrm>
            <a:custGeom>
              <a:avLst/>
              <a:gdLst/>
              <a:ahLst/>
              <a:cxnLst/>
              <a:rect l="l" t="t" r="r" b="b"/>
              <a:pathLst>
                <a:path w="237" h="2493" extrusionOk="0">
                  <a:moveTo>
                    <a:pt x="1" y="0"/>
                  </a:moveTo>
                  <a:lnTo>
                    <a:pt x="1" y="0"/>
                  </a:lnTo>
                  <a:cubicBezTo>
                    <a:pt x="126" y="831"/>
                    <a:pt x="189" y="1661"/>
                    <a:pt x="205" y="2492"/>
                  </a:cubicBezTo>
                  <a:cubicBezTo>
                    <a:pt x="236" y="1646"/>
                    <a:pt x="173" y="83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4985750" y="2626475"/>
              <a:ext cx="7475" cy="45975"/>
            </a:xfrm>
            <a:custGeom>
              <a:avLst/>
              <a:gdLst/>
              <a:ahLst/>
              <a:cxnLst/>
              <a:rect l="l" t="t" r="r" b="b"/>
              <a:pathLst>
                <a:path w="299" h="1839" extrusionOk="0">
                  <a:moveTo>
                    <a:pt x="1" y="1"/>
                  </a:moveTo>
                  <a:lnTo>
                    <a:pt x="1" y="1"/>
                  </a:lnTo>
                  <a:cubicBezTo>
                    <a:pt x="32" y="597"/>
                    <a:pt x="1" y="1239"/>
                    <a:pt x="189" y="1804"/>
                  </a:cubicBezTo>
                  <a:cubicBezTo>
                    <a:pt x="197" y="1827"/>
                    <a:pt x="216" y="1839"/>
                    <a:pt x="234" y="1839"/>
                  </a:cubicBezTo>
                  <a:cubicBezTo>
                    <a:pt x="252" y="1839"/>
                    <a:pt x="267" y="1827"/>
                    <a:pt x="267" y="1804"/>
                  </a:cubicBezTo>
                  <a:cubicBezTo>
                    <a:pt x="299" y="1208"/>
                    <a:pt x="111" y="58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5159350" y="2568050"/>
              <a:ext cx="28275" cy="98725"/>
            </a:xfrm>
            <a:custGeom>
              <a:avLst/>
              <a:gdLst/>
              <a:ahLst/>
              <a:cxnLst/>
              <a:rect l="l" t="t" r="r" b="b"/>
              <a:pathLst>
                <a:path w="1131" h="3949" extrusionOk="0">
                  <a:moveTo>
                    <a:pt x="1029" y="1"/>
                  </a:moveTo>
                  <a:cubicBezTo>
                    <a:pt x="1008" y="1"/>
                    <a:pt x="986" y="10"/>
                    <a:pt x="972" y="34"/>
                  </a:cubicBezTo>
                  <a:cubicBezTo>
                    <a:pt x="330" y="1272"/>
                    <a:pt x="16" y="2542"/>
                    <a:pt x="1" y="3937"/>
                  </a:cubicBezTo>
                  <a:cubicBezTo>
                    <a:pt x="1" y="3945"/>
                    <a:pt x="4" y="3949"/>
                    <a:pt x="8" y="3949"/>
                  </a:cubicBezTo>
                  <a:cubicBezTo>
                    <a:pt x="12" y="3949"/>
                    <a:pt x="16" y="3945"/>
                    <a:pt x="16" y="3937"/>
                  </a:cubicBezTo>
                  <a:cubicBezTo>
                    <a:pt x="79" y="2589"/>
                    <a:pt x="471" y="1288"/>
                    <a:pt x="1098" y="97"/>
                  </a:cubicBezTo>
                  <a:cubicBezTo>
                    <a:pt x="1131" y="53"/>
                    <a:pt x="1079" y="1"/>
                    <a:pt x="1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5167975" y="2618750"/>
              <a:ext cx="7475" cy="54300"/>
            </a:xfrm>
            <a:custGeom>
              <a:avLst/>
              <a:gdLst/>
              <a:ahLst/>
              <a:cxnLst/>
              <a:rect l="l" t="t" r="r" b="b"/>
              <a:pathLst>
                <a:path w="299" h="2172" extrusionOk="0">
                  <a:moveTo>
                    <a:pt x="290" y="0"/>
                  </a:moveTo>
                  <a:cubicBezTo>
                    <a:pt x="286" y="0"/>
                    <a:pt x="283" y="4"/>
                    <a:pt x="283" y="12"/>
                  </a:cubicBezTo>
                  <a:cubicBezTo>
                    <a:pt x="141" y="702"/>
                    <a:pt x="0" y="1454"/>
                    <a:pt x="79" y="2160"/>
                  </a:cubicBezTo>
                  <a:cubicBezTo>
                    <a:pt x="79" y="2167"/>
                    <a:pt x="83" y="2171"/>
                    <a:pt x="87" y="2171"/>
                  </a:cubicBezTo>
                  <a:cubicBezTo>
                    <a:pt x="90" y="2171"/>
                    <a:pt x="94" y="2167"/>
                    <a:pt x="94" y="2160"/>
                  </a:cubicBezTo>
                  <a:cubicBezTo>
                    <a:pt x="220" y="1454"/>
                    <a:pt x="204" y="718"/>
                    <a:pt x="298" y="12"/>
                  </a:cubicBezTo>
                  <a:cubicBezTo>
                    <a:pt x="298" y="4"/>
                    <a:pt x="294"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5146425" y="2618400"/>
              <a:ext cx="7075" cy="47200"/>
            </a:xfrm>
            <a:custGeom>
              <a:avLst/>
              <a:gdLst/>
              <a:ahLst/>
              <a:cxnLst/>
              <a:rect l="l" t="t" r="r" b="b"/>
              <a:pathLst>
                <a:path w="283" h="1888" extrusionOk="0">
                  <a:moveTo>
                    <a:pt x="260" y="0"/>
                  </a:moveTo>
                  <a:cubicBezTo>
                    <a:pt x="251" y="0"/>
                    <a:pt x="242" y="4"/>
                    <a:pt x="235" y="11"/>
                  </a:cubicBezTo>
                  <a:cubicBezTo>
                    <a:pt x="141" y="622"/>
                    <a:pt x="0" y="1249"/>
                    <a:pt x="0" y="1876"/>
                  </a:cubicBezTo>
                  <a:cubicBezTo>
                    <a:pt x="0" y="1884"/>
                    <a:pt x="8" y="1888"/>
                    <a:pt x="18" y="1888"/>
                  </a:cubicBezTo>
                  <a:cubicBezTo>
                    <a:pt x="28" y="1888"/>
                    <a:pt x="39" y="1884"/>
                    <a:pt x="47" y="1876"/>
                  </a:cubicBezTo>
                  <a:cubicBezTo>
                    <a:pt x="188" y="1280"/>
                    <a:pt x="220" y="637"/>
                    <a:pt x="282" y="26"/>
                  </a:cubicBezTo>
                  <a:cubicBezTo>
                    <a:pt x="282" y="8"/>
                    <a:pt x="272"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a:off x="4923850" y="2168800"/>
              <a:ext cx="42350" cy="38200"/>
            </a:xfrm>
            <a:custGeom>
              <a:avLst/>
              <a:gdLst/>
              <a:ahLst/>
              <a:cxnLst/>
              <a:rect l="l" t="t" r="r" b="b"/>
              <a:pathLst>
                <a:path w="1694" h="1528" extrusionOk="0">
                  <a:moveTo>
                    <a:pt x="1693" y="0"/>
                  </a:moveTo>
                  <a:cubicBezTo>
                    <a:pt x="1050" y="439"/>
                    <a:pt x="486" y="925"/>
                    <a:pt x="0" y="1521"/>
                  </a:cubicBezTo>
                  <a:cubicBezTo>
                    <a:pt x="0" y="1521"/>
                    <a:pt x="0" y="1528"/>
                    <a:pt x="5" y="1528"/>
                  </a:cubicBezTo>
                  <a:cubicBezTo>
                    <a:pt x="7" y="1528"/>
                    <a:pt x="11" y="1526"/>
                    <a:pt x="16" y="1521"/>
                  </a:cubicBezTo>
                  <a:cubicBezTo>
                    <a:pt x="518" y="972"/>
                    <a:pt x="1082" y="455"/>
                    <a:pt x="1693" y="16"/>
                  </a:cubicBezTo>
                  <a:cubicBezTo>
                    <a:pt x="1693" y="16"/>
                    <a:pt x="1693" y="0"/>
                    <a:pt x="1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5024150" y="2138625"/>
              <a:ext cx="15325" cy="3950"/>
            </a:xfrm>
            <a:custGeom>
              <a:avLst/>
              <a:gdLst/>
              <a:ahLst/>
              <a:cxnLst/>
              <a:rect l="l" t="t" r="r" b="b"/>
              <a:pathLst>
                <a:path w="613" h="158" extrusionOk="0">
                  <a:moveTo>
                    <a:pt x="581" y="0"/>
                  </a:moveTo>
                  <a:cubicBezTo>
                    <a:pt x="393" y="32"/>
                    <a:pt x="205" y="79"/>
                    <a:pt x="32" y="110"/>
                  </a:cubicBezTo>
                  <a:cubicBezTo>
                    <a:pt x="1" y="126"/>
                    <a:pt x="17" y="157"/>
                    <a:pt x="32" y="157"/>
                  </a:cubicBezTo>
                  <a:cubicBezTo>
                    <a:pt x="220" y="110"/>
                    <a:pt x="408" y="79"/>
                    <a:pt x="581" y="47"/>
                  </a:cubicBezTo>
                  <a:cubicBezTo>
                    <a:pt x="612" y="32"/>
                    <a:pt x="597"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5243200" y="2206425"/>
              <a:ext cx="63900" cy="242975"/>
            </a:xfrm>
            <a:custGeom>
              <a:avLst/>
              <a:gdLst/>
              <a:ahLst/>
              <a:cxnLst/>
              <a:rect l="l" t="t" r="r" b="b"/>
              <a:pathLst>
                <a:path w="2556" h="9719" extrusionOk="0">
                  <a:moveTo>
                    <a:pt x="17" y="0"/>
                  </a:moveTo>
                  <a:cubicBezTo>
                    <a:pt x="17" y="0"/>
                    <a:pt x="1" y="0"/>
                    <a:pt x="17" y="16"/>
                  </a:cubicBezTo>
                  <a:cubicBezTo>
                    <a:pt x="1960" y="3025"/>
                    <a:pt x="2336" y="6333"/>
                    <a:pt x="1051" y="9703"/>
                  </a:cubicBezTo>
                  <a:cubicBezTo>
                    <a:pt x="1051" y="9718"/>
                    <a:pt x="1067" y="9718"/>
                    <a:pt x="1082" y="9718"/>
                  </a:cubicBezTo>
                  <a:cubicBezTo>
                    <a:pt x="2556" y="6709"/>
                    <a:pt x="2117" y="2633"/>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5048075" y="2541450"/>
              <a:ext cx="92875" cy="6700"/>
            </a:xfrm>
            <a:custGeom>
              <a:avLst/>
              <a:gdLst/>
              <a:ahLst/>
              <a:cxnLst/>
              <a:rect l="l" t="t" r="r" b="b"/>
              <a:pathLst>
                <a:path w="3715" h="268" extrusionOk="0">
                  <a:moveTo>
                    <a:pt x="3683" y="1"/>
                  </a:moveTo>
                  <a:cubicBezTo>
                    <a:pt x="2938" y="95"/>
                    <a:pt x="2215" y="144"/>
                    <a:pt x="1483" y="144"/>
                  </a:cubicBezTo>
                  <a:cubicBezTo>
                    <a:pt x="1001" y="144"/>
                    <a:pt x="514" y="123"/>
                    <a:pt x="16" y="79"/>
                  </a:cubicBezTo>
                  <a:cubicBezTo>
                    <a:pt x="0" y="79"/>
                    <a:pt x="0" y="95"/>
                    <a:pt x="16" y="95"/>
                  </a:cubicBezTo>
                  <a:cubicBezTo>
                    <a:pt x="692" y="166"/>
                    <a:pt x="1408" y="267"/>
                    <a:pt x="2116" y="267"/>
                  </a:cubicBezTo>
                  <a:cubicBezTo>
                    <a:pt x="2656" y="267"/>
                    <a:pt x="3191" y="208"/>
                    <a:pt x="3699" y="32"/>
                  </a:cubicBezTo>
                  <a:cubicBezTo>
                    <a:pt x="3715" y="32"/>
                    <a:pt x="3715" y="1"/>
                    <a:pt x="3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a:off x="5021800" y="2552025"/>
              <a:ext cx="83900" cy="10450"/>
            </a:xfrm>
            <a:custGeom>
              <a:avLst/>
              <a:gdLst/>
              <a:ahLst/>
              <a:cxnLst/>
              <a:rect l="l" t="t" r="r" b="b"/>
              <a:pathLst>
                <a:path w="3356" h="418" extrusionOk="0">
                  <a:moveTo>
                    <a:pt x="32" y="1"/>
                  </a:moveTo>
                  <a:cubicBezTo>
                    <a:pt x="17" y="1"/>
                    <a:pt x="1" y="32"/>
                    <a:pt x="32" y="32"/>
                  </a:cubicBezTo>
                  <a:cubicBezTo>
                    <a:pt x="833" y="256"/>
                    <a:pt x="1670" y="418"/>
                    <a:pt x="2502" y="418"/>
                  </a:cubicBezTo>
                  <a:cubicBezTo>
                    <a:pt x="2777" y="418"/>
                    <a:pt x="3051" y="400"/>
                    <a:pt x="3324" y="361"/>
                  </a:cubicBezTo>
                  <a:cubicBezTo>
                    <a:pt x="3355" y="361"/>
                    <a:pt x="3355" y="314"/>
                    <a:pt x="3324" y="314"/>
                  </a:cubicBezTo>
                  <a:cubicBezTo>
                    <a:pt x="2211" y="252"/>
                    <a:pt x="1129" y="236"/>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a:off x="4916000" y="2195750"/>
              <a:ext cx="29750" cy="36325"/>
            </a:xfrm>
            <a:custGeom>
              <a:avLst/>
              <a:gdLst/>
              <a:ahLst/>
              <a:cxnLst/>
              <a:rect l="l" t="t" r="r" b="b"/>
              <a:pathLst>
                <a:path w="1190" h="1453" extrusionOk="0">
                  <a:moveTo>
                    <a:pt x="1152" y="1"/>
                  </a:moveTo>
                  <a:cubicBezTo>
                    <a:pt x="1150" y="1"/>
                    <a:pt x="1147" y="2"/>
                    <a:pt x="1145" y="4"/>
                  </a:cubicBezTo>
                  <a:cubicBezTo>
                    <a:pt x="628" y="380"/>
                    <a:pt x="252" y="850"/>
                    <a:pt x="1" y="1430"/>
                  </a:cubicBezTo>
                  <a:cubicBezTo>
                    <a:pt x="1" y="1441"/>
                    <a:pt x="9" y="1452"/>
                    <a:pt x="13" y="1452"/>
                  </a:cubicBezTo>
                  <a:cubicBezTo>
                    <a:pt x="15" y="1452"/>
                    <a:pt x="16" y="1451"/>
                    <a:pt x="16" y="1446"/>
                  </a:cubicBezTo>
                  <a:cubicBezTo>
                    <a:pt x="330" y="913"/>
                    <a:pt x="722" y="443"/>
                    <a:pt x="1176" y="51"/>
                  </a:cubicBezTo>
                  <a:cubicBezTo>
                    <a:pt x="1190" y="37"/>
                    <a:pt x="1169" y="1"/>
                    <a:pt x="1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4885450" y="2272975"/>
              <a:ext cx="14900" cy="120375"/>
            </a:xfrm>
            <a:custGeom>
              <a:avLst/>
              <a:gdLst/>
              <a:ahLst/>
              <a:cxnLst/>
              <a:rect l="l" t="t" r="r" b="b"/>
              <a:pathLst>
                <a:path w="596" h="4815" extrusionOk="0">
                  <a:moveTo>
                    <a:pt x="519" y="0"/>
                  </a:moveTo>
                  <a:cubicBezTo>
                    <a:pt x="510" y="0"/>
                    <a:pt x="502" y="5"/>
                    <a:pt x="502" y="18"/>
                  </a:cubicBezTo>
                  <a:cubicBezTo>
                    <a:pt x="298" y="1680"/>
                    <a:pt x="0" y="3185"/>
                    <a:pt x="564" y="4815"/>
                  </a:cubicBezTo>
                  <a:cubicBezTo>
                    <a:pt x="580" y="4815"/>
                    <a:pt x="596" y="4815"/>
                    <a:pt x="596" y="4799"/>
                  </a:cubicBezTo>
                  <a:cubicBezTo>
                    <a:pt x="110" y="3294"/>
                    <a:pt x="251" y="1570"/>
                    <a:pt x="533" y="18"/>
                  </a:cubicBezTo>
                  <a:cubicBezTo>
                    <a:pt x="542" y="9"/>
                    <a:pt x="530"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4863500" y="2326425"/>
              <a:ext cx="23925" cy="105675"/>
            </a:xfrm>
            <a:custGeom>
              <a:avLst/>
              <a:gdLst/>
              <a:ahLst/>
              <a:cxnLst/>
              <a:rect l="l" t="t" r="r" b="b"/>
              <a:pathLst>
                <a:path w="957" h="4227" extrusionOk="0">
                  <a:moveTo>
                    <a:pt x="196" y="0"/>
                  </a:moveTo>
                  <a:cubicBezTo>
                    <a:pt x="192" y="0"/>
                    <a:pt x="189" y="4"/>
                    <a:pt x="189" y="12"/>
                  </a:cubicBezTo>
                  <a:cubicBezTo>
                    <a:pt x="0" y="1391"/>
                    <a:pt x="173" y="2990"/>
                    <a:pt x="910" y="4213"/>
                  </a:cubicBezTo>
                  <a:cubicBezTo>
                    <a:pt x="914" y="4223"/>
                    <a:pt x="921" y="4226"/>
                    <a:pt x="927" y="4226"/>
                  </a:cubicBezTo>
                  <a:cubicBezTo>
                    <a:pt x="942" y="4226"/>
                    <a:pt x="957" y="4208"/>
                    <a:pt x="957" y="4197"/>
                  </a:cubicBezTo>
                  <a:cubicBezTo>
                    <a:pt x="439" y="2786"/>
                    <a:pt x="110" y="1533"/>
                    <a:pt x="204" y="12"/>
                  </a:cubicBezTo>
                  <a:cubicBezTo>
                    <a:pt x="204" y="4"/>
                    <a:pt x="200"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5285125" y="2412625"/>
              <a:ext cx="15700" cy="38100"/>
            </a:xfrm>
            <a:custGeom>
              <a:avLst/>
              <a:gdLst/>
              <a:ahLst/>
              <a:cxnLst/>
              <a:rect l="l" t="t" r="r" b="b"/>
              <a:pathLst>
                <a:path w="628" h="1524" extrusionOk="0">
                  <a:moveTo>
                    <a:pt x="618" y="1"/>
                  </a:moveTo>
                  <a:cubicBezTo>
                    <a:pt x="612" y="1"/>
                    <a:pt x="604" y="5"/>
                    <a:pt x="597" y="12"/>
                  </a:cubicBezTo>
                  <a:cubicBezTo>
                    <a:pt x="409" y="514"/>
                    <a:pt x="189" y="1000"/>
                    <a:pt x="1" y="1502"/>
                  </a:cubicBezTo>
                  <a:cubicBezTo>
                    <a:pt x="1" y="1513"/>
                    <a:pt x="17" y="1524"/>
                    <a:pt x="31" y="1524"/>
                  </a:cubicBezTo>
                  <a:cubicBezTo>
                    <a:pt x="37" y="1524"/>
                    <a:pt x="43" y="1522"/>
                    <a:pt x="48" y="1517"/>
                  </a:cubicBezTo>
                  <a:cubicBezTo>
                    <a:pt x="330" y="1063"/>
                    <a:pt x="518" y="545"/>
                    <a:pt x="628" y="12"/>
                  </a:cubicBezTo>
                  <a:cubicBezTo>
                    <a:pt x="628" y="5"/>
                    <a:pt x="624"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4978450" y="2716825"/>
              <a:ext cx="175825" cy="25875"/>
            </a:xfrm>
            <a:custGeom>
              <a:avLst/>
              <a:gdLst/>
              <a:ahLst/>
              <a:cxnLst/>
              <a:rect l="l" t="t" r="r" b="b"/>
              <a:pathLst>
                <a:path w="7033" h="1035" extrusionOk="0">
                  <a:moveTo>
                    <a:pt x="7" y="1"/>
                  </a:moveTo>
                  <a:lnTo>
                    <a:pt x="7" y="1"/>
                  </a:lnTo>
                  <a:cubicBezTo>
                    <a:pt x="4" y="1"/>
                    <a:pt x="0" y="8"/>
                    <a:pt x="11" y="8"/>
                  </a:cubicBezTo>
                  <a:cubicBezTo>
                    <a:pt x="11" y="3"/>
                    <a:pt x="9" y="1"/>
                    <a:pt x="7" y="1"/>
                  </a:cubicBezTo>
                  <a:close/>
                  <a:moveTo>
                    <a:pt x="11" y="8"/>
                  </a:moveTo>
                  <a:cubicBezTo>
                    <a:pt x="324" y="337"/>
                    <a:pt x="700" y="650"/>
                    <a:pt x="1139" y="791"/>
                  </a:cubicBezTo>
                  <a:cubicBezTo>
                    <a:pt x="873" y="744"/>
                    <a:pt x="606" y="697"/>
                    <a:pt x="356" y="619"/>
                  </a:cubicBezTo>
                  <a:cubicBezTo>
                    <a:pt x="350" y="617"/>
                    <a:pt x="346" y="617"/>
                    <a:pt x="341" y="617"/>
                  </a:cubicBezTo>
                  <a:cubicBezTo>
                    <a:pt x="306" y="617"/>
                    <a:pt x="296" y="668"/>
                    <a:pt x="324" y="682"/>
                  </a:cubicBezTo>
                  <a:cubicBezTo>
                    <a:pt x="874" y="987"/>
                    <a:pt x="1584" y="1035"/>
                    <a:pt x="2271" y="1035"/>
                  </a:cubicBezTo>
                  <a:cubicBezTo>
                    <a:pt x="2579" y="1035"/>
                    <a:pt x="2883" y="1025"/>
                    <a:pt x="3166" y="1025"/>
                  </a:cubicBezTo>
                  <a:cubicBezTo>
                    <a:pt x="3223" y="1025"/>
                    <a:pt x="3279" y="1026"/>
                    <a:pt x="3334" y="1027"/>
                  </a:cubicBezTo>
                  <a:cubicBezTo>
                    <a:pt x="3456" y="1028"/>
                    <a:pt x="3578" y="1029"/>
                    <a:pt x="3701" y="1029"/>
                  </a:cubicBezTo>
                  <a:cubicBezTo>
                    <a:pt x="4832" y="1029"/>
                    <a:pt x="5956" y="949"/>
                    <a:pt x="7017" y="525"/>
                  </a:cubicBezTo>
                  <a:cubicBezTo>
                    <a:pt x="7033" y="525"/>
                    <a:pt x="7033" y="509"/>
                    <a:pt x="7017" y="509"/>
                  </a:cubicBezTo>
                  <a:cubicBezTo>
                    <a:pt x="5857" y="697"/>
                    <a:pt x="4697" y="854"/>
                    <a:pt x="3522" y="870"/>
                  </a:cubicBezTo>
                  <a:cubicBezTo>
                    <a:pt x="3283" y="870"/>
                    <a:pt x="3043" y="872"/>
                    <a:pt x="2800" y="872"/>
                  </a:cubicBezTo>
                  <a:cubicBezTo>
                    <a:pt x="2437" y="872"/>
                    <a:pt x="2070" y="867"/>
                    <a:pt x="1703" y="838"/>
                  </a:cubicBezTo>
                  <a:cubicBezTo>
                    <a:pt x="1703" y="838"/>
                    <a:pt x="1703" y="823"/>
                    <a:pt x="1688" y="823"/>
                  </a:cubicBezTo>
                  <a:cubicBezTo>
                    <a:pt x="1092" y="619"/>
                    <a:pt x="481" y="462"/>
                    <a:pt x="11" y="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4992425" y="2800075"/>
              <a:ext cx="176750" cy="13525"/>
            </a:xfrm>
            <a:custGeom>
              <a:avLst/>
              <a:gdLst/>
              <a:ahLst/>
              <a:cxnLst/>
              <a:rect l="l" t="t" r="r" b="b"/>
              <a:pathLst>
                <a:path w="7070" h="541" extrusionOk="0">
                  <a:moveTo>
                    <a:pt x="7022" y="1"/>
                  </a:moveTo>
                  <a:cubicBezTo>
                    <a:pt x="5862" y="126"/>
                    <a:pt x="4750" y="361"/>
                    <a:pt x="3590" y="361"/>
                  </a:cubicBezTo>
                  <a:cubicBezTo>
                    <a:pt x="2521" y="347"/>
                    <a:pt x="1465" y="151"/>
                    <a:pt x="410" y="151"/>
                  </a:cubicBezTo>
                  <a:cubicBezTo>
                    <a:pt x="305" y="151"/>
                    <a:pt x="199" y="153"/>
                    <a:pt x="94" y="157"/>
                  </a:cubicBezTo>
                  <a:cubicBezTo>
                    <a:pt x="16" y="173"/>
                    <a:pt x="0" y="267"/>
                    <a:pt x="79" y="283"/>
                  </a:cubicBezTo>
                  <a:cubicBezTo>
                    <a:pt x="985" y="500"/>
                    <a:pt x="1965" y="541"/>
                    <a:pt x="2919" y="541"/>
                  </a:cubicBezTo>
                  <a:cubicBezTo>
                    <a:pt x="3203" y="541"/>
                    <a:pt x="3485" y="537"/>
                    <a:pt x="3762" y="534"/>
                  </a:cubicBezTo>
                  <a:cubicBezTo>
                    <a:pt x="4828" y="518"/>
                    <a:pt x="6051" y="487"/>
                    <a:pt x="7038" y="63"/>
                  </a:cubicBezTo>
                  <a:cubicBezTo>
                    <a:pt x="7069" y="48"/>
                    <a:pt x="7054" y="1"/>
                    <a:pt x="7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4986625" y="2764425"/>
              <a:ext cx="182425" cy="16175"/>
            </a:xfrm>
            <a:custGeom>
              <a:avLst/>
              <a:gdLst/>
              <a:ahLst/>
              <a:cxnLst/>
              <a:rect l="l" t="t" r="r" b="b"/>
              <a:pathLst>
                <a:path w="7297" h="647" extrusionOk="0">
                  <a:moveTo>
                    <a:pt x="7129" y="0"/>
                  </a:moveTo>
                  <a:cubicBezTo>
                    <a:pt x="5969" y="0"/>
                    <a:pt x="4809" y="251"/>
                    <a:pt x="3634" y="282"/>
                  </a:cubicBezTo>
                  <a:cubicBezTo>
                    <a:pt x="3414" y="290"/>
                    <a:pt x="3195" y="293"/>
                    <a:pt x="2975" y="293"/>
                  </a:cubicBezTo>
                  <a:cubicBezTo>
                    <a:pt x="2317" y="293"/>
                    <a:pt x="1659" y="267"/>
                    <a:pt x="1000" y="267"/>
                  </a:cubicBezTo>
                  <a:cubicBezTo>
                    <a:pt x="671" y="220"/>
                    <a:pt x="342" y="173"/>
                    <a:pt x="29" y="94"/>
                  </a:cubicBezTo>
                  <a:cubicBezTo>
                    <a:pt x="25" y="91"/>
                    <a:pt x="22" y="90"/>
                    <a:pt x="19" y="90"/>
                  </a:cubicBezTo>
                  <a:cubicBezTo>
                    <a:pt x="8" y="90"/>
                    <a:pt x="0" y="110"/>
                    <a:pt x="13" y="110"/>
                  </a:cubicBezTo>
                  <a:cubicBezTo>
                    <a:pt x="107" y="173"/>
                    <a:pt x="217" y="235"/>
                    <a:pt x="326" y="282"/>
                  </a:cubicBezTo>
                  <a:lnTo>
                    <a:pt x="138" y="282"/>
                  </a:lnTo>
                  <a:cubicBezTo>
                    <a:pt x="107" y="282"/>
                    <a:pt x="91" y="314"/>
                    <a:pt x="123" y="330"/>
                  </a:cubicBezTo>
                  <a:cubicBezTo>
                    <a:pt x="1120" y="589"/>
                    <a:pt x="2153" y="646"/>
                    <a:pt x="3181" y="646"/>
                  </a:cubicBezTo>
                  <a:cubicBezTo>
                    <a:pt x="3332" y="646"/>
                    <a:pt x="3483" y="645"/>
                    <a:pt x="3634" y="643"/>
                  </a:cubicBezTo>
                  <a:cubicBezTo>
                    <a:pt x="4778" y="627"/>
                    <a:pt x="6079" y="627"/>
                    <a:pt x="7176" y="251"/>
                  </a:cubicBezTo>
                  <a:cubicBezTo>
                    <a:pt x="7239" y="235"/>
                    <a:pt x="7254" y="173"/>
                    <a:pt x="7254" y="126"/>
                  </a:cubicBezTo>
                  <a:cubicBezTo>
                    <a:pt x="7296" y="98"/>
                    <a:pt x="7288" y="45"/>
                    <a:pt x="7242" y="45"/>
                  </a:cubicBezTo>
                  <a:cubicBezTo>
                    <a:pt x="7236" y="45"/>
                    <a:pt x="7230" y="46"/>
                    <a:pt x="7223" y="47"/>
                  </a:cubicBezTo>
                  <a:cubicBezTo>
                    <a:pt x="7207" y="16"/>
                    <a:pt x="7176" y="0"/>
                    <a:pt x="7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5169925" y="2733950"/>
              <a:ext cx="16100" cy="23825"/>
            </a:xfrm>
            <a:custGeom>
              <a:avLst/>
              <a:gdLst/>
              <a:ahLst/>
              <a:cxnLst/>
              <a:rect l="l" t="t" r="r" b="b"/>
              <a:pathLst>
                <a:path w="644" h="953" extrusionOk="0">
                  <a:moveTo>
                    <a:pt x="542" y="1"/>
                  </a:moveTo>
                  <a:cubicBezTo>
                    <a:pt x="534" y="1"/>
                    <a:pt x="526" y="5"/>
                    <a:pt x="518" y="12"/>
                  </a:cubicBezTo>
                  <a:cubicBezTo>
                    <a:pt x="424" y="153"/>
                    <a:pt x="408" y="342"/>
                    <a:pt x="330" y="483"/>
                  </a:cubicBezTo>
                  <a:cubicBezTo>
                    <a:pt x="236" y="655"/>
                    <a:pt x="142" y="827"/>
                    <a:pt x="1" y="953"/>
                  </a:cubicBezTo>
                  <a:cubicBezTo>
                    <a:pt x="252" y="749"/>
                    <a:pt x="643" y="389"/>
                    <a:pt x="565" y="12"/>
                  </a:cubicBezTo>
                  <a:cubicBezTo>
                    <a:pt x="557" y="5"/>
                    <a:pt x="549" y="1"/>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4834900" y="2108800"/>
              <a:ext cx="512950" cy="767325"/>
            </a:xfrm>
            <a:custGeom>
              <a:avLst/>
              <a:gdLst/>
              <a:ahLst/>
              <a:cxnLst/>
              <a:rect l="l" t="t" r="r" b="b"/>
              <a:pathLst>
                <a:path w="20518" h="30693" extrusionOk="0">
                  <a:moveTo>
                    <a:pt x="17681" y="3670"/>
                  </a:moveTo>
                  <a:lnTo>
                    <a:pt x="17681" y="3670"/>
                  </a:lnTo>
                  <a:cubicBezTo>
                    <a:pt x="18527" y="4673"/>
                    <a:pt x="19154" y="5911"/>
                    <a:pt x="19483" y="7353"/>
                  </a:cubicBezTo>
                  <a:cubicBezTo>
                    <a:pt x="19671" y="8216"/>
                    <a:pt x="19734" y="9031"/>
                    <a:pt x="19703" y="9814"/>
                  </a:cubicBezTo>
                  <a:cubicBezTo>
                    <a:pt x="19703" y="9391"/>
                    <a:pt x="19671" y="8952"/>
                    <a:pt x="19609" y="8529"/>
                  </a:cubicBezTo>
                  <a:cubicBezTo>
                    <a:pt x="19389" y="6805"/>
                    <a:pt x="18715" y="5096"/>
                    <a:pt x="17681" y="3670"/>
                  </a:cubicBezTo>
                  <a:close/>
                  <a:moveTo>
                    <a:pt x="13527" y="23216"/>
                  </a:moveTo>
                  <a:lnTo>
                    <a:pt x="13527" y="23216"/>
                  </a:lnTo>
                  <a:cubicBezTo>
                    <a:pt x="13214" y="23425"/>
                    <a:pt x="12722" y="23474"/>
                    <a:pt x="12242" y="23474"/>
                  </a:cubicBezTo>
                  <a:cubicBezTo>
                    <a:pt x="11857" y="23474"/>
                    <a:pt x="11479" y="23442"/>
                    <a:pt x="11207" y="23435"/>
                  </a:cubicBezTo>
                  <a:cubicBezTo>
                    <a:pt x="11975" y="23404"/>
                    <a:pt x="12759" y="23326"/>
                    <a:pt x="13527" y="23216"/>
                  </a:cubicBezTo>
                  <a:close/>
                  <a:moveTo>
                    <a:pt x="5471" y="23247"/>
                  </a:moveTo>
                  <a:cubicBezTo>
                    <a:pt x="5891" y="23847"/>
                    <a:pt x="7280" y="23931"/>
                    <a:pt x="8370" y="23931"/>
                  </a:cubicBezTo>
                  <a:cubicBezTo>
                    <a:pt x="8795" y="23931"/>
                    <a:pt x="9175" y="23918"/>
                    <a:pt x="9435" y="23918"/>
                  </a:cubicBezTo>
                  <a:cubicBezTo>
                    <a:pt x="9501" y="23918"/>
                    <a:pt x="9559" y="23919"/>
                    <a:pt x="9609" y="23921"/>
                  </a:cubicBezTo>
                  <a:cubicBezTo>
                    <a:pt x="10382" y="23942"/>
                    <a:pt x="11220" y="24028"/>
                    <a:pt x="12031" y="24028"/>
                  </a:cubicBezTo>
                  <a:cubicBezTo>
                    <a:pt x="12419" y="24028"/>
                    <a:pt x="12801" y="24008"/>
                    <a:pt x="13167" y="23953"/>
                  </a:cubicBezTo>
                  <a:cubicBezTo>
                    <a:pt x="13370" y="23921"/>
                    <a:pt x="13558" y="23874"/>
                    <a:pt x="13700" y="23780"/>
                  </a:cubicBezTo>
                  <a:lnTo>
                    <a:pt x="13700" y="23780"/>
                  </a:lnTo>
                  <a:cubicBezTo>
                    <a:pt x="13480" y="24172"/>
                    <a:pt x="13308" y="24470"/>
                    <a:pt x="12822" y="24611"/>
                  </a:cubicBezTo>
                  <a:cubicBezTo>
                    <a:pt x="12446" y="24721"/>
                    <a:pt x="12069" y="24736"/>
                    <a:pt x="11693" y="24815"/>
                  </a:cubicBezTo>
                  <a:cubicBezTo>
                    <a:pt x="12336" y="24768"/>
                    <a:pt x="13841" y="24674"/>
                    <a:pt x="13778" y="23733"/>
                  </a:cubicBezTo>
                  <a:cubicBezTo>
                    <a:pt x="13841" y="23686"/>
                    <a:pt x="13888" y="23639"/>
                    <a:pt x="13919" y="23576"/>
                  </a:cubicBezTo>
                  <a:lnTo>
                    <a:pt x="13919" y="23576"/>
                  </a:lnTo>
                  <a:cubicBezTo>
                    <a:pt x="13982" y="23843"/>
                    <a:pt x="13997" y="24109"/>
                    <a:pt x="13856" y="24376"/>
                  </a:cubicBezTo>
                  <a:cubicBezTo>
                    <a:pt x="13809" y="24438"/>
                    <a:pt x="13778" y="24486"/>
                    <a:pt x="13731" y="24548"/>
                  </a:cubicBezTo>
                  <a:cubicBezTo>
                    <a:pt x="13715" y="24548"/>
                    <a:pt x="13715" y="24564"/>
                    <a:pt x="13715" y="24564"/>
                  </a:cubicBezTo>
                  <a:cubicBezTo>
                    <a:pt x="13653" y="24627"/>
                    <a:pt x="13606" y="24674"/>
                    <a:pt x="13543" y="24705"/>
                  </a:cubicBezTo>
                  <a:cubicBezTo>
                    <a:pt x="13433" y="24768"/>
                    <a:pt x="13355" y="24752"/>
                    <a:pt x="13308" y="24862"/>
                  </a:cubicBezTo>
                  <a:cubicBezTo>
                    <a:pt x="13292" y="24877"/>
                    <a:pt x="13292" y="24893"/>
                    <a:pt x="13308" y="24893"/>
                  </a:cubicBezTo>
                  <a:cubicBezTo>
                    <a:pt x="13355" y="24953"/>
                    <a:pt x="13412" y="24978"/>
                    <a:pt x="13473" y="24978"/>
                  </a:cubicBezTo>
                  <a:cubicBezTo>
                    <a:pt x="13634" y="24978"/>
                    <a:pt x="13825" y="24806"/>
                    <a:pt x="13950" y="24658"/>
                  </a:cubicBezTo>
                  <a:cubicBezTo>
                    <a:pt x="13966" y="24815"/>
                    <a:pt x="14029" y="24971"/>
                    <a:pt x="14029" y="25128"/>
                  </a:cubicBezTo>
                  <a:cubicBezTo>
                    <a:pt x="14029" y="25395"/>
                    <a:pt x="13966" y="25630"/>
                    <a:pt x="13856" y="25865"/>
                  </a:cubicBezTo>
                  <a:cubicBezTo>
                    <a:pt x="13762" y="25990"/>
                    <a:pt x="13653" y="26100"/>
                    <a:pt x="13558" y="26241"/>
                  </a:cubicBezTo>
                  <a:cubicBezTo>
                    <a:pt x="13543" y="26272"/>
                    <a:pt x="13574" y="26304"/>
                    <a:pt x="13606" y="26304"/>
                  </a:cubicBezTo>
                  <a:cubicBezTo>
                    <a:pt x="13653" y="26288"/>
                    <a:pt x="13700" y="26272"/>
                    <a:pt x="13747" y="26257"/>
                  </a:cubicBezTo>
                  <a:cubicBezTo>
                    <a:pt x="13764" y="26274"/>
                    <a:pt x="13790" y="26286"/>
                    <a:pt x="13816" y="26286"/>
                  </a:cubicBezTo>
                  <a:cubicBezTo>
                    <a:pt x="13837" y="26286"/>
                    <a:pt x="13858" y="26278"/>
                    <a:pt x="13872" y="26257"/>
                  </a:cubicBezTo>
                  <a:cubicBezTo>
                    <a:pt x="13903" y="26225"/>
                    <a:pt x="13935" y="26178"/>
                    <a:pt x="13966" y="26131"/>
                  </a:cubicBezTo>
                  <a:cubicBezTo>
                    <a:pt x="13966" y="26194"/>
                    <a:pt x="13966" y="26241"/>
                    <a:pt x="13966" y="26288"/>
                  </a:cubicBezTo>
                  <a:cubicBezTo>
                    <a:pt x="13386" y="27542"/>
                    <a:pt x="11975" y="27464"/>
                    <a:pt x="10768" y="27573"/>
                  </a:cubicBezTo>
                  <a:cubicBezTo>
                    <a:pt x="10737" y="27573"/>
                    <a:pt x="10737" y="27636"/>
                    <a:pt x="10768" y="27636"/>
                  </a:cubicBezTo>
                  <a:cubicBezTo>
                    <a:pt x="10861" y="27637"/>
                    <a:pt x="10958" y="27638"/>
                    <a:pt x="11057" y="27638"/>
                  </a:cubicBezTo>
                  <a:cubicBezTo>
                    <a:pt x="12095" y="27638"/>
                    <a:pt x="13421" y="27528"/>
                    <a:pt x="13950" y="26555"/>
                  </a:cubicBezTo>
                  <a:lnTo>
                    <a:pt x="13950" y="26555"/>
                  </a:lnTo>
                  <a:cubicBezTo>
                    <a:pt x="13856" y="26915"/>
                    <a:pt x="13653" y="27181"/>
                    <a:pt x="13464" y="27495"/>
                  </a:cubicBezTo>
                  <a:cubicBezTo>
                    <a:pt x="13412" y="27574"/>
                    <a:pt x="13491" y="27663"/>
                    <a:pt x="13573" y="27663"/>
                  </a:cubicBezTo>
                  <a:cubicBezTo>
                    <a:pt x="13589" y="27663"/>
                    <a:pt x="13606" y="27659"/>
                    <a:pt x="13621" y="27652"/>
                  </a:cubicBezTo>
                  <a:cubicBezTo>
                    <a:pt x="13653" y="27636"/>
                    <a:pt x="13668" y="27605"/>
                    <a:pt x="13700" y="27589"/>
                  </a:cubicBezTo>
                  <a:cubicBezTo>
                    <a:pt x="13903" y="27526"/>
                    <a:pt x="14060" y="27385"/>
                    <a:pt x="14185" y="27197"/>
                  </a:cubicBezTo>
                  <a:lnTo>
                    <a:pt x="14185" y="27197"/>
                  </a:lnTo>
                  <a:cubicBezTo>
                    <a:pt x="14232" y="27495"/>
                    <a:pt x="14232" y="27808"/>
                    <a:pt x="14091" y="28091"/>
                  </a:cubicBezTo>
                  <a:cubicBezTo>
                    <a:pt x="13903" y="28467"/>
                    <a:pt x="13496" y="28639"/>
                    <a:pt x="13167" y="28874"/>
                  </a:cubicBezTo>
                  <a:cubicBezTo>
                    <a:pt x="13125" y="28902"/>
                    <a:pt x="13145" y="28955"/>
                    <a:pt x="13183" y="28955"/>
                  </a:cubicBezTo>
                  <a:cubicBezTo>
                    <a:pt x="13188" y="28955"/>
                    <a:pt x="13193" y="28954"/>
                    <a:pt x="13198" y="28953"/>
                  </a:cubicBezTo>
                  <a:cubicBezTo>
                    <a:pt x="13402" y="28921"/>
                    <a:pt x="13606" y="28859"/>
                    <a:pt x="13778" y="28765"/>
                  </a:cubicBezTo>
                  <a:lnTo>
                    <a:pt x="13778" y="28765"/>
                  </a:lnTo>
                  <a:cubicBezTo>
                    <a:pt x="13198" y="29188"/>
                    <a:pt x="12132" y="29141"/>
                    <a:pt x="11552" y="29188"/>
                  </a:cubicBezTo>
                  <a:cubicBezTo>
                    <a:pt x="10878" y="29250"/>
                    <a:pt x="10204" y="29282"/>
                    <a:pt x="9530" y="29282"/>
                  </a:cubicBezTo>
                  <a:cubicBezTo>
                    <a:pt x="9439" y="29283"/>
                    <a:pt x="9349" y="29284"/>
                    <a:pt x="9259" y="29284"/>
                  </a:cubicBezTo>
                  <a:cubicBezTo>
                    <a:pt x="8264" y="29284"/>
                    <a:pt x="7329" y="29204"/>
                    <a:pt x="6380" y="29031"/>
                  </a:cubicBezTo>
                  <a:cubicBezTo>
                    <a:pt x="6317" y="29000"/>
                    <a:pt x="6254" y="28984"/>
                    <a:pt x="6192" y="28953"/>
                  </a:cubicBezTo>
                  <a:cubicBezTo>
                    <a:pt x="6082" y="28890"/>
                    <a:pt x="5972" y="28827"/>
                    <a:pt x="5862" y="28765"/>
                  </a:cubicBezTo>
                  <a:cubicBezTo>
                    <a:pt x="5800" y="28702"/>
                    <a:pt x="5518" y="28561"/>
                    <a:pt x="5502" y="28451"/>
                  </a:cubicBezTo>
                  <a:cubicBezTo>
                    <a:pt x="5489" y="28426"/>
                    <a:pt x="5466" y="28400"/>
                    <a:pt x="5432" y="28400"/>
                  </a:cubicBezTo>
                  <a:cubicBezTo>
                    <a:pt x="5425" y="28400"/>
                    <a:pt x="5416" y="28401"/>
                    <a:pt x="5408" y="28404"/>
                  </a:cubicBezTo>
                  <a:cubicBezTo>
                    <a:pt x="5408" y="28373"/>
                    <a:pt x="5392" y="28357"/>
                    <a:pt x="5376" y="28326"/>
                  </a:cubicBezTo>
                  <a:cubicBezTo>
                    <a:pt x="5267" y="27981"/>
                    <a:pt x="5345" y="27652"/>
                    <a:pt x="5329" y="27307"/>
                  </a:cubicBezTo>
                  <a:lnTo>
                    <a:pt x="5329" y="27307"/>
                  </a:lnTo>
                  <a:cubicBezTo>
                    <a:pt x="5504" y="27510"/>
                    <a:pt x="5745" y="27686"/>
                    <a:pt x="5992" y="27686"/>
                  </a:cubicBezTo>
                  <a:cubicBezTo>
                    <a:pt x="6011" y="27686"/>
                    <a:pt x="6031" y="27685"/>
                    <a:pt x="6050" y="27683"/>
                  </a:cubicBezTo>
                  <a:cubicBezTo>
                    <a:pt x="6050" y="27683"/>
                    <a:pt x="6050" y="27667"/>
                    <a:pt x="6066" y="27667"/>
                  </a:cubicBezTo>
                  <a:lnTo>
                    <a:pt x="6160" y="27667"/>
                  </a:lnTo>
                  <a:cubicBezTo>
                    <a:pt x="6192" y="27667"/>
                    <a:pt x="6223" y="27636"/>
                    <a:pt x="6207" y="27589"/>
                  </a:cubicBezTo>
                  <a:cubicBezTo>
                    <a:pt x="6035" y="27276"/>
                    <a:pt x="5612" y="27213"/>
                    <a:pt x="5424" y="26884"/>
                  </a:cubicBezTo>
                  <a:cubicBezTo>
                    <a:pt x="5267" y="26586"/>
                    <a:pt x="5345" y="26304"/>
                    <a:pt x="5345" y="26006"/>
                  </a:cubicBezTo>
                  <a:lnTo>
                    <a:pt x="5345" y="26006"/>
                  </a:lnTo>
                  <a:cubicBezTo>
                    <a:pt x="5439" y="26116"/>
                    <a:pt x="5549" y="26210"/>
                    <a:pt x="5674" y="26257"/>
                  </a:cubicBezTo>
                  <a:cubicBezTo>
                    <a:pt x="5690" y="26257"/>
                    <a:pt x="5706" y="26241"/>
                    <a:pt x="5721" y="26225"/>
                  </a:cubicBezTo>
                  <a:cubicBezTo>
                    <a:pt x="5737" y="26241"/>
                    <a:pt x="5753" y="26257"/>
                    <a:pt x="5784" y="26257"/>
                  </a:cubicBezTo>
                  <a:cubicBezTo>
                    <a:pt x="5800" y="26257"/>
                    <a:pt x="5831" y="26241"/>
                    <a:pt x="5815" y="26210"/>
                  </a:cubicBezTo>
                  <a:cubicBezTo>
                    <a:pt x="5753" y="25896"/>
                    <a:pt x="5424" y="25692"/>
                    <a:pt x="5298" y="25363"/>
                  </a:cubicBezTo>
                  <a:cubicBezTo>
                    <a:pt x="5204" y="25112"/>
                    <a:pt x="5204" y="24893"/>
                    <a:pt x="5235" y="24674"/>
                  </a:cubicBezTo>
                  <a:lnTo>
                    <a:pt x="5235" y="24674"/>
                  </a:lnTo>
                  <a:cubicBezTo>
                    <a:pt x="5345" y="25003"/>
                    <a:pt x="5518" y="25442"/>
                    <a:pt x="5862" y="25473"/>
                  </a:cubicBezTo>
                  <a:cubicBezTo>
                    <a:pt x="5894" y="25473"/>
                    <a:pt x="5941" y="25442"/>
                    <a:pt x="5941" y="25410"/>
                  </a:cubicBezTo>
                  <a:cubicBezTo>
                    <a:pt x="5972" y="25222"/>
                    <a:pt x="5878" y="25034"/>
                    <a:pt x="5753" y="24846"/>
                  </a:cubicBezTo>
                  <a:cubicBezTo>
                    <a:pt x="5721" y="24611"/>
                    <a:pt x="5612" y="24391"/>
                    <a:pt x="5486" y="24188"/>
                  </a:cubicBezTo>
                  <a:cubicBezTo>
                    <a:pt x="5424" y="23874"/>
                    <a:pt x="5424" y="23576"/>
                    <a:pt x="5439" y="23263"/>
                  </a:cubicBezTo>
                  <a:cubicBezTo>
                    <a:pt x="5455" y="23263"/>
                    <a:pt x="5455" y="23247"/>
                    <a:pt x="5455" y="23247"/>
                  </a:cubicBezTo>
                  <a:close/>
                  <a:moveTo>
                    <a:pt x="6756" y="29595"/>
                  </a:moveTo>
                  <a:lnTo>
                    <a:pt x="6756" y="29595"/>
                  </a:lnTo>
                  <a:cubicBezTo>
                    <a:pt x="7445" y="30003"/>
                    <a:pt x="8527" y="29956"/>
                    <a:pt x="9295" y="29972"/>
                  </a:cubicBezTo>
                  <a:cubicBezTo>
                    <a:pt x="9453" y="29976"/>
                    <a:pt x="9610" y="29978"/>
                    <a:pt x="9767" y="29978"/>
                  </a:cubicBezTo>
                  <a:cubicBezTo>
                    <a:pt x="10781" y="29978"/>
                    <a:pt x="11786" y="29896"/>
                    <a:pt x="12790" y="29815"/>
                  </a:cubicBezTo>
                  <a:cubicBezTo>
                    <a:pt x="12822" y="29815"/>
                    <a:pt x="12853" y="29799"/>
                    <a:pt x="12869" y="29799"/>
                  </a:cubicBezTo>
                  <a:cubicBezTo>
                    <a:pt x="12391" y="30254"/>
                    <a:pt x="11457" y="30340"/>
                    <a:pt x="10697" y="30340"/>
                  </a:cubicBezTo>
                  <a:cubicBezTo>
                    <a:pt x="10384" y="30340"/>
                    <a:pt x="10101" y="30325"/>
                    <a:pt x="9891" y="30316"/>
                  </a:cubicBezTo>
                  <a:cubicBezTo>
                    <a:pt x="9232" y="30301"/>
                    <a:pt x="7195" y="30379"/>
                    <a:pt x="6756" y="29595"/>
                  </a:cubicBezTo>
                  <a:close/>
                  <a:moveTo>
                    <a:pt x="10058" y="0"/>
                  </a:moveTo>
                  <a:cubicBezTo>
                    <a:pt x="9708" y="0"/>
                    <a:pt x="9359" y="17"/>
                    <a:pt x="9013" y="49"/>
                  </a:cubicBezTo>
                  <a:cubicBezTo>
                    <a:pt x="8888" y="65"/>
                    <a:pt x="8825" y="269"/>
                    <a:pt x="8982" y="300"/>
                  </a:cubicBezTo>
                  <a:cubicBezTo>
                    <a:pt x="10141" y="519"/>
                    <a:pt x="11333" y="472"/>
                    <a:pt x="12493" y="739"/>
                  </a:cubicBezTo>
                  <a:cubicBezTo>
                    <a:pt x="13715" y="1021"/>
                    <a:pt x="14844" y="1570"/>
                    <a:pt x="15784" y="2385"/>
                  </a:cubicBezTo>
                  <a:cubicBezTo>
                    <a:pt x="17477" y="3842"/>
                    <a:pt x="18590" y="5943"/>
                    <a:pt x="18966" y="8137"/>
                  </a:cubicBezTo>
                  <a:cubicBezTo>
                    <a:pt x="19389" y="10551"/>
                    <a:pt x="18950" y="13122"/>
                    <a:pt x="17414" y="15065"/>
                  </a:cubicBezTo>
                  <a:cubicBezTo>
                    <a:pt x="17273" y="15253"/>
                    <a:pt x="17132" y="15410"/>
                    <a:pt x="16975" y="15582"/>
                  </a:cubicBezTo>
                  <a:cubicBezTo>
                    <a:pt x="16192" y="16319"/>
                    <a:pt x="15267" y="16946"/>
                    <a:pt x="14232" y="17448"/>
                  </a:cubicBezTo>
                  <a:cubicBezTo>
                    <a:pt x="13606" y="17651"/>
                    <a:pt x="12979" y="17761"/>
                    <a:pt x="12367" y="18028"/>
                  </a:cubicBezTo>
                  <a:cubicBezTo>
                    <a:pt x="12210" y="18106"/>
                    <a:pt x="12242" y="18373"/>
                    <a:pt x="12414" y="18404"/>
                  </a:cubicBezTo>
                  <a:cubicBezTo>
                    <a:pt x="12574" y="18431"/>
                    <a:pt x="12737" y="18443"/>
                    <a:pt x="12901" y="18443"/>
                  </a:cubicBezTo>
                  <a:cubicBezTo>
                    <a:pt x="13316" y="18443"/>
                    <a:pt x="13743" y="18362"/>
                    <a:pt x="14170" y="18216"/>
                  </a:cubicBezTo>
                  <a:cubicBezTo>
                    <a:pt x="14201" y="18263"/>
                    <a:pt x="14232" y="18325"/>
                    <a:pt x="14264" y="18388"/>
                  </a:cubicBezTo>
                  <a:cubicBezTo>
                    <a:pt x="14311" y="18529"/>
                    <a:pt x="14311" y="18702"/>
                    <a:pt x="14311" y="18874"/>
                  </a:cubicBezTo>
                  <a:cubicBezTo>
                    <a:pt x="14295" y="18999"/>
                    <a:pt x="14280" y="19125"/>
                    <a:pt x="14295" y="19235"/>
                  </a:cubicBezTo>
                  <a:cubicBezTo>
                    <a:pt x="14060" y="20175"/>
                    <a:pt x="13997" y="21178"/>
                    <a:pt x="13982" y="22119"/>
                  </a:cubicBezTo>
                  <a:cubicBezTo>
                    <a:pt x="13888" y="22401"/>
                    <a:pt x="13825" y="22699"/>
                    <a:pt x="13527" y="22887"/>
                  </a:cubicBezTo>
                  <a:cubicBezTo>
                    <a:pt x="13511" y="22887"/>
                    <a:pt x="13496" y="22902"/>
                    <a:pt x="13480" y="22902"/>
                  </a:cubicBezTo>
                  <a:cubicBezTo>
                    <a:pt x="12148" y="23090"/>
                    <a:pt x="10815" y="23232"/>
                    <a:pt x="9467" y="23247"/>
                  </a:cubicBezTo>
                  <a:cubicBezTo>
                    <a:pt x="9418" y="23248"/>
                    <a:pt x="9368" y="23248"/>
                    <a:pt x="9319" y="23248"/>
                  </a:cubicBezTo>
                  <a:cubicBezTo>
                    <a:pt x="8224" y="23248"/>
                    <a:pt x="7129" y="23090"/>
                    <a:pt x="6035" y="23075"/>
                  </a:cubicBezTo>
                  <a:cubicBezTo>
                    <a:pt x="5894" y="23028"/>
                    <a:pt x="5737" y="22996"/>
                    <a:pt x="5580" y="22949"/>
                  </a:cubicBezTo>
                  <a:cubicBezTo>
                    <a:pt x="5565" y="22934"/>
                    <a:pt x="5549" y="22918"/>
                    <a:pt x="5533" y="22887"/>
                  </a:cubicBezTo>
                  <a:cubicBezTo>
                    <a:pt x="5518" y="22871"/>
                    <a:pt x="5518" y="22824"/>
                    <a:pt x="5502" y="22793"/>
                  </a:cubicBezTo>
                  <a:cubicBezTo>
                    <a:pt x="5627" y="21868"/>
                    <a:pt x="5455" y="20786"/>
                    <a:pt x="5345" y="19877"/>
                  </a:cubicBezTo>
                  <a:cubicBezTo>
                    <a:pt x="5251" y="19203"/>
                    <a:pt x="5157" y="18482"/>
                    <a:pt x="4875" y="17855"/>
                  </a:cubicBezTo>
                  <a:lnTo>
                    <a:pt x="4875" y="17855"/>
                  </a:lnTo>
                  <a:cubicBezTo>
                    <a:pt x="5063" y="17949"/>
                    <a:pt x="5251" y="18028"/>
                    <a:pt x="5439" y="18059"/>
                  </a:cubicBezTo>
                  <a:cubicBezTo>
                    <a:pt x="5460" y="18065"/>
                    <a:pt x="5480" y="18067"/>
                    <a:pt x="5499" y="18067"/>
                  </a:cubicBezTo>
                  <a:cubicBezTo>
                    <a:pt x="5694" y="18067"/>
                    <a:pt x="5781" y="17797"/>
                    <a:pt x="5596" y="17683"/>
                  </a:cubicBezTo>
                  <a:cubicBezTo>
                    <a:pt x="4154" y="16727"/>
                    <a:pt x="2900" y="15347"/>
                    <a:pt x="2007" y="13780"/>
                  </a:cubicBezTo>
                  <a:cubicBezTo>
                    <a:pt x="1176" y="12103"/>
                    <a:pt x="768" y="10253"/>
                    <a:pt x="1035" y="8216"/>
                  </a:cubicBezTo>
                  <a:cubicBezTo>
                    <a:pt x="1474" y="4955"/>
                    <a:pt x="4185" y="1789"/>
                    <a:pt x="7398" y="708"/>
                  </a:cubicBezTo>
                  <a:cubicBezTo>
                    <a:pt x="7696" y="629"/>
                    <a:pt x="7994" y="551"/>
                    <a:pt x="8292" y="504"/>
                  </a:cubicBezTo>
                  <a:cubicBezTo>
                    <a:pt x="8323" y="488"/>
                    <a:pt x="8355" y="472"/>
                    <a:pt x="8370" y="457"/>
                  </a:cubicBezTo>
                  <a:cubicBezTo>
                    <a:pt x="8417" y="441"/>
                    <a:pt x="8464" y="425"/>
                    <a:pt x="8511" y="425"/>
                  </a:cubicBezTo>
                  <a:cubicBezTo>
                    <a:pt x="8652" y="394"/>
                    <a:pt x="8621" y="175"/>
                    <a:pt x="8480" y="175"/>
                  </a:cubicBezTo>
                  <a:cubicBezTo>
                    <a:pt x="8446" y="173"/>
                    <a:pt x="8411" y="173"/>
                    <a:pt x="8377" y="173"/>
                  </a:cubicBezTo>
                  <a:cubicBezTo>
                    <a:pt x="7941" y="173"/>
                    <a:pt x="7506" y="263"/>
                    <a:pt x="7085" y="394"/>
                  </a:cubicBezTo>
                  <a:cubicBezTo>
                    <a:pt x="3621" y="1162"/>
                    <a:pt x="831" y="4250"/>
                    <a:pt x="298" y="7745"/>
                  </a:cubicBezTo>
                  <a:cubicBezTo>
                    <a:pt x="0" y="9752"/>
                    <a:pt x="376" y="11805"/>
                    <a:pt x="1364" y="13576"/>
                  </a:cubicBezTo>
                  <a:cubicBezTo>
                    <a:pt x="2007" y="14736"/>
                    <a:pt x="3010" y="16539"/>
                    <a:pt x="4279" y="17495"/>
                  </a:cubicBezTo>
                  <a:cubicBezTo>
                    <a:pt x="4342" y="17604"/>
                    <a:pt x="4389" y="17730"/>
                    <a:pt x="4452" y="17855"/>
                  </a:cubicBezTo>
                  <a:cubicBezTo>
                    <a:pt x="4593" y="18639"/>
                    <a:pt x="4812" y="19423"/>
                    <a:pt x="4875" y="20253"/>
                  </a:cubicBezTo>
                  <a:cubicBezTo>
                    <a:pt x="4953" y="21100"/>
                    <a:pt x="4875" y="22040"/>
                    <a:pt x="5094" y="22871"/>
                  </a:cubicBezTo>
                  <a:cubicBezTo>
                    <a:pt x="5000" y="23106"/>
                    <a:pt x="4953" y="23341"/>
                    <a:pt x="4985" y="23592"/>
                  </a:cubicBezTo>
                  <a:cubicBezTo>
                    <a:pt x="5000" y="23796"/>
                    <a:pt x="5032" y="23984"/>
                    <a:pt x="5094" y="24172"/>
                  </a:cubicBezTo>
                  <a:cubicBezTo>
                    <a:pt x="4875" y="24438"/>
                    <a:pt x="4891" y="24924"/>
                    <a:pt x="4953" y="25222"/>
                  </a:cubicBezTo>
                  <a:cubicBezTo>
                    <a:pt x="5000" y="25410"/>
                    <a:pt x="5063" y="25598"/>
                    <a:pt x="5157" y="25786"/>
                  </a:cubicBezTo>
                  <a:cubicBezTo>
                    <a:pt x="4859" y="25990"/>
                    <a:pt x="4969" y="26649"/>
                    <a:pt x="5094" y="26931"/>
                  </a:cubicBezTo>
                  <a:cubicBezTo>
                    <a:pt x="5126" y="26993"/>
                    <a:pt x="5157" y="27056"/>
                    <a:pt x="5204" y="27119"/>
                  </a:cubicBezTo>
                  <a:cubicBezTo>
                    <a:pt x="4985" y="27558"/>
                    <a:pt x="5000" y="28232"/>
                    <a:pt x="5251" y="28655"/>
                  </a:cubicBezTo>
                  <a:cubicBezTo>
                    <a:pt x="5376" y="28859"/>
                    <a:pt x="5627" y="29094"/>
                    <a:pt x="5894" y="29141"/>
                  </a:cubicBezTo>
                  <a:cubicBezTo>
                    <a:pt x="6066" y="29282"/>
                    <a:pt x="6270" y="29360"/>
                    <a:pt x="6474" y="29423"/>
                  </a:cubicBezTo>
                  <a:cubicBezTo>
                    <a:pt x="6646" y="30693"/>
                    <a:pt x="8997" y="30551"/>
                    <a:pt x="9891" y="30598"/>
                  </a:cubicBezTo>
                  <a:cubicBezTo>
                    <a:pt x="10062" y="30605"/>
                    <a:pt x="10305" y="30614"/>
                    <a:pt x="10584" y="30614"/>
                  </a:cubicBezTo>
                  <a:cubicBezTo>
                    <a:pt x="11679" y="30614"/>
                    <a:pt x="13323" y="30466"/>
                    <a:pt x="13323" y="29392"/>
                  </a:cubicBezTo>
                  <a:cubicBezTo>
                    <a:pt x="13919" y="29219"/>
                    <a:pt x="14358" y="28890"/>
                    <a:pt x="14295" y="28247"/>
                  </a:cubicBezTo>
                  <a:cubicBezTo>
                    <a:pt x="14311" y="28200"/>
                    <a:pt x="14342" y="28169"/>
                    <a:pt x="14358" y="28138"/>
                  </a:cubicBezTo>
                  <a:cubicBezTo>
                    <a:pt x="14499" y="27777"/>
                    <a:pt x="14515" y="27354"/>
                    <a:pt x="14280" y="27040"/>
                  </a:cubicBezTo>
                  <a:cubicBezTo>
                    <a:pt x="14530" y="26586"/>
                    <a:pt x="14562" y="25990"/>
                    <a:pt x="14311" y="25598"/>
                  </a:cubicBezTo>
                  <a:cubicBezTo>
                    <a:pt x="14483" y="25144"/>
                    <a:pt x="14468" y="24595"/>
                    <a:pt x="14217" y="24266"/>
                  </a:cubicBezTo>
                  <a:cubicBezTo>
                    <a:pt x="14264" y="24203"/>
                    <a:pt x="14311" y="24125"/>
                    <a:pt x="14327" y="24031"/>
                  </a:cubicBezTo>
                  <a:cubicBezTo>
                    <a:pt x="14358" y="23921"/>
                    <a:pt x="14358" y="23796"/>
                    <a:pt x="14342" y="23686"/>
                  </a:cubicBezTo>
                  <a:cubicBezTo>
                    <a:pt x="14358" y="23529"/>
                    <a:pt x="14358" y="23373"/>
                    <a:pt x="14342" y="23247"/>
                  </a:cubicBezTo>
                  <a:cubicBezTo>
                    <a:pt x="14342" y="23216"/>
                    <a:pt x="14327" y="23169"/>
                    <a:pt x="14311" y="23138"/>
                  </a:cubicBezTo>
                  <a:cubicBezTo>
                    <a:pt x="14311" y="23122"/>
                    <a:pt x="14327" y="23090"/>
                    <a:pt x="14327" y="23059"/>
                  </a:cubicBezTo>
                  <a:cubicBezTo>
                    <a:pt x="14295" y="22009"/>
                    <a:pt x="14327" y="20959"/>
                    <a:pt x="14515" y="19924"/>
                  </a:cubicBezTo>
                  <a:cubicBezTo>
                    <a:pt x="14656" y="19125"/>
                    <a:pt x="14938" y="18420"/>
                    <a:pt x="15267" y="17699"/>
                  </a:cubicBezTo>
                  <a:cubicBezTo>
                    <a:pt x="16301" y="17103"/>
                    <a:pt x="17242" y="16225"/>
                    <a:pt x="17822" y="15488"/>
                  </a:cubicBezTo>
                  <a:cubicBezTo>
                    <a:pt x="17947" y="15332"/>
                    <a:pt x="18057" y="15191"/>
                    <a:pt x="18167" y="15034"/>
                  </a:cubicBezTo>
                  <a:cubicBezTo>
                    <a:pt x="19781" y="12965"/>
                    <a:pt x="20518" y="10143"/>
                    <a:pt x="19969" y="7557"/>
                  </a:cubicBezTo>
                  <a:cubicBezTo>
                    <a:pt x="19107" y="3482"/>
                    <a:pt x="15549" y="504"/>
                    <a:pt x="11536" y="96"/>
                  </a:cubicBezTo>
                  <a:cubicBezTo>
                    <a:pt x="11043" y="32"/>
                    <a:pt x="10549" y="0"/>
                    <a:pt x="10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4972425" y="2805175"/>
              <a:ext cx="21900" cy="28350"/>
            </a:xfrm>
            <a:custGeom>
              <a:avLst/>
              <a:gdLst/>
              <a:ahLst/>
              <a:cxnLst/>
              <a:rect l="l" t="t" r="r" b="b"/>
              <a:pathLst>
                <a:path w="876" h="1134" extrusionOk="0">
                  <a:moveTo>
                    <a:pt x="1" y="0"/>
                  </a:moveTo>
                  <a:cubicBezTo>
                    <a:pt x="32" y="220"/>
                    <a:pt x="126" y="424"/>
                    <a:pt x="236" y="612"/>
                  </a:cubicBezTo>
                  <a:cubicBezTo>
                    <a:pt x="189" y="549"/>
                    <a:pt x="126" y="502"/>
                    <a:pt x="48" y="439"/>
                  </a:cubicBezTo>
                  <a:cubicBezTo>
                    <a:pt x="48" y="439"/>
                    <a:pt x="48" y="439"/>
                    <a:pt x="48" y="455"/>
                  </a:cubicBezTo>
                  <a:cubicBezTo>
                    <a:pt x="142" y="580"/>
                    <a:pt x="252" y="674"/>
                    <a:pt x="361" y="784"/>
                  </a:cubicBezTo>
                  <a:cubicBezTo>
                    <a:pt x="502" y="925"/>
                    <a:pt x="644" y="1051"/>
                    <a:pt x="832" y="1129"/>
                  </a:cubicBezTo>
                  <a:cubicBezTo>
                    <a:pt x="835" y="1132"/>
                    <a:pt x="838" y="1133"/>
                    <a:pt x="842" y="1133"/>
                  </a:cubicBezTo>
                  <a:cubicBezTo>
                    <a:pt x="858" y="1133"/>
                    <a:pt x="876" y="1110"/>
                    <a:pt x="863" y="1098"/>
                  </a:cubicBezTo>
                  <a:cubicBezTo>
                    <a:pt x="487" y="800"/>
                    <a:pt x="189" y="455"/>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a:off x="5017100" y="2836125"/>
              <a:ext cx="14525" cy="2100"/>
            </a:xfrm>
            <a:custGeom>
              <a:avLst/>
              <a:gdLst/>
              <a:ahLst/>
              <a:cxnLst/>
              <a:rect l="l" t="t" r="r" b="b"/>
              <a:pathLst>
                <a:path w="581" h="84" extrusionOk="0">
                  <a:moveTo>
                    <a:pt x="16" y="1"/>
                  </a:moveTo>
                  <a:cubicBezTo>
                    <a:pt x="1" y="1"/>
                    <a:pt x="1" y="32"/>
                    <a:pt x="16" y="32"/>
                  </a:cubicBezTo>
                  <a:cubicBezTo>
                    <a:pt x="157" y="58"/>
                    <a:pt x="308" y="83"/>
                    <a:pt x="462" y="83"/>
                  </a:cubicBezTo>
                  <a:cubicBezTo>
                    <a:pt x="496" y="83"/>
                    <a:pt x="531" y="82"/>
                    <a:pt x="565" y="79"/>
                  </a:cubicBezTo>
                  <a:cubicBezTo>
                    <a:pt x="581" y="79"/>
                    <a:pt x="581" y="63"/>
                    <a:pt x="565" y="63"/>
                  </a:cubicBezTo>
                  <a:cubicBezTo>
                    <a:pt x="393" y="16"/>
                    <a:pt x="205" y="16"/>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a:off x="4977525" y="2778750"/>
              <a:ext cx="48225" cy="19000"/>
            </a:xfrm>
            <a:custGeom>
              <a:avLst/>
              <a:gdLst/>
              <a:ahLst/>
              <a:cxnLst/>
              <a:rect l="l" t="t" r="r" b="b"/>
              <a:pathLst>
                <a:path w="1929" h="760" extrusionOk="0">
                  <a:moveTo>
                    <a:pt x="13" y="1"/>
                  </a:moveTo>
                  <a:cubicBezTo>
                    <a:pt x="8" y="1"/>
                    <a:pt x="1" y="12"/>
                    <a:pt x="1" y="23"/>
                  </a:cubicBezTo>
                  <a:cubicBezTo>
                    <a:pt x="502" y="493"/>
                    <a:pt x="1239" y="728"/>
                    <a:pt x="1929" y="760"/>
                  </a:cubicBezTo>
                  <a:cubicBezTo>
                    <a:pt x="1929" y="760"/>
                    <a:pt x="1929" y="744"/>
                    <a:pt x="1929" y="744"/>
                  </a:cubicBezTo>
                  <a:cubicBezTo>
                    <a:pt x="1239" y="572"/>
                    <a:pt x="596" y="478"/>
                    <a:pt x="16" y="7"/>
                  </a:cubicBezTo>
                  <a:cubicBezTo>
                    <a:pt x="16" y="3"/>
                    <a:pt x="15"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a:off x="4981450" y="2755025"/>
              <a:ext cx="12950" cy="6675"/>
            </a:xfrm>
            <a:custGeom>
              <a:avLst/>
              <a:gdLst/>
              <a:ahLst/>
              <a:cxnLst/>
              <a:rect l="l" t="t" r="r" b="b"/>
              <a:pathLst>
                <a:path w="518" h="267" extrusionOk="0">
                  <a:moveTo>
                    <a:pt x="16" y="0"/>
                  </a:moveTo>
                  <a:cubicBezTo>
                    <a:pt x="16" y="0"/>
                    <a:pt x="0" y="16"/>
                    <a:pt x="16" y="16"/>
                  </a:cubicBezTo>
                  <a:cubicBezTo>
                    <a:pt x="173" y="94"/>
                    <a:pt x="345" y="188"/>
                    <a:pt x="502" y="267"/>
                  </a:cubicBezTo>
                  <a:cubicBezTo>
                    <a:pt x="518" y="267"/>
                    <a:pt x="518" y="267"/>
                    <a:pt x="518" y="251"/>
                  </a:cubicBezTo>
                  <a:cubicBezTo>
                    <a:pt x="345" y="173"/>
                    <a:pt x="188" y="94"/>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a:off x="4766825" y="2058075"/>
              <a:ext cx="74600" cy="90550"/>
            </a:xfrm>
            <a:custGeom>
              <a:avLst/>
              <a:gdLst/>
              <a:ahLst/>
              <a:cxnLst/>
              <a:rect l="l" t="t" r="r" b="b"/>
              <a:pathLst>
                <a:path w="2984" h="3622" extrusionOk="0">
                  <a:moveTo>
                    <a:pt x="143" y="0"/>
                  </a:moveTo>
                  <a:cubicBezTo>
                    <a:pt x="61" y="0"/>
                    <a:pt x="1" y="93"/>
                    <a:pt x="74" y="166"/>
                  </a:cubicBezTo>
                  <a:cubicBezTo>
                    <a:pt x="529" y="699"/>
                    <a:pt x="1062" y="1169"/>
                    <a:pt x="1532" y="1702"/>
                  </a:cubicBezTo>
                  <a:cubicBezTo>
                    <a:pt x="2034" y="2282"/>
                    <a:pt x="2347" y="2925"/>
                    <a:pt x="2755" y="3567"/>
                  </a:cubicBezTo>
                  <a:cubicBezTo>
                    <a:pt x="2779" y="3604"/>
                    <a:pt x="2821" y="3622"/>
                    <a:pt x="2862" y="3622"/>
                  </a:cubicBezTo>
                  <a:cubicBezTo>
                    <a:pt x="2924" y="3622"/>
                    <a:pt x="2983" y="3581"/>
                    <a:pt x="2974" y="3505"/>
                  </a:cubicBezTo>
                  <a:cubicBezTo>
                    <a:pt x="2849" y="2078"/>
                    <a:pt x="1265" y="824"/>
                    <a:pt x="215" y="25"/>
                  </a:cubicBezTo>
                  <a:cubicBezTo>
                    <a:pt x="191" y="8"/>
                    <a:pt x="16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a:off x="4848925" y="1991575"/>
              <a:ext cx="63675" cy="92250"/>
            </a:xfrm>
            <a:custGeom>
              <a:avLst/>
              <a:gdLst/>
              <a:ahLst/>
              <a:cxnLst/>
              <a:rect l="l" t="t" r="r" b="b"/>
              <a:pathLst>
                <a:path w="2547" h="3690" extrusionOk="0">
                  <a:moveTo>
                    <a:pt x="123" y="0"/>
                  </a:moveTo>
                  <a:cubicBezTo>
                    <a:pt x="59" y="0"/>
                    <a:pt x="0" y="81"/>
                    <a:pt x="35" y="161"/>
                  </a:cubicBezTo>
                  <a:cubicBezTo>
                    <a:pt x="599" y="1368"/>
                    <a:pt x="1414" y="2685"/>
                    <a:pt x="2339" y="3657"/>
                  </a:cubicBezTo>
                  <a:cubicBezTo>
                    <a:pt x="2362" y="3680"/>
                    <a:pt x="2387" y="3690"/>
                    <a:pt x="2411" y="3690"/>
                  </a:cubicBezTo>
                  <a:cubicBezTo>
                    <a:pt x="2484" y="3690"/>
                    <a:pt x="2547" y="3598"/>
                    <a:pt x="2511" y="3516"/>
                  </a:cubicBezTo>
                  <a:cubicBezTo>
                    <a:pt x="1978" y="2293"/>
                    <a:pt x="1085" y="1039"/>
                    <a:pt x="192" y="36"/>
                  </a:cubicBezTo>
                  <a:cubicBezTo>
                    <a:pt x="171" y="11"/>
                    <a:pt x="147"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a:off x="4962250" y="1903075"/>
              <a:ext cx="33175" cy="149550"/>
            </a:xfrm>
            <a:custGeom>
              <a:avLst/>
              <a:gdLst/>
              <a:ahLst/>
              <a:cxnLst/>
              <a:rect l="l" t="t" r="r" b="b"/>
              <a:pathLst>
                <a:path w="1327" h="5982" extrusionOk="0">
                  <a:moveTo>
                    <a:pt x="55" y="0"/>
                  </a:moveTo>
                  <a:cubicBezTo>
                    <a:pt x="27" y="0"/>
                    <a:pt x="0" y="16"/>
                    <a:pt x="0" y="49"/>
                  </a:cubicBezTo>
                  <a:cubicBezTo>
                    <a:pt x="0" y="1068"/>
                    <a:pt x="204" y="2087"/>
                    <a:pt x="361" y="3090"/>
                  </a:cubicBezTo>
                  <a:cubicBezTo>
                    <a:pt x="502" y="4030"/>
                    <a:pt x="580" y="5096"/>
                    <a:pt x="1082" y="5927"/>
                  </a:cubicBezTo>
                  <a:cubicBezTo>
                    <a:pt x="1107" y="5964"/>
                    <a:pt x="1151" y="5982"/>
                    <a:pt x="1194" y="5982"/>
                  </a:cubicBezTo>
                  <a:cubicBezTo>
                    <a:pt x="1261" y="5982"/>
                    <a:pt x="1326" y="5940"/>
                    <a:pt x="1317" y="5864"/>
                  </a:cubicBezTo>
                  <a:cubicBezTo>
                    <a:pt x="1192" y="4955"/>
                    <a:pt x="941" y="4062"/>
                    <a:pt x="784" y="3168"/>
                  </a:cubicBezTo>
                  <a:cubicBezTo>
                    <a:pt x="596" y="2118"/>
                    <a:pt x="455" y="1037"/>
                    <a:pt x="110" y="34"/>
                  </a:cubicBezTo>
                  <a:cubicBezTo>
                    <a:pt x="103" y="12"/>
                    <a:pt x="79"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a:off x="5065300" y="1878300"/>
              <a:ext cx="18850" cy="149650"/>
            </a:xfrm>
            <a:custGeom>
              <a:avLst/>
              <a:gdLst/>
              <a:ahLst/>
              <a:cxnLst/>
              <a:rect l="l" t="t" r="r" b="b"/>
              <a:pathLst>
                <a:path w="754" h="5986" extrusionOk="0">
                  <a:moveTo>
                    <a:pt x="155" y="0"/>
                  </a:moveTo>
                  <a:cubicBezTo>
                    <a:pt x="104" y="0"/>
                    <a:pt x="48" y="37"/>
                    <a:pt x="48" y="100"/>
                  </a:cubicBezTo>
                  <a:cubicBezTo>
                    <a:pt x="1" y="1119"/>
                    <a:pt x="126" y="2153"/>
                    <a:pt x="157" y="3188"/>
                  </a:cubicBezTo>
                  <a:cubicBezTo>
                    <a:pt x="189" y="4081"/>
                    <a:pt x="79" y="5037"/>
                    <a:pt x="283" y="5915"/>
                  </a:cubicBezTo>
                  <a:cubicBezTo>
                    <a:pt x="291" y="5962"/>
                    <a:pt x="334" y="5985"/>
                    <a:pt x="377" y="5985"/>
                  </a:cubicBezTo>
                  <a:cubicBezTo>
                    <a:pt x="420" y="5985"/>
                    <a:pt x="463" y="5962"/>
                    <a:pt x="471" y="5915"/>
                  </a:cubicBezTo>
                  <a:cubicBezTo>
                    <a:pt x="753" y="4990"/>
                    <a:pt x="643" y="3940"/>
                    <a:pt x="596" y="2984"/>
                  </a:cubicBezTo>
                  <a:cubicBezTo>
                    <a:pt x="549" y="2012"/>
                    <a:pt x="502" y="1009"/>
                    <a:pt x="236" y="68"/>
                  </a:cubicBezTo>
                  <a:cubicBezTo>
                    <a:pt x="229" y="21"/>
                    <a:pt x="19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a:off x="5155175" y="1913600"/>
              <a:ext cx="84125" cy="157875"/>
            </a:xfrm>
            <a:custGeom>
              <a:avLst/>
              <a:gdLst/>
              <a:ahLst/>
              <a:cxnLst/>
              <a:rect l="l" t="t" r="r" b="b"/>
              <a:pathLst>
                <a:path w="3365" h="6315" extrusionOk="0">
                  <a:moveTo>
                    <a:pt x="3226" y="0"/>
                  </a:moveTo>
                  <a:cubicBezTo>
                    <a:pt x="3199" y="0"/>
                    <a:pt x="3171" y="11"/>
                    <a:pt x="3146" y="36"/>
                  </a:cubicBezTo>
                  <a:cubicBezTo>
                    <a:pt x="1563" y="1525"/>
                    <a:pt x="434" y="4111"/>
                    <a:pt x="11" y="6227"/>
                  </a:cubicBezTo>
                  <a:cubicBezTo>
                    <a:pt x="1" y="6277"/>
                    <a:pt x="42" y="6314"/>
                    <a:pt x="81" y="6314"/>
                  </a:cubicBezTo>
                  <a:cubicBezTo>
                    <a:pt x="103" y="6314"/>
                    <a:pt x="125" y="6302"/>
                    <a:pt x="136" y="6274"/>
                  </a:cubicBezTo>
                  <a:cubicBezTo>
                    <a:pt x="606" y="5224"/>
                    <a:pt x="1014" y="4158"/>
                    <a:pt x="1547" y="3139"/>
                  </a:cubicBezTo>
                  <a:cubicBezTo>
                    <a:pt x="2095" y="2120"/>
                    <a:pt x="2801" y="1196"/>
                    <a:pt x="3318" y="161"/>
                  </a:cubicBezTo>
                  <a:cubicBezTo>
                    <a:pt x="3364" y="81"/>
                    <a:pt x="3300" y="0"/>
                    <a:pt x="3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a:off x="5236425" y="1971400"/>
              <a:ext cx="62525" cy="96850"/>
            </a:xfrm>
            <a:custGeom>
              <a:avLst/>
              <a:gdLst/>
              <a:ahLst/>
              <a:cxnLst/>
              <a:rect l="l" t="t" r="r" b="b"/>
              <a:pathLst>
                <a:path w="2501" h="3874" extrusionOk="0">
                  <a:moveTo>
                    <a:pt x="2322" y="1"/>
                  </a:moveTo>
                  <a:cubicBezTo>
                    <a:pt x="2298" y="1"/>
                    <a:pt x="2272" y="9"/>
                    <a:pt x="2247" y="28"/>
                  </a:cubicBezTo>
                  <a:cubicBezTo>
                    <a:pt x="1698" y="420"/>
                    <a:pt x="1306" y="1078"/>
                    <a:pt x="962" y="1658"/>
                  </a:cubicBezTo>
                  <a:cubicBezTo>
                    <a:pt x="570" y="2316"/>
                    <a:pt x="225" y="3006"/>
                    <a:pt x="21" y="3743"/>
                  </a:cubicBezTo>
                  <a:cubicBezTo>
                    <a:pt x="0" y="3815"/>
                    <a:pt x="75" y="3874"/>
                    <a:pt x="142" y="3874"/>
                  </a:cubicBezTo>
                  <a:cubicBezTo>
                    <a:pt x="177" y="3874"/>
                    <a:pt x="209" y="3858"/>
                    <a:pt x="225" y="3821"/>
                  </a:cubicBezTo>
                  <a:cubicBezTo>
                    <a:pt x="570" y="3194"/>
                    <a:pt x="883" y="2567"/>
                    <a:pt x="1259" y="1971"/>
                  </a:cubicBezTo>
                  <a:cubicBezTo>
                    <a:pt x="1636" y="1376"/>
                    <a:pt x="2153" y="859"/>
                    <a:pt x="2451" y="232"/>
                  </a:cubicBezTo>
                  <a:cubicBezTo>
                    <a:pt x="2501" y="131"/>
                    <a:pt x="2420" y="1"/>
                    <a:pt x="2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a:off x="5305225" y="2065125"/>
              <a:ext cx="96200" cy="83400"/>
            </a:xfrm>
            <a:custGeom>
              <a:avLst/>
              <a:gdLst/>
              <a:ahLst/>
              <a:cxnLst/>
              <a:rect l="l" t="t" r="r" b="b"/>
              <a:pathLst>
                <a:path w="3848" h="3336" extrusionOk="0">
                  <a:moveTo>
                    <a:pt x="3722" y="0"/>
                  </a:moveTo>
                  <a:cubicBezTo>
                    <a:pt x="3709" y="0"/>
                    <a:pt x="3695" y="3"/>
                    <a:pt x="3680" y="9"/>
                  </a:cubicBezTo>
                  <a:cubicBezTo>
                    <a:pt x="3006" y="276"/>
                    <a:pt x="2473" y="934"/>
                    <a:pt x="1940" y="1420"/>
                  </a:cubicBezTo>
                  <a:cubicBezTo>
                    <a:pt x="1282" y="2016"/>
                    <a:pt x="592" y="2580"/>
                    <a:pt x="28" y="3270"/>
                  </a:cubicBezTo>
                  <a:cubicBezTo>
                    <a:pt x="1" y="3297"/>
                    <a:pt x="20" y="3335"/>
                    <a:pt x="56" y="3335"/>
                  </a:cubicBezTo>
                  <a:cubicBezTo>
                    <a:pt x="62" y="3335"/>
                    <a:pt x="68" y="3334"/>
                    <a:pt x="75" y="3332"/>
                  </a:cubicBezTo>
                  <a:cubicBezTo>
                    <a:pt x="796" y="2940"/>
                    <a:pt x="1423" y="2423"/>
                    <a:pt x="2065" y="1890"/>
                  </a:cubicBezTo>
                  <a:cubicBezTo>
                    <a:pt x="2645" y="1420"/>
                    <a:pt x="3476" y="887"/>
                    <a:pt x="3821" y="197"/>
                  </a:cubicBezTo>
                  <a:cubicBezTo>
                    <a:pt x="3848" y="116"/>
                    <a:pt x="3805" y="0"/>
                    <a:pt x="3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a:off x="5372850" y="2186400"/>
              <a:ext cx="61150" cy="48225"/>
            </a:xfrm>
            <a:custGeom>
              <a:avLst/>
              <a:gdLst/>
              <a:ahLst/>
              <a:cxnLst/>
              <a:rect l="l" t="t" r="r" b="b"/>
              <a:pathLst>
                <a:path w="2446" h="1929" extrusionOk="0">
                  <a:moveTo>
                    <a:pt x="2250" y="0"/>
                  </a:moveTo>
                  <a:cubicBezTo>
                    <a:pt x="2243" y="0"/>
                    <a:pt x="2236" y="1"/>
                    <a:pt x="2229" y="2"/>
                  </a:cubicBezTo>
                  <a:cubicBezTo>
                    <a:pt x="1806" y="80"/>
                    <a:pt x="1414" y="503"/>
                    <a:pt x="1100" y="770"/>
                  </a:cubicBezTo>
                  <a:cubicBezTo>
                    <a:pt x="724" y="1083"/>
                    <a:pt x="332" y="1397"/>
                    <a:pt x="50" y="1789"/>
                  </a:cubicBezTo>
                  <a:cubicBezTo>
                    <a:pt x="0" y="1863"/>
                    <a:pt x="69" y="1928"/>
                    <a:pt x="139" y="1928"/>
                  </a:cubicBezTo>
                  <a:cubicBezTo>
                    <a:pt x="157" y="1928"/>
                    <a:pt x="175" y="1924"/>
                    <a:pt x="191" y="1914"/>
                  </a:cubicBezTo>
                  <a:cubicBezTo>
                    <a:pt x="646" y="1726"/>
                    <a:pt x="1053" y="1397"/>
                    <a:pt x="1461" y="1099"/>
                  </a:cubicBezTo>
                  <a:cubicBezTo>
                    <a:pt x="1774" y="848"/>
                    <a:pt x="2229" y="597"/>
                    <a:pt x="2401" y="221"/>
                  </a:cubicBezTo>
                  <a:cubicBezTo>
                    <a:pt x="2446" y="118"/>
                    <a:pt x="2365" y="0"/>
                    <a:pt x="2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p:cNvSpPr/>
            <p:nvPr/>
          </p:nvSpPr>
          <p:spPr>
            <a:xfrm>
              <a:off x="4720775" y="2174425"/>
              <a:ext cx="107400" cy="73600"/>
            </a:xfrm>
            <a:custGeom>
              <a:avLst/>
              <a:gdLst/>
              <a:ahLst/>
              <a:cxnLst/>
              <a:rect l="l" t="t" r="r" b="b"/>
              <a:pathLst>
                <a:path w="4296" h="2944" extrusionOk="0">
                  <a:moveTo>
                    <a:pt x="149" y="0"/>
                  </a:moveTo>
                  <a:cubicBezTo>
                    <a:pt x="69" y="0"/>
                    <a:pt x="0" y="98"/>
                    <a:pt x="67" y="152"/>
                  </a:cubicBezTo>
                  <a:cubicBezTo>
                    <a:pt x="694" y="700"/>
                    <a:pt x="1383" y="1155"/>
                    <a:pt x="2057" y="1641"/>
                  </a:cubicBezTo>
                  <a:cubicBezTo>
                    <a:pt x="2700" y="2095"/>
                    <a:pt x="3374" y="2722"/>
                    <a:pt x="4142" y="2942"/>
                  </a:cubicBezTo>
                  <a:cubicBezTo>
                    <a:pt x="4148" y="2943"/>
                    <a:pt x="4154" y="2943"/>
                    <a:pt x="4160" y="2943"/>
                  </a:cubicBezTo>
                  <a:cubicBezTo>
                    <a:pt x="4231" y="2943"/>
                    <a:pt x="4295" y="2859"/>
                    <a:pt x="4252" y="2801"/>
                  </a:cubicBezTo>
                  <a:cubicBezTo>
                    <a:pt x="3813" y="2221"/>
                    <a:pt x="3107" y="1860"/>
                    <a:pt x="2496" y="1468"/>
                  </a:cubicBezTo>
                  <a:cubicBezTo>
                    <a:pt x="1744" y="967"/>
                    <a:pt x="991" y="434"/>
                    <a:pt x="192" y="10"/>
                  </a:cubicBezTo>
                  <a:cubicBezTo>
                    <a:pt x="178" y="3"/>
                    <a:pt x="16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43"/>
          <p:cNvGrpSpPr/>
          <p:nvPr/>
        </p:nvGrpSpPr>
        <p:grpSpPr>
          <a:xfrm rot="8301331">
            <a:off x="7722573" y="4402216"/>
            <a:ext cx="843261" cy="402241"/>
            <a:chOff x="-583650" y="3109250"/>
            <a:chExt cx="570275" cy="272025"/>
          </a:xfrm>
        </p:grpSpPr>
        <p:sp>
          <p:nvSpPr>
            <p:cNvPr id="1475" name="Google Shape;1475;p43"/>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3"/>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3"/>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43"/>
          <p:cNvGrpSpPr/>
          <p:nvPr/>
        </p:nvGrpSpPr>
        <p:grpSpPr>
          <a:xfrm rot="350572">
            <a:off x="7712287" y="-253348"/>
            <a:ext cx="711705" cy="793257"/>
            <a:chOff x="6554696" y="509501"/>
            <a:chExt cx="711709" cy="793261"/>
          </a:xfrm>
        </p:grpSpPr>
        <p:sp>
          <p:nvSpPr>
            <p:cNvPr id="1489" name="Google Shape;1489;p43"/>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43"/>
          <p:cNvSpPr/>
          <p:nvPr/>
        </p:nvSpPr>
        <p:spPr>
          <a:xfrm rot="442426">
            <a:off x="8229710" y="-161880"/>
            <a:ext cx="102851" cy="551273"/>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21;p43"/>
          <p:cNvSpPr txBox="1"/>
          <p:nvPr/>
        </p:nvSpPr>
        <p:spPr>
          <a:xfrm>
            <a:off x="2063855" y="1276052"/>
            <a:ext cx="788400" cy="406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b="1" dirty="0" smtClean="0">
                <a:solidFill>
                  <a:schemeClr val="dk1"/>
                </a:solidFill>
                <a:latin typeface="Itim"/>
                <a:ea typeface="Itim"/>
                <a:cs typeface="Itim"/>
                <a:sym typeface="Itim"/>
              </a:rPr>
              <a:t>1.</a:t>
            </a:r>
            <a:endParaRPr sz="2000" b="1" dirty="0">
              <a:solidFill>
                <a:schemeClr val="dk1"/>
              </a:solidFill>
              <a:latin typeface="Itim"/>
              <a:ea typeface="Itim"/>
              <a:cs typeface="Itim"/>
              <a:sym typeface="Itim"/>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35"/>
          <p:cNvSpPr txBox="1">
            <a:spLocks noGrp="1"/>
          </p:cNvSpPr>
          <p:nvPr>
            <p:ph type="title"/>
          </p:nvPr>
        </p:nvSpPr>
        <p:spPr>
          <a:xfrm>
            <a:off x="4572000" y="540000"/>
            <a:ext cx="3852000" cy="10371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US" dirty="0" smtClean="0"/>
              <a:t>3. </a:t>
            </a:r>
            <a:r>
              <a:rPr lang="en-US" dirty="0" err="1" smtClean="0"/>
              <a:t>Topologi</a:t>
            </a:r>
            <a:r>
              <a:rPr lang="en-US" dirty="0" smtClean="0"/>
              <a:t/>
            </a:r>
            <a:br>
              <a:rPr lang="en-US" dirty="0" smtClean="0"/>
            </a:br>
            <a:r>
              <a:rPr lang="en-US" dirty="0" err="1" smtClean="0"/>
              <a:t>Pedesaan</a:t>
            </a:r>
            <a:endParaRPr dirty="0"/>
          </a:p>
        </p:txBody>
      </p:sp>
      <p:grpSp>
        <p:nvGrpSpPr>
          <p:cNvPr id="1053" name="Google Shape;1053;p35"/>
          <p:cNvGrpSpPr/>
          <p:nvPr/>
        </p:nvGrpSpPr>
        <p:grpSpPr>
          <a:xfrm>
            <a:off x="6548273" y="1385475"/>
            <a:ext cx="1875837" cy="176025"/>
            <a:chOff x="4345425" y="2175475"/>
            <a:chExt cx="800750" cy="176025"/>
          </a:xfrm>
        </p:grpSpPr>
        <p:sp>
          <p:nvSpPr>
            <p:cNvPr id="1054" name="Google Shape;1054;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056;p35"/>
          <p:cNvSpPr txBox="1">
            <a:spLocks noGrp="1"/>
          </p:cNvSpPr>
          <p:nvPr>
            <p:ph type="subTitle" idx="1"/>
          </p:nvPr>
        </p:nvSpPr>
        <p:spPr>
          <a:xfrm>
            <a:off x="523460" y="1657350"/>
            <a:ext cx="4962940" cy="735306"/>
          </a:xfrm>
          <a:prstGeom prst="rect">
            <a:avLst/>
          </a:prstGeom>
        </p:spPr>
        <p:txBody>
          <a:bodyPr spcFirstLastPara="1" wrap="square" lIns="91425" tIns="91425" rIns="91425" bIns="91425" anchor="ctr" anchorCtr="0">
            <a:noAutofit/>
          </a:bodyPr>
          <a:lstStyle/>
          <a:p>
            <a:pPr marL="0" indent="0">
              <a:buNone/>
            </a:pPr>
            <a:r>
              <a:rPr lang="en-US" b="1" dirty="0" smtClean="0">
                <a:solidFill>
                  <a:schemeClr val="tx1"/>
                </a:solidFill>
              </a:rPr>
              <a:t>a. </a:t>
            </a:r>
            <a:r>
              <a:rPr lang="id-ID" b="1" dirty="0" smtClean="0">
                <a:solidFill>
                  <a:schemeClr val="tx1"/>
                </a:solidFill>
              </a:rPr>
              <a:t>Dari </a:t>
            </a:r>
            <a:r>
              <a:rPr lang="id-ID" b="1" dirty="0">
                <a:solidFill>
                  <a:schemeClr val="tx1"/>
                </a:solidFill>
              </a:rPr>
              <a:t>segi kegiatan pokok untuk memenuhi kebutuhan </a:t>
            </a:r>
            <a:r>
              <a:rPr lang="id-ID" b="1" dirty="0" smtClean="0">
                <a:solidFill>
                  <a:schemeClr val="tx1"/>
                </a:solidFill>
              </a:rPr>
              <a:t>sehari-hari</a:t>
            </a:r>
            <a:endParaRPr lang="en-US" b="1" dirty="0">
              <a:solidFill>
                <a:schemeClr val="tx1"/>
              </a:solidFill>
            </a:endParaRPr>
          </a:p>
        </p:txBody>
      </p:sp>
      <p:grpSp>
        <p:nvGrpSpPr>
          <p:cNvPr id="1057" name="Google Shape;1057;p35"/>
          <p:cNvGrpSpPr/>
          <p:nvPr/>
        </p:nvGrpSpPr>
        <p:grpSpPr>
          <a:xfrm>
            <a:off x="5204143" y="944575"/>
            <a:ext cx="3220056" cy="176025"/>
            <a:chOff x="4345425" y="2175475"/>
            <a:chExt cx="800750" cy="176025"/>
          </a:xfrm>
        </p:grpSpPr>
        <p:sp>
          <p:nvSpPr>
            <p:cNvPr id="1058" name="Google Shape;1058;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5"/>
          <p:cNvGrpSpPr/>
          <p:nvPr/>
        </p:nvGrpSpPr>
        <p:grpSpPr>
          <a:xfrm rot="10800000">
            <a:off x="3855903" y="605787"/>
            <a:ext cx="806657" cy="421744"/>
            <a:chOff x="1822875" y="1377000"/>
            <a:chExt cx="548075" cy="286550"/>
          </a:xfrm>
        </p:grpSpPr>
        <p:sp>
          <p:nvSpPr>
            <p:cNvPr id="1067" name="Google Shape;1067;p3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15" y="2451635"/>
            <a:ext cx="2404485" cy="14720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2439796"/>
            <a:ext cx="2232873" cy="14957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507" y="2451635"/>
            <a:ext cx="2256211" cy="1506021"/>
          </a:xfrm>
          <a:prstGeom prst="rect">
            <a:avLst/>
          </a:prstGeom>
        </p:spPr>
      </p:pic>
      <p:grpSp>
        <p:nvGrpSpPr>
          <p:cNvPr id="23" name="Google Shape;943;p33"/>
          <p:cNvGrpSpPr/>
          <p:nvPr/>
        </p:nvGrpSpPr>
        <p:grpSpPr>
          <a:xfrm rot="474737">
            <a:off x="868734" y="4005417"/>
            <a:ext cx="2049331" cy="585348"/>
            <a:chOff x="4345425" y="2175475"/>
            <a:chExt cx="800750" cy="176025"/>
          </a:xfrm>
        </p:grpSpPr>
        <p:sp>
          <p:nvSpPr>
            <p:cNvPr id="24" name="Google Shape;944;p3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5;p3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946;p33"/>
          <p:cNvSpPr txBox="1">
            <a:spLocks/>
          </p:cNvSpPr>
          <p:nvPr/>
        </p:nvSpPr>
        <p:spPr>
          <a:xfrm>
            <a:off x="152400" y="4019550"/>
            <a:ext cx="2548200" cy="461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r>
              <a:rPr lang="en-US" sz="1800" dirty="0" err="1" smtClean="0"/>
              <a:t>Desa</a:t>
            </a:r>
            <a:r>
              <a:rPr lang="en-US" sz="1800" dirty="0" smtClean="0"/>
              <a:t> </a:t>
            </a:r>
            <a:r>
              <a:rPr lang="en-US" sz="1800" dirty="0" err="1" smtClean="0"/>
              <a:t>Pertanian</a:t>
            </a:r>
            <a:endParaRPr lang="en-US" sz="1800" dirty="0"/>
          </a:p>
        </p:txBody>
      </p:sp>
      <p:grpSp>
        <p:nvGrpSpPr>
          <p:cNvPr id="27" name="Google Shape;943;p33"/>
          <p:cNvGrpSpPr/>
          <p:nvPr/>
        </p:nvGrpSpPr>
        <p:grpSpPr>
          <a:xfrm rot="474737">
            <a:off x="3688134" y="4005417"/>
            <a:ext cx="2049331" cy="585348"/>
            <a:chOff x="4345425" y="2175475"/>
            <a:chExt cx="800750" cy="176025"/>
          </a:xfrm>
        </p:grpSpPr>
        <p:sp>
          <p:nvSpPr>
            <p:cNvPr id="28" name="Google Shape;944;p3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45;p3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946;p33"/>
          <p:cNvSpPr txBox="1">
            <a:spLocks/>
          </p:cNvSpPr>
          <p:nvPr/>
        </p:nvSpPr>
        <p:spPr>
          <a:xfrm>
            <a:off x="2862000" y="4019550"/>
            <a:ext cx="2548200" cy="461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r>
              <a:rPr lang="en-US" sz="1800" dirty="0" err="1" smtClean="0"/>
              <a:t>Desa</a:t>
            </a:r>
            <a:r>
              <a:rPr lang="en-US" sz="1800" dirty="0" smtClean="0"/>
              <a:t> </a:t>
            </a:r>
            <a:r>
              <a:rPr lang="en-US" sz="1800" dirty="0" err="1" smtClean="0"/>
              <a:t>Industri</a:t>
            </a:r>
            <a:endParaRPr lang="en-US" sz="1800" dirty="0"/>
          </a:p>
        </p:txBody>
      </p:sp>
      <p:grpSp>
        <p:nvGrpSpPr>
          <p:cNvPr id="31" name="Google Shape;943;p33"/>
          <p:cNvGrpSpPr/>
          <p:nvPr/>
        </p:nvGrpSpPr>
        <p:grpSpPr>
          <a:xfrm rot="474737">
            <a:off x="6507534" y="3981735"/>
            <a:ext cx="2049331" cy="585348"/>
            <a:chOff x="4345425" y="2175475"/>
            <a:chExt cx="800750" cy="176025"/>
          </a:xfrm>
        </p:grpSpPr>
        <p:sp>
          <p:nvSpPr>
            <p:cNvPr id="32" name="Google Shape;944;p3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5;p3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46;p33"/>
          <p:cNvSpPr txBox="1">
            <a:spLocks/>
          </p:cNvSpPr>
          <p:nvPr/>
        </p:nvSpPr>
        <p:spPr>
          <a:xfrm>
            <a:off x="5638800" y="4015050"/>
            <a:ext cx="2548200" cy="461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r>
              <a:rPr lang="en-US" sz="1800" dirty="0" err="1" smtClean="0"/>
              <a:t>Desa</a:t>
            </a:r>
            <a:r>
              <a:rPr lang="en-US" sz="1800" dirty="0" smtClean="0"/>
              <a:t> </a:t>
            </a:r>
            <a:r>
              <a:rPr lang="en-US" sz="1800" dirty="0" err="1" smtClean="0"/>
              <a:t>Nelayan</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48" name="Google Shape;1148;p37"/>
          <p:cNvSpPr txBox="1">
            <a:spLocks noGrp="1"/>
          </p:cNvSpPr>
          <p:nvPr>
            <p:ph type="subTitle" idx="4"/>
          </p:nvPr>
        </p:nvSpPr>
        <p:spPr>
          <a:xfrm>
            <a:off x="304800" y="827850"/>
            <a:ext cx="3429000" cy="1134300"/>
          </a:xfrm>
          <a:prstGeom prst="rect">
            <a:avLst/>
          </a:prstGeom>
        </p:spPr>
        <p:txBody>
          <a:bodyPr spcFirstLastPara="1" wrap="square" lIns="91425" tIns="91425" rIns="91425" bIns="91425" anchor="t" anchorCtr="0">
            <a:noAutofit/>
          </a:bodyPr>
          <a:lstStyle/>
          <a:p>
            <a:pPr marL="0" lvl="0" indent="0"/>
            <a:r>
              <a:rPr lang="en-US" b="1" dirty="0" smtClean="0">
                <a:solidFill>
                  <a:schemeClr val="tx1"/>
                </a:solidFill>
              </a:rPr>
              <a:t>b. </a:t>
            </a:r>
            <a:r>
              <a:rPr lang="id-ID" b="1" dirty="0" smtClean="0">
                <a:solidFill>
                  <a:schemeClr val="tx1"/>
                </a:solidFill>
              </a:rPr>
              <a:t>Dari </a:t>
            </a:r>
            <a:r>
              <a:rPr lang="id-ID" b="1" dirty="0">
                <a:solidFill>
                  <a:schemeClr val="tx1"/>
                </a:solidFill>
              </a:rPr>
              <a:t>segi pola </a:t>
            </a:r>
            <a:r>
              <a:rPr lang="id-ID" b="1" dirty="0" smtClean="0">
                <a:solidFill>
                  <a:schemeClr val="tx1"/>
                </a:solidFill>
              </a:rPr>
              <a:t>pemukiman</a:t>
            </a:r>
            <a:endParaRPr lang="en-US" b="1" dirty="0" smtClean="0">
              <a:solidFill>
                <a:schemeClr val="tx1"/>
              </a:solidFill>
            </a:endParaRPr>
          </a:p>
          <a:p>
            <a:pPr marL="0" lvl="0" indent="0"/>
            <a:endParaRPr lang="en-US" dirty="0" smtClean="0"/>
          </a:p>
          <a:p>
            <a:pPr marL="285750" lvl="0" indent="-285750">
              <a:buFont typeface="Wingdings" pitchFamily="2" charset="2"/>
              <a:buChar char="v"/>
            </a:pPr>
            <a:r>
              <a:rPr lang="en-US" dirty="0" smtClean="0"/>
              <a:t>Farm Village Type</a:t>
            </a:r>
          </a:p>
          <a:p>
            <a:pPr marL="285750" lvl="0" indent="-285750">
              <a:buFont typeface="Wingdings" pitchFamily="2" charset="2"/>
              <a:buChar char="v"/>
            </a:pPr>
            <a:r>
              <a:rPr lang="en-US" dirty="0" smtClean="0"/>
              <a:t>Nebulous Farm Village Type</a:t>
            </a:r>
          </a:p>
          <a:p>
            <a:pPr marL="285750" lvl="0" indent="-285750">
              <a:buFont typeface="Wingdings" pitchFamily="2" charset="2"/>
              <a:buChar char="v"/>
            </a:pPr>
            <a:r>
              <a:rPr lang="en-US" dirty="0" smtClean="0"/>
              <a:t>Arranged Isolated Farm Village Type</a:t>
            </a:r>
          </a:p>
          <a:p>
            <a:pPr marL="285750" lvl="0" indent="-285750">
              <a:buFont typeface="Wingdings" pitchFamily="2" charset="2"/>
              <a:buChar char="v"/>
            </a:pPr>
            <a:r>
              <a:rPr lang="en-US" dirty="0" smtClean="0"/>
              <a:t>Pure Isolated Farm Village Type</a:t>
            </a:r>
            <a:endParaRPr dirty="0"/>
          </a:p>
        </p:txBody>
      </p:sp>
      <p:sp>
        <p:nvSpPr>
          <p:cNvPr id="1150" name="Google Shape;1150;p37"/>
          <p:cNvSpPr txBox="1">
            <a:spLocks noGrp="1"/>
          </p:cNvSpPr>
          <p:nvPr>
            <p:ph type="subTitle" idx="5"/>
          </p:nvPr>
        </p:nvSpPr>
        <p:spPr>
          <a:xfrm>
            <a:off x="5257800" y="742950"/>
            <a:ext cx="3220870" cy="1134300"/>
          </a:xfrm>
          <a:prstGeom prst="rect">
            <a:avLst/>
          </a:prstGeom>
        </p:spPr>
        <p:txBody>
          <a:bodyPr spcFirstLastPara="1" wrap="square" lIns="91425" tIns="91425" rIns="91425" bIns="91425" anchor="t" anchorCtr="0">
            <a:noAutofit/>
          </a:bodyPr>
          <a:lstStyle/>
          <a:p>
            <a:pPr marL="0" indent="0"/>
            <a:r>
              <a:rPr lang="en-US" b="1" dirty="0" smtClean="0">
                <a:solidFill>
                  <a:schemeClr val="tx1"/>
                </a:solidFill>
              </a:rPr>
              <a:t>c. </a:t>
            </a:r>
            <a:r>
              <a:rPr lang="id-ID" b="1" dirty="0" smtClean="0">
                <a:solidFill>
                  <a:schemeClr val="tx1"/>
                </a:solidFill>
              </a:rPr>
              <a:t>Dari </a:t>
            </a:r>
            <a:r>
              <a:rPr lang="id-ID" b="1" dirty="0">
                <a:solidFill>
                  <a:schemeClr val="tx1"/>
                </a:solidFill>
              </a:rPr>
              <a:t>segi perkembangan </a:t>
            </a:r>
            <a:r>
              <a:rPr lang="id-ID" b="1" dirty="0" smtClean="0">
                <a:solidFill>
                  <a:schemeClr val="tx1"/>
                </a:solidFill>
              </a:rPr>
              <a:t>masyarakat</a:t>
            </a:r>
            <a:endParaRPr lang="en-US" b="1" dirty="0">
              <a:solidFill>
                <a:schemeClr val="tx1"/>
              </a:solidFill>
            </a:endParaRPr>
          </a:p>
          <a:p>
            <a:pPr marL="0" indent="0"/>
            <a:endParaRPr lang="en-US" b="1" dirty="0" smtClean="0">
              <a:solidFill>
                <a:schemeClr val="tx1"/>
              </a:solidFill>
            </a:endParaRPr>
          </a:p>
          <a:p>
            <a:pPr marL="285750" indent="-285750">
              <a:buFont typeface="Wingdings" pitchFamily="2" charset="2"/>
              <a:buChar char="ü"/>
            </a:pPr>
            <a:r>
              <a:rPr lang="en-US" dirty="0" err="1" smtClean="0">
                <a:solidFill>
                  <a:schemeClr val="bg2"/>
                </a:solidFill>
              </a:rPr>
              <a:t>Desa</a:t>
            </a:r>
            <a:r>
              <a:rPr lang="en-US" dirty="0" smtClean="0">
                <a:solidFill>
                  <a:schemeClr val="bg2"/>
                </a:solidFill>
              </a:rPr>
              <a:t> </a:t>
            </a:r>
            <a:r>
              <a:rPr lang="en-US" dirty="0" err="1" smtClean="0">
                <a:solidFill>
                  <a:schemeClr val="bg2"/>
                </a:solidFill>
              </a:rPr>
              <a:t>Tradisional</a:t>
            </a:r>
            <a:endParaRPr lang="en-US" dirty="0" smtClean="0">
              <a:solidFill>
                <a:schemeClr val="bg2"/>
              </a:solidFill>
            </a:endParaRPr>
          </a:p>
          <a:p>
            <a:pPr marL="285750" indent="-285750">
              <a:buFont typeface="Wingdings" pitchFamily="2" charset="2"/>
              <a:buChar char="ü"/>
            </a:pPr>
            <a:r>
              <a:rPr lang="en-US" dirty="0" err="1" smtClean="0">
                <a:solidFill>
                  <a:schemeClr val="bg2"/>
                </a:solidFill>
              </a:rPr>
              <a:t>Desa</a:t>
            </a:r>
            <a:r>
              <a:rPr lang="en-US" dirty="0" smtClean="0">
                <a:solidFill>
                  <a:schemeClr val="bg2"/>
                </a:solidFill>
              </a:rPr>
              <a:t> </a:t>
            </a:r>
            <a:r>
              <a:rPr lang="en-US" dirty="0" err="1" smtClean="0">
                <a:solidFill>
                  <a:schemeClr val="bg2"/>
                </a:solidFill>
              </a:rPr>
              <a:t>Swadaya</a:t>
            </a:r>
            <a:endParaRPr lang="en-US" dirty="0" smtClean="0">
              <a:solidFill>
                <a:schemeClr val="bg2"/>
              </a:solidFill>
            </a:endParaRPr>
          </a:p>
          <a:p>
            <a:pPr marL="285750" indent="-285750">
              <a:buFont typeface="Wingdings" pitchFamily="2" charset="2"/>
              <a:buChar char="ü"/>
            </a:pPr>
            <a:r>
              <a:rPr lang="en-US" dirty="0" err="1" smtClean="0">
                <a:solidFill>
                  <a:schemeClr val="bg2"/>
                </a:solidFill>
              </a:rPr>
              <a:t>Desa</a:t>
            </a:r>
            <a:r>
              <a:rPr lang="en-US" dirty="0" smtClean="0">
                <a:solidFill>
                  <a:schemeClr val="bg2"/>
                </a:solidFill>
              </a:rPr>
              <a:t> </a:t>
            </a:r>
            <a:r>
              <a:rPr lang="en-US" dirty="0" err="1" smtClean="0">
                <a:solidFill>
                  <a:schemeClr val="bg2"/>
                </a:solidFill>
              </a:rPr>
              <a:t>Swakarya</a:t>
            </a:r>
            <a:endParaRPr lang="en-US" dirty="0" smtClean="0">
              <a:solidFill>
                <a:schemeClr val="bg2"/>
              </a:solidFill>
            </a:endParaRPr>
          </a:p>
          <a:p>
            <a:pPr marL="285750" indent="-285750">
              <a:buFont typeface="Wingdings" pitchFamily="2" charset="2"/>
              <a:buChar char="ü"/>
            </a:pPr>
            <a:r>
              <a:rPr lang="en-US" dirty="0" err="1" smtClean="0">
                <a:solidFill>
                  <a:schemeClr val="bg2"/>
                </a:solidFill>
              </a:rPr>
              <a:t>Desa</a:t>
            </a:r>
            <a:r>
              <a:rPr lang="en-US" dirty="0" smtClean="0">
                <a:solidFill>
                  <a:schemeClr val="bg2"/>
                </a:solidFill>
              </a:rPr>
              <a:t> </a:t>
            </a:r>
            <a:r>
              <a:rPr lang="en-US" dirty="0" err="1" smtClean="0">
                <a:solidFill>
                  <a:schemeClr val="bg2"/>
                </a:solidFill>
              </a:rPr>
              <a:t>Swasembada</a:t>
            </a:r>
            <a:endParaRPr lang="en-US" dirty="0">
              <a:solidFill>
                <a:schemeClr val="bg2"/>
              </a:solidFill>
            </a:endParaRPr>
          </a:p>
        </p:txBody>
      </p:sp>
      <p:grpSp>
        <p:nvGrpSpPr>
          <p:cNvPr id="1151" name="Google Shape;1151;p37"/>
          <p:cNvGrpSpPr/>
          <p:nvPr/>
        </p:nvGrpSpPr>
        <p:grpSpPr>
          <a:xfrm rot="2061578">
            <a:off x="7778245" y="309324"/>
            <a:ext cx="843208" cy="402216"/>
            <a:chOff x="-583650" y="3109250"/>
            <a:chExt cx="570275" cy="272025"/>
          </a:xfrm>
        </p:grpSpPr>
        <p:sp>
          <p:nvSpPr>
            <p:cNvPr id="1152" name="Google Shape;1152;p37"/>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37"/>
          <p:cNvGrpSpPr/>
          <p:nvPr/>
        </p:nvGrpSpPr>
        <p:grpSpPr>
          <a:xfrm>
            <a:off x="7840615" y="4679711"/>
            <a:ext cx="1745583" cy="230173"/>
            <a:chOff x="1394800" y="3522000"/>
            <a:chExt cx="1048650" cy="138275"/>
          </a:xfrm>
        </p:grpSpPr>
        <p:sp>
          <p:nvSpPr>
            <p:cNvPr id="1166" name="Google Shape;1166;p37"/>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Apa Perbedaan Desa Swadaya, Swakarya dan Swasemb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257550"/>
            <a:ext cx="2062192" cy="13455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sa-Desa Tradisional Indonesia Yang Mendunia | :Dagelan | LINE TO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083" y="2724150"/>
            <a:ext cx="2036844" cy="12872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RTAL GEOGRAFI : Klasifikasi Desa Berdasarkan Pola Pemuki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871196"/>
            <a:ext cx="3314534" cy="1827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grpSp>
        <p:nvGrpSpPr>
          <p:cNvPr id="2408" name="Google Shape;2408;p57"/>
          <p:cNvGrpSpPr/>
          <p:nvPr/>
        </p:nvGrpSpPr>
        <p:grpSpPr>
          <a:xfrm rot="834041">
            <a:off x="1132637" y="1867760"/>
            <a:ext cx="1058935" cy="585362"/>
            <a:chOff x="4345425" y="2175475"/>
            <a:chExt cx="800750" cy="176025"/>
          </a:xfrm>
        </p:grpSpPr>
        <p:sp>
          <p:nvSpPr>
            <p:cNvPr id="2409" name="Google Shape;2409;p5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57"/>
          <p:cNvGrpSpPr/>
          <p:nvPr/>
        </p:nvGrpSpPr>
        <p:grpSpPr>
          <a:xfrm rot="834077">
            <a:off x="6850478" y="1893233"/>
            <a:ext cx="1195543" cy="585362"/>
            <a:chOff x="4345425" y="2175475"/>
            <a:chExt cx="800750" cy="176025"/>
          </a:xfrm>
        </p:grpSpPr>
        <p:sp>
          <p:nvSpPr>
            <p:cNvPr id="2412" name="Google Shape;2412;p5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4" name="Google Shape;2414;p57"/>
          <p:cNvGrpSpPr/>
          <p:nvPr/>
        </p:nvGrpSpPr>
        <p:grpSpPr>
          <a:xfrm rot="340145">
            <a:off x="3503880" y="1808468"/>
            <a:ext cx="2078423" cy="585858"/>
            <a:chOff x="4345425" y="2175475"/>
            <a:chExt cx="800750" cy="176025"/>
          </a:xfrm>
        </p:grpSpPr>
        <p:sp>
          <p:nvSpPr>
            <p:cNvPr id="2415" name="Google Shape;2415;p5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AFFCA">
                <a:alpha val="4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7" name="Google Shape;2417;p57"/>
          <p:cNvSpPr txBox="1"/>
          <p:nvPr/>
        </p:nvSpPr>
        <p:spPr>
          <a:xfrm>
            <a:off x="6256800" y="1877228"/>
            <a:ext cx="2506200" cy="40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dk1"/>
                </a:solidFill>
                <a:latin typeface="Itim"/>
                <a:ea typeface="Itim"/>
                <a:cs typeface="Itim"/>
                <a:sym typeface="Itim"/>
              </a:rPr>
              <a:t>3.</a:t>
            </a:r>
            <a:endParaRPr sz="2000" b="1" dirty="0">
              <a:solidFill>
                <a:schemeClr val="dk1"/>
              </a:solidFill>
              <a:latin typeface="Itim"/>
              <a:ea typeface="Itim"/>
              <a:cs typeface="Itim"/>
              <a:sym typeface="Itim"/>
            </a:endParaRPr>
          </a:p>
        </p:txBody>
      </p:sp>
      <p:sp>
        <p:nvSpPr>
          <p:cNvPr id="2418" name="Google Shape;2418;p57"/>
          <p:cNvSpPr txBox="1"/>
          <p:nvPr/>
        </p:nvSpPr>
        <p:spPr>
          <a:xfrm>
            <a:off x="409006" y="1881207"/>
            <a:ext cx="2506200" cy="40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dk1"/>
                </a:solidFill>
                <a:latin typeface="Itim"/>
                <a:ea typeface="Itim"/>
                <a:cs typeface="Itim"/>
                <a:sym typeface="Itim"/>
              </a:rPr>
              <a:t>1.</a:t>
            </a:r>
            <a:endParaRPr sz="2000" b="1" dirty="0">
              <a:solidFill>
                <a:schemeClr val="dk1"/>
              </a:solidFill>
              <a:latin typeface="Itim"/>
              <a:ea typeface="Itim"/>
              <a:cs typeface="Itim"/>
              <a:sym typeface="Itim"/>
            </a:endParaRPr>
          </a:p>
        </p:txBody>
      </p:sp>
      <p:sp>
        <p:nvSpPr>
          <p:cNvPr id="2419" name="Google Shape;2419;p57"/>
          <p:cNvSpPr txBox="1"/>
          <p:nvPr/>
        </p:nvSpPr>
        <p:spPr>
          <a:xfrm>
            <a:off x="3242419" y="1898546"/>
            <a:ext cx="2506200" cy="40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dk1"/>
                </a:solidFill>
                <a:latin typeface="Itim"/>
                <a:ea typeface="Itim"/>
                <a:cs typeface="Itim"/>
                <a:sym typeface="Itim"/>
              </a:rPr>
              <a:t>2. </a:t>
            </a:r>
            <a:endParaRPr sz="2000" b="1" dirty="0">
              <a:solidFill>
                <a:schemeClr val="dk1"/>
              </a:solidFill>
              <a:latin typeface="Itim"/>
              <a:ea typeface="Itim"/>
              <a:cs typeface="Itim"/>
              <a:sym typeface="Itim"/>
            </a:endParaRPr>
          </a:p>
        </p:txBody>
      </p:sp>
      <p:sp>
        <p:nvSpPr>
          <p:cNvPr id="2420" name="Google Shape;2420;p57"/>
          <p:cNvSpPr txBox="1">
            <a:spLocks noGrp="1"/>
          </p:cNvSpPr>
          <p:nvPr>
            <p:ph type="title"/>
          </p:nvPr>
        </p:nvSpPr>
        <p:spPr>
          <a:xfrm>
            <a:off x="3657600" y="133350"/>
            <a:ext cx="4766400" cy="4887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US" dirty="0" smtClean="0"/>
              <a:t>4. </a:t>
            </a:r>
            <a:r>
              <a:rPr lang="en-US" dirty="0" err="1" smtClean="0"/>
              <a:t>Karakteristik</a:t>
            </a:r>
            <a:r>
              <a:rPr lang="en-US" dirty="0" smtClean="0"/>
              <a:t> </a:t>
            </a:r>
            <a:r>
              <a:rPr lang="en-US" dirty="0" err="1" smtClean="0"/>
              <a:t>Pedesaan</a:t>
            </a:r>
            <a:endParaRPr dirty="0"/>
          </a:p>
        </p:txBody>
      </p:sp>
      <p:sp>
        <p:nvSpPr>
          <p:cNvPr id="2421" name="Google Shape;2421;p57"/>
          <p:cNvSpPr txBox="1"/>
          <p:nvPr/>
        </p:nvSpPr>
        <p:spPr>
          <a:xfrm>
            <a:off x="2963397" y="2274450"/>
            <a:ext cx="3064244" cy="906900"/>
          </a:xfrm>
          <a:prstGeom prst="rect">
            <a:avLst/>
          </a:prstGeom>
          <a:noFill/>
          <a:ln>
            <a:noFill/>
          </a:ln>
        </p:spPr>
        <p:txBody>
          <a:bodyPr spcFirstLastPara="1" wrap="square" lIns="91425" tIns="91425" rIns="91425" bIns="91425" anchor="t" anchorCtr="0">
            <a:noAutofit/>
          </a:bodyPr>
          <a:lstStyle/>
          <a:p>
            <a:pPr lvl="0" algn="ctr"/>
            <a:r>
              <a:rPr lang="id-ID" sz="1600" dirty="0"/>
              <a:t>Kehidupan di desa lebih menekankan keterlibatan anggota keluarga dalam kegiatan pertanian untuk memenuhi kebutuhan ekonomi rumah tangga. </a:t>
            </a:r>
            <a:endParaRPr sz="1600" dirty="0">
              <a:solidFill>
                <a:schemeClr val="dk2"/>
              </a:solidFill>
              <a:latin typeface="Muli"/>
              <a:ea typeface="Muli"/>
              <a:cs typeface="Muli"/>
              <a:sym typeface="Muli"/>
            </a:endParaRPr>
          </a:p>
        </p:txBody>
      </p:sp>
      <p:sp>
        <p:nvSpPr>
          <p:cNvPr id="2422" name="Google Shape;2422;p57"/>
          <p:cNvSpPr txBox="1"/>
          <p:nvPr/>
        </p:nvSpPr>
        <p:spPr>
          <a:xfrm>
            <a:off x="6140342" y="2266950"/>
            <a:ext cx="2654205" cy="906900"/>
          </a:xfrm>
          <a:prstGeom prst="rect">
            <a:avLst/>
          </a:prstGeom>
          <a:noFill/>
          <a:ln>
            <a:noFill/>
          </a:ln>
        </p:spPr>
        <p:txBody>
          <a:bodyPr spcFirstLastPara="1" wrap="square" lIns="91425" tIns="91425" rIns="91425" bIns="91425" anchor="t" anchorCtr="0">
            <a:noAutofit/>
          </a:bodyPr>
          <a:lstStyle/>
          <a:p>
            <a:pPr algn="ctr"/>
            <a:r>
              <a:rPr lang="id-ID" sz="1600" dirty="0"/>
              <a:t>Faktor geografis sangat berpengaruh terhadap kehidupan bermasyarakat, misalnya adanya keterikatan, anggota masyarakat dengan tanah atau desa kelahirannya.</a:t>
            </a:r>
            <a:endParaRPr lang="en-US" sz="1600" dirty="0"/>
          </a:p>
          <a:p>
            <a:pPr marL="0" lvl="0" indent="0" algn="ctr" rtl="0">
              <a:spcBef>
                <a:spcPts val="0"/>
              </a:spcBef>
              <a:spcAft>
                <a:spcPts val="0"/>
              </a:spcAft>
              <a:buNone/>
            </a:pPr>
            <a:endParaRPr sz="1600" dirty="0">
              <a:solidFill>
                <a:schemeClr val="dk2"/>
              </a:solidFill>
              <a:latin typeface="Muli"/>
              <a:ea typeface="Muli"/>
              <a:cs typeface="Muli"/>
              <a:sym typeface="Muli"/>
            </a:endParaRPr>
          </a:p>
        </p:txBody>
      </p:sp>
      <p:sp>
        <p:nvSpPr>
          <p:cNvPr id="2423" name="Google Shape;2423;p57"/>
          <p:cNvSpPr txBox="1"/>
          <p:nvPr/>
        </p:nvSpPr>
        <p:spPr>
          <a:xfrm>
            <a:off x="462485" y="2274450"/>
            <a:ext cx="2382900" cy="906900"/>
          </a:xfrm>
          <a:prstGeom prst="rect">
            <a:avLst/>
          </a:prstGeom>
          <a:noFill/>
          <a:ln>
            <a:noFill/>
          </a:ln>
        </p:spPr>
        <p:txBody>
          <a:bodyPr spcFirstLastPara="1" wrap="square" lIns="91425" tIns="91425" rIns="91425" bIns="91425" anchor="t" anchorCtr="0">
            <a:noAutofit/>
          </a:bodyPr>
          <a:lstStyle/>
          <a:p>
            <a:pPr lvl="0" algn="ctr"/>
            <a:r>
              <a:rPr lang="id-ID" sz="1600" dirty="0"/>
              <a:t>Mereka memiliki sifat yang homogen dalam hal mata pencaharian, nilai-nilai budaya, sikap dan tingkah laku.</a:t>
            </a:r>
            <a:endParaRPr sz="1600" dirty="0">
              <a:solidFill>
                <a:schemeClr val="dk2"/>
              </a:solidFill>
              <a:latin typeface="Muli"/>
              <a:ea typeface="Muli"/>
              <a:cs typeface="Muli"/>
              <a:sym typeface="Muli"/>
            </a:endParaRPr>
          </a:p>
        </p:txBody>
      </p:sp>
      <p:sp>
        <p:nvSpPr>
          <p:cNvPr id="2424" name="Google Shape;2424;p57"/>
          <p:cNvSpPr/>
          <p:nvPr/>
        </p:nvSpPr>
        <p:spPr>
          <a:xfrm>
            <a:off x="4160510" y="1338782"/>
            <a:ext cx="496125" cy="459050"/>
          </a:xfrm>
          <a:custGeom>
            <a:avLst/>
            <a:gdLst/>
            <a:ahLst/>
            <a:cxnLst/>
            <a:rect l="l" t="t" r="r" b="b"/>
            <a:pathLst>
              <a:path w="19845" h="18362" extrusionOk="0">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7"/>
          <p:cNvSpPr/>
          <p:nvPr/>
        </p:nvSpPr>
        <p:spPr>
          <a:xfrm>
            <a:off x="7219383" y="1352550"/>
            <a:ext cx="496125" cy="459050"/>
          </a:xfrm>
          <a:custGeom>
            <a:avLst/>
            <a:gdLst/>
            <a:ahLst/>
            <a:cxnLst/>
            <a:rect l="l" t="t" r="r" b="b"/>
            <a:pathLst>
              <a:path w="19845" h="18362" extrusionOk="0">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7"/>
          <p:cNvSpPr/>
          <p:nvPr/>
        </p:nvSpPr>
        <p:spPr>
          <a:xfrm>
            <a:off x="1384915" y="1361444"/>
            <a:ext cx="496125" cy="459050"/>
          </a:xfrm>
          <a:custGeom>
            <a:avLst/>
            <a:gdLst/>
            <a:ahLst/>
            <a:cxnLst/>
            <a:rect l="l" t="t" r="r" b="b"/>
            <a:pathLst>
              <a:path w="19845" h="18362" extrusionOk="0">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7" name="Google Shape;2427;p57"/>
          <p:cNvGrpSpPr/>
          <p:nvPr/>
        </p:nvGrpSpPr>
        <p:grpSpPr>
          <a:xfrm flipH="1">
            <a:off x="4743500" y="590550"/>
            <a:ext cx="3680494" cy="505250"/>
            <a:chOff x="4345425" y="2175475"/>
            <a:chExt cx="800750" cy="176025"/>
          </a:xfrm>
        </p:grpSpPr>
        <p:sp>
          <p:nvSpPr>
            <p:cNvPr id="2428" name="Google Shape;2428;p5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57"/>
          <p:cNvGrpSpPr/>
          <p:nvPr/>
        </p:nvGrpSpPr>
        <p:grpSpPr>
          <a:xfrm>
            <a:off x="-152797" y="472609"/>
            <a:ext cx="1745583" cy="230173"/>
            <a:chOff x="1394800" y="3522000"/>
            <a:chExt cx="1048650" cy="138275"/>
          </a:xfrm>
        </p:grpSpPr>
        <p:sp>
          <p:nvSpPr>
            <p:cNvPr id="2431" name="Google Shape;2431;p57"/>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7"/>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7"/>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7"/>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7"/>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7"/>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7"/>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7"/>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7"/>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nline Notebook by Slidesgo">
  <a:themeElements>
    <a:clrScheme name="Simple Light">
      <a:dk1>
        <a:srgbClr val="70B499"/>
      </a:dk1>
      <a:lt1>
        <a:srgbClr val="FFFFFF"/>
      </a:lt1>
      <a:dk2>
        <a:srgbClr val="000000"/>
      </a:dk2>
      <a:lt2>
        <a:srgbClr val="EEEEEE"/>
      </a:lt2>
      <a:accent1>
        <a:srgbClr val="8ADEBD"/>
      </a:accent1>
      <a:accent2>
        <a:srgbClr val="CAFFCA"/>
      </a:accent2>
      <a:accent3>
        <a:srgbClr val="AAFFE0"/>
      </a:accent3>
      <a:accent4>
        <a:srgbClr val="A8E3D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689</Words>
  <Application>Microsoft Office PowerPoint</Application>
  <PresentationFormat>On-screen Show (16:9)</PresentationFormat>
  <Paragraphs>64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Itim</vt:lpstr>
      <vt:lpstr>Muli</vt:lpstr>
      <vt:lpstr>Wingdings</vt:lpstr>
      <vt:lpstr>Online Notebook by Slidesgo</vt:lpstr>
      <vt:lpstr>Konsep, Fungsi, dan Jenis PEDESAAN Mata Kuliah : Sejarah Pedesaan</vt:lpstr>
      <vt:lpstr>Kelompok 1 :  1. Riska Riana    2013033021 2. Ikfina Aisya Hidayat  2013033041 3. Aditya Fitrial Nugroho  2013033057 4. M. Fachrul Hidayat   2013033058 5. Afaf Nafisah    2013033059</vt:lpstr>
      <vt:lpstr>Materi Pembahasan</vt:lpstr>
      <vt:lpstr>1. Konsep  Pedesaan</vt:lpstr>
      <vt:lpstr>PowerPoint Presentation</vt:lpstr>
      <vt:lpstr>2. Fungsi Pedesaan</vt:lpstr>
      <vt:lpstr>3. Topologi Pedesaan</vt:lpstr>
      <vt:lpstr>PowerPoint Presentation</vt:lpstr>
      <vt:lpstr>4. Karakteristik Pedesaan</vt:lpstr>
      <vt:lpstr>PowerPoint Presentation</vt:lpstr>
      <vt:lpstr>Daftar Pustaka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Fungsi, dan Jenis PEDESAAN Mata Kuliah : Sejarah Pedesaan</dc:title>
  <dc:creator>ASUS</dc:creator>
  <cp:lastModifiedBy>ASUS</cp:lastModifiedBy>
  <cp:revision>11</cp:revision>
  <dcterms:modified xsi:type="dcterms:W3CDTF">2021-09-01T05:35:27Z</dcterms:modified>
</cp:coreProperties>
</file>