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0" r:id="rId2"/>
    <p:sldId id="269" r:id="rId3"/>
    <p:sldId id="270" r:id="rId4"/>
    <p:sldId id="263" r:id="rId5"/>
    <p:sldId id="268" r:id="rId6"/>
    <p:sldId id="266" r:id="rId7"/>
    <p:sldId id="267" r:id="rId8"/>
    <p:sldId id="261" r:id="rId9"/>
    <p:sldId id="257" r:id="rId10"/>
    <p:sldId id="258" r:id="rId11"/>
    <p:sldId id="25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28" autoAdjust="0"/>
  </p:normalViewPr>
  <p:slideViewPr>
    <p:cSldViewPr>
      <p:cViewPr varScale="1">
        <p:scale>
          <a:sx n="64" d="100"/>
          <a:sy n="64" d="100"/>
        </p:scale>
        <p:origin x="-148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13A946-8224-4697-BAD5-934D5CB84607}" type="datetimeFigureOut">
              <a:rPr lang="en-US" smtClean="0"/>
              <a:pPr/>
              <a:t>10/17/2016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D076E7-0222-482E-813C-3B0A7FDF315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6D076E7-0222-482E-813C-3B0A7FDF3155}"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E68389-1A6D-42EC-B875-63975B77085D}"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A4848C-33B2-4878-961C-C902CD8BA67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E68389-1A6D-42EC-B875-63975B77085D}"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A4848C-33B2-4878-961C-C902CD8BA6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E68389-1A6D-42EC-B875-63975B77085D}"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A4848C-33B2-4878-961C-C902CD8BA6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E68389-1A6D-42EC-B875-63975B77085D}"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A4848C-33B2-4878-961C-C902CD8BA67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E68389-1A6D-42EC-B875-63975B77085D}"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A4848C-33B2-4878-961C-C902CD8BA67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E68389-1A6D-42EC-B875-63975B77085D}"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A4848C-33B2-4878-961C-C902CD8BA67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E68389-1A6D-42EC-B875-63975B77085D}" type="datetimeFigureOut">
              <a:rPr lang="en-US" smtClean="0"/>
              <a:pPr/>
              <a:t>10/17/2016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A4848C-33B2-4878-961C-C902CD8BA67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E68389-1A6D-42EC-B875-63975B77085D}" type="datetimeFigureOut">
              <a:rPr lang="en-US" smtClean="0"/>
              <a:pPr/>
              <a:t>10/17/2016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A4848C-33B2-4878-961C-C902CD8BA67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E68389-1A6D-42EC-B875-63975B77085D}" type="datetimeFigureOut">
              <a:rPr lang="en-US" smtClean="0"/>
              <a:pPr/>
              <a:t>10/17/2016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A4848C-33B2-4878-961C-C902CD8BA67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68389-1A6D-42EC-B875-63975B77085D}"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A4848C-33B2-4878-961C-C902CD8BA67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68389-1A6D-42EC-B875-63975B77085D}"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A4848C-33B2-4878-961C-C902CD8BA67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E68389-1A6D-42EC-B875-63975B77085D}" type="datetimeFigureOut">
              <a:rPr lang="en-US" smtClean="0"/>
              <a:pPr/>
              <a:t>10/17/2016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A4848C-33B2-4878-961C-C902CD8BA67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4.bp.blogspot.com/-k6RKD9Ehgck/VQfxu7IppGI/AAAAAAAAAEc/ziFSaWh-I-Y/s1600/Slide1.JP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691680" y="188640"/>
            <a:ext cx="4968552"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smtClean="0"/>
              <a:t>Pengertian</a:t>
            </a:r>
            <a:r>
              <a:rPr lang="en-US" sz="2000" dirty="0" smtClean="0"/>
              <a:t> </a:t>
            </a:r>
            <a:r>
              <a:rPr lang="en-US" sz="2000" dirty="0" err="1" smtClean="0"/>
              <a:t>Narkotika</a:t>
            </a:r>
            <a:endParaRPr lang="en-US" sz="2000" dirty="0"/>
          </a:p>
        </p:txBody>
      </p:sp>
      <p:sp>
        <p:nvSpPr>
          <p:cNvPr id="6" name="Rectangle 5"/>
          <p:cNvSpPr/>
          <p:nvPr/>
        </p:nvSpPr>
        <p:spPr>
          <a:xfrm>
            <a:off x="467544" y="1628800"/>
            <a:ext cx="7704856" cy="18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err="1" smtClean="0"/>
              <a:t>narkotika</a:t>
            </a:r>
            <a:r>
              <a:rPr lang="en-US" sz="2000" dirty="0" smtClean="0"/>
              <a:t> </a:t>
            </a:r>
            <a:r>
              <a:rPr lang="en-US" sz="2000" dirty="0" err="1" smtClean="0"/>
              <a:t>menurut</a:t>
            </a:r>
            <a:r>
              <a:rPr lang="en-US" sz="2000" dirty="0" smtClean="0"/>
              <a:t> </a:t>
            </a:r>
            <a:r>
              <a:rPr lang="en-US" sz="2000" dirty="0" err="1" smtClean="0"/>
              <a:t>Undang-Undang</a:t>
            </a:r>
            <a:r>
              <a:rPr lang="en-US" sz="2000" dirty="0" smtClean="0"/>
              <a:t> </a:t>
            </a:r>
            <a:r>
              <a:rPr lang="en-US" sz="2000" dirty="0" err="1" smtClean="0"/>
              <a:t>Nomor</a:t>
            </a:r>
            <a:r>
              <a:rPr lang="en-US" sz="2000" dirty="0" smtClean="0"/>
              <a:t> 35 </a:t>
            </a:r>
            <a:r>
              <a:rPr lang="en-US" sz="2000" dirty="0" err="1" smtClean="0"/>
              <a:t>tahun</a:t>
            </a:r>
            <a:r>
              <a:rPr lang="en-US" sz="2000" dirty="0" smtClean="0"/>
              <a:t> 2009 </a:t>
            </a:r>
            <a:r>
              <a:rPr lang="en-US" sz="2000" dirty="0" err="1" smtClean="0"/>
              <a:t>tentang</a:t>
            </a:r>
            <a:r>
              <a:rPr lang="en-US" sz="2000" dirty="0" smtClean="0"/>
              <a:t> </a:t>
            </a:r>
            <a:r>
              <a:rPr lang="en-US" sz="2000" dirty="0" err="1" smtClean="0"/>
              <a:t>Narkotika</a:t>
            </a:r>
            <a:r>
              <a:rPr lang="en-US" sz="2000" dirty="0" smtClean="0"/>
              <a:t> </a:t>
            </a:r>
            <a:r>
              <a:rPr lang="en-US" sz="2000" dirty="0" err="1" smtClean="0"/>
              <a:t>Pasal</a:t>
            </a:r>
            <a:r>
              <a:rPr lang="en-US" sz="2000" dirty="0" smtClean="0"/>
              <a:t> 1 </a:t>
            </a:r>
            <a:r>
              <a:rPr lang="en-US" sz="2000" dirty="0" err="1" smtClean="0"/>
              <a:t>angka</a:t>
            </a:r>
            <a:r>
              <a:rPr lang="en-US" sz="2000" dirty="0" smtClean="0"/>
              <a:t> 1 </a:t>
            </a:r>
            <a:r>
              <a:rPr lang="en-US" sz="2000" dirty="0" err="1" smtClean="0"/>
              <a:t>adalah</a:t>
            </a:r>
            <a:r>
              <a:rPr lang="en-US" sz="2000" dirty="0" smtClean="0"/>
              <a:t> </a:t>
            </a:r>
            <a:r>
              <a:rPr lang="en-US" sz="2000" dirty="0" err="1" smtClean="0"/>
              <a:t>zat</a:t>
            </a:r>
            <a:r>
              <a:rPr lang="en-US" sz="2000" dirty="0" smtClean="0"/>
              <a:t> </a:t>
            </a:r>
            <a:r>
              <a:rPr lang="en-US" sz="2000" dirty="0" err="1" smtClean="0"/>
              <a:t>atau</a:t>
            </a:r>
            <a:r>
              <a:rPr lang="en-US" sz="2000" dirty="0" smtClean="0"/>
              <a:t> </a:t>
            </a:r>
            <a:r>
              <a:rPr lang="en-US" sz="2000" dirty="0" err="1" smtClean="0"/>
              <a:t>obat</a:t>
            </a:r>
            <a:r>
              <a:rPr lang="en-US" sz="2000" dirty="0" smtClean="0"/>
              <a:t> yang </a:t>
            </a:r>
            <a:r>
              <a:rPr lang="en-US" sz="2000" dirty="0" err="1" smtClean="0"/>
              <a:t>berasal</a:t>
            </a:r>
            <a:r>
              <a:rPr lang="en-US" sz="2000" dirty="0" smtClean="0"/>
              <a:t> </a:t>
            </a:r>
            <a:r>
              <a:rPr lang="en-US" sz="2000" dirty="0" err="1" smtClean="0"/>
              <a:t>dari</a:t>
            </a:r>
            <a:r>
              <a:rPr lang="en-US" sz="2000" dirty="0" smtClean="0"/>
              <a:t> </a:t>
            </a:r>
            <a:r>
              <a:rPr lang="en-US" sz="2000" dirty="0" err="1" smtClean="0"/>
              <a:t>tanaman</a:t>
            </a:r>
            <a:r>
              <a:rPr lang="en-US" sz="2000" dirty="0" smtClean="0"/>
              <a:t> </a:t>
            </a:r>
            <a:r>
              <a:rPr lang="en-US" sz="2000" dirty="0" err="1" smtClean="0"/>
              <a:t>atau</a:t>
            </a:r>
            <a:r>
              <a:rPr lang="en-US" sz="2000" dirty="0" smtClean="0"/>
              <a:t> </a:t>
            </a:r>
            <a:r>
              <a:rPr lang="en-US" sz="2000" dirty="0" err="1" smtClean="0"/>
              <a:t>bukan</a:t>
            </a:r>
            <a:r>
              <a:rPr lang="en-US" sz="2000" dirty="0" smtClean="0"/>
              <a:t> </a:t>
            </a:r>
            <a:r>
              <a:rPr lang="en-US" sz="2000" dirty="0" err="1" smtClean="0"/>
              <a:t>tanaman</a:t>
            </a:r>
            <a:r>
              <a:rPr lang="en-US" sz="2000" dirty="0" smtClean="0"/>
              <a:t> </a:t>
            </a:r>
            <a:r>
              <a:rPr lang="en-US" sz="2000" dirty="0" err="1" smtClean="0"/>
              <a:t>baik</a:t>
            </a:r>
            <a:r>
              <a:rPr lang="en-US" sz="2000" dirty="0" smtClean="0"/>
              <a:t> </a:t>
            </a:r>
            <a:r>
              <a:rPr lang="en-US" sz="2000" dirty="0" err="1" smtClean="0"/>
              <a:t>sintetis</a:t>
            </a:r>
            <a:r>
              <a:rPr lang="en-US" sz="2000" dirty="0" smtClean="0"/>
              <a:t> </a:t>
            </a:r>
            <a:r>
              <a:rPr lang="en-US" sz="2000" dirty="0" err="1" smtClean="0"/>
              <a:t>maupun</a:t>
            </a:r>
            <a:r>
              <a:rPr lang="en-US" sz="2000" dirty="0" smtClean="0"/>
              <a:t> semi </a:t>
            </a:r>
            <a:r>
              <a:rPr lang="en-US" sz="2000" dirty="0" err="1" smtClean="0"/>
              <a:t>sintetis</a:t>
            </a:r>
            <a:r>
              <a:rPr lang="en-US" sz="2000" dirty="0" smtClean="0"/>
              <a:t> yang </a:t>
            </a:r>
            <a:r>
              <a:rPr lang="en-US" sz="2000" dirty="0" err="1" smtClean="0"/>
              <a:t>dapat</a:t>
            </a:r>
            <a:r>
              <a:rPr lang="en-US" sz="2000" dirty="0" smtClean="0"/>
              <a:t> </a:t>
            </a:r>
            <a:r>
              <a:rPr lang="en-US" sz="2000" dirty="0" err="1" smtClean="0"/>
              <a:t>menyebabkan</a:t>
            </a:r>
            <a:r>
              <a:rPr lang="en-US" sz="2000" dirty="0" smtClean="0"/>
              <a:t> </a:t>
            </a:r>
            <a:r>
              <a:rPr lang="en-US" sz="2000" dirty="0" err="1" smtClean="0"/>
              <a:t>penurunan</a:t>
            </a:r>
            <a:r>
              <a:rPr lang="en-US" sz="2000" dirty="0" smtClean="0"/>
              <a:t> </a:t>
            </a:r>
            <a:r>
              <a:rPr lang="en-US" sz="2000" dirty="0" err="1" smtClean="0"/>
              <a:t>atau</a:t>
            </a:r>
            <a:r>
              <a:rPr lang="en-US" sz="2000" dirty="0" smtClean="0"/>
              <a:t> </a:t>
            </a:r>
            <a:r>
              <a:rPr lang="en-US" sz="2000" dirty="0" err="1" smtClean="0"/>
              <a:t>perubahan</a:t>
            </a:r>
            <a:r>
              <a:rPr lang="en-US" sz="2000" dirty="0" smtClean="0"/>
              <a:t> </a:t>
            </a:r>
            <a:r>
              <a:rPr lang="en-US" sz="2000" dirty="0" err="1" smtClean="0"/>
              <a:t>kesadaran</a:t>
            </a:r>
            <a:r>
              <a:rPr lang="en-US" sz="2000" dirty="0" smtClean="0"/>
              <a:t>, </a:t>
            </a:r>
            <a:r>
              <a:rPr lang="en-US" sz="2000" dirty="0" err="1" smtClean="0"/>
              <a:t>hilangnya</a:t>
            </a:r>
            <a:r>
              <a:rPr lang="en-US" sz="2000" dirty="0" smtClean="0"/>
              <a:t> rasa, </a:t>
            </a:r>
            <a:r>
              <a:rPr lang="en-US" sz="2000" dirty="0" err="1" smtClean="0"/>
              <a:t>mengurangi</a:t>
            </a:r>
            <a:r>
              <a:rPr lang="en-US" sz="2000" dirty="0" smtClean="0"/>
              <a:t> </a:t>
            </a:r>
            <a:r>
              <a:rPr lang="en-US" sz="2000" dirty="0" err="1" smtClean="0"/>
              <a:t>sampai</a:t>
            </a:r>
            <a:r>
              <a:rPr lang="en-US" sz="2000" dirty="0" smtClean="0"/>
              <a:t> </a:t>
            </a:r>
            <a:r>
              <a:rPr lang="en-US" sz="2000" dirty="0" err="1" smtClean="0"/>
              <a:t>menghilangkan</a:t>
            </a:r>
            <a:r>
              <a:rPr lang="en-US" sz="2000" dirty="0" smtClean="0"/>
              <a:t> rasa </a:t>
            </a:r>
            <a:r>
              <a:rPr lang="en-US" sz="2000" dirty="0" err="1" smtClean="0"/>
              <a:t>nyeri</a:t>
            </a:r>
            <a:r>
              <a:rPr lang="en-US" sz="2000" dirty="0" smtClean="0"/>
              <a:t>, </a:t>
            </a:r>
            <a:r>
              <a:rPr lang="en-US" sz="2000" dirty="0" err="1" smtClean="0"/>
              <a:t>dan</a:t>
            </a:r>
            <a:r>
              <a:rPr lang="en-US" sz="2000" dirty="0" smtClean="0"/>
              <a:t> </a:t>
            </a:r>
            <a:r>
              <a:rPr lang="en-US" sz="2000" dirty="0" err="1" smtClean="0"/>
              <a:t>dapat</a:t>
            </a:r>
            <a:r>
              <a:rPr lang="en-US" sz="2000" dirty="0" smtClean="0"/>
              <a:t> </a:t>
            </a:r>
            <a:r>
              <a:rPr lang="en-US" sz="2000" dirty="0" err="1" smtClean="0"/>
              <a:t>menimbulkan</a:t>
            </a:r>
            <a:r>
              <a:rPr lang="en-US" sz="2000" dirty="0" smtClean="0"/>
              <a:t> </a:t>
            </a:r>
            <a:r>
              <a:rPr lang="en-US" sz="2000" dirty="0" err="1" smtClean="0"/>
              <a:t>ketergantungan</a:t>
            </a:r>
            <a:r>
              <a:rPr lang="en-US" sz="2000" dirty="0" smtClean="0"/>
              <a:t>, </a:t>
            </a:r>
            <a:r>
              <a:rPr lang="en-US" sz="2000" dirty="0" err="1" smtClean="0"/>
              <a:t>atau</a:t>
            </a:r>
            <a:r>
              <a:rPr lang="en-US" sz="2000" dirty="0" smtClean="0"/>
              <a:t> </a:t>
            </a:r>
            <a:r>
              <a:rPr lang="en-US" sz="2000" dirty="0" err="1" smtClean="0"/>
              <a:t>ketagihan</a:t>
            </a:r>
            <a:r>
              <a:rPr lang="en-US" sz="2000" dirty="0" smtClean="0"/>
              <a:t> yang </a:t>
            </a:r>
            <a:r>
              <a:rPr lang="en-US" sz="2000" dirty="0" err="1" smtClean="0"/>
              <a:t>sangat</a:t>
            </a:r>
            <a:r>
              <a:rPr lang="en-US" sz="2000" dirty="0" smtClean="0"/>
              <a:t> </a:t>
            </a:r>
            <a:r>
              <a:rPr lang="en-US" sz="2000" dirty="0" err="1" smtClean="0"/>
              <a:t>berat</a:t>
            </a:r>
            <a:r>
              <a:rPr lang="en-US" sz="2000" dirty="0" smtClean="0"/>
              <a:t>. </a:t>
            </a:r>
            <a:endParaRPr lang="en-US" sz="2000" dirty="0"/>
          </a:p>
        </p:txBody>
      </p:sp>
      <p:sp>
        <p:nvSpPr>
          <p:cNvPr id="7" name="Rectangle 6"/>
          <p:cNvSpPr/>
          <p:nvPr/>
        </p:nvSpPr>
        <p:spPr>
          <a:xfrm>
            <a:off x="467544" y="3789040"/>
            <a:ext cx="7776864"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menurut</a:t>
            </a:r>
            <a:r>
              <a:rPr lang="en-US" dirty="0" smtClean="0"/>
              <a:t> </a:t>
            </a:r>
            <a:r>
              <a:rPr lang="en-US" dirty="0" err="1" smtClean="0"/>
              <a:t>Djoko</a:t>
            </a:r>
            <a:r>
              <a:rPr lang="en-US" dirty="0" smtClean="0"/>
              <a:t> </a:t>
            </a:r>
            <a:r>
              <a:rPr lang="en-US" dirty="0" err="1" smtClean="0"/>
              <a:t>Prakoso</a:t>
            </a:r>
            <a:r>
              <a:rPr lang="en-US" dirty="0" smtClean="0"/>
              <a:t>: </a:t>
            </a:r>
            <a:r>
              <a:rPr lang="en-US" dirty="0" err="1" smtClean="0"/>
              <a:t>Psikotropika</a:t>
            </a:r>
            <a:r>
              <a:rPr lang="en-US" dirty="0" smtClean="0"/>
              <a:t> </a:t>
            </a:r>
            <a:r>
              <a:rPr lang="en-US" dirty="0" err="1" smtClean="0"/>
              <a:t>ialah</a:t>
            </a:r>
            <a:r>
              <a:rPr lang="en-US" dirty="0" smtClean="0"/>
              <a:t> </a:t>
            </a:r>
            <a:r>
              <a:rPr lang="en-US" dirty="0" err="1" smtClean="0"/>
              <a:t>obat</a:t>
            </a:r>
            <a:r>
              <a:rPr lang="en-US" dirty="0" smtClean="0"/>
              <a:t> </a:t>
            </a:r>
            <a:r>
              <a:rPr lang="en-US" dirty="0" err="1" smtClean="0"/>
              <a:t>atau</a:t>
            </a:r>
            <a:r>
              <a:rPr lang="en-US" dirty="0" smtClean="0"/>
              <a:t> </a:t>
            </a:r>
            <a:r>
              <a:rPr lang="en-US" dirty="0" err="1" smtClean="0"/>
              <a:t>zat</a:t>
            </a:r>
            <a:r>
              <a:rPr lang="en-US" dirty="0" smtClean="0"/>
              <a:t> yang </a:t>
            </a:r>
            <a:r>
              <a:rPr lang="en-US" dirty="0" err="1" smtClean="0"/>
              <a:t>berbahaya</a:t>
            </a:r>
            <a:r>
              <a:rPr lang="en-US" dirty="0" smtClean="0"/>
              <a:t> </a:t>
            </a:r>
            <a:r>
              <a:rPr lang="en-US" dirty="0" err="1" smtClean="0"/>
              <a:t>yaitu</a:t>
            </a:r>
            <a:r>
              <a:rPr lang="en-US" dirty="0" smtClean="0"/>
              <a:t> </a:t>
            </a:r>
            <a:r>
              <a:rPr lang="en-US" dirty="0" err="1" smtClean="0"/>
              <a:t>zat</a:t>
            </a:r>
            <a:r>
              <a:rPr lang="en-US" dirty="0" smtClean="0"/>
              <a:t> </a:t>
            </a:r>
            <a:r>
              <a:rPr lang="en-US" dirty="0" err="1" smtClean="0"/>
              <a:t>kimia</a:t>
            </a:r>
            <a:r>
              <a:rPr lang="en-US" dirty="0" smtClean="0"/>
              <a:t> yang </a:t>
            </a:r>
            <a:r>
              <a:rPr lang="en-US" dirty="0" err="1" smtClean="0"/>
              <a:t>dapat</a:t>
            </a:r>
            <a:r>
              <a:rPr lang="en-US" dirty="0" smtClean="0"/>
              <a:t> </a:t>
            </a:r>
            <a:r>
              <a:rPr lang="en-US" dirty="0" err="1" smtClean="0"/>
              <a:t>merubah</a:t>
            </a:r>
            <a:r>
              <a:rPr lang="en-US" dirty="0" smtClean="0"/>
              <a:t> </a:t>
            </a:r>
            <a:r>
              <a:rPr lang="en-US" dirty="0" err="1" smtClean="0"/>
              <a:t>reaksi</a:t>
            </a:r>
            <a:r>
              <a:rPr lang="en-US" dirty="0" smtClean="0"/>
              <a:t> </a:t>
            </a:r>
            <a:r>
              <a:rPr lang="en-US" dirty="0" err="1" smtClean="0"/>
              <a:t>tingkah</a:t>
            </a:r>
            <a:r>
              <a:rPr lang="en-US" dirty="0" smtClean="0"/>
              <a:t> </a:t>
            </a:r>
            <a:r>
              <a:rPr lang="en-US" dirty="0" err="1" smtClean="0"/>
              <a:t>seseorang</a:t>
            </a:r>
            <a:r>
              <a:rPr lang="en-US" dirty="0" smtClean="0"/>
              <a:t> </a:t>
            </a:r>
            <a:r>
              <a:rPr lang="en-US" dirty="0" err="1" smtClean="0"/>
              <a:t>terhadap</a:t>
            </a:r>
            <a:r>
              <a:rPr lang="en-US" dirty="0" smtClean="0"/>
              <a:t> </a:t>
            </a:r>
            <a:r>
              <a:rPr lang="en-US" dirty="0" err="1" smtClean="0"/>
              <a:t>lingkungannya</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penyalahgunaan</a:t>
            </a:r>
            <a:r>
              <a:rPr lang="en-US" dirty="0" smtClean="0"/>
              <a:t> </a:t>
            </a:r>
            <a:r>
              <a:rPr lang="en-US" dirty="0" err="1" smtClean="0"/>
              <a:t>psikotropika</a:t>
            </a:r>
            <a:r>
              <a:rPr lang="en-US" dirty="0" smtClean="0"/>
              <a:t> </a:t>
            </a:r>
            <a:r>
              <a:rPr lang="en-US" dirty="0" err="1" smtClean="0"/>
              <a:t>adalah</a:t>
            </a:r>
            <a:r>
              <a:rPr lang="en-US" dirty="0" smtClean="0"/>
              <a:t> </a:t>
            </a:r>
            <a:r>
              <a:rPr lang="en-US" dirty="0" err="1" smtClean="0"/>
              <a:t>penggunaan</a:t>
            </a:r>
            <a:r>
              <a:rPr lang="en-US" dirty="0" smtClean="0"/>
              <a:t> </a:t>
            </a:r>
            <a:r>
              <a:rPr lang="en-US" dirty="0" err="1" smtClean="0"/>
              <a:t>psikotropika</a:t>
            </a:r>
            <a:r>
              <a:rPr lang="en-US" dirty="0" smtClean="0"/>
              <a:t> yang </a:t>
            </a:r>
            <a:r>
              <a:rPr lang="en-US" dirty="0" err="1" smtClean="0"/>
              <a:t>tidak</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ketentuan</a:t>
            </a:r>
            <a:r>
              <a:rPr lang="en-US" dirty="0" smtClean="0"/>
              <a:t> yang </a:t>
            </a:r>
            <a:r>
              <a:rPr lang="en-US" dirty="0" err="1" smtClean="0"/>
              <a:t>diatur</a:t>
            </a:r>
            <a:r>
              <a:rPr lang="en-US" dirty="0" smtClean="0"/>
              <a:t> </a:t>
            </a:r>
            <a:r>
              <a:rPr lang="en-US" dirty="0" err="1" smtClean="0"/>
              <a:t>dalam</a:t>
            </a:r>
            <a:r>
              <a:rPr lang="en-US" dirty="0" smtClean="0"/>
              <a:t> </a:t>
            </a:r>
            <a:r>
              <a:rPr lang="en-US" dirty="0" err="1" smtClean="0"/>
              <a:t>Undang-Undang</a:t>
            </a:r>
            <a:r>
              <a:rPr lang="en-US" dirty="0" smtClean="0"/>
              <a:t> </a:t>
            </a:r>
            <a:r>
              <a:rPr lang="en-US" dirty="0" err="1" smtClean="0"/>
              <a:t>Nomor</a:t>
            </a:r>
            <a:r>
              <a:rPr lang="en-US" dirty="0" smtClean="0"/>
              <a:t> 35 </a:t>
            </a:r>
            <a:r>
              <a:rPr lang="en-US" dirty="0" err="1" smtClean="0"/>
              <a:t>tahun</a:t>
            </a:r>
            <a:r>
              <a:rPr lang="en-US" dirty="0" smtClean="0"/>
              <a:t> 2009 </a:t>
            </a:r>
            <a:r>
              <a:rPr lang="en-US" dirty="0" err="1" smtClean="0"/>
              <a:t>tentang</a:t>
            </a:r>
            <a:r>
              <a:rPr lang="en-US" dirty="0" smtClean="0"/>
              <a:t> </a:t>
            </a:r>
            <a:r>
              <a:rPr lang="en-US" dirty="0" err="1" smtClean="0"/>
              <a:t>Narkotika</a:t>
            </a:r>
            <a:r>
              <a:rPr lang="en-US"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339752" y="260648"/>
            <a:ext cx="4680520"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PERAN SERTA MASYARAKAT</a:t>
            </a:r>
            <a:endParaRPr lang="en-US" dirty="0"/>
          </a:p>
        </p:txBody>
      </p:sp>
      <p:sp>
        <p:nvSpPr>
          <p:cNvPr id="5" name="Oval 4"/>
          <p:cNvSpPr/>
          <p:nvPr/>
        </p:nvSpPr>
        <p:spPr>
          <a:xfrm>
            <a:off x="-180528" y="2420888"/>
            <a:ext cx="4464496" cy="23762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a:t>Peran Serta Masyarakat </a:t>
            </a:r>
            <a:r>
              <a:rPr lang="en-US" dirty="0" err="1" smtClean="0"/>
              <a:t>di</a:t>
            </a:r>
            <a:r>
              <a:rPr lang="en-US" dirty="0" smtClean="0"/>
              <a:t> </a:t>
            </a:r>
            <a:r>
              <a:rPr lang="en-US" dirty="0" err="1" smtClean="0"/>
              <a:t>atur</a:t>
            </a:r>
            <a:r>
              <a:rPr lang="en-US" dirty="0" smtClean="0"/>
              <a:t> </a:t>
            </a:r>
            <a:r>
              <a:rPr lang="en-US" dirty="0" err="1" smtClean="0"/>
              <a:t>dalam</a:t>
            </a:r>
            <a:r>
              <a:rPr lang="en-US" dirty="0" smtClean="0"/>
              <a:t> </a:t>
            </a:r>
            <a:r>
              <a:rPr lang="id-ID" dirty="0" smtClean="0"/>
              <a:t>Pasal </a:t>
            </a:r>
            <a:r>
              <a:rPr lang="id-ID" dirty="0"/>
              <a:t>104 sampai dengan Pasal 108 Undang-Undang Nomor 35 Tahun 2009 tentang Narkotika</a:t>
            </a:r>
            <a:endParaRPr lang="en-US" dirty="0"/>
          </a:p>
        </p:txBody>
      </p:sp>
      <p:sp>
        <p:nvSpPr>
          <p:cNvPr id="6" name="Rounded Rectangle 5"/>
          <p:cNvSpPr/>
          <p:nvPr/>
        </p:nvSpPr>
        <p:spPr>
          <a:xfrm>
            <a:off x="4355976" y="1700808"/>
            <a:ext cx="4788024" cy="18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a:t>Pasal 104 berbunyi: </a:t>
            </a:r>
            <a:endParaRPr lang="en-US" dirty="0"/>
          </a:p>
          <a:p>
            <a:r>
              <a:rPr lang="id-ID" dirty="0"/>
              <a:t>“Masyarakat mempunyai kesempatan yang seluas-luasnya untuk berperan serta membantu pencegahan dan pemberantasan penyalahgunaan dan peredaran gelap Narkotika dan Prekursor Narkotika</a:t>
            </a:r>
            <a:endParaRPr lang="en-US" dirty="0"/>
          </a:p>
        </p:txBody>
      </p:sp>
      <p:sp>
        <p:nvSpPr>
          <p:cNvPr id="8" name="Rounded Rectangle 7"/>
          <p:cNvSpPr/>
          <p:nvPr/>
        </p:nvSpPr>
        <p:spPr>
          <a:xfrm>
            <a:off x="4427984" y="3645024"/>
            <a:ext cx="4716016"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a:t>Pasal 105 berbunyi: </a:t>
            </a:r>
            <a:endParaRPr lang="en-US" dirty="0"/>
          </a:p>
          <a:p>
            <a:r>
              <a:rPr lang="id-ID" dirty="0"/>
              <a:t>“Masyarakat mempunyai hak dan tanggung jawab dalam upaya pencegahan dan pemberantasan penyalahgunaan dan peredaran gelap Narkotika dan Prekursor Narkotika.</a:t>
            </a:r>
            <a:endParaRPr lang="en-US" dirty="0"/>
          </a:p>
        </p:txBody>
      </p:sp>
      <p:sp>
        <p:nvSpPr>
          <p:cNvPr id="10" name="Rounded Rectangle 9"/>
          <p:cNvSpPr/>
          <p:nvPr/>
        </p:nvSpPr>
        <p:spPr>
          <a:xfrm>
            <a:off x="4427984" y="5273824"/>
            <a:ext cx="4716016"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a:t>Pasal 107 berbunyi: </a:t>
            </a:r>
            <a:endParaRPr lang="en-US" dirty="0"/>
          </a:p>
          <a:p>
            <a:r>
              <a:rPr lang="id-ID" dirty="0"/>
              <a:t>“Masyarakat dapat melaporkan kepada pejabat yang berwenang atau BNN jika mengetahui adanya penyalahgunaan atau peredaran gelap Narkotika</a:t>
            </a:r>
            <a:endParaRPr lang="en-US" dirty="0"/>
          </a:p>
        </p:txBody>
      </p:sp>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124744"/>
            <a:ext cx="9144000" cy="5472608"/>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err="1" smtClean="0"/>
              <a:t>Peran</a:t>
            </a:r>
            <a:r>
              <a:rPr lang="en-US" sz="2000" dirty="0" smtClean="0"/>
              <a:t> </a:t>
            </a:r>
            <a:r>
              <a:rPr lang="en-US" sz="2000" dirty="0" err="1" smtClean="0"/>
              <a:t>Masyarakat</a:t>
            </a:r>
            <a:r>
              <a:rPr lang="en-US" sz="2000" dirty="0" smtClean="0"/>
              <a:t> </a:t>
            </a:r>
            <a:r>
              <a:rPr lang="en-US" sz="2000" dirty="0" err="1" smtClean="0"/>
              <a:t>dalam</a:t>
            </a:r>
            <a:r>
              <a:rPr lang="en-US" sz="2000" dirty="0" smtClean="0"/>
              <a:t> </a:t>
            </a:r>
            <a:r>
              <a:rPr lang="en-US" sz="2000" dirty="0" err="1" smtClean="0"/>
              <a:t>upaya</a:t>
            </a:r>
            <a:r>
              <a:rPr lang="en-US" sz="2000" dirty="0" smtClean="0"/>
              <a:t> </a:t>
            </a:r>
            <a:r>
              <a:rPr lang="en-US" sz="2000" dirty="0" err="1" smtClean="0"/>
              <a:t>pencegahan</a:t>
            </a:r>
            <a:r>
              <a:rPr lang="en-US" sz="2000" dirty="0" smtClean="0"/>
              <a:t> </a:t>
            </a:r>
            <a:r>
              <a:rPr lang="en-US" sz="2000" dirty="0" err="1" smtClean="0"/>
              <a:t>dan</a:t>
            </a:r>
            <a:r>
              <a:rPr lang="en-US" sz="2000" dirty="0" smtClean="0"/>
              <a:t> </a:t>
            </a:r>
            <a:r>
              <a:rPr lang="en-US" sz="2000" dirty="0" err="1" smtClean="0"/>
              <a:t>penanggulangan</a:t>
            </a:r>
            <a:r>
              <a:rPr lang="en-US" sz="2000" dirty="0" smtClean="0"/>
              <a:t> </a:t>
            </a:r>
            <a:r>
              <a:rPr lang="en-US" sz="2000" dirty="0" err="1" smtClean="0"/>
              <a:t>narkotika</a:t>
            </a:r>
            <a:r>
              <a:rPr lang="en-US" sz="2000" dirty="0" smtClean="0"/>
              <a:t> </a:t>
            </a:r>
            <a:r>
              <a:rPr lang="en-US" sz="2000" dirty="0" err="1" smtClean="0"/>
              <a:t>diwujudkan</a:t>
            </a:r>
            <a:r>
              <a:rPr lang="en-US" sz="2000" dirty="0" smtClean="0"/>
              <a:t> </a:t>
            </a:r>
            <a:r>
              <a:rPr lang="en-US" sz="2000" dirty="0" err="1" smtClean="0"/>
              <a:t>melalui</a:t>
            </a:r>
            <a:r>
              <a:rPr lang="en-US" sz="2000" dirty="0" smtClean="0"/>
              <a:t> :</a:t>
            </a:r>
          </a:p>
          <a:p>
            <a:pPr marL="342900" indent="-342900">
              <a:buFont typeface="+mj-lt"/>
              <a:buAutoNum type="arabicPeriod"/>
            </a:pPr>
            <a:r>
              <a:rPr lang="id-ID" sz="2000" dirty="0" smtClean="0"/>
              <a:t>mencari</a:t>
            </a:r>
            <a:r>
              <a:rPr lang="id-ID" sz="2000" dirty="0"/>
              <a:t>, memperoleh, dan memberikan informasi adanya dugaan telah terjadi tindak pidana Narkotika dan Prekursor </a:t>
            </a:r>
            <a:r>
              <a:rPr lang="id-ID" sz="2000" dirty="0" smtClean="0"/>
              <a:t>Narkotika;</a:t>
            </a:r>
            <a:endParaRPr lang="en-US" sz="2000" dirty="0" smtClean="0"/>
          </a:p>
          <a:p>
            <a:pPr marL="342900" indent="-342900">
              <a:buFont typeface="+mj-lt"/>
              <a:buAutoNum type="arabicPeriod"/>
            </a:pPr>
            <a:r>
              <a:rPr lang="id-ID" sz="2000" dirty="0" smtClean="0"/>
              <a:t>memperoleh </a:t>
            </a:r>
            <a:r>
              <a:rPr lang="id-ID" sz="2000" dirty="0"/>
              <a:t>pelayanan dalam mencari, memperoleh, dan memberikan informasi tentang adanya dugaan telah terjadi tindak pidana Narkotika dan Prekursor Narkotika kepada penegak hukum atau BNN yang menangani perkara tindak pidana Narkotika dan Prekursor </a:t>
            </a:r>
            <a:r>
              <a:rPr lang="id-ID" sz="2000" dirty="0" smtClean="0"/>
              <a:t>Narkotika;</a:t>
            </a:r>
            <a:endParaRPr lang="en-US" sz="2000" dirty="0" smtClean="0"/>
          </a:p>
          <a:p>
            <a:pPr marL="342900" indent="-342900">
              <a:buFont typeface="+mj-lt"/>
              <a:buAutoNum type="arabicPeriod"/>
            </a:pPr>
            <a:r>
              <a:rPr lang="id-ID" sz="2000" dirty="0" smtClean="0"/>
              <a:t>menyampaikan </a:t>
            </a:r>
            <a:r>
              <a:rPr lang="id-ID" sz="2000" dirty="0"/>
              <a:t>saran dan pendapat secara bertanggung jawab kepada penegak hukum atau BNN yang menangani perkara tindak pidana Narkotika dan Prekursor </a:t>
            </a:r>
            <a:r>
              <a:rPr lang="id-ID" sz="2000" dirty="0" smtClean="0"/>
              <a:t>Narkotika;</a:t>
            </a:r>
            <a:endParaRPr lang="en-US" sz="2000" dirty="0" smtClean="0"/>
          </a:p>
          <a:p>
            <a:pPr marL="342900" indent="-342900">
              <a:buFont typeface="+mj-lt"/>
              <a:buAutoNum type="arabicPeriod"/>
            </a:pPr>
            <a:r>
              <a:rPr lang="id-ID" sz="2000" dirty="0" smtClean="0"/>
              <a:t>memperoleh </a:t>
            </a:r>
            <a:r>
              <a:rPr lang="id-ID" sz="2000" dirty="0"/>
              <a:t>jawaban atas pertanyaan tentang laporannya yang diberikan kepada penegak hukum atau BNN</a:t>
            </a:r>
            <a:r>
              <a:rPr lang="id-ID" sz="2000" dirty="0" smtClean="0"/>
              <a:t>;</a:t>
            </a:r>
            <a:endParaRPr lang="en-US" sz="2000" dirty="0" smtClean="0"/>
          </a:p>
          <a:p>
            <a:pPr marL="342900" indent="-342900">
              <a:buFont typeface="+mj-lt"/>
              <a:buAutoNum type="arabicPeriod"/>
            </a:pPr>
            <a:r>
              <a:rPr lang="id-ID" sz="2000" dirty="0" smtClean="0"/>
              <a:t>memperoleh </a:t>
            </a:r>
            <a:r>
              <a:rPr lang="id-ID" sz="2000" dirty="0"/>
              <a:t>perlindungan hukum pada saat yang bersangkutan melaksanakan haknya atau diminta hadir dalam proses peradilan</a:t>
            </a:r>
            <a:r>
              <a:rPr lang="id-ID" sz="2000" dirty="0" smtClean="0"/>
              <a:t>.”</a:t>
            </a:r>
            <a:r>
              <a:rPr lang="en-US" sz="2000" dirty="0" smtClean="0"/>
              <a:t> </a:t>
            </a:r>
            <a:endParaRPr lang="en-US" sz="2000" dirty="0"/>
          </a:p>
        </p:txBody>
      </p:sp>
      <p:sp>
        <p:nvSpPr>
          <p:cNvPr id="5" name="Rectangle 4"/>
          <p:cNvSpPr/>
          <p:nvPr/>
        </p:nvSpPr>
        <p:spPr>
          <a:xfrm>
            <a:off x="1763688" y="188640"/>
            <a:ext cx="583264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PERAN SERTA MASYARAKAT (PASAL 6 UU No 35 1999) </a:t>
            </a:r>
            <a:endParaRPr lang="en-US" sz="2800" dirty="0"/>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p:cNvSpPr>
            <a:spLocks noChangeArrowheads="1"/>
          </p:cNvSpPr>
          <p:nvPr/>
        </p:nvSpPr>
        <p:spPr bwMode="auto">
          <a:xfrm>
            <a:off x="0" y="-457280"/>
            <a:ext cx="65" cy="914560"/>
          </a:xfrm>
          <a:prstGeom prst="rect">
            <a:avLst/>
          </a:prstGeom>
          <a:noFill/>
          <a:ln w="9525">
            <a:noFill/>
            <a:miter lim="800000"/>
            <a:headEnd/>
            <a:tailEnd/>
          </a:ln>
          <a:effectLst/>
        </p:spPr>
        <p:txBody>
          <a:bodyPr vert="horz" wrap="none" lIns="0" tIns="238050" rIns="0" bIns="119025"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cs typeface="Arial" pitchFamily="34" charset="0"/>
              </a:rPr>
              <a:t>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25"/>
          <p:cNvSpPr>
            <a:spLocks noChangeArrowheads="1"/>
          </p:cNvSpPr>
          <p:nvPr/>
        </p:nvSpPr>
        <p:spPr bwMode="auto">
          <a:xfrm>
            <a:off x="0" y="0"/>
            <a:ext cx="830263" cy="0"/>
          </a:xfrm>
          <a:prstGeom prst="rect">
            <a:avLst/>
          </a:prstGeom>
          <a:solidFill>
            <a:srgbClr val="000000"/>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3" name="Picture 15" descr="http://4.bp.blogspot.com/-k6RKD9Ehgck/VQfxu7IppGI/AAAAAAAAAEc/ziFSaWh-I-Y/s1600/Slide1.JPG">
            <a:hlinkClick r:id="rId2"/>
          </p:cNvPr>
          <p:cNvPicPr>
            <a:picLocks noChangeAspect="1" noChangeArrowheads="1"/>
          </p:cNvPicPr>
          <p:nvPr/>
        </p:nvPicPr>
        <p:blipFill>
          <a:blip r:embed="rId3" cstate="print"/>
          <a:srcRect/>
          <a:stretch>
            <a:fillRect/>
          </a:stretch>
        </p:blipFill>
        <p:spPr bwMode="auto">
          <a:xfrm>
            <a:off x="31750" y="-4016375"/>
            <a:ext cx="3810000" cy="2857500"/>
          </a:xfrm>
          <a:prstGeom prst="rect">
            <a:avLst/>
          </a:prstGeom>
          <a:noFill/>
        </p:spPr>
      </p:pic>
      <p:pic>
        <p:nvPicPr>
          <p:cNvPr id="14" name="Picture 19" descr="http://4.bp.blogspot.com/-k6RKD9Ehgck/VQfxu7IppGI/AAAAAAAAAEc/ziFSaWh-I-Y/s1600/Slide1.JPG"/>
          <p:cNvPicPr>
            <a:picLocks noChangeAspect="1" noChangeArrowheads="1"/>
          </p:cNvPicPr>
          <p:nvPr/>
        </p:nvPicPr>
        <p:blipFill>
          <a:blip r:embed="rId3" cstate="print"/>
          <a:srcRect/>
          <a:stretch>
            <a:fillRect/>
          </a:stretch>
        </p:blipFill>
        <p:spPr bwMode="auto">
          <a:xfrm>
            <a:off x="0" y="-315416"/>
            <a:ext cx="9115425" cy="717341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f932acf90b6a7c8d8aee-ed10b3f81fdfcd75244e208b3e9cac2c.ssl.cf2.rackcdn.com/TQvh2SN5KB_1416399364113.jpg"/>
          <p:cNvPicPr>
            <a:picLocks noChangeAspect="1" noChangeArrowheads="1"/>
          </p:cNvPicPr>
          <p:nvPr/>
        </p:nvPicPr>
        <p:blipFill>
          <a:blip r:embed="rId2" cstate="print"/>
          <a:srcRect/>
          <a:stretch>
            <a:fillRect/>
          </a:stretch>
        </p:blipFill>
        <p:spPr bwMode="auto">
          <a:xfrm>
            <a:off x="0" y="-501824"/>
            <a:ext cx="9144000" cy="73152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Pelaku</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Narkotika</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err="1" smtClean="0"/>
              <a:t>Pelaku</a:t>
            </a:r>
            <a:r>
              <a:rPr lang="en-US" dirty="0" smtClean="0"/>
              <a:t> </a:t>
            </a:r>
            <a:r>
              <a:rPr lang="en-US" dirty="0" err="1" smtClean="0"/>
              <a:t>Tindak</a:t>
            </a:r>
            <a:r>
              <a:rPr lang="en-US" dirty="0" smtClean="0"/>
              <a:t> </a:t>
            </a:r>
            <a:r>
              <a:rPr lang="en-US" dirty="0" err="1" smtClean="0"/>
              <a:t>Pidana</a:t>
            </a:r>
            <a:r>
              <a:rPr lang="en-US" dirty="0" smtClean="0"/>
              <a:t> </a:t>
            </a:r>
            <a:r>
              <a:rPr lang="en-US" dirty="0" err="1" smtClean="0"/>
              <a:t>Narkotika</a:t>
            </a:r>
            <a:r>
              <a:rPr lang="en-US" dirty="0" smtClean="0"/>
              <a:t> </a:t>
            </a:r>
            <a:r>
              <a:rPr lang="en-US" dirty="0" err="1" smtClean="0"/>
              <a:t>dapat</a:t>
            </a:r>
            <a:r>
              <a:rPr lang="en-US" dirty="0" smtClean="0"/>
              <a:t> </a:t>
            </a:r>
            <a:r>
              <a:rPr lang="en-US" dirty="0" err="1" smtClean="0"/>
              <a:t>dikenakan</a:t>
            </a:r>
            <a:r>
              <a:rPr lang="en-US" dirty="0" smtClean="0"/>
              <a:t> </a:t>
            </a:r>
            <a:r>
              <a:rPr lang="en-US" dirty="0" err="1" smtClean="0"/>
              <a:t>Undang-Undang</a:t>
            </a:r>
            <a:r>
              <a:rPr lang="en-US" dirty="0" smtClean="0"/>
              <a:t> No. 35 </a:t>
            </a:r>
            <a:r>
              <a:rPr lang="en-US" dirty="0" err="1" smtClean="0"/>
              <a:t>tahun</a:t>
            </a:r>
            <a:r>
              <a:rPr lang="en-US" dirty="0" smtClean="0"/>
              <a:t> 2009 </a:t>
            </a:r>
            <a:r>
              <a:rPr lang="en-US" dirty="0" err="1" smtClean="0"/>
              <a:t>tentang</a:t>
            </a:r>
            <a:r>
              <a:rPr lang="en-US" dirty="0" smtClean="0"/>
              <a:t> </a:t>
            </a:r>
            <a:r>
              <a:rPr lang="en-US" dirty="0" err="1" smtClean="0"/>
              <a:t>Narkotika</a:t>
            </a:r>
            <a:r>
              <a:rPr lang="en-US" dirty="0" smtClean="0"/>
              <a:t>, </a:t>
            </a:r>
            <a:r>
              <a:rPr lang="en-US" dirty="0" err="1" smtClean="0"/>
              <a:t>hal</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diklasifikasikan</a:t>
            </a:r>
            <a:r>
              <a:rPr lang="en-US" dirty="0" smtClean="0"/>
              <a:t> </a:t>
            </a:r>
            <a:r>
              <a:rPr lang="en-US" dirty="0" err="1" smtClean="0"/>
              <a:t>sebagai</a:t>
            </a:r>
            <a:r>
              <a:rPr lang="en-US" dirty="0" smtClean="0"/>
              <a:t> </a:t>
            </a:r>
            <a:r>
              <a:rPr lang="en-US" dirty="0" err="1" smtClean="0"/>
              <a:t>berikut</a:t>
            </a:r>
            <a:r>
              <a:rPr lang="en-US" dirty="0" smtClean="0"/>
              <a:t> :</a:t>
            </a:r>
          </a:p>
          <a:p>
            <a:pPr marL="514350" indent="-514350">
              <a:buFont typeface="+mj-lt"/>
              <a:buAutoNum type="arabicPeriod"/>
            </a:pPr>
            <a:r>
              <a:rPr lang="en-US" dirty="0" err="1" smtClean="0"/>
              <a:t>Sebagai</a:t>
            </a:r>
            <a:r>
              <a:rPr lang="en-US" dirty="0" smtClean="0"/>
              <a:t> </a:t>
            </a:r>
            <a:r>
              <a:rPr lang="en-US" dirty="0" err="1" smtClean="0"/>
              <a:t>pengguna</a:t>
            </a:r>
            <a:r>
              <a:rPr lang="en-US" dirty="0" smtClean="0"/>
              <a:t> </a:t>
            </a:r>
            <a:r>
              <a:rPr lang="en-US" dirty="0" err="1" smtClean="0"/>
              <a:t>dikenakan</a:t>
            </a:r>
            <a:r>
              <a:rPr lang="en-US" dirty="0" smtClean="0"/>
              <a:t> </a:t>
            </a:r>
            <a:r>
              <a:rPr lang="en-US" dirty="0" err="1" smtClean="0"/>
              <a:t>ketentuan</a:t>
            </a:r>
            <a:r>
              <a:rPr lang="en-US" dirty="0" smtClean="0"/>
              <a:t> </a:t>
            </a:r>
            <a:r>
              <a:rPr lang="en-US" dirty="0" err="1" smtClean="0"/>
              <a:t>pidana</a:t>
            </a:r>
            <a:r>
              <a:rPr lang="en-US" dirty="0" smtClean="0"/>
              <a:t> </a:t>
            </a:r>
            <a:r>
              <a:rPr lang="en-US" dirty="0" err="1" smtClean="0"/>
              <a:t>berdasarkan</a:t>
            </a:r>
            <a:r>
              <a:rPr lang="en-US" dirty="0" smtClean="0"/>
              <a:t> </a:t>
            </a:r>
            <a:r>
              <a:rPr lang="en-US" dirty="0" err="1" smtClean="0"/>
              <a:t>pasal</a:t>
            </a:r>
            <a:r>
              <a:rPr lang="en-US" dirty="0" smtClean="0"/>
              <a:t> 116 </a:t>
            </a:r>
            <a:r>
              <a:rPr lang="en-US" dirty="0" err="1" smtClean="0"/>
              <a:t>Undang-undang</a:t>
            </a:r>
            <a:r>
              <a:rPr lang="en-US" dirty="0" smtClean="0"/>
              <a:t> </a:t>
            </a:r>
            <a:r>
              <a:rPr lang="en-US" dirty="0" err="1" smtClean="0"/>
              <a:t>Nomor</a:t>
            </a:r>
            <a:r>
              <a:rPr lang="en-US" dirty="0" smtClean="0"/>
              <a:t> 35 </a:t>
            </a:r>
            <a:r>
              <a:rPr lang="en-US" dirty="0" err="1" smtClean="0"/>
              <a:t>tahun</a:t>
            </a:r>
            <a:r>
              <a:rPr lang="en-US" dirty="0" smtClean="0"/>
              <a:t> 2009 </a:t>
            </a:r>
            <a:r>
              <a:rPr lang="en-US" dirty="0" err="1" smtClean="0"/>
              <a:t>tentang</a:t>
            </a:r>
            <a:r>
              <a:rPr lang="en-US" dirty="0" smtClean="0"/>
              <a:t> </a:t>
            </a:r>
            <a:r>
              <a:rPr lang="en-US" dirty="0" err="1" smtClean="0"/>
              <a:t>Narkotika</a:t>
            </a:r>
            <a:r>
              <a:rPr lang="en-US" dirty="0" smtClean="0"/>
              <a:t>, </a:t>
            </a:r>
            <a:r>
              <a:rPr lang="en-US" dirty="0" err="1" smtClean="0"/>
              <a:t>dengan</a:t>
            </a:r>
            <a:r>
              <a:rPr lang="en-US" dirty="0" smtClean="0"/>
              <a:t> </a:t>
            </a:r>
            <a:r>
              <a:rPr lang="en-US" dirty="0" err="1" smtClean="0"/>
              <a:t>ancaman</a:t>
            </a:r>
            <a:r>
              <a:rPr lang="en-US" dirty="0" smtClean="0"/>
              <a:t> </a:t>
            </a:r>
            <a:r>
              <a:rPr lang="en-US" dirty="0" err="1" smtClean="0"/>
              <a:t>hukuman</a:t>
            </a:r>
            <a:r>
              <a:rPr lang="en-US" dirty="0" smtClean="0"/>
              <a:t> minimal 5 </a:t>
            </a:r>
            <a:r>
              <a:rPr lang="en-US" dirty="0" err="1" smtClean="0"/>
              <a:t>tahun</a:t>
            </a:r>
            <a:r>
              <a:rPr lang="en-US" dirty="0" smtClean="0"/>
              <a:t> </a:t>
            </a:r>
            <a:r>
              <a:rPr lang="en-US" dirty="0" err="1" smtClean="0"/>
              <a:t>dan</a:t>
            </a:r>
            <a:r>
              <a:rPr lang="en-US" dirty="0" smtClean="0"/>
              <a:t> paling lama 15 </a:t>
            </a:r>
            <a:r>
              <a:rPr lang="en-US" dirty="0" err="1" smtClean="0"/>
              <a:t>tahun</a:t>
            </a:r>
            <a:r>
              <a:rPr lang="en-US" dirty="0" smtClean="0"/>
              <a:t>.</a:t>
            </a:r>
          </a:p>
          <a:p>
            <a:pPr marL="514350" indent="-514350">
              <a:buFont typeface="+mj-lt"/>
              <a:buAutoNum type="arabicPeriod"/>
            </a:pPr>
            <a:r>
              <a:rPr lang="en-US" dirty="0" err="1" smtClean="0"/>
              <a:t>Sebagai</a:t>
            </a:r>
            <a:r>
              <a:rPr lang="en-US" dirty="0" smtClean="0"/>
              <a:t> </a:t>
            </a:r>
            <a:r>
              <a:rPr lang="en-US" dirty="0" err="1" smtClean="0"/>
              <a:t>pengedar</a:t>
            </a:r>
            <a:r>
              <a:rPr lang="en-US" dirty="0" smtClean="0"/>
              <a:t> </a:t>
            </a:r>
            <a:r>
              <a:rPr lang="en-US" dirty="0" err="1" smtClean="0"/>
              <a:t>dikenakan</a:t>
            </a:r>
            <a:r>
              <a:rPr lang="en-US" dirty="0" smtClean="0"/>
              <a:t> </a:t>
            </a:r>
            <a:r>
              <a:rPr lang="en-US" dirty="0" err="1" smtClean="0"/>
              <a:t>ketentuan</a:t>
            </a:r>
            <a:r>
              <a:rPr lang="en-US" dirty="0" smtClean="0"/>
              <a:t> </a:t>
            </a:r>
            <a:r>
              <a:rPr lang="en-US" dirty="0" err="1" smtClean="0"/>
              <a:t>pidana</a:t>
            </a:r>
            <a:r>
              <a:rPr lang="en-US" dirty="0" smtClean="0"/>
              <a:t> </a:t>
            </a:r>
            <a:r>
              <a:rPr lang="en-US" dirty="0" err="1" smtClean="0"/>
              <a:t>berdasarkan</a:t>
            </a:r>
            <a:r>
              <a:rPr lang="en-US" dirty="0" smtClean="0"/>
              <a:t> </a:t>
            </a:r>
            <a:r>
              <a:rPr lang="en-US" dirty="0" err="1" smtClean="0"/>
              <a:t>pasal</a:t>
            </a:r>
            <a:r>
              <a:rPr lang="en-US" dirty="0" smtClean="0"/>
              <a:t> 81 </a:t>
            </a:r>
            <a:r>
              <a:rPr lang="en-US" dirty="0" err="1" smtClean="0"/>
              <a:t>dan</a:t>
            </a:r>
            <a:r>
              <a:rPr lang="en-US" dirty="0" smtClean="0"/>
              <a:t> 82 </a:t>
            </a:r>
            <a:r>
              <a:rPr lang="en-US" dirty="0" err="1" smtClean="0"/>
              <a:t>Undang-undang</a:t>
            </a:r>
            <a:r>
              <a:rPr lang="en-US" dirty="0" smtClean="0"/>
              <a:t> No. 35 </a:t>
            </a:r>
            <a:r>
              <a:rPr lang="en-US" dirty="0" err="1" smtClean="0"/>
              <a:t>tahun</a:t>
            </a:r>
            <a:r>
              <a:rPr lang="en-US" dirty="0" smtClean="0"/>
              <a:t> 2009 </a:t>
            </a:r>
            <a:r>
              <a:rPr lang="en-US" dirty="0" err="1" smtClean="0"/>
              <a:t>tentang</a:t>
            </a:r>
            <a:r>
              <a:rPr lang="en-US" dirty="0" smtClean="0"/>
              <a:t> </a:t>
            </a:r>
            <a:r>
              <a:rPr lang="en-US" dirty="0" err="1" smtClean="0"/>
              <a:t>narkotika</a:t>
            </a:r>
            <a:r>
              <a:rPr lang="en-US" dirty="0" smtClean="0"/>
              <a:t>, </a:t>
            </a:r>
            <a:r>
              <a:rPr lang="en-US" dirty="0" err="1" smtClean="0"/>
              <a:t>dengan</a:t>
            </a:r>
            <a:r>
              <a:rPr lang="en-US" dirty="0" smtClean="0"/>
              <a:t> </a:t>
            </a:r>
            <a:r>
              <a:rPr lang="en-US" dirty="0" err="1" smtClean="0"/>
              <a:t>ancaman</a:t>
            </a:r>
            <a:r>
              <a:rPr lang="en-US" dirty="0" smtClean="0"/>
              <a:t> </a:t>
            </a:r>
            <a:r>
              <a:rPr lang="en-US" dirty="0" err="1" smtClean="0"/>
              <a:t>hukuman</a:t>
            </a:r>
            <a:r>
              <a:rPr lang="en-US" dirty="0" smtClean="0"/>
              <a:t> paling lama 15 + </a:t>
            </a:r>
            <a:r>
              <a:rPr lang="en-US" dirty="0" err="1" smtClean="0"/>
              <a:t>denda</a:t>
            </a:r>
            <a:r>
              <a:rPr lang="en-US" dirty="0" smtClean="0"/>
              <a:t>.</a:t>
            </a:r>
          </a:p>
          <a:p>
            <a:pPr marL="514350" indent="-514350">
              <a:buFont typeface="+mj-lt"/>
              <a:buAutoNum type="arabicPeriod"/>
            </a:pPr>
            <a:r>
              <a:rPr lang="en-US" dirty="0" err="1" smtClean="0"/>
              <a:t>Sebagai</a:t>
            </a:r>
            <a:r>
              <a:rPr lang="en-US" dirty="0" smtClean="0"/>
              <a:t> </a:t>
            </a:r>
            <a:r>
              <a:rPr lang="en-US" dirty="0" err="1" smtClean="0"/>
              <a:t>produsen</a:t>
            </a:r>
            <a:r>
              <a:rPr lang="en-US" dirty="0" smtClean="0"/>
              <a:t> </a:t>
            </a:r>
            <a:r>
              <a:rPr lang="en-US" dirty="0" err="1" smtClean="0"/>
              <a:t>Dikenakan</a:t>
            </a:r>
            <a:r>
              <a:rPr lang="en-US" dirty="0" smtClean="0"/>
              <a:t> </a:t>
            </a:r>
            <a:r>
              <a:rPr lang="en-US" dirty="0" err="1" smtClean="0"/>
              <a:t>ketentuan</a:t>
            </a:r>
            <a:r>
              <a:rPr lang="en-US" dirty="0" smtClean="0"/>
              <a:t> </a:t>
            </a:r>
            <a:r>
              <a:rPr lang="en-US" dirty="0" err="1" smtClean="0"/>
              <a:t>pidana</a:t>
            </a:r>
            <a:r>
              <a:rPr lang="en-US" dirty="0" smtClean="0"/>
              <a:t> </a:t>
            </a:r>
            <a:r>
              <a:rPr lang="en-US" dirty="0" err="1" smtClean="0"/>
              <a:t>berdasarkan</a:t>
            </a:r>
            <a:r>
              <a:rPr lang="en-US" dirty="0" smtClean="0"/>
              <a:t> </a:t>
            </a:r>
            <a:r>
              <a:rPr lang="en-US" dirty="0" err="1" smtClean="0"/>
              <a:t>pasal</a:t>
            </a:r>
            <a:r>
              <a:rPr lang="en-US" dirty="0" smtClean="0"/>
              <a:t> 113 </a:t>
            </a:r>
            <a:r>
              <a:rPr lang="en-US" dirty="0" err="1" smtClean="0"/>
              <a:t>Undang-undang</a:t>
            </a:r>
            <a:r>
              <a:rPr lang="en-US" dirty="0" smtClean="0"/>
              <a:t> No. 35 </a:t>
            </a:r>
            <a:r>
              <a:rPr lang="en-US" dirty="0" err="1" smtClean="0"/>
              <a:t>tahun</a:t>
            </a:r>
            <a:r>
              <a:rPr lang="en-US" dirty="0" smtClean="0"/>
              <a:t> 2009, </a:t>
            </a:r>
            <a:r>
              <a:rPr lang="en-US" dirty="0" err="1" smtClean="0"/>
              <a:t>dengan</a:t>
            </a:r>
            <a:r>
              <a:rPr lang="en-US" dirty="0" smtClean="0"/>
              <a:t> </a:t>
            </a:r>
            <a:r>
              <a:rPr lang="en-US" dirty="0" err="1" smtClean="0"/>
              <a:t>ancaman</a:t>
            </a:r>
            <a:r>
              <a:rPr lang="en-US" dirty="0" smtClean="0"/>
              <a:t> </a:t>
            </a:r>
            <a:r>
              <a:rPr lang="en-US" dirty="0" err="1" smtClean="0"/>
              <a:t>hukuman</a:t>
            </a:r>
            <a:r>
              <a:rPr lang="en-US" dirty="0" smtClean="0"/>
              <a:t> paling lama 15 </a:t>
            </a:r>
            <a:r>
              <a:rPr lang="en-US" dirty="0" err="1" smtClean="0"/>
              <a:t>tahun</a:t>
            </a:r>
            <a:r>
              <a:rPr lang="en-US" dirty="0" smtClean="0"/>
              <a:t>/ </a:t>
            </a:r>
            <a:r>
              <a:rPr lang="en-US" dirty="0" err="1" smtClean="0"/>
              <a:t>seumur</a:t>
            </a:r>
            <a:r>
              <a:rPr lang="en-US" dirty="0" smtClean="0"/>
              <a:t> </a:t>
            </a:r>
            <a:r>
              <a:rPr lang="en-US" dirty="0" err="1" smtClean="0"/>
              <a:t>hidup</a:t>
            </a:r>
            <a:r>
              <a:rPr lang="en-US" dirty="0" smtClean="0"/>
              <a:t>/ </a:t>
            </a:r>
            <a:r>
              <a:rPr lang="en-US" dirty="0" err="1" smtClean="0"/>
              <a:t>mati</a:t>
            </a:r>
            <a:r>
              <a:rPr lang="en-US" dirty="0" smtClean="0"/>
              <a:t> + </a:t>
            </a:r>
            <a:r>
              <a:rPr lang="en-US" dirty="0" err="1" smtClean="0"/>
              <a:t>denda</a:t>
            </a:r>
            <a:r>
              <a:rPr lang="en-US"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0"/>
            <a:ext cx="7488831" cy="1938992"/>
          </a:xfrm>
          <a:prstGeom prst="rect">
            <a:avLst/>
          </a:prstGeom>
          <a:noFill/>
        </p:spPr>
        <p:txBody>
          <a:bodyPr wrap="square" rtlCol="0">
            <a:spAutoFit/>
          </a:bodyPr>
          <a:lstStyle/>
          <a:p>
            <a:pPr algn="ctr"/>
            <a:r>
              <a:rPr lang="en-US" sz="4000" dirty="0" smtClean="0"/>
              <a:t>BAGAIMANA DENGAN SANKSI BAGI PELAKU PENYALAHGUNAAN NARKOTIKA ? </a:t>
            </a:r>
            <a:endParaRPr lang="en-US" sz="4000" dirty="0"/>
          </a:p>
        </p:txBody>
      </p:sp>
      <p:pic>
        <p:nvPicPr>
          <p:cNvPr id="1026" name="Picture 2" descr="Hasil gambar untuk GAMBAR ORANG BINGUNG"/>
          <p:cNvPicPr>
            <a:picLocks noChangeAspect="1" noChangeArrowheads="1"/>
          </p:cNvPicPr>
          <p:nvPr/>
        </p:nvPicPr>
        <p:blipFill>
          <a:blip r:embed="rId2" cstate="print"/>
          <a:srcRect/>
          <a:stretch>
            <a:fillRect/>
          </a:stretch>
        </p:blipFill>
        <p:spPr bwMode="auto">
          <a:xfrm>
            <a:off x="0" y="1916832"/>
            <a:ext cx="9144000" cy="494116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126163"/>
          </a:xfrm>
        </p:spPr>
        <p:txBody>
          <a:bodyPr/>
          <a:lstStyle/>
          <a:p>
            <a:pPr>
              <a:buNone/>
            </a:pPr>
            <a:r>
              <a:rPr lang="en-US" dirty="0" smtClean="0"/>
              <a:t>P</a:t>
            </a:r>
            <a:endParaRPr lang="en-US" dirty="0"/>
          </a:p>
        </p:txBody>
      </p:sp>
      <p:sp>
        <p:nvSpPr>
          <p:cNvPr id="4" name="Rectangle 3"/>
          <p:cNvSpPr/>
          <p:nvPr/>
        </p:nvSpPr>
        <p:spPr>
          <a:xfrm>
            <a:off x="0" y="0"/>
            <a:ext cx="3168352"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Perbuatan</a:t>
            </a:r>
            <a:endParaRPr lang="en-US" dirty="0"/>
          </a:p>
        </p:txBody>
      </p:sp>
      <p:sp>
        <p:nvSpPr>
          <p:cNvPr id="5" name="Rectangle 4"/>
          <p:cNvSpPr/>
          <p:nvPr/>
        </p:nvSpPr>
        <p:spPr>
          <a:xfrm>
            <a:off x="3635896" y="0"/>
            <a:ext cx="5508104"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Sanksi</a:t>
            </a:r>
            <a:endParaRPr lang="en-US" dirty="0"/>
          </a:p>
        </p:txBody>
      </p:sp>
      <p:sp>
        <p:nvSpPr>
          <p:cNvPr id="6" name="Down Arrow 5"/>
          <p:cNvSpPr/>
          <p:nvPr/>
        </p:nvSpPr>
        <p:spPr>
          <a:xfrm>
            <a:off x="1475656" y="404664"/>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own Arrow 6"/>
          <p:cNvSpPr/>
          <p:nvPr/>
        </p:nvSpPr>
        <p:spPr>
          <a:xfrm>
            <a:off x="6516216" y="2492896"/>
            <a:ext cx="36004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764704"/>
            <a:ext cx="320384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Perantara</a:t>
            </a:r>
            <a:r>
              <a:rPr lang="en-US" dirty="0" smtClean="0"/>
              <a:t> </a:t>
            </a:r>
            <a:r>
              <a:rPr lang="en-US" dirty="0" err="1" smtClean="0"/>
              <a:t>dalam</a:t>
            </a:r>
            <a:r>
              <a:rPr lang="en-US" dirty="0" smtClean="0"/>
              <a:t> </a:t>
            </a:r>
            <a:r>
              <a:rPr lang="en-US" dirty="0" err="1" smtClean="0"/>
              <a:t>transaksi</a:t>
            </a:r>
            <a:r>
              <a:rPr lang="en-US" dirty="0" smtClean="0"/>
              <a:t> </a:t>
            </a:r>
            <a:r>
              <a:rPr lang="en-US" dirty="0" err="1" smtClean="0"/>
              <a:t>Narkotika</a:t>
            </a:r>
            <a:r>
              <a:rPr lang="en-US" dirty="0" smtClean="0"/>
              <a:t> </a:t>
            </a:r>
            <a:r>
              <a:rPr lang="en-US" dirty="0" err="1" smtClean="0"/>
              <a:t>Golongan</a:t>
            </a:r>
            <a:r>
              <a:rPr lang="en-US" dirty="0" smtClean="0"/>
              <a:t> I</a:t>
            </a:r>
            <a:endParaRPr lang="en-US" dirty="0"/>
          </a:p>
        </p:txBody>
      </p:sp>
      <p:sp>
        <p:nvSpPr>
          <p:cNvPr id="9" name="Rectangle 8"/>
          <p:cNvSpPr/>
          <p:nvPr/>
        </p:nvSpPr>
        <p:spPr>
          <a:xfrm>
            <a:off x="3635896" y="764704"/>
            <a:ext cx="5508104" cy="2520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i="1" dirty="0" smtClean="0"/>
          </a:p>
          <a:p>
            <a:r>
              <a:rPr lang="en-US" i="1" dirty="0" err="1" smtClean="0"/>
              <a:t>Setiap</a:t>
            </a:r>
            <a:r>
              <a:rPr lang="en-US" i="1" dirty="0" smtClean="0"/>
              <a:t> </a:t>
            </a:r>
            <a:r>
              <a:rPr lang="en-US" i="1" dirty="0" err="1" smtClean="0"/>
              <a:t>orang</a:t>
            </a:r>
            <a:r>
              <a:rPr lang="en-US" i="1" dirty="0" smtClean="0"/>
              <a:t> yang </a:t>
            </a:r>
            <a:r>
              <a:rPr lang="en-US" i="1" dirty="0" err="1" smtClean="0"/>
              <a:t>tanpa</a:t>
            </a:r>
            <a:r>
              <a:rPr lang="en-US" i="1" dirty="0" smtClean="0"/>
              <a:t> </a:t>
            </a:r>
            <a:r>
              <a:rPr lang="en-US" i="1" dirty="0" err="1" smtClean="0"/>
              <a:t>hak</a:t>
            </a:r>
            <a:r>
              <a:rPr lang="en-US" i="1" dirty="0" smtClean="0"/>
              <a:t> </a:t>
            </a:r>
            <a:r>
              <a:rPr lang="en-US" i="1" dirty="0" err="1" smtClean="0"/>
              <a:t>atau</a:t>
            </a:r>
            <a:r>
              <a:rPr lang="en-US" i="1" dirty="0" smtClean="0"/>
              <a:t> </a:t>
            </a:r>
            <a:r>
              <a:rPr lang="en-US" i="1" dirty="0" err="1" smtClean="0"/>
              <a:t>melawan</a:t>
            </a:r>
            <a:r>
              <a:rPr lang="en-US" i="1" dirty="0" smtClean="0"/>
              <a:t> </a:t>
            </a:r>
            <a:r>
              <a:rPr lang="en-US" i="1" dirty="0" err="1" smtClean="0"/>
              <a:t>hukum</a:t>
            </a:r>
            <a:r>
              <a:rPr lang="en-US" i="1" dirty="0" smtClean="0"/>
              <a:t> </a:t>
            </a:r>
            <a:r>
              <a:rPr lang="en-US" i="1" dirty="0" err="1" smtClean="0"/>
              <a:t>menawarkan</a:t>
            </a:r>
            <a:r>
              <a:rPr lang="en-US" i="1" dirty="0" smtClean="0"/>
              <a:t> </a:t>
            </a:r>
            <a:r>
              <a:rPr lang="en-US" i="1" dirty="0" err="1" smtClean="0"/>
              <a:t>untuk</a:t>
            </a:r>
            <a:r>
              <a:rPr lang="en-US" i="1" dirty="0" smtClean="0"/>
              <a:t> </a:t>
            </a:r>
            <a:r>
              <a:rPr lang="en-US" i="1" dirty="0" err="1" smtClean="0"/>
              <a:t>dijual</a:t>
            </a:r>
            <a:r>
              <a:rPr lang="en-US" i="1" dirty="0" smtClean="0"/>
              <a:t>, </a:t>
            </a:r>
            <a:r>
              <a:rPr lang="en-US" i="1" dirty="0" err="1" smtClean="0"/>
              <a:t>menjual</a:t>
            </a:r>
            <a:r>
              <a:rPr lang="en-US" i="1" dirty="0" smtClean="0"/>
              <a:t>, </a:t>
            </a:r>
            <a:r>
              <a:rPr lang="en-US" i="1" dirty="0" err="1" smtClean="0"/>
              <a:t>membeli</a:t>
            </a:r>
            <a:r>
              <a:rPr lang="en-US" i="1" dirty="0" smtClean="0"/>
              <a:t>, </a:t>
            </a:r>
            <a:r>
              <a:rPr lang="en-US" i="1" dirty="0" err="1" smtClean="0"/>
              <a:t>menerima</a:t>
            </a:r>
            <a:r>
              <a:rPr lang="en-US" i="1" dirty="0" smtClean="0"/>
              <a:t>, </a:t>
            </a:r>
            <a:r>
              <a:rPr lang="en-US" i="1" dirty="0" err="1" smtClean="0"/>
              <a:t>menjadi</a:t>
            </a:r>
            <a:r>
              <a:rPr lang="en-US" i="1" dirty="0" smtClean="0"/>
              <a:t> </a:t>
            </a:r>
            <a:r>
              <a:rPr lang="en-US" i="1" dirty="0" err="1" smtClean="0"/>
              <a:t>perantara</a:t>
            </a:r>
            <a:r>
              <a:rPr lang="en-US" i="1" dirty="0" smtClean="0"/>
              <a:t> </a:t>
            </a:r>
            <a:r>
              <a:rPr lang="en-US" i="1" dirty="0" err="1" smtClean="0"/>
              <a:t>dalam</a:t>
            </a:r>
            <a:r>
              <a:rPr lang="en-US" i="1" dirty="0" smtClean="0"/>
              <a:t> </a:t>
            </a:r>
            <a:r>
              <a:rPr lang="en-US" i="1" dirty="0" err="1" smtClean="0"/>
              <a:t>jual</a:t>
            </a:r>
            <a:r>
              <a:rPr lang="en-US" i="1" dirty="0" smtClean="0"/>
              <a:t> </a:t>
            </a:r>
            <a:r>
              <a:rPr lang="en-US" i="1" dirty="0" err="1" smtClean="0"/>
              <a:t>beli</a:t>
            </a:r>
            <a:r>
              <a:rPr lang="en-US" i="1" dirty="0" smtClean="0"/>
              <a:t>, </a:t>
            </a:r>
            <a:r>
              <a:rPr lang="en-US" i="1" dirty="0" err="1" smtClean="0"/>
              <a:t>menukar</a:t>
            </a:r>
            <a:r>
              <a:rPr lang="en-US" i="1" dirty="0" smtClean="0"/>
              <a:t>, </a:t>
            </a:r>
            <a:r>
              <a:rPr lang="en-US" i="1" dirty="0" err="1" smtClean="0"/>
              <a:t>atau</a:t>
            </a:r>
            <a:r>
              <a:rPr lang="en-US" i="1" dirty="0" smtClean="0"/>
              <a:t> </a:t>
            </a:r>
            <a:r>
              <a:rPr lang="en-US" i="1" dirty="0" err="1" smtClean="0"/>
              <a:t>menyerahkan</a:t>
            </a:r>
            <a:r>
              <a:rPr lang="en-US" i="1" dirty="0" smtClean="0"/>
              <a:t> </a:t>
            </a:r>
            <a:r>
              <a:rPr lang="en-US" i="1" dirty="0" err="1" smtClean="0"/>
              <a:t>Narkotika</a:t>
            </a:r>
            <a:r>
              <a:rPr lang="en-US" i="1" dirty="0" smtClean="0"/>
              <a:t> </a:t>
            </a:r>
            <a:r>
              <a:rPr lang="en-US" i="1" dirty="0" err="1" smtClean="0"/>
              <a:t>Golongan</a:t>
            </a:r>
            <a:r>
              <a:rPr lang="en-US" i="1" dirty="0" smtClean="0"/>
              <a:t> I, </a:t>
            </a:r>
            <a:r>
              <a:rPr lang="en-US" i="1" u="sng" dirty="0" err="1" smtClean="0"/>
              <a:t>dipidana</a:t>
            </a:r>
            <a:r>
              <a:rPr lang="en-US" i="1" u="sng" dirty="0" smtClean="0"/>
              <a:t> </a:t>
            </a:r>
            <a:r>
              <a:rPr lang="en-US" i="1" u="sng" dirty="0" err="1" smtClean="0"/>
              <a:t>dengan</a:t>
            </a:r>
            <a:r>
              <a:rPr lang="en-US" i="1" u="sng" dirty="0" smtClean="0"/>
              <a:t> </a:t>
            </a:r>
            <a:r>
              <a:rPr lang="en-US" i="1" u="sng" dirty="0" err="1" smtClean="0"/>
              <a:t>pidana</a:t>
            </a:r>
            <a:r>
              <a:rPr lang="en-US" i="1" u="sng" dirty="0" smtClean="0"/>
              <a:t> </a:t>
            </a:r>
            <a:r>
              <a:rPr lang="en-US" i="1" u="sng" dirty="0" err="1" smtClean="0"/>
              <a:t>penjara</a:t>
            </a:r>
            <a:r>
              <a:rPr lang="en-US" i="1" u="sng" dirty="0" smtClean="0"/>
              <a:t> </a:t>
            </a:r>
            <a:r>
              <a:rPr lang="en-US" i="1" u="sng" dirty="0" err="1" smtClean="0"/>
              <a:t>seumur</a:t>
            </a:r>
            <a:r>
              <a:rPr lang="en-US" i="1" u="sng" dirty="0" smtClean="0"/>
              <a:t> </a:t>
            </a:r>
            <a:r>
              <a:rPr lang="en-US" i="1" u="sng" dirty="0" err="1" smtClean="0"/>
              <a:t>hidup</a:t>
            </a:r>
            <a:r>
              <a:rPr lang="en-US" i="1" u="sng" dirty="0" smtClean="0"/>
              <a:t> </a:t>
            </a:r>
            <a:r>
              <a:rPr lang="en-US" i="1" u="sng" dirty="0" err="1" smtClean="0"/>
              <a:t>atau</a:t>
            </a:r>
            <a:r>
              <a:rPr lang="en-US" i="1" u="sng" dirty="0" smtClean="0"/>
              <a:t> </a:t>
            </a:r>
            <a:r>
              <a:rPr lang="en-US" i="1" u="sng" dirty="0" err="1" smtClean="0"/>
              <a:t>pidana</a:t>
            </a:r>
            <a:r>
              <a:rPr lang="en-US" i="1" u="sng" dirty="0" smtClean="0"/>
              <a:t> </a:t>
            </a:r>
            <a:r>
              <a:rPr lang="en-US" i="1" u="sng" dirty="0" err="1" smtClean="0"/>
              <a:t>penjara</a:t>
            </a:r>
            <a:r>
              <a:rPr lang="en-US" i="1" u="sng" dirty="0" smtClean="0"/>
              <a:t> paling </a:t>
            </a:r>
            <a:r>
              <a:rPr lang="en-US" i="1" u="sng" dirty="0" err="1" smtClean="0"/>
              <a:t>singkat</a:t>
            </a:r>
            <a:r>
              <a:rPr lang="en-US" i="1" u="sng" dirty="0" smtClean="0"/>
              <a:t> 5 (lima) </a:t>
            </a:r>
            <a:r>
              <a:rPr lang="en-US" i="1" u="sng" dirty="0" err="1" smtClean="0"/>
              <a:t>tahun</a:t>
            </a:r>
            <a:r>
              <a:rPr lang="en-US" i="1" u="sng" dirty="0" smtClean="0"/>
              <a:t> </a:t>
            </a:r>
            <a:r>
              <a:rPr lang="en-US" i="1" u="sng" dirty="0" err="1" smtClean="0"/>
              <a:t>dan</a:t>
            </a:r>
            <a:r>
              <a:rPr lang="en-US" i="1" u="sng" dirty="0" smtClean="0"/>
              <a:t> paling lama 20 (</a:t>
            </a:r>
            <a:r>
              <a:rPr lang="en-US" i="1" u="sng" dirty="0" err="1" smtClean="0"/>
              <a:t>dua</a:t>
            </a:r>
            <a:r>
              <a:rPr lang="en-US" i="1" u="sng" dirty="0" smtClean="0"/>
              <a:t> </a:t>
            </a:r>
            <a:r>
              <a:rPr lang="en-US" i="1" u="sng" dirty="0" err="1" smtClean="0"/>
              <a:t>puluh</a:t>
            </a:r>
            <a:r>
              <a:rPr lang="en-US" i="1" u="sng" dirty="0" smtClean="0"/>
              <a:t>) </a:t>
            </a:r>
            <a:r>
              <a:rPr lang="en-US" i="1" u="sng" dirty="0" err="1" smtClean="0"/>
              <a:t>tahun</a:t>
            </a:r>
            <a:r>
              <a:rPr lang="en-US" i="1" u="sng" dirty="0" smtClean="0"/>
              <a:t> </a:t>
            </a:r>
            <a:r>
              <a:rPr lang="en-US" i="1" u="sng" dirty="0" err="1" smtClean="0"/>
              <a:t>dan</a:t>
            </a:r>
            <a:r>
              <a:rPr lang="en-US" i="1" u="sng" dirty="0" smtClean="0"/>
              <a:t> </a:t>
            </a:r>
            <a:r>
              <a:rPr lang="en-US" i="1" u="sng" dirty="0" err="1" smtClean="0"/>
              <a:t>pidana</a:t>
            </a:r>
            <a:r>
              <a:rPr lang="en-US" i="1" u="sng" dirty="0" smtClean="0"/>
              <a:t> </a:t>
            </a:r>
            <a:r>
              <a:rPr lang="en-US" i="1" u="sng" dirty="0" err="1" smtClean="0"/>
              <a:t>denda</a:t>
            </a:r>
            <a:r>
              <a:rPr lang="en-US" i="1" u="sng" dirty="0" smtClean="0"/>
              <a:t> paling </a:t>
            </a:r>
            <a:r>
              <a:rPr lang="en-US" i="1" u="sng" dirty="0" err="1" smtClean="0"/>
              <a:t>sedikit</a:t>
            </a:r>
            <a:r>
              <a:rPr lang="en-US" i="1" u="sng" dirty="0" smtClean="0"/>
              <a:t> </a:t>
            </a:r>
            <a:r>
              <a:rPr lang="en-US" i="1" u="sng" dirty="0" err="1" smtClean="0"/>
              <a:t>Rp</a:t>
            </a:r>
            <a:r>
              <a:rPr lang="en-US" i="1" u="sng" dirty="0" smtClean="0"/>
              <a:t>. </a:t>
            </a:r>
            <a:r>
              <a:rPr lang="en-US" i="1" u="sng" dirty="0" err="1" smtClean="0"/>
              <a:t>satu</a:t>
            </a:r>
            <a:r>
              <a:rPr lang="en-US" i="1" u="sng" dirty="0" smtClean="0"/>
              <a:t> </a:t>
            </a:r>
            <a:r>
              <a:rPr lang="en-US" i="1" u="sng" dirty="0" err="1" smtClean="0"/>
              <a:t>miliar</a:t>
            </a:r>
            <a:r>
              <a:rPr lang="en-US" i="1" u="sng" dirty="0" smtClean="0"/>
              <a:t> </a:t>
            </a:r>
            <a:r>
              <a:rPr lang="en-US" i="1" u="sng" dirty="0" err="1" smtClean="0"/>
              <a:t>dan</a:t>
            </a:r>
            <a:r>
              <a:rPr lang="en-US" i="1" u="sng" dirty="0" smtClean="0"/>
              <a:t> paling </a:t>
            </a:r>
            <a:r>
              <a:rPr lang="en-US" i="1" u="sng" dirty="0" err="1" smtClean="0"/>
              <a:t>banyak</a:t>
            </a:r>
            <a:r>
              <a:rPr lang="en-US" i="1" u="sng" dirty="0" smtClean="0"/>
              <a:t> (</a:t>
            </a:r>
            <a:r>
              <a:rPr lang="en-US" i="1" u="sng" dirty="0" err="1" smtClean="0"/>
              <a:t>sepuluh</a:t>
            </a:r>
            <a:r>
              <a:rPr lang="en-US" i="1" u="sng" dirty="0" smtClean="0"/>
              <a:t> </a:t>
            </a:r>
            <a:r>
              <a:rPr lang="en-US" i="1" u="sng" dirty="0" err="1" smtClean="0"/>
              <a:t>miliar</a:t>
            </a:r>
            <a:r>
              <a:rPr lang="en-US" i="1" u="sng" dirty="0" smtClean="0"/>
              <a:t> rupiah).”</a:t>
            </a:r>
            <a:r>
              <a:rPr lang="en-US" dirty="0" smtClean="0"/>
              <a:t> (</a:t>
            </a:r>
            <a:r>
              <a:rPr lang="en-US" b="1" dirty="0" err="1" smtClean="0"/>
              <a:t>Pasal</a:t>
            </a:r>
            <a:r>
              <a:rPr lang="en-US" b="1" dirty="0" smtClean="0"/>
              <a:t> 114 </a:t>
            </a:r>
            <a:r>
              <a:rPr lang="en-US" b="1" dirty="0" err="1" smtClean="0"/>
              <a:t>ayat</a:t>
            </a:r>
            <a:r>
              <a:rPr lang="en-US" b="1" dirty="0" smtClean="0"/>
              <a:t> [1] UU </a:t>
            </a:r>
            <a:r>
              <a:rPr lang="en-US" b="1" dirty="0" err="1" smtClean="0"/>
              <a:t>Narkotika</a:t>
            </a:r>
            <a:r>
              <a:rPr lang="en-US" dirty="0" smtClean="0"/>
              <a:t>)  </a:t>
            </a:r>
          </a:p>
          <a:p>
            <a:pPr algn="ctr"/>
            <a:endParaRPr lang="en-US" dirty="0"/>
          </a:p>
        </p:txBody>
      </p:sp>
      <p:sp>
        <p:nvSpPr>
          <p:cNvPr id="10" name="Down Arrow 9"/>
          <p:cNvSpPr/>
          <p:nvPr/>
        </p:nvSpPr>
        <p:spPr>
          <a:xfrm>
            <a:off x="6084168" y="404664"/>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0" y="3356992"/>
            <a:ext cx="3491880" cy="2016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algn="just"/>
            <a:r>
              <a:rPr lang="en-US" dirty="0" err="1" smtClean="0"/>
              <a:t>Perantara</a:t>
            </a:r>
            <a:r>
              <a:rPr lang="en-US" dirty="0" smtClean="0"/>
              <a:t> </a:t>
            </a:r>
            <a:r>
              <a:rPr lang="en-US" dirty="0" err="1" smtClean="0"/>
              <a:t>dalam</a:t>
            </a:r>
            <a:r>
              <a:rPr lang="en-US" dirty="0" smtClean="0"/>
              <a:t> </a:t>
            </a:r>
            <a:r>
              <a:rPr lang="en-US" dirty="0" err="1" smtClean="0"/>
              <a:t>Jual</a:t>
            </a:r>
            <a:r>
              <a:rPr lang="en-US" dirty="0" smtClean="0"/>
              <a:t> </a:t>
            </a:r>
            <a:r>
              <a:rPr lang="en-US" dirty="0" err="1" smtClean="0"/>
              <a:t>Beli</a:t>
            </a:r>
            <a:r>
              <a:rPr lang="en-US" dirty="0" smtClean="0"/>
              <a:t> </a:t>
            </a:r>
            <a:r>
              <a:rPr lang="en-US" dirty="0" err="1" smtClean="0"/>
              <a:t>Narkotika</a:t>
            </a:r>
            <a:r>
              <a:rPr lang="en-US" dirty="0" smtClean="0"/>
              <a:t> </a:t>
            </a:r>
            <a:r>
              <a:rPr lang="en-US" dirty="0" err="1" smtClean="0"/>
              <a:t>Golongan</a:t>
            </a:r>
            <a:r>
              <a:rPr lang="en-US" dirty="0" smtClean="0"/>
              <a:t> I </a:t>
            </a:r>
            <a:r>
              <a:rPr lang="en-US" dirty="0" err="1" smtClean="0"/>
              <a:t>dalam</a:t>
            </a:r>
            <a:r>
              <a:rPr lang="en-US" dirty="0" smtClean="0"/>
              <a:t> </a:t>
            </a:r>
            <a:r>
              <a:rPr lang="en-US" dirty="0" err="1" smtClean="0"/>
              <a:t>Bentuk</a:t>
            </a:r>
            <a:r>
              <a:rPr lang="en-US" dirty="0" smtClean="0"/>
              <a:t> </a:t>
            </a:r>
            <a:r>
              <a:rPr lang="en-US" dirty="0" err="1" smtClean="0"/>
              <a:t>Tanaman</a:t>
            </a:r>
            <a:r>
              <a:rPr lang="en-US" dirty="0" smtClean="0"/>
              <a:t> yang </a:t>
            </a:r>
            <a:r>
              <a:rPr lang="en-US" dirty="0" err="1" smtClean="0"/>
              <a:t>Beratnya</a:t>
            </a:r>
            <a:r>
              <a:rPr lang="en-US" dirty="0" smtClean="0"/>
              <a:t> </a:t>
            </a:r>
            <a:r>
              <a:rPr lang="en-US" dirty="0" err="1" smtClean="0"/>
              <a:t>Melebihi</a:t>
            </a:r>
            <a:r>
              <a:rPr lang="en-US" dirty="0" smtClean="0"/>
              <a:t> 1 (</a:t>
            </a:r>
            <a:r>
              <a:rPr lang="en-US" dirty="0" err="1" smtClean="0"/>
              <a:t>satu</a:t>
            </a:r>
            <a:r>
              <a:rPr lang="en-US" dirty="0" smtClean="0"/>
              <a:t>) Kilogram </a:t>
            </a:r>
            <a:r>
              <a:rPr lang="en-US" dirty="0" err="1" smtClean="0"/>
              <a:t>atau</a:t>
            </a:r>
            <a:r>
              <a:rPr lang="en-US" dirty="0" smtClean="0"/>
              <a:t> </a:t>
            </a:r>
            <a:r>
              <a:rPr lang="en-US" dirty="0" err="1" smtClean="0"/>
              <a:t>Melebihi</a:t>
            </a:r>
            <a:r>
              <a:rPr lang="en-US" dirty="0" smtClean="0"/>
              <a:t> 5 (Lima) </a:t>
            </a:r>
            <a:r>
              <a:rPr lang="en-US" dirty="0" err="1" smtClean="0"/>
              <a:t>Batang</a:t>
            </a:r>
            <a:r>
              <a:rPr lang="en-US" dirty="0" smtClean="0"/>
              <a:t> </a:t>
            </a:r>
            <a:r>
              <a:rPr lang="en-US" dirty="0" err="1" smtClean="0"/>
              <a:t>Pohon</a:t>
            </a:r>
            <a:r>
              <a:rPr lang="en-US" dirty="0" smtClean="0"/>
              <a:t> </a:t>
            </a:r>
            <a:r>
              <a:rPr lang="en-US" dirty="0" err="1" smtClean="0"/>
              <a:t>atau</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Bukan</a:t>
            </a:r>
            <a:r>
              <a:rPr lang="en-US" dirty="0" smtClean="0"/>
              <a:t> </a:t>
            </a:r>
            <a:r>
              <a:rPr lang="en-US" dirty="0" err="1" smtClean="0"/>
              <a:t>Tanaman</a:t>
            </a:r>
            <a:r>
              <a:rPr lang="en-US" dirty="0" smtClean="0"/>
              <a:t> yang </a:t>
            </a:r>
            <a:r>
              <a:rPr lang="en-US" dirty="0" err="1" smtClean="0"/>
              <a:t>Beratnya</a:t>
            </a:r>
            <a:r>
              <a:rPr lang="en-US" dirty="0" smtClean="0"/>
              <a:t> </a:t>
            </a:r>
            <a:r>
              <a:rPr lang="en-US" dirty="0" err="1" smtClean="0"/>
              <a:t>Melebihi</a:t>
            </a:r>
            <a:r>
              <a:rPr lang="en-US" dirty="0" smtClean="0"/>
              <a:t> 5 (Lima) Gram</a:t>
            </a:r>
          </a:p>
          <a:p>
            <a:r>
              <a:rPr lang="en-US" dirty="0" smtClean="0"/>
              <a:t> </a:t>
            </a:r>
          </a:p>
          <a:p>
            <a:pPr algn="ctr"/>
            <a:endParaRPr lang="en-US" dirty="0"/>
          </a:p>
        </p:txBody>
      </p:sp>
      <p:sp>
        <p:nvSpPr>
          <p:cNvPr id="12" name="Rectangle 11"/>
          <p:cNvSpPr/>
          <p:nvPr/>
        </p:nvSpPr>
        <p:spPr>
          <a:xfrm>
            <a:off x="3635896" y="3356992"/>
            <a:ext cx="5508104" cy="18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i="1" u="sng" dirty="0" err="1" smtClean="0"/>
              <a:t>pelaku</a:t>
            </a:r>
            <a:r>
              <a:rPr lang="en-US" i="1" u="sng" dirty="0" smtClean="0"/>
              <a:t> </a:t>
            </a:r>
            <a:r>
              <a:rPr lang="en-US" i="1" u="sng" dirty="0" err="1" smtClean="0"/>
              <a:t>dipidanadengan</a:t>
            </a:r>
            <a:r>
              <a:rPr lang="en-US" i="1" u="sng" dirty="0" smtClean="0"/>
              <a:t> </a:t>
            </a:r>
            <a:r>
              <a:rPr lang="en-US" i="1" u="sng" dirty="0" err="1" smtClean="0"/>
              <a:t>pidana</a:t>
            </a:r>
            <a:r>
              <a:rPr lang="en-US" i="1" u="sng" dirty="0" smtClean="0"/>
              <a:t> </a:t>
            </a:r>
            <a:r>
              <a:rPr lang="en-US" i="1" u="sng" dirty="0" err="1" smtClean="0"/>
              <a:t>mati</a:t>
            </a:r>
            <a:r>
              <a:rPr lang="en-US" i="1" u="sng" dirty="0" smtClean="0"/>
              <a:t>, </a:t>
            </a:r>
            <a:r>
              <a:rPr lang="en-US" i="1" u="sng" dirty="0" err="1" smtClean="0"/>
              <a:t>pidana</a:t>
            </a:r>
            <a:r>
              <a:rPr lang="en-US" i="1" u="sng" dirty="0" smtClean="0"/>
              <a:t> </a:t>
            </a:r>
            <a:r>
              <a:rPr lang="en-US" i="1" u="sng" dirty="0" err="1" smtClean="0"/>
              <a:t>penjara</a:t>
            </a:r>
            <a:r>
              <a:rPr lang="en-US" i="1" u="sng" dirty="0" smtClean="0"/>
              <a:t> </a:t>
            </a:r>
            <a:r>
              <a:rPr lang="en-US" i="1" u="sng" dirty="0" err="1" smtClean="0"/>
              <a:t>seumur</a:t>
            </a:r>
            <a:r>
              <a:rPr lang="en-US" i="1" u="sng" dirty="0" smtClean="0"/>
              <a:t> </a:t>
            </a:r>
            <a:r>
              <a:rPr lang="en-US" i="1" u="sng" dirty="0" err="1" smtClean="0"/>
              <a:t>hidup</a:t>
            </a:r>
            <a:r>
              <a:rPr lang="en-US" i="1" u="sng" dirty="0" smtClean="0"/>
              <a:t>, </a:t>
            </a:r>
            <a:r>
              <a:rPr lang="en-US" i="1" u="sng" dirty="0" err="1" smtClean="0"/>
              <a:t>atau</a:t>
            </a:r>
            <a:r>
              <a:rPr lang="en-US" i="1" u="sng" dirty="0" smtClean="0"/>
              <a:t> </a:t>
            </a:r>
            <a:r>
              <a:rPr lang="en-US" i="1" u="sng" dirty="0" err="1" smtClean="0"/>
              <a:t>pidana</a:t>
            </a:r>
            <a:r>
              <a:rPr lang="en-US" i="1" u="sng" dirty="0" smtClean="0"/>
              <a:t> </a:t>
            </a:r>
            <a:r>
              <a:rPr lang="en-US" i="1" u="sng" dirty="0" err="1" smtClean="0"/>
              <a:t>penjara</a:t>
            </a:r>
            <a:r>
              <a:rPr lang="en-US" i="1" u="sng" dirty="0" smtClean="0"/>
              <a:t> paling </a:t>
            </a:r>
            <a:r>
              <a:rPr lang="en-US" i="1" u="sng" dirty="0" err="1" smtClean="0"/>
              <a:t>singkat</a:t>
            </a:r>
            <a:r>
              <a:rPr lang="en-US" i="1" u="sng" dirty="0" smtClean="0"/>
              <a:t> 6 (</a:t>
            </a:r>
            <a:r>
              <a:rPr lang="en-US" u="sng" dirty="0" err="1" smtClean="0"/>
              <a:t>enam</a:t>
            </a:r>
            <a:r>
              <a:rPr lang="en-US" u="sng" dirty="0" smtClean="0"/>
              <a:t>)</a:t>
            </a:r>
            <a:r>
              <a:rPr lang="en-US" u="sng" dirty="0" err="1" smtClean="0"/>
              <a:t>tahun</a:t>
            </a:r>
            <a:r>
              <a:rPr lang="en-US" i="1" u="sng" dirty="0" smtClean="0"/>
              <a:t> </a:t>
            </a:r>
            <a:r>
              <a:rPr lang="en-US" i="1" u="sng" dirty="0" err="1" smtClean="0"/>
              <a:t>dan</a:t>
            </a:r>
            <a:r>
              <a:rPr lang="en-US" i="1" u="sng" dirty="0" smtClean="0"/>
              <a:t> paling lama 20 (</a:t>
            </a:r>
            <a:r>
              <a:rPr lang="en-US" i="1" u="sng" dirty="0" err="1" smtClean="0"/>
              <a:t>dua</a:t>
            </a:r>
            <a:r>
              <a:rPr lang="en-US" i="1" u="sng" dirty="0" smtClean="0"/>
              <a:t> </a:t>
            </a:r>
            <a:r>
              <a:rPr lang="en-US" i="1" u="sng" dirty="0" err="1" smtClean="0"/>
              <a:t>puluh</a:t>
            </a:r>
            <a:r>
              <a:rPr lang="en-US" i="1" u="sng" dirty="0" smtClean="0"/>
              <a:t>) </a:t>
            </a:r>
            <a:r>
              <a:rPr lang="en-US" i="1" u="sng" dirty="0" err="1" smtClean="0"/>
              <a:t>tahun</a:t>
            </a:r>
            <a:r>
              <a:rPr lang="en-US" i="1" u="sng" dirty="0" smtClean="0"/>
              <a:t> </a:t>
            </a:r>
            <a:r>
              <a:rPr lang="en-US" i="1" u="sng" dirty="0" err="1" smtClean="0"/>
              <a:t>dan</a:t>
            </a:r>
            <a:r>
              <a:rPr lang="en-US" i="1" u="sng" dirty="0" smtClean="0"/>
              <a:t> </a:t>
            </a:r>
            <a:r>
              <a:rPr lang="en-US" i="1" u="sng" dirty="0" err="1" smtClean="0"/>
              <a:t>pidana</a:t>
            </a:r>
            <a:r>
              <a:rPr lang="en-US" i="1" u="sng" dirty="0" smtClean="0"/>
              <a:t> </a:t>
            </a:r>
            <a:r>
              <a:rPr lang="en-US" i="1" u="sng" dirty="0" err="1" smtClean="0"/>
              <a:t>denda</a:t>
            </a:r>
            <a:r>
              <a:rPr lang="en-US" i="1" u="sng" dirty="0" smtClean="0"/>
              <a:t> </a:t>
            </a:r>
            <a:r>
              <a:rPr lang="en-US" i="1" u="sng" dirty="0" err="1" smtClean="0"/>
              <a:t>maksimum</a:t>
            </a:r>
            <a:r>
              <a:rPr lang="en-US" i="1" u="sng" dirty="0" smtClean="0"/>
              <a:t> </a:t>
            </a:r>
            <a:r>
              <a:rPr lang="en-US" i="1" u="sng" dirty="0" err="1" smtClean="0"/>
              <a:t>sebagaimanadimaksud</a:t>
            </a:r>
            <a:r>
              <a:rPr lang="en-US" i="1" u="sng" dirty="0" smtClean="0"/>
              <a:t> </a:t>
            </a:r>
            <a:r>
              <a:rPr lang="en-US" i="1" u="sng" dirty="0" err="1" smtClean="0"/>
              <a:t>pada</a:t>
            </a:r>
            <a:r>
              <a:rPr lang="en-US" i="1" u="sng" dirty="0" smtClean="0"/>
              <a:t> </a:t>
            </a:r>
            <a:r>
              <a:rPr lang="en-US" i="1" u="sng" dirty="0" err="1" smtClean="0"/>
              <a:t>ayat</a:t>
            </a:r>
            <a:r>
              <a:rPr lang="en-US" i="1" u="sng" dirty="0" smtClean="0"/>
              <a:t> (1) </a:t>
            </a:r>
            <a:r>
              <a:rPr lang="en-US" i="1" u="sng" dirty="0" err="1" smtClean="0"/>
              <a:t>ditambah</a:t>
            </a:r>
            <a:r>
              <a:rPr lang="en-US" i="1" u="sng" dirty="0" smtClean="0"/>
              <a:t> 1/3 (</a:t>
            </a:r>
            <a:r>
              <a:rPr lang="en-US" i="1" u="sng" dirty="0" err="1" smtClean="0"/>
              <a:t>sepertiga</a:t>
            </a:r>
            <a:r>
              <a:rPr lang="en-US" i="1" u="sng" dirty="0" smtClean="0"/>
              <a:t>).</a:t>
            </a:r>
            <a:r>
              <a:rPr lang="en-US" dirty="0" smtClean="0"/>
              <a:t> (</a:t>
            </a:r>
            <a:r>
              <a:rPr lang="en-US" b="1" dirty="0" err="1" smtClean="0"/>
              <a:t>Pasal</a:t>
            </a:r>
            <a:r>
              <a:rPr lang="en-US" b="1" dirty="0" smtClean="0"/>
              <a:t> 114 </a:t>
            </a:r>
            <a:r>
              <a:rPr lang="en-US" b="1" dirty="0" err="1" smtClean="0"/>
              <a:t>ayat</a:t>
            </a:r>
            <a:r>
              <a:rPr lang="en-US" b="1" dirty="0" smtClean="0"/>
              <a:t> [2] UU </a:t>
            </a:r>
            <a:r>
              <a:rPr lang="en-US" b="1" dirty="0" err="1" smtClean="0"/>
              <a:t>Narkotika</a:t>
            </a:r>
            <a:r>
              <a:rPr lang="en-US" dirty="0" smtClean="0"/>
              <a:t>)</a:t>
            </a:r>
            <a:endParaRPr lang="en-US" dirty="0"/>
          </a:p>
        </p:txBody>
      </p:sp>
      <p:sp>
        <p:nvSpPr>
          <p:cNvPr id="13" name="Rectangle 12"/>
          <p:cNvSpPr/>
          <p:nvPr/>
        </p:nvSpPr>
        <p:spPr>
          <a:xfrm>
            <a:off x="0" y="5661248"/>
            <a:ext cx="349188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endParaRPr lang="en-US" dirty="0" smtClean="0"/>
          </a:p>
          <a:p>
            <a:r>
              <a:rPr lang="en-US" dirty="0" err="1" smtClean="0"/>
              <a:t>Perantara</a:t>
            </a:r>
            <a:r>
              <a:rPr lang="en-US" dirty="0" smtClean="0"/>
              <a:t> </a:t>
            </a:r>
            <a:r>
              <a:rPr lang="en-US" dirty="0" err="1" smtClean="0"/>
              <a:t>dalam</a:t>
            </a:r>
            <a:r>
              <a:rPr lang="en-US" dirty="0" smtClean="0"/>
              <a:t> </a:t>
            </a:r>
            <a:r>
              <a:rPr lang="en-US" dirty="0" err="1" smtClean="0"/>
              <a:t>Jual</a:t>
            </a:r>
            <a:r>
              <a:rPr lang="en-US" dirty="0" smtClean="0"/>
              <a:t> </a:t>
            </a:r>
            <a:r>
              <a:rPr lang="en-US" dirty="0" err="1" smtClean="0"/>
              <a:t>Beli</a:t>
            </a:r>
            <a:r>
              <a:rPr lang="en-US" dirty="0" smtClean="0"/>
              <a:t> </a:t>
            </a:r>
            <a:r>
              <a:rPr lang="en-US" dirty="0" err="1" smtClean="0"/>
              <a:t>Narkotika</a:t>
            </a:r>
            <a:r>
              <a:rPr lang="en-US" dirty="0" smtClean="0"/>
              <a:t> </a:t>
            </a:r>
            <a:r>
              <a:rPr lang="en-US" dirty="0" err="1" smtClean="0"/>
              <a:t>Golongan</a:t>
            </a:r>
            <a:r>
              <a:rPr lang="en-US" dirty="0" smtClean="0"/>
              <a:t> II</a:t>
            </a:r>
          </a:p>
          <a:p>
            <a:r>
              <a:rPr lang="en-US" dirty="0" smtClean="0"/>
              <a:t/>
            </a:r>
            <a:br>
              <a:rPr lang="en-US" dirty="0" smtClean="0"/>
            </a:br>
            <a:endParaRPr lang="en-US" dirty="0"/>
          </a:p>
        </p:txBody>
      </p:sp>
      <p:sp>
        <p:nvSpPr>
          <p:cNvPr id="14" name="Rectangle 13"/>
          <p:cNvSpPr/>
          <p:nvPr/>
        </p:nvSpPr>
        <p:spPr>
          <a:xfrm>
            <a:off x="3635896" y="5229200"/>
            <a:ext cx="5508104" cy="16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i="1" u="sng" dirty="0" err="1" smtClean="0"/>
              <a:t>dipidana</a:t>
            </a:r>
            <a:r>
              <a:rPr lang="en-US" i="1" u="sng" dirty="0" smtClean="0"/>
              <a:t> </a:t>
            </a:r>
            <a:r>
              <a:rPr lang="en-US" i="1" u="sng" dirty="0" err="1" smtClean="0"/>
              <a:t>dengan</a:t>
            </a:r>
            <a:r>
              <a:rPr lang="en-US" i="1" u="sng" dirty="0" smtClean="0"/>
              <a:t> </a:t>
            </a:r>
            <a:r>
              <a:rPr lang="en-US" i="1" u="sng" dirty="0" err="1" smtClean="0"/>
              <a:t>pidana</a:t>
            </a:r>
            <a:r>
              <a:rPr lang="en-US" i="1" u="sng" dirty="0" smtClean="0"/>
              <a:t> </a:t>
            </a:r>
            <a:r>
              <a:rPr lang="en-US" i="1" u="sng" dirty="0" err="1" smtClean="0"/>
              <a:t>penjara</a:t>
            </a:r>
            <a:r>
              <a:rPr lang="en-US" i="1" u="sng" dirty="0" smtClean="0"/>
              <a:t> paling </a:t>
            </a:r>
            <a:r>
              <a:rPr lang="en-US" i="1" u="sng" dirty="0" err="1" smtClean="0"/>
              <a:t>singkat</a:t>
            </a:r>
            <a:r>
              <a:rPr lang="en-US" i="1" u="sng" dirty="0" smtClean="0"/>
              <a:t> 4 (</a:t>
            </a:r>
            <a:r>
              <a:rPr lang="en-US" i="1" u="sng" dirty="0" err="1" smtClean="0"/>
              <a:t>empat</a:t>
            </a:r>
            <a:r>
              <a:rPr lang="en-US" i="1" u="sng" dirty="0" smtClean="0"/>
              <a:t>) </a:t>
            </a:r>
            <a:r>
              <a:rPr lang="en-US" i="1" u="sng" dirty="0" err="1" smtClean="0"/>
              <a:t>tahun</a:t>
            </a:r>
            <a:r>
              <a:rPr lang="en-US" i="1" u="sng" dirty="0" smtClean="0"/>
              <a:t> </a:t>
            </a:r>
            <a:r>
              <a:rPr lang="en-US" i="1" u="sng" dirty="0" err="1" smtClean="0"/>
              <a:t>dan</a:t>
            </a:r>
            <a:r>
              <a:rPr lang="en-US" i="1" u="sng" dirty="0" smtClean="0"/>
              <a:t> paling lama 12 (</a:t>
            </a:r>
            <a:r>
              <a:rPr lang="en-US" i="1" u="sng" dirty="0" err="1" smtClean="0"/>
              <a:t>dua</a:t>
            </a:r>
            <a:r>
              <a:rPr lang="en-US" i="1" u="sng" dirty="0" smtClean="0"/>
              <a:t> </a:t>
            </a:r>
            <a:r>
              <a:rPr lang="en-US" i="1" u="sng" dirty="0" err="1" smtClean="0"/>
              <a:t>belas</a:t>
            </a:r>
            <a:r>
              <a:rPr lang="en-US" i="1" u="sng" dirty="0" smtClean="0"/>
              <a:t>) </a:t>
            </a:r>
            <a:r>
              <a:rPr lang="en-US" i="1" u="sng" dirty="0" err="1" smtClean="0"/>
              <a:t>tahun</a:t>
            </a:r>
            <a:r>
              <a:rPr lang="en-US" i="1" u="sng" dirty="0" smtClean="0"/>
              <a:t> </a:t>
            </a:r>
            <a:r>
              <a:rPr lang="en-US" i="1" u="sng" dirty="0" err="1" smtClean="0"/>
              <a:t>dan</a:t>
            </a:r>
            <a:r>
              <a:rPr lang="en-US" i="1" u="sng" dirty="0" smtClean="0"/>
              <a:t> </a:t>
            </a:r>
            <a:r>
              <a:rPr lang="en-US" i="1" u="sng" dirty="0" err="1" smtClean="0"/>
              <a:t>pidana</a:t>
            </a:r>
            <a:r>
              <a:rPr lang="en-US" i="1" u="sng" dirty="0" smtClean="0"/>
              <a:t> </a:t>
            </a:r>
            <a:r>
              <a:rPr lang="en-US" i="1" u="sng" dirty="0" err="1" smtClean="0"/>
              <a:t>denda</a:t>
            </a:r>
            <a:r>
              <a:rPr lang="en-US" i="1" u="sng" dirty="0" smtClean="0"/>
              <a:t> paling </a:t>
            </a:r>
            <a:r>
              <a:rPr lang="en-US" i="1" u="sng" dirty="0" err="1" smtClean="0"/>
              <a:t>sedikit</a:t>
            </a:r>
            <a:r>
              <a:rPr lang="en-US" i="1" u="sng" dirty="0" smtClean="0"/>
              <a:t> </a:t>
            </a:r>
            <a:r>
              <a:rPr lang="en-US" i="1" u="sng" dirty="0" err="1" smtClean="0"/>
              <a:t>Rp</a:t>
            </a:r>
            <a:r>
              <a:rPr lang="en-US" i="1" u="sng" dirty="0" smtClean="0"/>
              <a:t>. 800.000.000,00 (</a:t>
            </a:r>
            <a:r>
              <a:rPr lang="en-US" i="1" u="sng" dirty="0" err="1" smtClean="0"/>
              <a:t>delapan</a:t>
            </a:r>
            <a:r>
              <a:rPr lang="en-US" i="1" u="sng" dirty="0" smtClean="0"/>
              <a:t> </a:t>
            </a:r>
            <a:r>
              <a:rPr lang="en-US" i="1" u="sng" dirty="0" err="1" smtClean="0"/>
              <a:t>ratus</a:t>
            </a:r>
            <a:r>
              <a:rPr lang="en-US" i="1" u="sng" dirty="0" smtClean="0"/>
              <a:t> </a:t>
            </a:r>
            <a:r>
              <a:rPr lang="en-US" i="1" u="sng" dirty="0" err="1" smtClean="0"/>
              <a:t>juta</a:t>
            </a:r>
            <a:r>
              <a:rPr lang="en-US" i="1" u="sng" dirty="0" smtClean="0"/>
              <a:t> rupiah) </a:t>
            </a:r>
            <a:r>
              <a:rPr lang="en-US" i="1" u="sng" dirty="0" err="1" smtClean="0"/>
              <a:t>dan</a:t>
            </a:r>
            <a:r>
              <a:rPr lang="en-US" i="1" u="sng" dirty="0" smtClean="0"/>
              <a:t> paling </a:t>
            </a:r>
            <a:r>
              <a:rPr lang="en-US" i="1" u="sng" dirty="0" err="1" smtClean="0"/>
              <a:t>banyak</a:t>
            </a:r>
            <a:r>
              <a:rPr lang="en-US" i="1" u="sng" dirty="0" smtClean="0"/>
              <a:t> </a:t>
            </a:r>
            <a:r>
              <a:rPr lang="en-US" i="1" u="sng" dirty="0" err="1" smtClean="0"/>
              <a:t>Rp</a:t>
            </a:r>
            <a:r>
              <a:rPr lang="en-US" i="1" u="sng" dirty="0" smtClean="0"/>
              <a:t>. 8.000.000.000,00 (</a:t>
            </a:r>
            <a:r>
              <a:rPr lang="en-US" i="1" u="sng" dirty="0" err="1" smtClean="0"/>
              <a:t>delapan</a:t>
            </a:r>
            <a:r>
              <a:rPr lang="en-US" i="1" u="sng" dirty="0" smtClean="0"/>
              <a:t> </a:t>
            </a:r>
            <a:r>
              <a:rPr lang="en-US" i="1" u="sng" dirty="0" err="1" smtClean="0"/>
              <a:t>miliar</a:t>
            </a:r>
            <a:r>
              <a:rPr lang="en-US" i="1" u="sng" dirty="0" smtClean="0"/>
              <a:t> rupiah).</a:t>
            </a:r>
            <a:r>
              <a:rPr lang="en-US" i="1" dirty="0" smtClean="0"/>
              <a:t>”</a:t>
            </a:r>
            <a:r>
              <a:rPr lang="en-US" dirty="0" smtClean="0"/>
              <a:t> (</a:t>
            </a:r>
            <a:r>
              <a:rPr lang="en-US" b="1" dirty="0" err="1" smtClean="0"/>
              <a:t>Pasal</a:t>
            </a:r>
            <a:r>
              <a:rPr lang="en-US" b="1" dirty="0" smtClean="0"/>
              <a:t> 119 </a:t>
            </a:r>
            <a:r>
              <a:rPr lang="en-US" b="1" dirty="0" err="1" smtClean="0"/>
              <a:t>ayat</a:t>
            </a:r>
            <a:r>
              <a:rPr lang="en-US" b="1" dirty="0" smtClean="0"/>
              <a:t> [1] UU </a:t>
            </a:r>
            <a:r>
              <a:rPr lang="en-US" b="1" dirty="0" err="1" smtClean="0"/>
              <a:t>Narkotika</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908720"/>
            <a:ext cx="3384376"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Perantara</a:t>
            </a:r>
            <a:r>
              <a:rPr lang="en-US" dirty="0" smtClean="0"/>
              <a:t> </a:t>
            </a:r>
            <a:r>
              <a:rPr lang="en-US" dirty="0" err="1" smtClean="0"/>
              <a:t>dalam</a:t>
            </a:r>
            <a:r>
              <a:rPr lang="en-US" dirty="0" smtClean="0"/>
              <a:t> </a:t>
            </a:r>
            <a:r>
              <a:rPr lang="en-US" dirty="0" err="1" smtClean="0"/>
              <a:t>Jual</a:t>
            </a:r>
            <a:r>
              <a:rPr lang="en-US" dirty="0" smtClean="0"/>
              <a:t> </a:t>
            </a:r>
            <a:r>
              <a:rPr lang="en-US" dirty="0" err="1" smtClean="0"/>
              <a:t>Beli</a:t>
            </a:r>
            <a:r>
              <a:rPr lang="en-US" dirty="0" smtClean="0"/>
              <a:t> </a:t>
            </a:r>
            <a:r>
              <a:rPr lang="en-US" dirty="0" err="1" smtClean="0"/>
              <a:t>Narkotika</a:t>
            </a:r>
            <a:r>
              <a:rPr lang="en-US" dirty="0" smtClean="0"/>
              <a:t> </a:t>
            </a:r>
            <a:r>
              <a:rPr lang="en-US" dirty="0" err="1" smtClean="0"/>
              <a:t>Golongan</a:t>
            </a:r>
            <a:r>
              <a:rPr lang="en-US" dirty="0" smtClean="0"/>
              <a:t> II yang </a:t>
            </a:r>
            <a:r>
              <a:rPr lang="en-US" dirty="0" err="1" smtClean="0"/>
              <a:t>Beratnya</a:t>
            </a:r>
            <a:r>
              <a:rPr lang="en-US" dirty="0" smtClean="0"/>
              <a:t> </a:t>
            </a:r>
            <a:r>
              <a:rPr lang="en-US" dirty="0" err="1" smtClean="0"/>
              <a:t>Melebihi</a:t>
            </a:r>
            <a:r>
              <a:rPr lang="en-US" dirty="0" smtClean="0"/>
              <a:t> 5 (Lima) Gram</a:t>
            </a:r>
            <a:endParaRPr lang="en-US" dirty="0"/>
          </a:p>
        </p:txBody>
      </p:sp>
      <p:sp>
        <p:nvSpPr>
          <p:cNvPr id="5" name="Rectangle 4"/>
          <p:cNvSpPr/>
          <p:nvPr/>
        </p:nvSpPr>
        <p:spPr>
          <a:xfrm>
            <a:off x="4644008" y="836712"/>
            <a:ext cx="4499992" cy="18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u="sng" dirty="0" err="1" smtClean="0"/>
              <a:t>pelaku</a:t>
            </a:r>
            <a:r>
              <a:rPr lang="en-US" i="1" u="sng" dirty="0" smtClean="0"/>
              <a:t> </a:t>
            </a:r>
            <a:r>
              <a:rPr lang="en-US" i="1" u="sng" dirty="0" err="1" smtClean="0"/>
              <a:t>dipidana</a:t>
            </a:r>
            <a:r>
              <a:rPr lang="en-US" i="1" u="sng" dirty="0" smtClean="0"/>
              <a:t> </a:t>
            </a:r>
            <a:r>
              <a:rPr lang="en-US" i="1" u="sng" dirty="0" err="1" smtClean="0"/>
              <a:t>dengan</a:t>
            </a:r>
            <a:r>
              <a:rPr lang="en-US" i="1" u="sng" dirty="0" smtClean="0"/>
              <a:t> </a:t>
            </a:r>
            <a:r>
              <a:rPr lang="en-US" i="1" u="sng" dirty="0" err="1" smtClean="0"/>
              <a:t>pidana</a:t>
            </a:r>
            <a:r>
              <a:rPr lang="en-US" i="1" u="sng" dirty="0" smtClean="0"/>
              <a:t> </a:t>
            </a:r>
            <a:r>
              <a:rPr lang="en-US" i="1" u="sng" dirty="0" err="1" smtClean="0"/>
              <a:t>mati</a:t>
            </a:r>
            <a:r>
              <a:rPr lang="en-US" i="1" u="sng" dirty="0" smtClean="0"/>
              <a:t>, </a:t>
            </a:r>
            <a:r>
              <a:rPr lang="en-US" i="1" u="sng" dirty="0" err="1" smtClean="0"/>
              <a:t>pidana</a:t>
            </a:r>
            <a:r>
              <a:rPr lang="en-US" i="1" u="sng" dirty="0" smtClean="0"/>
              <a:t> </a:t>
            </a:r>
            <a:r>
              <a:rPr lang="en-US" i="1" u="sng" dirty="0" err="1" smtClean="0"/>
              <a:t>penjara</a:t>
            </a:r>
            <a:r>
              <a:rPr lang="en-US" i="1" u="sng" dirty="0" smtClean="0"/>
              <a:t> </a:t>
            </a:r>
            <a:r>
              <a:rPr lang="en-US" i="1" u="sng" dirty="0" err="1" smtClean="0"/>
              <a:t>seumur</a:t>
            </a:r>
            <a:r>
              <a:rPr lang="en-US" i="1" u="sng" dirty="0" smtClean="0"/>
              <a:t> </a:t>
            </a:r>
            <a:r>
              <a:rPr lang="en-US" i="1" u="sng" dirty="0" err="1" smtClean="0"/>
              <a:t>hidup</a:t>
            </a:r>
            <a:r>
              <a:rPr lang="en-US" i="1" u="sng" dirty="0" smtClean="0"/>
              <a:t>, </a:t>
            </a:r>
            <a:r>
              <a:rPr lang="en-US" i="1" u="sng" dirty="0" err="1" smtClean="0"/>
              <a:t>atau</a:t>
            </a:r>
            <a:r>
              <a:rPr lang="en-US" i="1" u="sng" dirty="0" smtClean="0"/>
              <a:t> </a:t>
            </a:r>
            <a:r>
              <a:rPr lang="en-US" i="1" u="sng" dirty="0" err="1" smtClean="0"/>
              <a:t>pidana</a:t>
            </a:r>
            <a:r>
              <a:rPr lang="en-US" i="1" u="sng" dirty="0" smtClean="0"/>
              <a:t> </a:t>
            </a:r>
            <a:r>
              <a:rPr lang="en-US" i="1" u="sng" dirty="0" err="1" smtClean="0"/>
              <a:t>penjara</a:t>
            </a:r>
            <a:r>
              <a:rPr lang="en-US" i="1" u="sng" dirty="0" smtClean="0"/>
              <a:t> paling </a:t>
            </a:r>
            <a:r>
              <a:rPr lang="en-US" i="1" u="sng" dirty="0" err="1" smtClean="0"/>
              <a:t>singkat</a:t>
            </a:r>
            <a:r>
              <a:rPr lang="en-US" i="1" u="sng" dirty="0" smtClean="0"/>
              <a:t> 5 (lima) </a:t>
            </a:r>
            <a:r>
              <a:rPr lang="en-US" i="1" u="sng" dirty="0" err="1" smtClean="0"/>
              <a:t>tahun</a:t>
            </a:r>
            <a:r>
              <a:rPr lang="en-US" i="1" u="sng" dirty="0" smtClean="0"/>
              <a:t> </a:t>
            </a:r>
            <a:r>
              <a:rPr lang="en-US" i="1" u="sng" dirty="0" err="1" smtClean="0"/>
              <a:t>dan</a:t>
            </a:r>
            <a:r>
              <a:rPr lang="en-US" i="1" u="sng" dirty="0" smtClean="0"/>
              <a:t> paling lama 20 (</a:t>
            </a:r>
            <a:r>
              <a:rPr lang="en-US" i="1" u="sng" dirty="0" err="1" smtClean="0"/>
              <a:t>dua</a:t>
            </a:r>
            <a:r>
              <a:rPr lang="en-US" i="1" u="sng" dirty="0" smtClean="0"/>
              <a:t> </a:t>
            </a:r>
            <a:r>
              <a:rPr lang="en-US" i="1" u="sng" dirty="0" err="1" smtClean="0"/>
              <a:t>puluh</a:t>
            </a:r>
            <a:r>
              <a:rPr lang="en-US" i="1" u="sng" dirty="0" smtClean="0"/>
              <a:t>) </a:t>
            </a:r>
            <a:r>
              <a:rPr lang="en-US" i="1" u="sng" dirty="0" err="1" smtClean="0"/>
              <a:t>tahun</a:t>
            </a:r>
            <a:r>
              <a:rPr lang="en-US" i="1" u="sng" dirty="0" smtClean="0"/>
              <a:t> </a:t>
            </a:r>
            <a:r>
              <a:rPr lang="en-US" i="1" u="sng" dirty="0" err="1" smtClean="0"/>
              <a:t>dan</a:t>
            </a:r>
            <a:r>
              <a:rPr lang="en-US" i="1" u="sng" dirty="0" smtClean="0"/>
              <a:t> </a:t>
            </a:r>
            <a:r>
              <a:rPr lang="en-US" i="1" u="sng" dirty="0" err="1" smtClean="0"/>
              <a:t>pidana</a:t>
            </a:r>
            <a:r>
              <a:rPr lang="en-US" i="1" u="sng" dirty="0" smtClean="0"/>
              <a:t> </a:t>
            </a:r>
            <a:r>
              <a:rPr lang="en-US" i="1" u="sng" dirty="0" err="1" smtClean="0"/>
              <a:t>denda</a:t>
            </a:r>
            <a:r>
              <a:rPr lang="en-US" i="1" u="sng" dirty="0" smtClean="0"/>
              <a:t> </a:t>
            </a:r>
            <a:r>
              <a:rPr lang="en-US" i="1" u="sng" dirty="0" err="1" smtClean="0"/>
              <a:t>maksimum</a:t>
            </a:r>
            <a:r>
              <a:rPr lang="en-US" i="1" u="sng" dirty="0" smtClean="0"/>
              <a:t> </a:t>
            </a:r>
            <a:r>
              <a:rPr lang="en-US" i="1" u="sng" dirty="0" err="1" smtClean="0"/>
              <a:t>sebagaimana</a:t>
            </a:r>
            <a:r>
              <a:rPr lang="en-US" i="1" u="sng" dirty="0" smtClean="0"/>
              <a:t> </a:t>
            </a:r>
            <a:r>
              <a:rPr lang="en-US" i="1" u="sng" dirty="0" err="1" smtClean="0"/>
              <a:t>dimaksud</a:t>
            </a:r>
            <a:r>
              <a:rPr lang="en-US" i="1" u="sng" dirty="0" smtClean="0"/>
              <a:t> </a:t>
            </a:r>
            <a:r>
              <a:rPr lang="en-US" i="1" u="sng" dirty="0" err="1" smtClean="0"/>
              <a:t>pada</a:t>
            </a:r>
            <a:r>
              <a:rPr lang="en-US" i="1" u="sng" dirty="0" smtClean="0"/>
              <a:t> </a:t>
            </a:r>
            <a:r>
              <a:rPr lang="en-US" i="1" u="sng" dirty="0" err="1" smtClean="0"/>
              <a:t>ayat</a:t>
            </a:r>
            <a:r>
              <a:rPr lang="en-US" i="1" u="sng" dirty="0" smtClean="0"/>
              <a:t> (1) </a:t>
            </a:r>
            <a:r>
              <a:rPr lang="en-US" i="1" u="sng" dirty="0" err="1" smtClean="0"/>
              <a:t>ditambah</a:t>
            </a:r>
            <a:r>
              <a:rPr lang="en-US" i="1" u="sng" dirty="0" smtClean="0"/>
              <a:t> 1/3 (</a:t>
            </a:r>
            <a:r>
              <a:rPr lang="en-US" i="1" u="sng" dirty="0" err="1" smtClean="0"/>
              <a:t>sepertiga</a:t>
            </a:r>
            <a:r>
              <a:rPr lang="en-US" i="1" u="sng" dirty="0" smtClean="0"/>
              <a:t>).</a:t>
            </a:r>
            <a:r>
              <a:rPr lang="en-US" dirty="0" smtClean="0"/>
              <a:t> (</a:t>
            </a:r>
            <a:r>
              <a:rPr lang="en-US" b="1" dirty="0" err="1" smtClean="0"/>
              <a:t>Pasal</a:t>
            </a:r>
            <a:r>
              <a:rPr lang="en-US" b="1" dirty="0" smtClean="0"/>
              <a:t> 119 </a:t>
            </a:r>
            <a:r>
              <a:rPr lang="en-US" b="1" dirty="0" err="1" smtClean="0"/>
              <a:t>ayat</a:t>
            </a:r>
            <a:r>
              <a:rPr lang="en-US" b="1" dirty="0" smtClean="0"/>
              <a:t> [2] UU </a:t>
            </a:r>
            <a:r>
              <a:rPr lang="en-US" b="1" dirty="0" err="1" smtClean="0"/>
              <a:t>Narkotika</a:t>
            </a:r>
            <a:r>
              <a:rPr lang="en-US" dirty="0" smtClean="0"/>
              <a:t>)</a:t>
            </a:r>
            <a:endParaRPr lang="en-US" dirty="0"/>
          </a:p>
        </p:txBody>
      </p:sp>
      <p:sp>
        <p:nvSpPr>
          <p:cNvPr id="6" name="Rectangle 5"/>
          <p:cNvSpPr/>
          <p:nvPr/>
        </p:nvSpPr>
        <p:spPr>
          <a:xfrm>
            <a:off x="467544" y="2420888"/>
            <a:ext cx="3312368"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Perantara dalam Jual Beli Narkotika Golongan III</a:t>
            </a:r>
            <a:endParaRPr lang="en-US" dirty="0"/>
          </a:p>
        </p:txBody>
      </p:sp>
      <p:sp>
        <p:nvSpPr>
          <p:cNvPr id="7" name="Rectangle 6"/>
          <p:cNvSpPr/>
          <p:nvPr/>
        </p:nvSpPr>
        <p:spPr>
          <a:xfrm>
            <a:off x="4644008" y="2708920"/>
            <a:ext cx="4499992" cy="2016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u="sng" dirty="0" err="1" smtClean="0"/>
              <a:t>dipidana</a:t>
            </a:r>
            <a:r>
              <a:rPr lang="en-US" i="1" u="sng" dirty="0" smtClean="0"/>
              <a:t> </a:t>
            </a:r>
            <a:r>
              <a:rPr lang="en-US" i="1" u="sng" dirty="0" err="1" smtClean="0"/>
              <a:t>dengan</a:t>
            </a:r>
            <a:r>
              <a:rPr lang="en-US" i="1" u="sng" dirty="0" smtClean="0"/>
              <a:t> </a:t>
            </a:r>
            <a:r>
              <a:rPr lang="en-US" i="1" u="sng" dirty="0" err="1" smtClean="0"/>
              <a:t>pidana</a:t>
            </a:r>
            <a:r>
              <a:rPr lang="en-US" i="1" u="sng" dirty="0" smtClean="0"/>
              <a:t> </a:t>
            </a:r>
            <a:r>
              <a:rPr lang="en-US" i="1" u="sng" dirty="0" err="1" smtClean="0"/>
              <a:t>penjara</a:t>
            </a:r>
            <a:r>
              <a:rPr lang="en-US" i="1" u="sng" dirty="0" smtClean="0"/>
              <a:t> paling </a:t>
            </a:r>
            <a:r>
              <a:rPr lang="en-US" i="1" u="sng" dirty="0" err="1" smtClean="0"/>
              <a:t>singkat</a:t>
            </a:r>
            <a:r>
              <a:rPr lang="en-US" i="1" u="sng" dirty="0" smtClean="0"/>
              <a:t> 3 (</a:t>
            </a:r>
            <a:r>
              <a:rPr lang="en-US" i="1" u="sng" dirty="0" err="1" smtClean="0"/>
              <a:t>tiga</a:t>
            </a:r>
            <a:r>
              <a:rPr lang="en-US" i="1" u="sng" dirty="0" smtClean="0"/>
              <a:t>) </a:t>
            </a:r>
            <a:r>
              <a:rPr lang="en-US" i="1" u="sng" dirty="0" err="1" smtClean="0"/>
              <a:t>tahun</a:t>
            </a:r>
            <a:r>
              <a:rPr lang="en-US" i="1" u="sng" dirty="0" smtClean="0"/>
              <a:t> </a:t>
            </a:r>
            <a:r>
              <a:rPr lang="en-US" i="1" u="sng" dirty="0" err="1" smtClean="0"/>
              <a:t>dan</a:t>
            </a:r>
            <a:r>
              <a:rPr lang="en-US" i="1" u="sng" dirty="0" smtClean="0"/>
              <a:t> paling lama 10 (</a:t>
            </a:r>
            <a:r>
              <a:rPr lang="en-US" i="1" u="sng" dirty="0" err="1" smtClean="0"/>
              <a:t>sepuluh</a:t>
            </a:r>
            <a:r>
              <a:rPr lang="en-US" i="1" u="sng" dirty="0" smtClean="0"/>
              <a:t>) </a:t>
            </a:r>
            <a:r>
              <a:rPr lang="en-US" i="1" u="sng" dirty="0" err="1" smtClean="0"/>
              <a:t>tahun</a:t>
            </a:r>
            <a:r>
              <a:rPr lang="en-US" i="1" u="sng" dirty="0" smtClean="0"/>
              <a:t> </a:t>
            </a:r>
            <a:r>
              <a:rPr lang="en-US" i="1" u="sng" dirty="0" err="1" smtClean="0"/>
              <a:t>dan</a:t>
            </a:r>
            <a:r>
              <a:rPr lang="en-US" i="1" u="sng" dirty="0" smtClean="0"/>
              <a:t> </a:t>
            </a:r>
            <a:r>
              <a:rPr lang="en-US" i="1" u="sng" dirty="0" err="1" smtClean="0"/>
              <a:t>pidana</a:t>
            </a:r>
            <a:r>
              <a:rPr lang="en-US" i="1" u="sng" dirty="0" smtClean="0"/>
              <a:t> </a:t>
            </a:r>
            <a:r>
              <a:rPr lang="en-US" i="1" u="sng" dirty="0" err="1" smtClean="0"/>
              <a:t>denda</a:t>
            </a:r>
            <a:r>
              <a:rPr lang="en-US" i="1" u="sng" dirty="0" smtClean="0"/>
              <a:t> paling </a:t>
            </a:r>
            <a:r>
              <a:rPr lang="en-US" i="1" u="sng" dirty="0" err="1" smtClean="0"/>
              <a:t>sedikit</a:t>
            </a:r>
            <a:r>
              <a:rPr lang="en-US" i="1" u="sng" dirty="0" smtClean="0"/>
              <a:t> </a:t>
            </a:r>
            <a:r>
              <a:rPr lang="en-US" i="1" u="sng" dirty="0" err="1" smtClean="0"/>
              <a:t>Rp</a:t>
            </a:r>
            <a:r>
              <a:rPr lang="en-US" i="1" u="sng" dirty="0" smtClean="0"/>
              <a:t>. 600.000.000,00 (</a:t>
            </a:r>
            <a:r>
              <a:rPr lang="en-US" i="1" u="sng" dirty="0" err="1" smtClean="0"/>
              <a:t>enam</a:t>
            </a:r>
            <a:r>
              <a:rPr lang="en-US" i="1" u="sng" dirty="0" smtClean="0"/>
              <a:t> </a:t>
            </a:r>
            <a:r>
              <a:rPr lang="en-US" i="1" u="sng" dirty="0" err="1" smtClean="0"/>
              <a:t>ratus</a:t>
            </a:r>
            <a:r>
              <a:rPr lang="en-US" i="1" u="sng" dirty="0" smtClean="0"/>
              <a:t> </a:t>
            </a:r>
            <a:r>
              <a:rPr lang="en-US" i="1" u="sng" dirty="0" err="1" smtClean="0"/>
              <a:t>juta</a:t>
            </a:r>
            <a:r>
              <a:rPr lang="en-US" i="1" u="sng" dirty="0" smtClean="0"/>
              <a:t> rupiah) </a:t>
            </a:r>
            <a:r>
              <a:rPr lang="en-US" i="1" u="sng" dirty="0" err="1" smtClean="0"/>
              <a:t>dan</a:t>
            </a:r>
            <a:r>
              <a:rPr lang="en-US" i="1" u="sng" dirty="0" smtClean="0"/>
              <a:t> paling </a:t>
            </a:r>
            <a:r>
              <a:rPr lang="en-US" i="1" u="sng" dirty="0" err="1" smtClean="0"/>
              <a:t>banyak</a:t>
            </a:r>
            <a:r>
              <a:rPr lang="en-US" i="1" u="sng" dirty="0" smtClean="0"/>
              <a:t> </a:t>
            </a:r>
            <a:r>
              <a:rPr lang="en-US" i="1" u="sng" dirty="0" err="1" smtClean="0"/>
              <a:t>Rp</a:t>
            </a:r>
            <a:r>
              <a:rPr lang="en-US" i="1" u="sng" dirty="0" smtClean="0"/>
              <a:t>. 5.000.000.000,00 (lima </a:t>
            </a:r>
            <a:r>
              <a:rPr lang="en-US" i="1" u="sng" dirty="0" err="1" smtClean="0"/>
              <a:t>miliar</a:t>
            </a:r>
            <a:r>
              <a:rPr lang="en-US" i="1" u="sng" dirty="0" smtClean="0"/>
              <a:t> rupiah).</a:t>
            </a:r>
            <a:r>
              <a:rPr lang="en-US" dirty="0" smtClean="0"/>
              <a:t> (</a:t>
            </a:r>
            <a:r>
              <a:rPr lang="en-US" b="1" dirty="0" err="1" smtClean="0"/>
              <a:t>Pasal</a:t>
            </a:r>
            <a:r>
              <a:rPr lang="en-US" b="1" dirty="0" smtClean="0"/>
              <a:t> 124 </a:t>
            </a:r>
            <a:r>
              <a:rPr lang="en-US" b="1" dirty="0" err="1" smtClean="0"/>
              <a:t>ayat</a:t>
            </a:r>
            <a:r>
              <a:rPr lang="en-US" b="1" dirty="0" smtClean="0"/>
              <a:t> [1] UU </a:t>
            </a:r>
            <a:r>
              <a:rPr lang="en-US" b="1" dirty="0" err="1" smtClean="0"/>
              <a:t>Narkotika</a:t>
            </a:r>
            <a:r>
              <a:rPr lang="en-US" dirty="0" smtClean="0"/>
              <a:t>)</a:t>
            </a:r>
            <a:endParaRPr lang="en-US" dirty="0"/>
          </a:p>
        </p:txBody>
      </p:sp>
      <p:sp>
        <p:nvSpPr>
          <p:cNvPr id="8" name="Rectangle 7"/>
          <p:cNvSpPr/>
          <p:nvPr/>
        </p:nvSpPr>
        <p:spPr>
          <a:xfrm>
            <a:off x="467544" y="4725144"/>
            <a:ext cx="3312368"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Perantara</a:t>
            </a:r>
            <a:r>
              <a:rPr lang="en-US" dirty="0" smtClean="0"/>
              <a:t> </a:t>
            </a:r>
            <a:r>
              <a:rPr lang="en-US" dirty="0" err="1" smtClean="0"/>
              <a:t>dalam</a:t>
            </a:r>
            <a:r>
              <a:rPr lang="en-US" dirty="0" smtClean="0"/>
              <a:t> </a:t>
            </a:r>
            <a:r>
              <a:rPr lang="en-US" dirty="0" err="1" smtClean="0"/>
              <a:t>Jual</a:t>
            </a:r>
            <a:r>
              <a:rPr lang="en-US" dirty="0" smtClean="0"/>
              <a:t> </a:t>
            </a:r>
            <a:r>
              <a:rPr lang="en-US" dirty="0" err="1" smtClean="0"/>
              <a:t>Beli</a:t>
            </a:r>
            <a:r>
              <a:rPr lang="en-US" dirty="0" smtClean="0"/>
              <a:t> </a:t>
            </a:r>
            <a:r>
              <a:rPr lang="en-US" dirty="0" err="1" smtClean="0"/>
              <a:t>Narkotika</a:t>
            </a:r>
            <a:r>
              <a:rPr lang="en-US" dirty="0" smtClean="0"/>
              <a:t> </a:t>
            </a:r>
            <a:r>
              <a:rPr lang="en-US" dirty="0" err="1" smtClean="0"/>
              <a:t>Golongan</a:t>
            </a:r>
            <a:r>
              <a:rPr lang="en-US" dirty="0" smtClean="0"/>
              <a:t> II yang </a:t>
            </a:r>
            <a:r>
              <a:rPr lang="en-US" dirty="0" err="1" smtClean="0"/>
              <a:t>Beratnya</a:t>
            </a:r>
            <a:r>
              <a:rPr lang="en-US" dirty="0" smtClean="0"/>
              <a:t> </a:t>
            </a:r>
            <a:r>
              <a:rPr lang="en-US" dirty="0" err="1" smtClean="0"/>
              <a:t>Melebihi</a:t>
            </a:r>
            <a:r>
              <a:rPr lang="en-US" dirty="0" smtClean="0"/>
              <a:t> 5 (Lima) Gram</a:t>
            </a:r>
            <a:endParaRPr lang="en-US" dirty="0"/>
          </a:p>
        </p:txBody>
      </p:sp>
      <p:sp>
        <p:nvSpPr>
          <p:cNvPr id="9" name="Rectangle 8"/>
          <p:cNvSpPr/>
          <p:nvPr/>
        </p:nvSpPr>
        <p:spPr>
          <a:xfrm>
            <a:off x="4644008" y="4869160"/>
            <a:ext cx="4499992" cy="19888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i="1" u="sng" dirty="0" err="1" smtClean="0"/>
              <a:t>pelaku</a:t>
            </a:r>
            <a:r>
              <a:rPr lang="en-US" i="1" u="sng" dirty="0" smtClean="0"/>
              <a:t> </a:t>
            </a:r>
            <a:r>
              <a:rPr lang="en-US" i="1" u="sng" dirty="0" err="1" smtClean="0"/>
              <a:t>dipidana</a:t>
            </a:r>
            <a:r>
              <a:rPr lang="en-US" i="1" u="sng" dirty="0" smtClean="0"/>
              <a:t> </a:t>
            </a:r>
            <a:r>
              <a:rPr lang="en-US" i="1" u="sng" dirty="0" err="1" smtClean="0"/>
              <a:t>dengan</a:t>
            </a:r>
            <a:r>
              <a:rPr lang="en-US" i="1" u="sng" dirty="0" smtClean="0"/>
              <a:t> </a:t>
            </a:r>
            <a:r>
              <a:rPr lang="en-US" i="1" u="sng" dirty="0" err="1" smtClean="0"/>
              <a:t>pidana</a:t>
            </a:r>
            <a:r>
              <a:rPr lang="en-US" i="1" u="sng" dirty="0" smtClean="0"/>
              <a:t> </a:t>
            </a:r>
            <a:r>
              <a:rPr lang="en-US" i="1" u="sng" dirty="0" err="1" smtClean="0"/>
              <a:t>penjara</a:t>
            </a:r>
            <a:r>
              <a:rPr lang="en-US" i="1" u="sng" dirty="0" smtClean="0"/>
              <a:t> paling </a:t>
            </a:r>
            <a:r>
              <a:rPr lang="en-US" i="1" u="sng" dirty="0" err="1" smtClean="0"/>
              <a:t>singkat</a:t>
            </a:r>
            <a:r>
              <a:rPr lang="en-US" i="1" u="sng" dirty="0" smtClean="0"/>
              <a:t> 5 (lima) </a:t>
            </a:r>
            <a:r>
              <a:rPr lang="en-US" i="1" u="sng" dirty="0" err="1" smtClean="0"/>
              <a:t>tahun</a:t>
            </a:r>
            <a:r>
              <a:rPr lang="en-US" i="1" u="sng" dirty="0" smtClean="0"/>
              <a:t> </a:t>
            </a:r>
            <a:r>
              <a:rPr lang="en-US" i="1" u="sng" dirty="0" err="1" smtClean="0"/>
              <a:t>dan</a:t>
            </a:r>
            <a:r>
              <a:rPr lang="en-US" i="1" u="sng" dirty="0" smtClean="0"/>
              <a:t> paling lama 15 (lima </a:t>
            </a:r>
            <a:r>
              <a:rPr lang="en-US" i="1" u="sng" dirty="0" err="1" smtClean="0"/>
              <a:t>belas</a:t>
            </a:r>
            <a:r>
              <a:rPr lang="en-US" i="1" u="sng" dirty="0" smtClean="0"/>
              <a:t>) </a:t>
            </a:r>
            <a:r>
              <a:rPr lang="en-US" i="1" u="sng" dirty="0" err="1" smtClean="0"/>
              <a:t>tahun</a:t>
            </a:r>
            <a:r>
              <a:rPr lang="en-US" i="1" u="sng" dirty="0" smtClean="0"/>
              <a:t> </a:t>
            </a:r>
            <a:r>
              <a:rPr lang="en-US" i="1" u="sng" dirty="0" err="1" smtClean="0"/>
              <a:t>dan</a:t>
            </a:r>
            <a:r>
              <a:rPr lang="en-US" i="1" u="sng" dirty="0" smtClean="0"/>
              <a:t> </a:t>
            </a:r>
            <a:r>
              <a:rPr lang="en-US" i="1" u="sng" dirty="0" err="1" smtClean="0"/>
              <a:t>pidana</a:t>
            </a:r>
            <a:r>
              <a:rPr lang="en-US" i="1" u="sng" dirty="0" smtClean="0"/>
              <a:t> </a:t>
            </a:r>
            <a:r>
              <a:rPr lang="en-US" i="1" u="sng" dirty="0" err="1" smtClean="0"/>
              <a:t>denda</a:t>
            </a:r>
            <a:r>
              <a:rPr lang="en-US" i="1" u="sng" dirty="0" smtClean="0"/>
              <a:t> </a:t>
            </a:r>
            <a:r>
              <a:rPr lang="en-US" i="1" u="sng" dirty="0" err="1" smtClean="0"/>
              <a:t>maksimum</a:t>
            </a:r>
            <a:r>
              <a:rPr lang="en-US" i="1" u="sng" dirty="0" smtClean="0"/>
              <a:t> </a:t>
            </a:r>
            <a:r>
              <a:rPr lang="en-US" i="1" u="sng" dirty="0" err="1" smtClean="0"/>
              <a:t>sebagaimana</a:t>
            </a:r>
            <a:r>
              <a:rPr lang="en-US" i="1" u="sng" dirty="0" smtClean="0"/>
              <a:t> </a:t>
            </a:r>
            <a:r>
              <a:rPr lang="en-US" i="1" u="sng" dirty="0" err="1" smtClean="0"/>
              <a:t>dimaksud</a:t>
            </a:r>
            <a:r>
              <a:rPr lang="en-US" i="1" u="sng" dirty="0" smtClean="0"/>
              <a:t> </a:t>
            </a:r>
            <a:r>
              <a:rPr lang="en-US" i="1" u="sng" dirty="0" err="1" smtClean="0"/>
              <a:t>pada</a:t>
            </a:r>
            <a:r>
              <a:rPr lang="en-US" i="1" u="sng" dirty="0" smtClean="0"/>
              <a:t> </a:t>
            </a:r>
            <a:r>
              <a:rPr lang="en-US" i="1" u="sng" dirty="0" err="1" smtClean="0"/>
              <a:t>ayat</a:t>
            </a:r>
            <a:r>
              <a:rPr lang="en-US" i="1" u="sng" dirty="0" smtClean="0"/>
              <a:t> (1) </a:t>
            </a:r>
            <a:r>
              <a:rPr lang="en-US" i="1" u="sng" dirty="0" err="1" smtClean="0"/>
              <a:t>ditambah</a:t>
            </a:r>
            <a:r>
              <a:rPr lang="en-US" i="1" u="sng" dirty="0" smtClean="0"/>
              <a:t> 1/3 (</a:t>
            </a:r>
            <a:r>
              <a:rPr lang="en-US" i="1" u="sng" dirty="0" err="1" smtClean="0"/>
              <a:t>sepertiga</a:t>
            </a:r>
            <a:r>
              <a:rPr lang="en-US" i="1" u="sng" dirty="0" smtClean="0"/>
              <a:t>).</a:t>
            </a:r>
            <a:r>
              <a:rPr lang="en-US" dirty="0" smtClean="0"/>
              <a:t>(</a:t>
            </a:r>
            <a:r>
              <a:rPr lang="en-US" b="1" dirty="0" err="1" smtClean="0"/>
              <a:t>Pasal</a:t>
            </a:r>
            <a:r>
              <a:rPr lang="en-US" b="1" dirty="0" smtClean="0"/>
              <a:t> 124 </a:t>
            </a:r>
            <a:r>
              <a:rPr lang="en-US" b="1" dirty="0" err="1" smtClean="0"/>
              <a:t>ayat</a:t>
            </a:r>
            <a:r>
              <a:rPr lang="en-US" b="1" dirty="0" smtClean="0"/>
              <a:t> [2] UU </a:t>
            </a:r>
            <a:r>
              <a:rPr lang="en-US" b="1" dirty="0" err="1" smtClean="0"/>
              <a:t>Narkotika</a:t>
            </a:r>
            <a:r>
              <a:rPr lang="en-US" dirty="0" smtClean="0"/>
              <a:t>)</a:t>
            </a:r>
            <a:endParaRPr lang="en-US" dirty="0"/>
          </a:p>
        </p:txBody>
      </p:sp>
      <p:sp>
        <p:nvSpPr>
          <p:cNvPr id="12" name="Rectangle 11"/>
          <p:cNvSpPr/>
          <p:nvPr/>
        </p:nvSpPr>
        <p:spPr>
          <a:xfrm>
            <a:off x="395536" y="0"/>
            <a:ext cx="3384376" cy="620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Perbuatan</a:t>
            </a:r>
            <a:endParaRPr lang="en-US" dirty="0"/>
          </a:p>
        </p:txBody>
      </p:sp>
      <p:sp>
        <p:nvSpPr>
          <p:cNvPr id="13" name="Rectangle 12"/>
          <p:cNvSpPr/>
          <p:nvPr/>
        </p:nvSpPr>
        <p:spPr>
          <a:xfrm>
            <a:off x="4644008" y="0"/>
            <a:ext cx="4499992" cy="6926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SANKSI</a:t>
            </a:r>
            <a:endParaRPr lang="en-US" dirty="0"/>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547664" y="0"/>
            <a:ext cx="6048672"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BADAN NARKOTIKA NASIONA</a:t>
            </a:r>
            <a:endParaRPr lang="en-US" sz="2400" dirty="0"/>
          </a:p>
        </p:txBody>
      </p:sp>
      <p:pic>
        <p:nvPicPr>
          <p:cNvPr id="1026" name="Picture 2" descr="Pejabat BNN: Aparat Bisa Disusupi Sindikat Jaringan Narkoba"/>
          <p:cNvPicPr>
            <a:picLocks noChangeAspect="1" noChangeArrowheads="1"/>
          </p:cNvPicPr>
          <p:nvPr/>
        </p:nvPicPr>
        <p:blipFill>
          <a:blip r:embed="rId2" cstate="print"/>
          <a:srcRect/>
          <a:stretch>
            <a:fillRect/>
          </a:stretch>
        </p:blipFill>
        <p:spPr bwMode="auto">
          <a:xfrm>
            <a:off x="0" y="1556792"/>
            <a:ext cx="9144000" cy="5301208"/>
          </a:xfrm>
          <a:prstGeom prst="rect">
            <a:avLst/>
          </a:prstGeom>
          <a:noFill/>
        </p:spPr>
      </p:pic>
      <p:sp>
        <p:nvSpPr>
          <p:cNvPr id="10" name="Rectangle 9"/>
          <p:cNvSpPr/>
          <p:nvPr/>
        </p:nvSpPr>
        <p:spPr>
          <a:xfrm>
            <a:off x="0" y="1628800"/>
            <a:ext cx="4572000" cy="5262979"/>
          </a:xfrm>
          <a:prstGeom prst="rect">
            <a:avLst/>
          </a:prstGeom>
        </p:spPr>
        <p:txBody>
          <a:bodyPr wrap="square">
            <a:spAutoFit/>
          </a:bodyPr>
          <a:lstStyle/>
          <a:p>
            <a:pPr marL="269875" indent="-269875" algn="just">
              <a:buFont typeface="Wingdings" pitchFamily="2" charset="2"/>
              <a:buChar char="v"/>
            </a:pPr>
            <a:r>
              <a:rPr lang="id-ID" sz="2400" dirty="0"/>
              <a:t>Pembentukan Badan Narkotika Nasional, </a:t>
            </a:r>
            <a:r>
              <a:rPr lang="id-ID" sz="2400" dirty="0" smtClean="0"/>
              <a:t>awalnya </a:t>
            </a:r>
            <a:r>
              <a:rPr lang="id-ID" sz="2400" dirty="0"/>
              <a:t>ditetapkan melalui Peraturan presiden Nomor 83 Tahun 2007 </a:t>
            </a:r>
            <a:r>
              <a:rPr lang="en-US" sz="2400" dirty="0" smtClean="0"/>
              <a:t>yang </a:t>
            </a:r>
            <a:r>
              <a:rPr lang="en-US" sz="2400" dirty="0" err="1" smtClean="0"/>
              <a:t>selanjutnya</a:t>
            </a:r>
            <a:r>
              <a:rPr lang="en-US" sz="2400" dirty="0" smtClean="0"/>
              <a:t> </a:t>
            </a:r>
            <a:r>
              <a:rPr lang="id-ID" sz="2400" dirty="0" smtClean="0"/>
              <a:t>dicabut </a:t>
            </a:r>
            <a:r>
              <a:rPr lang="id-ID" sz="2400" dirty="0"/>
              <a:t>dan </a:t>
            </a:r>
            <a:r>
              <a:rPr lang="id-ID" sz="2400" dirty="0" smtClean="0"/>
              <a:t>digantikan </a:t>
            </a:r>
            <a:r>
              <a:rPr lang="id-ID" sz="2400" dirty="0"/>
              <a:t>dengan </a:t>
            </a:r>
            <a:r>
              <a:rPr lang="id-ID" sz="2400" dirty="0" smtClean="0"/>
              <a:t>peraturan </a:t>
            </a:r>
            <a:r>
              <a:rPr lang="id-ID" sz="2400" dirty="0"/>
              <a:t>Presiden Nomor 23 Tahun 2010 tentang Badan Narkotika Nasional. </a:t>
            </a:r>
            <a:endParaRPr lang="en-US" sz="2400" dirty="0" smtClean="0"/>
          </a:p>
          <a:p>
            <a:pPr marL="269875" indent="-269875" algn="just">
              <a:buFont typeface="Wingdings" pitchFamily="2" charset="2"/>
              <a:buChar char="v"/>
            </a:pPr>
            <a:r>
              <a:rPr lang="id-ID" sz="2400" dirty="0" smtClean="0"/>
              <a:t>Pembentukan </a:t>
            </a:r>
            <a:r>
              <a:rPr lang="id-ID" sz="2400" dirty="0"/>
              <a:t>BNN ditujukan dalam  rangka pencegahan dan pemberantasan penyalahgunaan dan peredaran gelap Narkotika dan Prekursor Narkotika</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2780928"/>
            <a:ext cx="1691680"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Tugas</a:t>
            </a:r>
            <a:r>
              <a:rPr lang="en-US" dirty="0" smtClean="0"/>
              <a:t> </a:t>
            </a:r>
            <a:r>
              <a:rPr lang="en-US" dirty="0" err="1" smtClean="0"/>
              <a:t>dan</a:t>
            </a:r>
            <a:r>
              <a:rPr lang="en-US" dirty="0" smtClean="0"/>
              <a:t> </a:t>
            </a:r>
            <a:r>
              <a:rPr lang="en-US" dirty="0" err="1" smtClean="0"/>
              <a:t>Fungsi</a:t>
            </a:r>
            <a:r>
              <a:rPr lang="en-US" dirty="0" smtClean="0"/>
              <a:t> BNN</a:t>
            </a:r>
            <a:endParaRPr lang="en-US" dirty="0"/>
          </a:p>
        </p:txBody>
      </p:sp>
      <p:sp>
        <p:nvSpPr>
          <p:cNvPr id="7" name="Right Arrow 6"/>
          <p:cNvSpPr/>
          <p:nvPr/>
        </p:nvSpPr>
        <p:spPr>
          <a:xfrm>
            <a:off x="1691680" y="3212976"/>
            <a:ext cx="93610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699792" y="0"/>
            <a:ext cx="6444208" cy="4766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smtClean="0"/>
              <a:t>M</a:t>
            </a:r>
            <a:r>
              <a:rPr lang="id-ID" dirty="0" smtClean="0"/>
              <a:t>eningkatkan </a:t>
            </a:r>
            <a:r>
              <a:rPr lang="id-ID" dirty="0"/>
              <a:t>kemampuan lembaga rehabilitasi medis dan rehabilitasi sosial pecandu Narkotika</a:t>
            </a:r>
            <a:endParaRPr lang="en-US" dirty="0"/>
          </a:p>
        </p:txBody>
      </p:sp>
      <p:sp>
        <p:nvSpPr>
          <p:cNvPr id="9" name="Rectangle 8"/>
          <p:cNvSpPr/>
          <p:nvPr/>
        </p:nvSpPr>
        <p:spPr>
          <a:xfrm>
            <a:off x="2699792" y="548680"/>
            <a:ext cx="6444208"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smtClean="0"/>
              <a:t>M</a:t>
            </a:r>
            <a:r>
              <a:rPr lang="id-ID" dirty="0" smtClean="0"/>
              <a:t>emberdayakan </a:t>
            </a:r>
            <a:r>
              <a:rPr lang="id-ID" dirty="0"/>
              <a:t>masyarakat dalam pencegahan penyalahgunaan dan peredaran gelap Narkotika</a:t>
            </a:r>
            <a:endParaRPr lang="en-US" dirty="0"/>
          </a:p>
        </p:txBody>
      </p:sp>
      <p:sp>
        <p:nvSpPr>
          <p:cNvPr id="10" name="Rectangle 9"/>
          <p:cNvSpPr/>
          <p:nvPr/>
        </p:nvSpPr>
        <p:spPr>
          <a:xfrm>
            <a:off x="2699792" y="1124744"/>
            <a:ext cx="6444208"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smtClean="0"/>
              <a:t>M</a:t>
            </a:r>
            <a:r>
              <a:rPr lang="id-ID" dirty="0" smtClean="0"/>
              <a:t>emantau</a:t>
            </a:r>
            <a:r>
              <a:rPr lang="id-ID" dirty="0"/>
              <a:t>, mengarahkan, dan meningkatkan kegiatan masyarakat dalam pencegahan penyalahgunaan </a:t>
            </a:r>
            <a:r>
              <a:rPr lang="id-ID" dirty="0" smtClean="0"/>
              <a:t>Narkotika</a:t>
            </a:r>
            <a:endParaRPr lang="en-US" dirty="0"/>
          </a:p>
        </p:txBody>
      </p:sp>
      <p:sp>
        <p:nvSpPr>
          <p:cNvPr id="11" name="Rectangle 10"/>
          <p:cNvSpPr/>
          <p:nvPr/>
        </p:nvSpPr>
        <p:spPr>
          <a:xfrm>
            <a:off x="2699792" y="2492896"/>
            <a:ext cx="644420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Me</a:t>
            </a:r>
            <a:r>
              <a:rPr lang="id-ID" dirty="0" smtClean="0"/>
              <a:t>ngembangkan </a:t>
            </a:r>
            <a:r>
              <a:rPr lang="id-ID" dirty="0"/>
              <a:t>laboratorium Narkotika dan Prekursor Narkotika</a:t>
            </a:r>
            <a:endParaRPr lang="en-US" dirty="0"/>
          </a:p>
        </p:txBody>
      </p:sp>
      <p:sp>
        <p:nvSpPr>
          <p:cNvPr id="12" name="Rectangle 11"/>
          <p:cNvSpPr/>
          <p:nvPr/>
        </p:nvSpPr>
        <p:spPr>
          <a:xfrm>
            <a:off x="2699792" y="3501008"/>
            <a:ext cx="6444208"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M</a:t>
            </a:r>
            <a:r>
              <a:rPr lang="id-ID" dirty="0" smtClean="0"/>
              <a:t>embuat </a:t>
            </a:r>
            <a:r>
              <a:rPr lang="id-ID" dirty="0"/>
              <a:t>laporan tahunan mengenai pelaksanaan tugas dan wewenang</a:t>
            </a:r>
            <a:endParaRPr lang="en-US" dirty="0"/>
          </a:p>
        </p:txBody>
      </p:sp>
      <p:sp>
        <p:nvSpPr>
          <p:cNvPr id="13" name="Rectangle 12"/>
          <p:cNvSpPr/>
          <p:nvPr/>
        </p:nvSpPr>
        <p:spPr>
          <a:xfrm>
            <a:off x="2699792" y="1700808"/>
            <a:ext cx="644420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just"/>
            <a:r>
              <a:rPr lang="en-US" dirty="0" smtClean="0"/>
              <a:t>M</a:t>
            </a:r>
            <a:r>
              <a:rPr lang="id-ID" dirty="0" smtClean="0"/>
              <a:t>elakukan </a:t>
            </a:r>
            <a:r>
              <a:rPr lang="id-ID" dirty="0"/>
              <a:t>kerja sama bilateral dan multilateral, baik regional maupun internasional, guna mencegah dan memberantas </a:t>
            </a:r>
            <a:r>
              <a:rPr lang="id-ID" dirty="0" smtClean="0"/>
              <a:t>peredaran</a:t>
            </a:r>
            <a:r>
              <a:rPr lang="en-US" dirty="0" smtClean="0"/>
              <a:t> </a:t>
            </a:r>
            <a:r>
              <a:rPr lang="en-US" dirty="0" err="1" smtClean="0"/>
              <a:t>narkoba</a:t>
            </a:r>
            <a:endParaRPr lang="en-US" dirty="0"/>
          </a:p>
          <a:p>
            <a:pPr algn="just"/>
            <a:endParaRPr lang="en-US" dirty="0"/>
          </a:p>
        </p:txBody>
      </p:sp>
      <p:sp>
        <p:nvSpPr>
          <p:cNvPr id="14" name="Rectangle 13"/>
          <p:cNvSpPr/>
          <p:nvPr/>
        </p:nvSpPr>
        <p:spPr>
          <a:xfrm>
            <a:off x="2699792" y="2924944"/>
            <a:ext cx="6444208"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M</a:t>
            </a:r>
            <a:r>
              <a:rPr lang="id-ID" dirty="0" smtClean="0"/>
              <a:t>elaksanakan </a:t>
            </a:r>
            <a:r>
              <a:rPr lang="id-ID" dirty="0"/>
              <a:t>administrasi penyelidikan dan penyidikan terhadap </a:t>
            </a:r>
            <a:r>
              <a:rPr lang="id-ID" dirty="0" smtClean="0"/>
              <a:t>perkara</a:t>
            </a:r>
            <a:r>
              <a:rPr lang="en-US" dirty="0" smtClean="0"/>
              <a:t> </a:t>
            </a:r>
            <a:r>
              <a:rPr lang="en-US" dirty="0" err="1" smtClean="0"/>
              <a:t>Narkotika</a:t>
            </a:r>
            <a:endParaRPr lang="en-US" dirty="0"/>
          </a:p>
        </p:txBody>
      </p:sp>
      <p:sp>
        <p:nvSpPr>
          <p:cNvPr id="15" name="Rectangle 14"/>
          <p:cNvSpPr/>
          <p:nvPr/>
        </p:nvSpPr>
        <p:spPr>
          <a:xfrm>
            <a:off x="2699792" y="4077072"/>
            <a:ext cx="644420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B</a:t>
            </a:r>
            <a:r>
              <a:rPr lang="id-ID" dirty="0" smtClean="0"/>
              <a:t>erkoordinasi </a:t>
            </a:r>
            <a:r>
              <a:rPr lang="id-ID" dirty="0"/>
              <a:t>dengan Kepala Kepolisian Negara Republik Indonesia dalam pencegahan dan pemberantasan penyalahgunaan dan peredaran gelap Narkotika </a:t>
            </a:r>
            <a:endParaRPr lang="en-US" dirty="0"/>
          </a:p>
        </p:txBody>
      </p:sp>
      <p:sp>
        <p:nvSpPr>
          <p:cNvPr id="16" name="Rectangle 15"/>
          <p:cNvSpPr/>
          <p:nvPr/>
        </p:nvSpPr>
        <p:spPr>
          <a:xfrm>
            <a:off x="2699792" y="4941168"/>
            <a:ext cx="6444208"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M</a:t>
            </a:r>
            <a:r>
              <a:rPr lang="id-ID" dirty="0" smtClean="0"/>
              <a:t>encegah </a:t>
            </a:r>
            <a:r>
              <a:rPr lang="id-ID" dirty="0"/>
              <a:t>dan memberantas penyalahgunaan dan peredaran gelap Narkotika</a:t>
            </a:r>
            <a:endParaRPr lang="en-US" dirty="0"/>
          </a:p>
        </p:txBody>
      </p:sp>
      <p:sp>
        <p:nvSpPr>
          <p:cNvPr id="17" name="Rectangle 16"/>
          <p:cNvSpPr/>
          <p:nvPr/>
        </p:nvSpPr>
        <p:spPr>
          <a:xfrm>
            <a:off x="2699792" y="5661248"/>
            <a:ext cx="6444208"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M</a:t>
            </a:r>
            <a:r>
              <a:rPr lang="id-ID" dirty="0" smtClean="0"/>
              <a:t>enyusun </a:t>
            </a:r>
            <a:r>
              <a:rPr lang="id-ID" dirty="0"/>
              <a:t>dan melaksanakan kebijakan nasional mengenai pencegahan dan pemberantasan penyalahgunaan dan peredaran gelap Narkotika</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TotalTime>
  <Words>942</Words>
  <Application>Microsoft Office PowerPoint</Application>
  <PresentationFormat>On-screen Show (4:3)</PresentationFormat>
  <Paragraphs>66</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Pelaku Tindak Pidana Narkotika</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10</cp:revision>
  <dcterms:created xsi:type="dcterms:W3CDTF">2016-10-10T12:42:09Z</dcterms:created>
  <dcterms:modified xsi:type="dcterms:W3CDTF">2016-10-17T12:30:56Z</dcterms:modified>
</cp:coreProperties>
</file>