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30" d="100"/>
          <a:sy n="30" d="100"/>
        </p:scale>
        <p:origin x="1574" y="5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5/23/2019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5/23/2019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5/23/2019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5/23/2019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5/23/2019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5/23/2019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5/23/2019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5/23/2019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5/23/2019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5/23/2019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5/23/2019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5/23/2019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Ch: 15 </a:t>
            </a:r>
            <a:br>
              <a:rPr lang="id-ID" dirty="0" smtClean="0"/>
            </a:br>
            <a:r>
              <a:rPr lang="id-ID" dirty="0" smtClean="0"/>
              <a:t>Penentuan jadwal jangka pendek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147272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79663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PENTINGNYA: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Penentuan jadwal yang efektif </a:t>
            </a:r>
            <a:r>
              <a:rPr lang="id-ID" dirty="0">
                <a:sym typeface="Wingdings" panose="05000000000000000000" pitchFamily="2" charset="2"/>
              </a:rPr>
              <a:t> </a:t>
            </a:r>
            <a:r>
              <a:rPr lang="id-ID" dirty="0" smtClean="0">
                <a:sym typeface="Wingdings" panose="05000000000000000000" pitchFamily="2" charset="2"/>
              </a:rPr>
              <a:t>berarti pergerakan barang/jasa lebih cepat dari tempat fasilitas</a:t>
            </a:r>
          </a:p>
          <a:p>
            <a:r>
              <a:rPr lang="id-ID" dirty="0" smtClean="0">
                <a:sym typeface="Wingdings" panose="05000000000000000000" pitchFamily="2" charset="2"/>
              </a:rPr>
              <a:t>Kapasitas bertambah, proses lebih cepat, fleksibilitas layanan konsumen lebih baik dengan pengiriman cepat</a:t>
            </a:r>
          </a:p>
          <a:p>
            <a:r>
              <a:rPr lang="id-ID" dirty="0" smtClean="0">
                <a:sym typeface="Wingdings" panose="05000000000000000000" pitchFamily="2" charset="2"/>
              </a:rPr>
              <a:t>Berkontribusi pada komitmen realistis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68449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1026" name="Picture 2" descr="Image result for pentingnya penentuan jadwal jangka pende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392" y="273627"/>
            <a:ext cx="11258285" cy="633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3688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4 KRITERIA PENENTUAN JADWAL: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Meminimalkan waktu penyelesaian</a:t>
            </a:r>
          </a:p>
          <a:p>
            <a:r>
              <a:rPr lang="id-ID" dirty="0" smtClean="0"/>
              <a:t>Memaksimalkan pemanfaatan</a:t>
            </a:r>
          </a:p>
          <a:p>
            <a:r>
              <a:rPr lang="id-ID" dirty="0" smtClean="0"/>
              <a:t>Meminimalkan persediaan dalam proses</a:t>
            </a:r>
          </a:p>
          <a:p>
            <a:r>
              <a:rPr lang="id-ID" dirty="0" smtClean="0"/>
              <a:t>Meminimalkan waktu tunggu konsumen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04643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2050" name="Picture 2" descr="Image result for penentuan jadwal fasilitas pada proses yang difokusk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519" y="262893"/>
            <a:ext cx="11260572" cy="6336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8554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3074" name="Picture 2" descr="Image result for penentuan jadwal fasilitas pada proses yang difokusk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497" y="304456"/>
            <a:ext cx="11178876" cy="6290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1963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DIAGRAM GANTT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Adalah diagram perencanaan yang digunakan untuk menjadwalkan sumberdaya dan mengelola alokasi waktu</a:t>
            </a:r>
          </a:p>
          <a:p>
            <a:r>
              <a:rPr lang="id-ID" dirty="0" smtClean="0"/>
              <a:t>Digunakan untuk memonitor pekerjaan yang sedang dikerjakan</a:t>
            </a:r>
          </a:p>
          <a:p>
            <a:r>
              <a:rPr lang="id-ID" dirty="0" smtClean="0"/>
              <a:t>Mengindikasikan pekerjaan yang sesuai dengan jadwal dan yang mendahului atau mundur dari jadwal yang ditentukan.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5719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098" name="Picture 2" descr="Image result for pengertian diagram gant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9400" y="345281"/>
            <a:ext cx="8683625" cy="6512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57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METODE PENUGASAN:</a:t>
            </a:r>
            <a:endParaRPr lang="id-ID" dirty="0"/>
          </a:p>
        </p:txBody>
      </p:sp>
      <p:pic>
        <p:nvPicPr>
          <p:cNvPr id="5122" name="Picture 2" descr="Image result for METODE PENUGASA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483" y="1798638"/>
            <a:ext cx="6382517" cy="4783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5282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28</TotalTime>
  <Words>94</Words>
  <Application>Microsoft Office PowerPoint</Application>
  <PresentationFormat>Widescreen</PresentationFormat>
  <Paragraphs>15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Garamond</vt:lpstr>
      <vt:lpstr>Wingdings</vt:lpstr>
      <vt:lpstr>Savon</vt:lpstr>
      <vt:lpstr>Ch: 15  Penentuan jadwal jangka pendek</vt:lpstr>
      <vt:lpstr>PENTINGNYA:</vt:lpstr>
      <vt:lpstr>PowerPoint Presentation</vt:lpstr>
      <vt:lpstr>4 KRITERIA PENENTUAN JADWAL:</vt:lpstr>
      <vt:lpstr>PowerPoint Presentation</vt:lpstr>
      <vt:lpstr>PowerPoint Presentation</vt:lpstr>
      <vt:lpstr>DIAGRAM GANTT</vt:lpstr>
      <vt:lpstr>PowerPoint Presentation</vt:lpstr>
      <vt:lpstr>METODE PENUGASAN: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Ch: 15  Penentuan jadwal jangka pendek</dc:title>
  <dc:creator>USER</dc:creator>
  <cp:lastModifiedBy>USER</cp:lastModifiedBy>
  <cp:revision>3</cp:revision>
  <dcterms:created xsi:type="dcterms:W3CDTF">2019-05-23T00:36:32Z</dcterms:created>
  <dcterms:modified xsi:type="dcterms:W3CDTF">2019-05-23T01:04:49Z</dcterms:modified>
</cp:coreProperties>
</file>