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CB4837-1C48-43DC-96E5-7E71306D9003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3E80C51-088C-4931-B7B0-47658F33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Demokrasi</a:t>
            </a:r>
            <a:r>
              <a:rPr lang="en-US" b="1" dirty="0" smtClean="0">
                <a:solidFill>
                  <a:schemeClr val="tx1"/>
                </a:solidFill>
              </a:rPr>
              <a:t> Indonesia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Pelaksanaan Demokrasi di Indonesia pada Periode 1949-1959.</a:t>
            </a:r>
          </a:p>
          <a:p>
            <a:endParaRPr lang="it-IT" dirty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Indonesia </a:t>
            </a:r>
            <a:r>
              <a:rPr lang="en-US" dirty="0" err="1" smtClean="0"/>
              <a:t>merdeka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rentang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1949 </a:t>
            </a:r>
            <a:r>
              <a:rPr lang="en-US" dirty="0" err="1" smtClean="0"/>
              <a:t>sampai</a:t>
            </a:r>
            <a:r>
              <a:rPr lang="en-US" dirty="0" smtClean="0"/>
              <a:t> 1959.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kali </a:t>
            </a:r>
            <a:r>
              <a:rPr lang="en-US" dirty="0" err="1" smtClean="0"/>
              <a:t>pergantian</a:t>
            </a:r>
            <a:r>
              <a:rPr lang="en-US" dirty="0" smtClean="0"/>
              <a:t> </a:t>
            </a:r>
            <a:r>
              <a:rPr lang="en-US" dirty="0" err="1" smtClean="0"/>
              <a:t>undangundang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. 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pergantian</a:t>
            </a:r>
            <a:r>
              <a:rPr lang="en-US" dirty="0" smtClean="0"/>
              <a:t> UUD 1945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RIS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rentang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27 </a:t>
            </a:r>
            <a:r>
              <a:rPr lang="en-US" dirty="0" err="1" smtClean="0"/>
              <a:t>Desember</a:t>
            </a:r>
            <a:r>
              <a:rPr lang="en-US" dirty="0" smtClean="0"/>
              <a:t> 1949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17 </a:t>
            </a:r>
            <a:r>
              <a:rPr lang="en-US" dirty="0" err="1" smtClean="0"/>
              <a:t>Agustus</a:t>
            </a:r>
            <a:r>
              <a:rPr lang="en-US" dirty="0" smtClean="0"/>
              <a:t> 1950.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rentang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bentuk</a:t>
            </a:r>
            <a:r>
              <a:rPr lang="en-US" dirty="0" smtClean="0"/>
              <a:t> Negara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, system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presidensiil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quasi </a:t>
            </a:r>
            <a:r>
              <a:rPr lang="en-US" dirty="0" err="1" smtClean="0"/>
              <a:t>parlementer</a:t>
            </a:r>
            <a:r>
              <a:rPr lang="en-US" dirty="0" smtClean="0"/>
              <a:t>. </a:t>
            </a:r>
            <a:r>
              <a:rPr lang="en-US" dirty="0" err="1" smtClean="0"/>
              <a:t>Kedua</a:t>
            </a:r>
            <a:r>
              <a:rPr lang="en-US" dirty="0" smtClean="0"/>
              <a:t>, </a:t>
            </a:r>
            <a:r>
              <a:rPr lang="en-US" dirty="0" err="1" smtClean="0"/>
              <a:t>pergantian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RIS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UndangUndang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1950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rentang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17 </a:t>
            </a:r>
            <a:r>
              <a:rPr lang="en-US" dirty="0" err="1" smtClean="0"/>
              <a:t>Agutus</a:t>
            </a:r>
            <a:r>
              <a:rPr lang="en-US" dirty="0" smtClean="0"/>
              <a:t> 1950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5 </a:t>
            </a:r>
            <a:r>
              <a:rPr lang="en-US" dirty="0" err="1" smtClean="0"/>
              <a:t>Juli</a:t>
            </a:r>
            <a:r>
              <a:rPr lang="en-US" dirty="0" smtClean="0"/>
              <a:t> 1959.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menganut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parlementer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disimpulkan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1949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1959,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menganut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parlementer</a:t>
            </a:r>
            <a:r>
              <a:rPr lang="en-US" dirty="0" smtClean="0"/>
              <a:t> (</a:t>
            </a:r>
            <a:r>
              <a:rPr lang="en-US" dirty="0" err="1" smtClean="0"/>
              <a:t>Suleman</a:t>
            </a:r>
            <a:r>
              <a:rPr lang="en-US" dirty="0" smtClean="0"/>
              <a:t>, </a:t>
            </a:r>
            <a:r>
              <a:rPr lang="en-US" dirty="0" err="1" smtClean="0"/>
              <a:t>Zulfi</a:t>
            </a:r>
            <a:r>
              <a:rPr lang="en-US" dirty="0" smtClean="0"/>
              <a:t> </a:t>
            </a:r>
            <a:r>
              <a:rPr lang="en-US" dirty="0" err="1" smtClean="0"/>
              <a:t>kri</a:t>
            </a:r>
            <a:r>
              <a:rPr lang="en-US" dirty="0" smtClean="0"/>
              <a:t>. 2010).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Konstituante</a:t>
            </a:r>
            <a:r>
              <a:rPr lang="en-US" dirty="0" smtClean="0"/>
              <a:t> yang </a:t>
            </a:r>
            <a:r>
              <a:rPr lang="en-US" dirty="0" err="1" smtClean="0"/>
              <a:t>berlarut-larut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Indonesia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pelik</a:t>
            </a:r>
            <a:r>
              <a:rPr lang="en-US" dirty="0" smtClean="0"/>
              <a:t>. Negara </a:t>
            </a:r>
            <a:r>
              <a:rPr lang="en-US" dirty="0" err="1" smtClean="0"/>
              <a:t>dilingkupi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serba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konstitusional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tetap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,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membahayakan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Suleman</a:t>
            </a:r>
            <a:r>
              <a:rPr lang="en-US" dirty="0" smtClean="0"/>
              <a:t>, </a:t>
            </a:r>
            <a:r>
              <a:rPr lang="en-US" dirty="0" err="1" smtClean="0"/>
              <a:t>Zulfi</a:t>
            </a:r>
            <a:r>
              <a:rPr lang="en-US" dirty="0" smtClean="0"/>
              <a:t> </a:t>
            </a:r>
            <a:r>
              <a:rPr lang="en-US" dirty="0" err="1" smtClean="0"/>
              <a:t>kri</a:t>
            </a:r>
            <a:r>
              <a:rPr lang="en-US" dirty="0" smtClean="0"/>
              <a:t>. 2010).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Pelaksanaan Demokrasi di Indonesia pada Periode 1959-1965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UUD NRI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konsekuen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lama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menyimpang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Era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r>
              <a:rPr lang="en-US" dirty="0" smtClean="0"/>
              <a:t> yang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1966-1968,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Jenderal</a:t>
            </a:r>
            <a:r>
              <a:rPr lang="en-US" dirty="0" smtClean="0"/>
              <a:t> </a:t>
            </a:r>
            <a:r>
              <a:rPr lang="en-US" dirty="0" err="1" smtClean="0"/>
              <a:t>Soeharto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Indonesia. Era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secercah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Indonesia, </a:t>
            </a:r>
            <a:r>
              <a:rPr lang="en-US" dirty="0" err="1" smtClean="0"/>
              <a:t>terutama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perubahan-perubahan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terpimpin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Soekarno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demokratis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Suleman</a:t>
            </a:r>
            <a:r>
              <a:rPr lang="en-US" dirty="0" smtClean="0"/>
              <a:t>, </a:t>
            </a:r>
            <a:r>
              <a:rPr lang="en-US" dirty="0" err="1" smtClean="0"/>
              <a:t>Zulfi</a:t>
            </a:r>
            <a:r>
              <a:rPr lang="en-US" dirty="0" smtClean="0"/>
              <a:t> </a:t>
            </a:r>
            <a:r>
              <a:rPr lang="en-US" dirty="0" err="1" smtClean="0"/>
              <a:t>kri</a:t>
            </a:r>
            <a:r>
              <a:rPr lang="en-US" dirty="0" smtClean="0"/>
              <a:t>. 2010).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Pelaksanaan Demokrasi di Indonesia pada Periode 1965-1998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era </a:t>
            </a:r>
            <a:r>
              <a:rPr lang="en-US" dirty="0" err="1" smtClean="0"/>
              <a:t>reformasi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dirty="0" err="1" smtClean="0"/>
              <a:t>Serahun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7 </a:t>
            </a:r>
            <a:r>
              <a:rPr lang="en-US" dirty="0" err="1" smtClean="0"/>
              <a:t>Juni</a:t>
            </a:r>
            <a:r>
              <a:rPr lang="en-US" dirty="0" smtClean="0"/>
              <a:t> 1999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yang </a:t>
            </a:r>
            <a:r>
              <a:rPr lang="en-US" dirty="0" err="1" smtClean="0"/>
              <a:t>demokratis</a:t>
            </a:r>
            <a:r>
              <a:rPr lang="en-US" dirty="0" smtClean="0"/>
              <a:t>. 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Pemilu</a:t>
            </a:r>
            <a:r>
              <a:rPr lang="en-US" dirty="0" smtClean="0"/>
              <a:t> yang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demokratis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sebelumnya</a:t>
            </a:r>
            <a:r>
              <a:rPr lang="en-US" dirty="0" smtClean="0"/>
              <a:t>.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yang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politiknya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puncaknya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2004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wakilnya</a:t>
            </a:r>
            <a:r>
              <a:rPr lang="en-US" dirty="0" smtClean="0"/>
              <a:t> </a:t>
            </a:r>
            <a:r>
              <a:rPr lang="en-US" dirty="0" err="1" smtClean="0"/>
              <a:t>dilembaga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/</a:t>
            </a:r>
            <a:r>
              <a:rPr lang="en-US" dirty="0" err="1" smtClean="0"/>
              <a:t>wakil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pun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1998 - </a:t>
            </a:r>
            <a:r>
              <a:rPr lang="en-US" dirty="0" err="1" smtClean="0"/>
              <a:t>sekarang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Unila\KONSEP+DASAR+DEMOKRAS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7239000" cy="50092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1.Demokrasi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 yang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Kecerdasan</a:t>
            </a:r>
            <a:endParaRPr lang="en-US" dirty="0" smtClean="0"/>
          </a:p>
          <a:p>
            <a:r>
              <a:rPr lang="en-US" dirty="0" smtClean="0"/>
              <a:t> 3.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berkedaulatan</a:t>
            </a:r>
            <a:r>
              <a:rPr lang="en-US" dirty="0" smtClean="0"/>
              <a:t> Rakyat 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Rule of Low 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Negara </a:t>
            </a:r>
          </a:p>
          <a:p>
            <a:r>
              <a:rPr lang="en-US" dirty="0" smtClean="0"/>
              <a:t>6.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HAM </a:t>
            </a:r>
          </a:p>
          <a:p>
            <a:r>
              <a:rPr lang="en-US" dirty="0" smtClean="0"/>
              <a:t>7.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yang </a:t>
            </a:r>
            <a:r>
              <a:rPr lang="en-US" dirty="0" err="1" smtClean="0"/>
              <a:t>Merdeka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8.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Otonomi</a:t>
            </a:r>
            <a:r>
              <a:rPr lang="en-US" dirty="0" smtClean="0"/>
              <a:t> Daerah </a:t>
            </a:r>
          </a:p>
          <a:p>
            <a:r>
              <a:rPr lang="en-US" dirty="0" smtClean="0"/>
              <a:t>9.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10.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Berkeadilan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	 (</a:t>
            </a:r>
            <a:r>
              <a:rPr lang="en-US" dirty="0" err="1" smtClean="0"/>
              <a:t>Achmad</a:t>
            </a:r>
            <a:r>
              <a:rPr lang="en-US" dirty="0" smtClean="0"/>
              <a:t> </a:t>
            </a:r>
            <a:r>
              <a:rPr lang="en-US" dirty="0" err="1" smtClean="0"/>
              <a:t>Sanusi</a:t>
            </a:r>
            <a:r>
              <a:rPr lang="en-US" dirty="0" smtClean="0"/>
              <a:t>, 1993)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Pilar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Di Indonesia</a:t>
            </a:r>
          </a:p>
          <a:p>
            <a:endParaRPr lang="en-US" dirty="0"/>
          </a:p>
          <a:p>
            <a:r>
              <a:rPr lang="it-IT" dirty="0" smtClean="0"/>
              <a:t>Pelaksanaan Demokrasi di Indonesia pada Periode 1945 – 1949.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revolusi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(1945 -1949),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berfungsinya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 yang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revolusi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elemen-elemen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lain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terwujud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dikarenakan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memusatkan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energinya</a:t>
            </a:r>
            <a:r>
              <a:rPr lang="en-US" dirty="0" smtClean="0"/>
              <a:t> </a:t>
            </a:r>
            <a:r>
              <a:rPr lang="en-US" dirty="0" err="1" smtClean="0"/>
              <a:t>bersama-sama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agar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Suleman</a:t>
            </a:r>
            <a:r>
              <a:rPr lang="en-US" dirty="0" smtClean="0"/>
              <a:t>, </a:t>
            </a:r>
            <a:r>
              <a:rPr lang="en-US" dirty="0" err="1" smtClean="0"/>
              <a:t>Zulfi</a:t>
            </a:r>
            <a:r>
              <a:rPr lang="en-US" dirty="0" smtClean="0"/>
              <a:t> </a:t>
            </a:r>
            <a:r>
              <a:rPr lang="en-US" dirty="0" err="1" smtClean="0"/>
              <a:t>kri</a:t>
            </a:r>
            <a:r>
              <a:rPr lang="en-US" dirty="0" smtClean="0"/>
              <a:t>. 2010).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Septi</a:t>
            </a:r>
            <a:r>
              <a:rPr lang="en-US" dirty="0" smtClean="0"/>
              <a:t> </a:t>
            </a:r>
            <a:r>
              <a:rPr lang="en-US" dirty="0" err="1" smtClean="0"/>
              <a:t>Nurwijayanti</a:t>
            </a:r>
            <a:r>
              <a:rPr lang="en-US" dirty="0" smtClean="0"/>
              <a:t> &amp; </a:t>
            </a:r>
            <a:r>
              <a:rPr lang="en-US" dirty="0" err="1" smtClean="0"/>
              <a:t>Nanik</a:t>
            </a:r>
            <a:r>
              <a:rPr lang="en-US" dirty="0" smtClean="0"/>
              <a:t> </a:t>
            </a:r>
            <a:r>
              <a:rPr lang="en-US" dirty="0" err="1" smtClean="0"/>
              <a:t>Prasetyoningsih</a:t>
            </a:r>
            <a:r>
              <a:rPr lang="en-US" dirty="0" smtClean="0"/>
              <a:t>(2009)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. </a:t>
            </a:r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oleh</a:t>
            </a:r>
            <a:r>
              <a:rPr lang="en-US" dirty="0" smtClean="0"/>
              <a:t> Negara-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parlementer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legeslatif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.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dipimpin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perdana</a:t>
            </a:r>
            <a:r>
              <a:rPr lang="en-US" dirty="0" smtClean="0"/>
              <a:t> </a:t>
            </a:r>
            <a:r>
              <a:rPr lang="en-US" dirty="0" err="1" smtClean="0"/>
              <a:t>menteri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b="1" dirty="0" err="1" smtClean="0"/>
              <a:t>Demokrasi</a:t>
            </a:r>
            <a:r>
              <a:rPr lang="en-US" b="1" dirty="0" smtClean="0"/>
              <a:t> </a:t>
            </a:r>
            <a:r>
              <a:rPr lang="en-US" b="1" dirty="0" err="1" smtClean="0"/>
              <a:t>Terpimpin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dikeluarkannya</a:t>
            </a:r>
            <a:r>
              <a:rPr lang="en-US" dirty="0" smtClean="0"/>
              <a:t> </a:t>
            </a:r>
            <a:r>
              <a:rPr lang="en-US" dirty="0" err="1" smtClean="0"/>
              <a:t>Dekrit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1959, Indonesia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UUD 1945.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.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terpimpin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Konstituante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1956.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.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wewenang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bawahnya</a:t>
            </a:r>
            <a:r>
              <a:rPr lang="en-US" dirty="0" smtClean="0"/>
              <a:t> yang </a:t>
            </a:r>
            <a:r>
              <a:rPr lang="en-US" dirty="0" err="1" smtClean="0"/>
              <a:t>membatasi</a:t>
            </a:r>
            <a:r>
              <a:rPr lang="en-US" dirty="0" smtClean="0"/>
              <a:t>.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kabinet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bertanggungjawab</a:t>
            </a:r>
            <a:r>
              <a:rPr lang="en-US" dirty="0" smtClean="0"/>
              <a:t> </a:t>
            </a:r>
            <a:r>
              <a:rPr lang="en-US" dirty="0" err="1" smtClean="0"/>
              <a:t>kepadanya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Demokrasi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Dari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demokrasi</a:t>
            </a:r>
            <a:r>
              <a:rPr lang="en-US" dirty="0" smtClean="0"/>
              <a:t> Indonesia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berpegang</a:t>
            </a:r>
            <a:r>
              <a:rPr lang="en-US" dirty="0" smtClean="0"/>
              <a:t> </a:t>
            </a:r>
            <a:r>
              <a:rPr lang="en-US" dirty="0" err="1" smtClean="0"/>
              <a:t>teguh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kokoh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Demokrasi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Era </a:t>
            </a:r>
            <a:r>
              <a:rPr lang="en-US" b="1" dirty="0" err="1" smtClean="0"/>
              <a:t>Reformasi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pemimpin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berpartisipasi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bulu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dirty="0" err="1" smtClean="0"/>
              <a:t>demokrasi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</TotalTime>
  <Words>574</Words>
  <Application>Microsoft Office PowerPoint</Application>
  <PresentationFormat>On-screen Show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Pertemuan 9</vt:lpstr>
      <vt:lpstr>Slide 2</vt:lpstr>
      <vt:lpstr>Pemahaman Tentang Pilar Demokrasi</vt:lpstr>
      <vt:lpstr>Pelaksanaan Demokrasi</vt:lpstr>
      <vt:lpstr>Macam-macam demokrasi</vt:lpstr>
      <vt:lpstr>Slide 6</vt:lpstr>
      <vt:lpstr>Demokrasi Pancasila </vt:lpstr>
      <vt:lpstr>Demokrasi Pancasila Era Reformasi </vt:lpstr>
      <vt:lpstr>Fungsi demokrasi</vt:lpstr>
      <vt:lpstr>Slide 10</vt:lpstr>
      <vt:lpstr>Pelaksanaan Demokrasi di Indonesia pada Periode 1959-1965</vt:lpstr>
      <vt:lpstr>Pelaksanaan Demokrasi di Indonesia pada Periode 1965-1998</vt:lpstr>
      <vt:lpstr>Pelaksanaan Demokrasi di Indonesia pada Periode 1998 - sekarang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9</dc:title>
  <dc:creator>HP</dc:creator>
  <cp:lastModifiedBy>HP</cp:lastModifiedBy>
  <cp:revision>13</cp:revision>
  <dcterms:created xsi:type="dcterms:W3CDTF">2021-03-21T07:52:51Z</dcterms:created>
  <dcterms:modified xsi:type="dcterms:W3CDTF">2021-03-24T00:06:54Z</dcterms:modified>
</cp:coreProperties>
</file>