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E59210E-4E18-4E09-AF5A-A05D95A0D5E5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54AFBF6-3305-49B8-B6FB-EAC9533C46A6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PUTUSAN (Bagian 2)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MATERI/ISI PUTUSAN </a:t>
            </a:r>
            <a:endParaRPr lang="en-US" smtClean="0"/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214313" y="1285875"/>
            <a:ext cx="8715375" cy="4840288"/>
          </a:xfrm>
        </p:spPr>
        <p:txBody>
          <a:bodyPr/>
          <a:lstStyle/>
          <a:p>
            <a:r>
              <a:rPr lang="en-US" sz="3000" smtClean="0"/>
              <a:t>Pasal 109 ayat (1) :</a:t>
            </a:r>
          </a:p>
          <a:p>
            <a:pPr marL="914400" lvl="1" indent="-514350">
              <a:buFontTx/>
              <a:buAutoNum type="arabicPeriod"/>
            </a:pPr>
            <a:r>
              <a:rPr lang="en-US" sz="2700" smtClean="0"/>
              <a:t>kepala putusan harus berbunyi: “Demi Keadilan Berdasar</a:t>
            </a:r>
            <a:r>
              <a:rPr lang="fi-FI" sz="2700" smtClean="0"/>
              <a:t>kan Ketuhanan YME”;</a:t>
            </a:r>
          </a:p>
          <a:p>
            <a:pPr marL="914400" lvl="1" indent="-514350">
              <a:buFontTx/>
              <a:buAutoNum type="arabicPeriod"/>
            </a:pPr>
            <a:r>
              <a:rPr lang="fi-FI" sz="2700" smtClean="0"/>
              <a:t>nama, jabatan, kewarganegaraan, tempat kediaman para </a:t>
            </a:r>
            <a:r>
              <a:rPr lang="en-US" sz="2700" smtClean="0"/>
              <a:t>pihak yg bersengketa;</a:t>
            </a:r>
          </a:p>
          <a:p>
            <a:pPr marL="914400" lvl="1" indent="-514350">
              <a:buFontTx/>
              <a:buAutoNum type="arabicPeriod"/>
            </a:pPr>
            <a:r>
              <a:rPr lang="en-US" sz="2700" smtClean="0"/>
              <a:t>ringkasan gugatan &amp; jwbn tergugat yg jelas;</a:t>
            </a:r>
          </a:p>
          <a:p>
            <a:pPr marL="914400" lvl="1" indent="-514350">
              <a:buFontTx/>
              <a:buAutoNum type="arabicPeriod"/>
            </a:pPr>
            <a:r>
              <a:rPr lang="en-US" sz="2700" smtClean="0"/>
              <a:t>Pertimbangan &amp; penilaian setiap bukti yg diajukan &amp; hal yg terjadi dlm persidangan selama sengketa itu diperiksa;</a:t>
            </a:r>
          </a:p>
        </p:txBody>
      </p:sp>
      <p:sp>
        <p:nvSpPr>
          <p:cNvPr id="66564" name="Rectangle 122"/>
          <p:cNvSpPr>
            <a:spLocks noChangeArrowheads="1"/>
          </p:cNvSpPr>
          <p:nvPr/>
        </p:nvSpPr>
        <p:spPr bwMode="auto">
          <a:xfrm>
            <a:off x="7499350" y="6000750"/>
            <a:ext cx="1644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marL="914400" lvl="1" indent="-514350">
              <a:buFontTx/>
              <a:buAutoNum type="arabicPeriod" startAt="5"/>
            </a:pPr>
            <a:r>
              <a:rPr lang="en-US" sz="2700" smtClean="0"/>
              <a:t>alasan hakim yg mjd dasar putusan;</a:t>
            </a:r>
          </a:p>
          <a:p>
            <a:pPr marL="914400" lvl="1" indent="-514350">
              <a:buFontTx/>
              <a:buAutoNum type="arabicPeriod" startAt="5"/>
            </a:pPr>
            <a:r>
              <a:rPr lang="sv-SE" sz="2700" smtClean="0"/>
              <a:t>amar putusan ttg sengketa &amp; biaya perkara;</a:t>
            </a:r>
          </a:p>
          <a:p>
            <a:pPr marL="914400" lvl="1" indent="-514350">
              <a:buFontTx/>
              <a:buAutoNum type="arabicPeriod" startAt="5"/>
            </a:pPr>
            <a:r>
              <a:rPr lang="en-US" sz="2700" smtClean="0"/>
              <a:t>hari, tgl putusan, nama Hakim yg memutus, nama Panitera serta keterangan ttg hadir/tdk hadirnya para pihak. </a:t>
            </a:r>
          </a:p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Tdk dipenuhinya salah satu ketentuan tsb dpt menyebabkan batalnya putusan Pengadilan. </a:t>
            </a:r>
          </a:p>
        </p:txBody>
      </p:sp>
      <p:sp>
        <p:nvSpPr>
          <p:cNvPr id="67587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</TotalTime>
  <Words>113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Urban</vt:lpstr>
      <vt:lpstr>PUTUSAN (Bagian 2)</vt:lpstr>
      <vt:lpstr> MATERI/ISI PUTUSAN 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PUTUSAN (Bagian 2)</dc:title>
  <dc:creator>USER</dc:creator>
  <cp:lastModifiedBy>USER</cp:lastModifiedBy>
  <cp:revision>1</cp:revision>
  <dcterms:created xsi:type="dcterms:W3CDTF">2020-11-10T07:07:09Z</dcterms:created>
  <dcterms:modified xsi:type="dcterms:W3CDTF">2020-11-10T07:08:18Z</dcterms:modified>
</cp:coreProperties>
</file>