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12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5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47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6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3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0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56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41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6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42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98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9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6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8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33ADEB-61AE-481C-9DCF-EBBDEC4F28F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3DBD77-6309-4F71-815D-D5D161B1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Rahasia Perusahaan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Monica Oktaviani </a:t>
            </a:r>
          </a:p>
          <a:p>
            <a:r>
              <a:rPr lang="id-ID" dirty="0"/>
              <a:t>2012011348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4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Terima Kasih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Rahasia Perusahaan / Rahasia Dagang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d-ID" dirty="0"/>
              <a:t>Merupakan i</a:t>
            </a:r>
            <a:r>
              <a:rPr lang="en-US" dirty="0" err="1"/>
              <a:t>formasi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dijaga</a:t>
            </a:r>
            <a:r>
              <a:rPr lang="en-US" dirty="0"/>
              <a:t> </a:t>
            </a:r>
            <a:r>
              <a:rPr lang="en-US" dirty="0" err="1"/>
              <a:t>kerahasiannya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2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Unsur-unsur Rahasia Perusahaan/ Rahasia 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/>
              <a:t>Informasi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  <a:endParaRPr lang="id-ID" dirty="0"/>
          </a:p>
          <a:p>
            <a:pPr algn="ctr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  <a:endParaRPr lang="id-ID" dirty="0"/>
          </a:p>
          <a:p>
            <a:pPr algn="ctr"/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</a:t>
            </a:r>
            <a:endParaRPr lang="id-ID" dirty="0"/>
          </a:p>
          <a:p>
            <a:pPr algn="ctr"/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</a:t>
            </a:r>
            <a:endParaRPr lang="id-ID" dirty="0"/>
          </a:p>
          <a:p>
            <a:pPr algn="ctr"/>
            <a:r>
              <a:rPr lang="en-US" dirty="0" err="1"/>
              <a:t>Dijaga</a:t>
            </a:r>
            <a:r>
              <a:rPr lang="en-US" dirty="0"/>
              <a:t> </a:t>
            </a:r>
            <a:r>
              <a:rPr lang="en-US" dirty="0" err="1"/>
              <a:t>kerahasiaannya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93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Dasar Hukum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UU </a:t>
            </a:r>
            <a:r>
              <a:rPr lang="en-US" b="1" dirty="0" err="1"/>
              <a:t>Nomor</a:t>
            </a:r>
            <a:r>
              <a:rPr lang="en-US" b="1" dirty="0"/>
              <a:t> 30 </a:t>
            </a:r>
            <a:r>
              <a:rPr lang="en-US" b="1" dirty="0" err="1"/>
              <a:t>tahun</a:t>
            </a:r>
            <a:r>
              <a:rPr lang="en-US" b="1" dirty="0"/>
              <a:t> 2000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Rahasia</a:t>
            </a:r>
            <a:r>
              <a:rPr lang="en-US" b="1" dirty="0"/>
              <a:t> </a:t>
            </a:r>
            <a:r>
              <a:rPr lang="en-US" b="1" dirty="0" err="1"/>
              <a:t>Dagang</a:t>
            </a:r>
            <a:br>
              <a:rPr lang="en-US" dirty="0"/>
            </a:b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dicatatkan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diumumkan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6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Rahasia Perusahaan/Rahasia Dagang Mendapat Perlindungan Apabila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masyarakatMemiliki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/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/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ekonomiDijaga</a:t>
            </a:r>
            <a:r>
              <a:rPr lang="en-US" dirty="0"/>
              <a:t> </a:t>
            </a:r>
            <a:r>
              <a:rPr lang="en-US" dirty="0" err="1"/>
              <a:t>kerahasiaannya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/para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menguasainya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patut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Ruang Lingkup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lain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[</a:t>
            </a:r>
            <a:r>
              <a:rPr lang="en-US" dirty="0" err="1"/>
              <a:t>Pasal</a:t>
            </a:r>
            <a:r>
              <a:rPr lang="en-US" dirty="0"/>
              <a:t> 2].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“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” di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maksudnya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“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”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kerahasiaan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08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</a:t>
            </a:r>
            <a:r>
              <a:rPr lang="en-US" b="1" dirty="0" err="1"/>
              <a:t>engalihan</a:t>
            </a:r>
            <a:r>
              <a:rPr lang="en-US" b="1" dirty="0"/>
              <a:t> </a:t>
            </a:r>
            <a:r>
              <a:rPr lang="en-US" b="1" dirty="0" err="1"/>
              <a:t>Hak</a:t>
            </a:r>
            <a:r>
              <a:rPr lang="en-US" b="1" dirty="0"/>
              <a:t> </a:t>
            </a:r>
            <a:r>
              <a:rPr lang="en-US" b="1" dirty="0" err="1"/>
              <a:t>Rahasia</a:t>
            </a:r>
            <a:r>
              <a:rPr lang="en-US" b="1" dirty="0"/>
              <a:t> </a:t>
            </a:r>
            <a:r>
              <a:rPr lang="en-US" b="1" dirty="0" err="1"/>
              <a:t>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en-US" dirty="0"/>
            </a:b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beralih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dialihkan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:</a:t>
            </a:r>
            <a:r>
              <a:rPr lang="en-US" dirty="0" err="1"/>
              <a:t>Pewarisan;Hibah;Wasiat;Perjanjian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; </a:t>
            </a:r>
            <a:r>
              <a:rPr lang="en-US" dirty="0" err="1"/>
              <a:t>atauSebab-sebab</a:t>
            </a:r>
            <a:r>
              <a:rPr lang="en-US" dirty="0"/>
              <a:t> lain yang </a:t>
            </a:r>
            <a:r>
              <a:rPr lang="en-US" dirty="0" err="1"/>
              <a:t>dibenarkan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perundang-undangan.Setiap</a:t>
            </a:r>
            <a:r>
              <a:rPr lang="en-US" dirty="0"/>
              <a:t> </a:t>
            </a:r>
            <a:r>
              <a:rPr lang="en-US" dirty="0" err="1"/>
              <a:t>pengalihan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dicatatkan</a:t>
            </a:r>
            <a:r>
              <a:rPr lang="en-US" dirty="0"/>
              <a:t> di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HAKI,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berakibat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70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Pelanggaran Rahasia Perusahaan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mengungkapkan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, </a:t>
            </a:r>
            <a:r>
              <a:rPr lang="en-US" dirty="0" err="1"/>
              <a:t>mengingkari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mengingkari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.</a:t>
            </a:r>
            <a:r>
              <a:rPr lang="id-ID" dirty="0"/>
              <a:t>”</a:t>
            </a:r>
            <a:r>
              <a:rPr lang="en-US" dirty="0"/>
              <a:t>HARUS JELAS DIINFORMASIKAN SEBAGAI RAHASIA</a:t>
            </a:r>
            <a:r>
              <a:rPr lang="id-ID" dirty="0"/>
              <a:t>”</a:t>
            </a:r>
            <a:r>
              <a:rPr lang="en-US" dirty="0"/>
              <a:t>(</a:t>
            </a:r>
            <a:r>
              <a:rPr lang="en-US" dirty="0" err="1"/>
              <a:t>diucapkan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)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berlaku.Untuk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5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Sanksi</a:t>
            </a:r>
            <a:r>
              <a:rPr lang="en-US" b="1" dirty="0"/>
              <a:t> </a:t>
            </a:r>
            <a:r>
              <a:rPr lang="en-US" b="1" dirty="0" err="1"/>
              <a:t>Pidana</a:t>
            </a:r>
            <a:r>
              <a:rPr lang="en-US" b="1" dirty="0"/>
              <a:t> </a:t>
            </a:r>
            <a:r>
              <a:rPr lang="en-US" b="1" dirty="0" err="1"/>
              <a:t>Rahasia</a:t>
            </a:r>
            <a:r>
              <a:rPr lang="en-US" b="1" dirty="0"/>
              <a:t> </a:t>
            </a:r>
            <a:r>
              <a:rPr lang="en-US" b="1" dirty="0" err="1"/>
              <a:t>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br>
              <a:rPr lang="en-US" dirty="0"/>
            </a:b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17 UU No. 30 </a:t>
            </a:r>
            <a:r>
              <a:rPr lang="en-US" dirty="0" err="1"/>
              <a:t>Tahun</a:t>
            </a:r>
            <a:r>
              <a:rPr lang="en-US" dirty="0"/>
              <a:t> 2000,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4 UU No. 30 </a:t>
            </a:r>
            <a:r>
              <a:rPr lang="en-US" dirty="0" err="1"/>
              <a:t>Tahun</a:t>
            </a:r>
            <a:r>
              <a:rPr lang="en-US" dirty="0"/>
              <a:t> 2000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diancam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delik</a:t>
            </a:r>
            <a:r>
              <a:rPr lang="en-US" dirty="0"/>
              <a:t> </a:t>
            </a:r>
            <a:r>
              <a:rPr lang="en-US" dirty="0" err="1"/>
              <a:t>aduan.Barangsiapa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13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14 </a:t>
            </a:r>
            <a:r>
              <a:rPr lang="en-US" dirty="0" err="1"/>
              <a:t>dipidana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penjara</a:t>
            </a:r>
            <a:r>
              <a:rPr lang="en-US" dirty="0"/>
              <a:t> paling lama 2 (</a:t>
            </a:r>
            <a:r>
              <a:rPr lang="en-US" dirty="0" err="1"/>
              <a:t>dua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denda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,00 (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ratus</a:t>
            </a:r>
            <a:r>
              <a:rPr lang="en-US" dirty="0"/>
              <a:t> </a:t>
            </a:r>
            <a:r>
              <a:rPr lang="en-US" dirty="0" err="1"/>
              <a:t>juta</a:t>
            </a:r>
            <a:r>
              <a:rPr lang="en-US" dirty="0"/>
              <a:t> rupiah).</a:t>
            </a:r>
          </a:p>
        </p:txBody>
      </p:sp>
    </p:spTree>
    <p:extLst>
      <p:ext uri="{BB962C8B-B14F-4D97-AF65-F5344CB8AC3E}">
        <p14:creationId xmlns:p14="http://schemas.microsoft.com/office/powerpoint/2010/main" val="1116417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467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Rahasia Perusahaan</vt:lpstr>
      <vt:lpstr>Rahasia Perusahaan / Rahasia Dagang </vt:lpstr>
      <vt:lpstr>Unsur-unsur Rahasia Perusahaan/ Rahasia Dagang</vt:lpstr>
      <vt:lpstr>Dasar Hukum</vt:lpstr>
      <vt:lpstr>Rahasia Perusahaan/Rahasia Dagang Mendapat Perlindungan Apabila :</vt:lpstr>
      <vt:lpstr>Ruang Lingkup</vt:lpstr>
      <vt:lpstr>Pengalihan Hak Rahasia Dagang</vt:lpstr>
      <vt:lpstr>Pelanggaran Rahasia Perusahaan</vt:lpstr>
      <vt:lpstr>Sanksi Pidana Rahasia Dagang</vt:lpstr>
      <vt:lpstr>Terima 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Rahasia Perusahaan</dc:title>
  <dc:creator>ACER</dc:creator>
  <cp:lastModifiedBy>sitinurhasanahsarmili@outlook.com</cp:lastModifiedBy>
  <cp:revision>2</cp:revision>
  <dcterms:created xsi:type="dcterms:W3CDTF">2021-11-17T02:52:18Z</dcterms:created>
  <dcterms:modified xsi:type="dcterms:W3CDTF">2022-11-08T02:38:29Z</dcterms:modified>
</cp:coreProperties>
</file>