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87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D91BCB6E-5954-4CB0-A180-388DBF226AC9}">
  <a:tblStyle styleId="{D91BCB6E-5954-4CB0-A180-388DBF226AC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84240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1" name="Google Shape;10901;g6d682c816b_0_1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02" name="Google Shape;10902;g6d682c816b_0_1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8" name="Google Shape;10938;g63da1a4385_0_16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39" name="Google Shape;10939;g63da1a4385_0_16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1" name="Google Shape;11011;g6320de4b7d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12" name="Google Shape;11012;g6320de4b7d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3" name="Google Shape;11033;g6320de4b7d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34" name="Google Shape;11034;g6320de4b7d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4" name="Google Shape;11044;g640c982cef_2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45" name="Google Shape;11045;g640c982cef_2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1" name="Google Shape;11081;g6320de4b7d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82" name="Google Shape;11082;g6320de4b7d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2" name="Google Shape;11102;g6320de4b7d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03" name="Google Shape;11103;g6320de4b7d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5" name="Google Shape;11235;g640c982cef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36" name="Google Shape;11236;g640c982cef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6" name="Google Shape;11896;g6320de4b7d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97" name="Google Shape;11897;g6320de4b7d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10" name="Google Shape;10;p2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5" name="Google Shape;595;p2"/>
          <p:cNvSpPr/>
          <p:nvPr/>
        </p:nvSpPr>
        <p:spPr>
          <a:xfrm>
            <a:off x="1724125" y="-314300"/>
            <a:ext cx="5695800" cy="5695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2"/>
          <p:cNvSpPr txBox="1">
            <a:spLocks noGrp="1"/>
          </p:cNvSpPr>
          <p:nvPr>
            <p:ph type="ctrTitle"/>
          </p:nvPr>
        </p:nvSpPr>
        <p:spPr>
          <a:xfrm rot="901">
            <a:off x="1710600" y="1115666"/>
            <a:ext cx="5722800" cy="20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62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597" name="Google Shape;597;p2"/>
          <p:cNvSpPr txBox="1">
            <a:spLocks noGrp="1"/>
          </p:cNvSpPr>
          <p:nvPr>
            <p:ph type="subTitle" idx="1"/>
          </p:nvPr>
        </p:nvSpPr>
        <p:spPr>
          <a:xfrm rot="1365">
            <a:off x="3438450" y="3451125"/>
            <a:ext cx="2267100" cy="6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chivo"/>
              <a:buNone/>
              <a:defRPr sz="2800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SECTION_TITLE_AND_DESCRIPTION_1">
    <p:bg>
      <p:bgPr>
        <a:solidFill>
          <a:schemeClr val="accent2"/>
        </a:solidFill>
        <a:effectLst/>
      </p:bgPr>
    </p:bg>
    <p:spTree>
      <p:nvGrpSpPr>
        <p:cNvPr id="1" name="Shape 7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55" name="Google Shape;7355;p29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7356" name="Google Shape;7356;p29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7" name="Google Shape;7357;p29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8" name="Google Shape;7358;p29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9" name="Google Shape;7359;p29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0" name="Google Shape;7360;p29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1" name="Google Shape;7361;p29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2" name="Google Shape;7362;p29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3" name="Google Shape;7363;p29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4" name="Google Shape;7364;p29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5" name="Google Shape;7365;p29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6" name="Google Shape;7366;p29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7" name="Google Shape;7367;p29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8" name="Google Shape;7368;p29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9" name="Google Shape;7369;p29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0" name="Google Shape;7370;p29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1" name="Google Shape;7371;p29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2" name="Google Shape;7372;p29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3" name="Google Shape;7373;p29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4" name="Google Shape;7374;p29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5" name="Google Shape;7375;p29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6" name="Google Shape;7376;p29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7" name="Google Shape;7377;p29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8" name="Google Shape;7378;p29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9" name="Google Shape;7379;p29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0" name="Google Shape;7380;p29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1" name="Google Shape;7381;p29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2" name="Google Shape;7382;p29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3" name="Google Shape;7383;p29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4" name="Google Shape;7384;p29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5" name="Google Shape;7385;p29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6" name="Google Shape;7386;p29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7" name="Google Shape;7387;p29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8" name="Google Shape;7388;p29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9" name="Google Shape;7389;p29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0" name="Google Shape;7390;p29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1" name="Google Shape;7391;p29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2" name="Google Shape;7392;p29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3" name="Google Shape;7393;p29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4" name="Google Shape;7394;p29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5" name="Google Shape;7395;p29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6" name="Google Shape;7396;p29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7" name="Google Shape;7397;p29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8" name="Google Shape;7398;p29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9" name="Google Shape;7399;p29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0" name="Google Shape;7400;p29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1" name="Google Shape;7401;p29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2" name="Google Shape;7402;p29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3" name="Google Shape;7403;p29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4" name="Google Shape;7404;p29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5" name="Google Shape;7405;p29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6" name="Google Shape;7406;p29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7" name="Google Shape;7407;p29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8" name="Google Shape;7408;p29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9" name="Google Shape;7409;p29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0" name="Google Shape;7410;p29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1" name="Google Shape;7411;p29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2" name="Google Shape;7412;p29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3" name="Google Shape;7413;p29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4" name="Google Shape;7414;p29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5" name="Google Shape;7415;p29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6" name="Google Shape;7416;p29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7" name="Google Shape;7417;p29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8" name="Google Shape;7418;p29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9" name="Google Shape;7419;p29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0" name="Google Shape;7420;p29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1" name="Google Shape;7421;p29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2" name="Google Shape;7422;p29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3" name="Google Shape;7423;p29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4" name="Google Shape;7424;p29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5" name="Google Shape;7425;p29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6" name="Google Shape;7426;p29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7" name="Google Shape;7427;p29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8" name="Google Shape;7428;p29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9" name="Google Shape;7429;p29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0" name="Google Shape;7430;p29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1" name="Google Shape;7431;p29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2" name="Google Shape;7432;p29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3" name="Google Shape;7433;p29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4" name="Google Shape;7434;p29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5" name="Google Shape;7435;p29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6" name="Google Shape;7436;p29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7" name="Google Shape;7437;p29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8" name="Google Shape;7438;p29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9" name="Google Shape;7439;p29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0" name="Google Shape;7440;p29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1" name="Google Shape;7441;p29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2" name="Google Shape;7442;p29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3" name="Google Shape;7443;p29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4" name="Google Shape;7444;p29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5" name="Google Shape;7445;p29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6" name="Google Shape;7446;p29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7" name="Google Shape;7447;p29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8" name="Google Shape;7448;p29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9" name="Google Shape;7449;p29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0" name="Google Shape;7450;p29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1" name="Google Shape;7451;p29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2" name="Google Shape;7452;p29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3" name="Google Shape;7453;p29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4" name="Google Shape;7454;p29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5" name="Google Shape;7455;p29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6" name="Google Shape;7456;p29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7" name="Google Shape;7457;p29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8" name="Google Shape;7458;p29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9" name="Google Shape;7459;p29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0" name="Google Shape;7460;p29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1" name="Google Shape;7461;p29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2" name="Google Shape;7462;p29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3" name="Google Shape;7463;p29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4" name="Google Shape;7464;p29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5" name="Google Shape;7465;p29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6" name="Google Shape;7466;p29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7" name="Google Shape;7467;p29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8" name="Google Shape;7468;p29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9" name="Google Shape;7469;p29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0" name="Google Shape;7470;p29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1" name="Google Shape;7471;p29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2" name="Google Shape;7472;p29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3" name="Google Shape;7473;p29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4" name="Google Shape;7474;p29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5" name="Google Shape;7475;p29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6" name="Google Shape;7476;p29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7" name="Google Shape;7477;p29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8" name="Google Shape;7478;p29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9" name="Google Shape;7479;p29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0" name="Google Shape;7480;p29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1" name="Google Shape;7481;p29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2" name="Google Shape;7482;p29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3" name="Google Shape;7483;p29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4" name="Google Shape;7484;p29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5" name="Google Shape;7485;p29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6" name="Google Shape;7486;p29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7" name="Google Shape;7487;p29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8" name="Google Shape;7488;p29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9" name="Google Shape;7489;p29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0" name="Google Shape;7490;p29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1" name="Google Shape;7491;p29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2" name="Google Shape;7492;p29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3" name="Google Shape;7493;p29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4" name="Google Shape;7494;p29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5" name="Google Shape;7495;p29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6" name="Google Shape;7496;p29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7" name="Google Shape;7497;p29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8" name="Google Shape;7498;p29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9" name="Google Shape;7499;p29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0" name="Google Shape;7500;p29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1" name="Google Shape;7501;p29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2" name="Google Shape;7502;p29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3" name="Google Shape;7503;p29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4" name="Google Shape;7504;p29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5" name="Google Shape;7505;p29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6" name="Google Shape;7506;p29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7" name="Google Shape;7507;p29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8" name="Google Shape;7508;p29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9" name="Google Shape;7509;p29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0" name="Google Shape;7510;p29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1" name="Google Shape;7511;p29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2" name="Google Shape;7512;p29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3" name="Google Shape;7513;p29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4" name="Google Shape;7514;p29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5" name="Google Shape;7515;p29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6" name="Google Shape;7516;p29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7" name="Google Shape;7517;p29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8" name="Google Shape;7518;p29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9" name="Google Shape;7519;p29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0" name="Google Shape;7520;p29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1" name="Google Shape;7521;p29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2" name="Google Shape;7522;p29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3" name="Google Shape;7523;p29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4" name="Google Shape;7524;p29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5" name="Google Shape;7525;p29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6" name="Google Shape;7526;p29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7" name="Google Shape;7527;p29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8" name="Google Shape;7528;p29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9" name="Google Shape;7529;p29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0" name="Google Shape;7530;p29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1" name="Google Shape;7531;p29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2" name="Google Shape;7532;p29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3" name="Google Shape;7533;p29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4" name="Google Shape;7534;p29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5" name="Google Shape;7535;p29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6" name="Google Shape;7536;p29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7" name="Google Shape;7537;p29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8" name="Google Shape;7538;p29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9" name="Google Shape;7539;p29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0" name="Google Shape;7540;p29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1" name="Google Shape;7541;p29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2" name="Google Shape;7542;p29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3" name="Google Shape;7543;p29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4" name="Google Shape;7544;p29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5" name="Google Shape;7545;p29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6" name="Google Shape;7546;p29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7" name="Google Shape;7547;p29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8" name="Google Shape;7548;p29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9" name="Google Shape;7549;p29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0" name="Google Shape;7550;p29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1" name="Google Shape;7551;p29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2" name="Google Shape;7552;p29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3" name="Google Shape;7553;p29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4" name="Google Shape;7554;p29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5" name="Google Shape;7555;p29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6" name="Google Shape;7556;p29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7" name="Google Shape;7557;p29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8" name="Google Shape;7558;p29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9" name="Google Shape;7559;p29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0" name="Google Shape;7560;p29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1" name="Google Shape;7561;p29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2" name="Google Shape;7562;p29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3" name="Google Shape;7563;p29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4" name="Google Shape;7564;p29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5" name="Google Shape;7565;p29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6" name="Google Shape;7566;p29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7" name="Google Shape;7567;p29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8" name="Google Shape;7568;p29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9" name="Google Shape;7569;p29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0" name="Google Shape;7570;p29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1" name="Google Shape;7571;p29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2" name="Google Shape;7572;p29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3" name="Google Shape;7573;p29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4" name="Google Shape;7574;p29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5" name="Google Shape;7575;p29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6" name="Google Shape;7576;p29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7" name="Google Shape;7577;p29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8" name="Google Shape;7578;p29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9" name="Google Shape;7579;p29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0" name="Google Shape;7580;p29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1" name="Google Shape;7581;p29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2" name="Google Shape;7582;p29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3" name="Google Shape;7583;p29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4" name="Google Shape;7584;p29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5" name="Google Shape;7585;p29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6" name="Google Shape;7586;p29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7" name="Google Shape;7587;p29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8" name="Google Shape;7588;p29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9" name="Google Shape;7589;p29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0" name="Google Shape;7590;p29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1" name="Google Shape;7591;p29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2" name="Google Shape;7592;p29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3" name="Google Shape;7593;p29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4" name="Google Shape;7594;p29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5" name="Google Shape;7595;p29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6" name="Google Shape;7596;p29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7" name="Google Shape;7597;p29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8" name="Google Shape;7598;p29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9" name="Google Shape;7599;p29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0" name="Google Shape;7600;p29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1" name="Google Shape;7601;p29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2" name="Google Shape;7602;p29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3" name="Google Shape;7603;p29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4" name="Google Shape;7604;p29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5" name="Google Shape;7605;p29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6" name="Google Shape;7606;p29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7" name="Google Shape;7607;p29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8" name="Google Shape;7608;p29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9" name="Google Shape;7609;p29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0" name="Google Shape;7610;p29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1" name="Google Shape;7611;p29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2" name="Google Shape;7612;p29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3" name="Google Shape;7613;p29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4" name="Google Shape;7614;p29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5" name="Google Shape;7615;p29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6" name="Google Shape;7616;p29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7" name="Google Shape;7617;p29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8" name="Google Shape;7618;p29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9" name="Google Shape;7619;p29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0" name="Google Shape;7620;p29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1" name="Google Shape;7621;p29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2" name="Google Shape;7622;p29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3" name="Google Shape;7623;p29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4" name="Google Shape;7624;p29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5" name="Google Shape;7625;p29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6" name="Google Shape;7626;p29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7" name="Google Shape;7627;p29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8" name="Google Shape;7628;p29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9" name="Google Shape;7629;p29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0" name="Google Shape;7630;p29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1" name="Google Shape;7631;p29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2" name="Google Shape;7632;p29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3" name="Google Shape;7633;p29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4" name="Google Shape;7634;p29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5" name="Google Shape;7635;p29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6" name="Google Shape;7636;p29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7" name="Google Shape;7637;p29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8" name="Google Shape;7638;p29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9" name="Google Shape;7639;p29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0" name="Google Shape;7640;p29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1" name="Google Shape;7641;p29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2" name="Google Shape;7642;p29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3" name="Google Shape;7643;p29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4" name="Google Shape;7644;p29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5" name="Google Shape;7645;p29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6" name="Google Shape;7646;p29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7" name="Google Shape;7647;p29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8" name="Google Shape;7648;p29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9" name="Google Shape;7649;p29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0" name="Google Shape;7650;p29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1" name="Google Shape;7651;p29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2" name="Google Shape;7652;p29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3" name="Google Shape;7653;p29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4" name="Google Shape;7654;p29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5" name="Google Shape;7655;p29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6" name="Google Shape;7656;p29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7" name="Google Shape;7657;p29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8" name="Google Shape;7658;p29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9" name="Google Shape;7659;p29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0" name="Google Shape;7660;p29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1" name="Google Shape;7661;p29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2" name="Google Shape;7662;p29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3" name="Google Shape;7663;p29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4" name="Google Shape;7664;p29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5" name="Google Shape;7665;p29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6" name="Google Shape;7666;p29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7" name="Google Shape;7667;p29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8" name="Google Shape;7668;p29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9" name="Google Shape;7669;p29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0" name="Google Shape;7670;p29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1" name="Google Shape;7671;p29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2" name="Google Shape;7672;p29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3" name="Google Shape;7673;p29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4" name="Google Shape;7674;p29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5" name="Google Shape;7675;p29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6" name="Google Shape;7676;p29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7" name="Google Shape;7677;p29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8" name="Google Shape;7678;p29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9" name="Google Shape;7679;p29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0" name="Google Shape;7680;p29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1" name="Google Shape;7681;p29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2" name="Google Shape;7682;p29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3" name="Google Shape;7683;p29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4" name="Google Shape;7684;p29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5" name="Google Shape;7685;p29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6" name="Google Shape;7686;p29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7" name="Google Shape;7687;p29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8" name="Google Shape;7688;p29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9" name="Google Shape;7689;p29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0" name="Google Shape;7690;p29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1" name="Google Shape;7691;p29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2" name="Google Shape;7692;p29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3" name="Google Shape;7693;p29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4" name="Google Shape;7694;p29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5" name="Google Shape;7695;p29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6" name="Google Shape;7696;p29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7" name="Google Shape;7697;p29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8" name="Google Shape;7698;p29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9" name="Google Shape;7699;p29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0" name="Google Shape;7700;p29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1" name="Google Shape;7701;p29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2" name="Google Shape;7702;p29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3" name="Google Shape;7703;p29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4" name="Google Shape;7704;p29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5" name="Google Shape;7705;p29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6" name="Google Shape;7706;p29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7" name="Google Shape;7707;p29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8" name="Google Shape;7708;p29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9" name="Google Shape;7709;p29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0" name="Google Shape;7710;p29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1" name="Google Shape;7711;p29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2" name="Google Shape;7712;p29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3" name="Google Shape;7713;p29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4" name="Google Shape;7714;p29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5" name="Google Shape;7715;p29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6" name="Google Shape;7716;p29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7" name="Google Shape;7717;p29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8" name="Google Shape;7718;p29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9" name="Google Shape;7719;p29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0" name="Google Shape;7720;p29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1" name="Google Shape;7721;p29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2" name="Google Shape;7722;p29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3" name="Google Shape;7723;p29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4" name="Google Shape;7724;p29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5" name="Google Shape;7725;p29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6" name="Google Shape;7726;p29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7" name="Google Shape;7727;p29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8" name="Google Shape;7728;p29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9" name="Google Shape;7729;p29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0" name="Google Shape;7730;p29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1" name="Google Shape;7731;p29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2" name="Google Shape;7732;p29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3" name="Google Shape;7733;p29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4" name="Google Shape;7734;p29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5" name="Google Shape;7735;p29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6" name="Google Shape;7736;p29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7" name="Google Shape;7737;p29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8" name="Google Shape;7738;p29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9" name="Google Shape;7739;p29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0" name="Google Shape;7740;p29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1" name="Google Shape;7741;p29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2" name="Google Shape;7742;p29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3" name="Google Shape;7743;p29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4" name="Google Shape;7744;p29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5" name="Google Shape;7745;p29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6" name="Google Shape;7746;p29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7" name="Google Shape;7747;p29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8" name="Google Shape;7748;p29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9" name="Google Shape;7749;p29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0" name="Google Shape;7750;p29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1" name="Google Shape;7751;p29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2" name="Google Shape;7752;p29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3" name="Google Shape;7753;p29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4" name="Google Shape;7754;p29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5" name="Google Shape;7755;p29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6" name="Google Shape;7756;p29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7" name="Google Shape;7757;p29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8" name="Google Shape;7758;p29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9" name="Google Shape;7759;p29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0" name="Google Shape;7760;p29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1" name="Google Shape;7761;p29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2" name="Google Shape;7762;p29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3" name="Google Shape;7763;p29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4" name="Google Shape;7764;p29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5" name="Google Shape;7765;p29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6" name="Google Shape;7766;p29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7" name="Google Shape;7767;p29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8" name="Google Shape;7768;p29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9" name="Google Shape;7769;p29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0" name="Google Shape;7770;p29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1" name="Google Shape;7771;p29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2" name="Google Shape;7772;p29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3" name="Google Shape;7773;p29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4" name="Google Shape;7774;p29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5" name="Google Shape;7775;p29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6" name="Google Shape;7776;p29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7" name="Google Shape;7777;p29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8" name="Google Shape;7778;p29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9" name="Google Shape;7779;p29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0" name="Google Shape;7780;p29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1" name="Google Shape;7781;p29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2" name="Google Shape;7782;p29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3" name="Google Shape;7783;p29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4" name="Google Shape;7784;p29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5" name="Google Shape;7785;p29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6" name="Google Shape;7786;p29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7" name="Google Shape;7787;p29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8" name="Google Shape;7788;p29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9" name="Google Shape;7789;p29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0" name="Google Shape;7790;p29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1" name="Google Shape;7791;p29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2" name="Google Shape;7792;p29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3" name="Google Shape;7793;p29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4" name="Google Shape;7794;p29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5" name="Google Shape;7795;p29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6" name="Google Shape;7796;p29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7" name="Google Shape;7797;p29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8" name="Google Shape;7798;p29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9" name="Google Shape;7799;p29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0" name="Google Shape;7800;p29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1" name="Google Shape;7801;p29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2" name="Google Shape;7802;p29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3" name="Google Shape;7803;p29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4" name="Google Shape;7804;p29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5" name="Google Shape;7805;p29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6" name="Google Shape;7806;p29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7" name="Google Shape;7807;p29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8" name="Google Shape;7808;p29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9" name="Google Shape;7809;p29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0" name="Google Shape;7810;p29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1" name="Google Shape;7811;p29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2" name="Google Shape;7812;p29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3" name="Google Shape;7813;p29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4" name="Google Shape;7814;p29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5" name="Google Shape;7815;p29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6" name="Google Shape;7816;p29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7" name="Google Shape;7817;p29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8" name="Google Shape;7818;p29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9" name="Google Shape;7819;p29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0" name="Google Shape;7820;p29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1" name="Google Shape;7821;p29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2" name="Google Shape;7822;p29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3" name="Google Shape;7823;p29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4" name="Google Shape;7824;p29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5" name="Google Shape;7825;p29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6" name="Google Shape;7826;p29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7" name="Google Shape;7827;p29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8" name="Google Shape;7828;p29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9" name="Google Shape;7829;p29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0" name="Google Shape;7830;p29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1" name="Google Shape;7831;p29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2" name="Google Shape;7832;p29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3" name="Google Shape;7833;p29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4" name="Google Shape;7834;p29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5" name="Google Shape;7835;p29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6" name="Google Shape;7836;p29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7" name="Google Shape;7837;p29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8" name="Google Shape;7838;p29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9" name="Google Shape;7839;p29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0" name="Google Shape;7840;p29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1" name="Google Shape;7841;p29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2" name="Google Shape;7842;p29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3" name="Google Shape;7843;p29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4" name="Google Shape;7844;p29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5" name="Google Shape;7845;p29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6" name="Google Shape;7846;p29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7" name="Google Shape;7847;p29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8" name="Google Shape;7848;p29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9" name="Google Shape;7849;p29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0" name="Google Shape;7850;p29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1" name="Google Shape;7851;p29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2" name="Google Shape;7852;p29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3" name="Google Shape;7853;p29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4" name="Google Shape;7854;p29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5" name="Google Shape;7855;p29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6" name="Google Shape;7856;p29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7" name="Google Shape;7857;p29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8" name="Google Shape;7858;p29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9" name="Google Shape;7859;p29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0" name="Google Shape;7860;p29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1" name="Google Shape;7861;p29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2" name="Google Shape;7862;p29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3" name="Google Shape;7863;p29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4" name="Google Shape;7864;p29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5" name="Google Shape;7865;p29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6" name="Google Shape;7866;p29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7" name="Google Shape;7867;p29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8" name="Google Shape;7868;p29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9" name="Google Shape;7869;p29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0" name="Google Shape;7870;p29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1" name="Google Shape;7871;p29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2" name="Google Shape;7872;p29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3" name="Google Shape;7873;p29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4" name="Google Shape;7874;p29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5" name="Google Shape;7875;p29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6" name="Google Shape;7876;p29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7" name="Google Shape;7877;p29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8" name="Google Shape;7878;p29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9" name="Google Shape;7879;p29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0" name="Google Shape;7880;p29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1" name="Google Shape;7881;p29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2" name="Google Shape;7882;p29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3" name="Google Shape;7883;p29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4" name="Google Shape;7884;p29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5" name="Google Shape;7885;p29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6" name="Google Shape;7886;p29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7" name="Google Shape;7887;p29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8" name="Google Shape;7888;p29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9" name="Google Shape;7889;p29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0" name="Google Shape;7890;p29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1" name="Google Shape;7891;p29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2" name="Google Shape;7892;p29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3" name="Google Shape;7893;p29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4" name="Google Shape;7894;p29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5" name="Google Shape;7895;p29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6" name="Google Shape;7896;p29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7" name="Google Shape;7897;p29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8" name="Google Shape;7898;p29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9" name="Google Shape;7899;p29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0" name="Google Shape;7900;p29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1" name="Google Shape;7901;p29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2" name="Google Shape;7902;p29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3" name="Google Shape;7903;p29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4" name="Google Shape;7904;p29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5" name="Google Shape;7905;p29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6" name="Google Shape;7906;p29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7" name="Google Shape;7907;p29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8" name="Google Shape;7908;p29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9" name="Google Shape;7909;p29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0" name="Google Shape;7910;p29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1" name="Google Shape;7911;p29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2" name="Google Shape;7912;p29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3" name="Google Shape;7913;p29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4" name="Google Shape;7914;p29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5" name="Google Shape;7915;p29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6" name="Google Shape;7916;p29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7" name="Google Shape;7917;p29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8" name="Google Shape;7918;p29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9" name="Google Shape;7919;p29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0" name="Google Shape;7920;p29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1" name="Google Shape;7921;p29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2" name="Google Shape;7922;p29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3" name="Google Shape;7923;p29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4" name="Google Shape;7924;p29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5" name="Google Shape;7925;p29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6" name="Google Shape;7926;p29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7" name="Google Shape;7927;p29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8" name="Google Shape;7928;p29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9" name="Google Shape;7929;p29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0" name="Google Shape;7930;p29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1" name="Google Shape;7931;p29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2" name="Google Shape;7932;p29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3" name="Google Shape;7933;p29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4" name="Google Shape;7934;p29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5" name="Google Shape;7935;p29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6" name="Google Shape;7936;p29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7" name="Google Shape;7937;p29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8" name="Google Shape;7938;p29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9" name="Google Shape;7939;p29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0" name="Google Shape;7940;p29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1" name="Google Shape;7941;p29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2" name="Google Shape;7942;p29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43" name="Google Shape;7943;p29"/>
          <p:cNvSpPr/>
          <p:nvPr/>
        </p:nvSpPr>
        <p:spPr>
          <a:xfrm>
            <a:off x="1466850" y="-527700"/>
            <a:ext cx="6210300" cy="621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4" name="Google Shape;7944;p29"/>
          <p:cNvSpPr txBox="1">
            <a:spLocks noGrp="1"/>
          </p:cNvSpPr>
          <p:nvPr>
            <p:ph type="subTitle" idx="1"/>
          </p:nvPr>
        </p:nvSpPr>
        <p:spPr>
          <a:xfrm>
            <a:off x="2463125" y="577650"/>
            <a:ext cx="4217700" cy="143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945" name="Google Shape;7945;p29"/>
          <p:cNvSpPr txBox="1">
            <a:spLocks noGrp="1"/>
          </p:cNvSpPr>
          <p:nvPr>
            <p:ph type="title"/>
          </p:nvPr>
        </p:nvSpPr>
        <p:spPr>
          <a:xfrm>
            <a:off x="1228725" y="2274600"/>
            <a:ext cx="6686400" cy="9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7200"/>
            </a:lvl9pPr>
          </a:lstStyle>
          <a:p>
            <a:endParaRPr/>
          </a:p>
        </p:txBody>
      </p:sp>
      <p:sp>
        <p:nvSpPr>
          <p:cNvPr id="7946" name="Google Shape;7946;p29"/>
          <p:cNvSpPr txBox="1"/>
          <p:nvPr/>
        </p:nvSpPr>
        <p:spPr>
          <a:xfrm>
            <a:off x="2488475" y="3580575"/>
            <a:ext cx="41670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rPr>
              <a:t>CREDITS: This presentation template was created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ssistant"/>
                <a:ea typeface="Assistant"/>
                <a:cs typeface="Assistant"/>
                <a:sym typeface="Assistant"/>
                <a:hlinkClick r:id="rId2"/>
              </a:rPr>
              <a:t>Slidesgo</a:t>
            </a:r>
            <a:r>
              <a:rPr lang="en" sz="1000"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rPr>
              <a:t>, including icons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ssistant"/>
                <a:ea typeface="Assistant"/>
                <a:cs typeface="Assistant"/>
                <a:sym typeface="Assistant"/>
                <a:hlinkClick r:id="rId3"/>
              </a:rPr>
              <a:t>Flaticon</a:t>
            </a:r>
            <a:r>
              <a:rPr lang="en" sz="1000"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rPr>
              <a:t>, and infographics &amp; images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ssistant"/>
                <a:ea typeface="Assistant"/>
                <a:cs typeface="Assistant"/>
                <a:sym typeface="Assistant"/>
                <a:hlinkClick r:id="rId4"/>
              </a:rPr>
              <a:t>Freepik</a:t>
            </a:r>
            <a:endParaRPr sz="1000" b="1">
              <a:solidFill>
                <a:schemeClr val="dk1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6">
    <p:spTree>
      <p:nvGrpSpPr>
        <p:cNvPr id="1" name="Shape 8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40" name="Google Shape;8540;p31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8541" name="Google Shape;8541;p31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2" name="Google Shape;8542;p31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3" name="Google Shape;8543;p31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4" name="Google Shape;8544;p31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5" name="Google Shape;8545;p31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6" name="Google Shape;8546;p31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7" name="Google Shape;8547;p31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8" name="Google Shape;8548;p31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9" name="Google Shape;8549;p31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0" name="Google Shape;8550;p31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1" name="Google Shape;8551;p31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2" name="Google Shape;8552;p31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3" name="Google Shape;8553;p31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4" name="Google Shape;8554;p31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5" name="Google Shape;8555;p31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6" name="Google Shape;8556;p31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7" name="Google Shape;8557;p31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8" name="Google Shape;8558;p31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9" name="Google Shape;8559;p31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0" name="Google Shape;8560;p31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1" name="Google Shape;8561;p31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2" name="Google Shape;8562;p31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3" name="Google Shape;8563;p31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4" name="Google Shape;8564;p31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5" name="Google Shape;8565;p31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6" name="Google Shape;8566;p31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7" name="Google Shape;8567;p31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8" name="Google Shape;8568;p31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9" name="Google Shape;8569;p31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0" name="Google Shape;8570;p31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1" name="Google Shape;8571;p31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2" name="Google Shape;8572;p31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3" name="Google Shape;8573;p31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4" name="Google Shape;8574;p31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5" name="Google Shape;8575;p31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6" name="Google Shape;8576;p31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7" name="Google Shape;8577;p31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8" name="Google Shape;8578;p31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9" name="Google Shape;8579;p31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0" name="Google Shape;8580;p31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1" name="Google Shape;8581;p31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2" name="Google Shape;8582;p31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3" name="Google Shape;8583;p31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4" name="Google Shape;8584;p31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5" name="Google Shape;8585;p31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6" name="Google Shape;8586;p31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7" name="Google Shape;8587;p31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8" name="Google Shape;8588;p31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9" name="Google Shape;8589;p31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0" name="Google Shape;8590;p31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1" name="Google Shape;8591;p31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2" name="Google Shape;8592;p31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3" name="Google Shape;8593;p31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4" name="Google Shape;8594;p31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5" name="Google Shape;8595;p31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6" name="Google Shape;8596;p31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7" name="Google Shape;8597;p31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8" name="Google Shape;8598;p31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9" name="Google Shape;8599;p31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0" name="Google Shape;8600;p31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1" name="Google Shape;8601;p31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2" name="Google Shape;8602;p31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3" name="Google Shape;8603;p31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4" name="Google Shape;8604;p31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5" name="Google Shape;8605;p31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6" name="Google Shape;8606;p31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7" name="Google Shape;8607;p31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8" name="Google Shape;8608;p31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9" name="Google Shape;8609;p31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0" name="Google Shape;8610;p31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1" name="Google Shape;8611;p31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2" name="Google Shape;8612;p31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3" name="Google Shape;8613;p31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4" name="Google Shape;8614;p31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5" name="Google Shape;8615;p31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6" name="Google Shape;8616;p31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7" name="Google Shape;8617;p31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8" name="Google Shape;8618;p31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9" name="Google Shape;8619;p31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0" name="Google Shape;8620;p31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1" name="Google Shape;8621;p31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2" name="Google Shape;8622;p31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3" name="Google Shape;8623;p31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4" name="Google Shape;8624;p31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5" name="Google Shape;8625;p31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6" name="Google Shape;8626;p31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7" name="Google Shape;8627;p31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8" name="Google Shape;8628;p31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9" name="Google Shape;8629;p31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0" name="Google Shape;8630;p31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1" name="Google Shape;8631;p31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2" name="Google Shape;8632;p31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3" name="Google Shape;8633;p31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4" name="Google Shape;8634;p31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5" name="Google Shape;8635;p31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6" name="Google Shape;8636;p31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7" name="Google Shape;8637;p31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8" name="Google Shape;8638;p31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9" name="Google Shape;8639;p31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0" name="Google Shape;8640;p31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1" name="Google Shape;8641;p31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2" name="Google Shape;8642;p31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3" name="Google Shape;8643;p31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4" name="Google Shape;8644;p31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5" name="Google Shape;8645;p31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6" name="Google Shape;8646;p31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7" name="Google Shape;8647;p31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8" name="Google Shape;8648;p31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9" name="Google Shape;8649;p31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0" name="Google Shape;8650;p31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1" name="Google Shape;8651;p31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2" name="Google Shape;8652;p31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3" name="Google Shape;8653;p31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4" name="Google Shape;8654;p31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5" name="Google Shape;8655;p31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6" name="Google Shape;8656;p31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7" name="Google Shape;8657;p31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8" name="Google Shape;8658;p31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9" name="Google Shape;8659;p31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0" name="Google Shape;8660;p31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1" name="Google Shape;8661;p31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2" name="Google Shape;8662;p31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3" name="Google Shape;8663;p31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4" name="Google Shape;8664;p31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5" name="Google Shape;8665;p31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6" name="Google Shape;8666;p31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7" name="Google Shape;8667;p31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8" name="Google Shape;8668;p31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9" name="Google Shape;8669;p31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0" name="Google Shape;8670;p31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1" name="Google Shape;8671;p31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2" name="Google Shape;8672;p31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3" name="Google Shape;8673;p31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4" name="Google Shape;8674;p31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5" name="Google Shape;8675;p31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6" name="Google Shape;8676;p31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7" name="Google Shape;8677;p31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8" name="Google Shape;8678;p31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9" name="Google Shape;8679;p31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0" name="Google Shape;8680;p31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1" name="Google Shape;8681;p31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2" name="Google Shape;8682;p31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3" name="Google Shape;8683;p31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4" name="Google Shape;8684;p31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5" name="Google Shape;8685;p31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6" name="Google Shape;8686;p31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7" name="Google Shape;8687;p31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8" name="Google Shape;8688;p31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9" name="Google Shape;8689;p31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0" name="Google Shape;8690;p31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1" name="Google Shape;8691;p31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2" name="Google Shape;8692;p31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3" name="Google Shape;8693;p31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4" name="Google Shape;8694;p31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1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1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1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1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1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1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1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1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1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1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1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1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1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1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1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1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1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1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1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1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1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1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1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1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1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1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1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1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1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1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1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1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1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1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1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1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1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1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3" name="Google Shape;8733;p31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4" name="Google Shape;8734;p31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5" name="Google Shape;8735;p31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6" name="Google Shape;8736;p31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7" name="Google Shape;8737;p31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8" name="Google Shape;8738;p31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9" name="Google Shape;8739;p31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0" name="Google Shape;8740;p31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1" name="Google Shape;8741;p31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2" name="Google Shape;8742;p31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3" name="Google Shape;8743;p31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4" name="Google Shape;8744;p31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5" name="Google Shape;8745;p31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6" name="Google Shape;8746;p31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7" name="Google Shape;8747;p31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8" name="Google Shape;8748;p31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9" name="Google Shape;8749;p31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0" name="Google Shape;8750;p31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1" name="Google Shape;8751;p31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2" name="Google Shape;8752;p31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3" name="Google Shape;8753;p31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4" name="Google Shape;8754;p31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5" name="Google Shape;8755;p31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6" name="Google Shape;8756;p31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7" name="Google Shape;8757;p31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8" name="Google Shape;8758;p31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9" name="Google Shape;8759;p31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0" name="Google Shape;8760;p31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1" name="Google Shape;8761;p31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2" name="Google Shape;8762;p31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3" name="Google Shape;8763;p31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4" name="Google Shape;8764;p31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5" name="Google Shape;8765;p31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6" name="Google Shape;8766;p31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7" name="Google Shape;8767;p31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8" name="Google Shape;8768;p31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9" name="Google Shape;8769;p31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0" name="Google Shape;8770;p31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1" name="Google Shape;8771;p31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2" name="Google Shape;8772;p31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3" name="Google Shape;8773;p31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4" name="Google Shape;8774;p31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5" name="Google Shape;8775;p31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6" name="Google Shape;8776;p31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7" name="Google Shape;8777;p31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8" name="Google Shape;8778;p31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9" name="Google Shape;8779;p31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0" name="Google Shape;8780;p31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1" name="Google Shape;8781;p31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2" name="Google Shape;8782;p31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3" name="Google Shape;8783;p31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4" name="Google Shape;8784;p31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5" name="Google Shape;8785;p31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6" name="Google Shape;8786;p31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7" name="Google Shape;8787;p31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8" name="Google Shape;8788;p31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9" name="Google Shape;8789;p31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0" name="Google Shape;8790;p31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1" name="Google Shape;8791;p31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2" name="Google Shape;8792;p31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3" name="Google Shape;8793;p31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4" name="Google Shape;8794;p31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5" name="Google Shape;8795;p31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6" name="Google Shape;8796;p31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7" name="Google Shape;8797;p31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8" name="Google Shape;8798;p31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9" name="Google Shape;8799;p31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0" name="Google Shape;8800;p31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1" name="Google Shape;8801;p31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2" name="Google Shape;8802;p31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3" name="Google Shape;8803;p31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4" name="Google Shape;8804;p31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5" name="Google Shape;8805;p31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6" name="Google Shape;8806;p31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7" name="Google Shape;8807;p31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8" name="Google Shape;8808;p31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9" name="Google Shape;8809;p31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0" name="Google Shape;8810;p31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1" name="Google Shape;8811;p31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2" name="Google Shape;8812;p31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3" name="Google Shape;8813;p31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4" name="Google Shape;8814;p31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5" name="Google Shape;8815;p31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6" name="Google Shape;8816;p31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7" name="Google Shape;8817;p31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8" name="Google Shape;8818;p31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9" name="Google Shape;8819;p31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0" name="Google Shape;8820;p31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1" name="Google Shape;8821;p31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2" name="Google Shape;8822;p31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3" name="Google Shape;8823;p31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4" name="Google Shape;8824;p31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5" name="Google Shape;8825;p31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6" name="Google Shape;8826;p31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7" name="Google Shape;8827;p31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8" name="Google Shape;8828;p31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9" name="Google Shape;8829;p31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0" name="Google Shape;8830;p31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1" name="Google Shape;8831;p31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2" name="Google Shape;8832;p31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3" name="Google Shape;8833;p31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4" name="Google Shape;8834;p31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5" name="Google Shape;8835;p31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6" name="Google Shape;8836;p31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7" name="Google Shape;8837;p31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8" name="Google Shape;8838;p31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9" name="Google Shape;8839;p31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0" name="Google Shape;8840;p31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1" name="Google Shape;8841;p31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2" name="Google Shape;8842;p31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3" name="Google Shape;8843;p31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4" name="Google Shape;8844;p31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5" name="Google Shape;8845;p31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6" name="Google Shape;8846;p31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7" name="Google Shape;8847;p31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8" name="Google Shape;8848;p31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9" name="Google Shape;8849;p31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0" name="Google Shape;8850;p31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1" name="Google Shape;8851;p31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2" name="Google Shape;8852;p31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3" name="Google Shape;8853;p31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4" name="Google Shape;8854;p31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5" name="Google Shape;8855;p31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6" name="Google Shape;8856;p31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7" name="Google Shape;8857;p31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8" name="Google Shape;8858;p31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9" name="Google Shape;8859;p31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0" name="Google Shape;8860;p31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1" name="Google Shape;8861;p31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2" name="Google Shape;8862;p31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3" name="Google Shape;8863;p31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4" name="Google Shape;8864;p31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5" name="Google Shape;8865;p31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6" name="Google Shape;8866;p31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7" name="Google Shape;8867;p31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8" name="Google Shape;8868;p31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9" name="Google Shape;8869;p31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0" name="Google Shape;8870;p31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1" name="Google Shape;8871;p31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2" name="Google Shape;8872;p31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3" name="Google Shape;8873;p31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4" name="Google Shape;8874;p31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5" name="Google Shape;8875;p31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6" name="Google Shape;8876;p31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7" name="Google Shape;8877;p31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8" name="Google Shape;8878;p31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9" name="Google Shape;8879;p31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0" name="Google Shape;8880;p31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1" name="Google Shape;8881;p31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2" name="Google Shape;8882;p31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3" name="Google Shape;8883;p31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4" name="Google Shape;8884;p31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5" name="Google Shape;8885;p31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6" name="Google Shape;8886;p31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7" name="Google Shape;8887;p31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8" name="Google Shape;8888;p31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9" name="Google Shape;8889;p31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0" name="Google Shape;8890;p31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1" name="Google Shape;8891;p31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2" name="Google Shape;8892;p31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3" name="Google Shape;8893;p31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4" name="Google Shape;8894;p31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5" name="Google Shape;8895;p31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6" name="Google Shape;8896;p31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7" name="Google Shape;8897;p31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8" name="Google Shape;8898;p31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9" name="Google Shape;8899;p31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0" name="Google Shape;8900;p31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1" name="Google Shape;8901;p31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2" name="Google Shape;8902;p31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3" name="Google Shape;8903;p31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4" name="Google Shape;8904;p31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5" name="Google Shape;8905;p31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6" name="Google Shape;8906;p31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7" name="Google Shape;8907;p31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8" name="Google Shape;8908;p31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9" name="Google Shape;8909;p31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0" name="Google Shape;8910;p31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1" name="Google Shape;8911;p31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2" name="Google Shape;8912;p31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3" name="Google Shape;8913;p31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4" name="Google Shape;8914;p31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5" name="Google Shape;8915;p31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6" name="Google Shape;8916;p31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7" name="Google Shape;8917;p31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8" name="Google Shape;8918;p31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9" name="Google Shape;8919;p31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0" name="Google Shape;8920;p31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1" name="Google Shape;8921;p31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2" name="Google Shape;8922;p31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3" name="Google Shape;8923;p31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4" name="Google Shape;8924;p31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5" name="Google Shape;8925;p31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6" name="Google Shape;8926;p31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7" name="Google Shape;8927;p31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8" name="Google Shape;8928;p31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9" name="Google Shape;8929;p31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0" name="Google Shape;8930;p31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1" name="Google Shape;8931;p31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2" name="Google Shape;8932;p31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3" name="Google Shape;8933;p31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4" name="Google Shape;8934;p31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5" name="Google Shape;8935;p31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6" name="Google Shape;8936;p31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7" name="Google Shape;8937;p31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8" name="Google Shape;8938;p31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9" name="Google Shape;8939;p31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0" name="Google Shape;8940;p31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1" name="Google Shape;8941;p31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2" name="Google Shape;8942;p31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3" name="Google Shape;8943;p31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4" name="Google Shape;8944;p31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5" name="Google Shape;8945;p31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6" name="Google Shape;8946;p31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7" name="Google Shape;8947;p31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8" name="Google Shape;8948;p31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9" name="Google Shape;8949;p31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0" name="Google Shape;8950;p31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1" name="Google Shape;8951;p31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2" name="Google Shape;8952;p31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3" name="Google Shape;8953;p31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4" name="Google Shape;8954;p31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5" name="Google Shape;8955;p31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6" name="Google Shape;8956;p31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7" name="Google Shape;8957;p31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8" name="Google Shape;8958;p31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9" name="Google Shape;8959;p31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0" name="Google Shape;8960;p31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1" name="Google Shape;8961;p31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2" name="Google Shape;8962;p31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3" name="Google Shape;8963;p31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4" name="Google Shape;8964;p31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5" name="Google Shape;8965;p31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6" name="Google Shape;8966;p31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7" name="Google Shape;8967;p31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8" name="Google Shape;8968;p31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9" name="Google Shape;8969;p31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0" name="Google Shape;8970;p31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1" name="Google Shape;8971;p31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2" name="Google Shape;8972;p31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3" name="Google Shape;8973;p31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4" name="Google Shape;8974;p31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5" name="Google Shape;8975;p31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6" name="Google Shape;8976;p31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7" name="Google Shape;8977;p31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8" name="Google Shape;8978;p31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9" name="Google Shape;8979;p31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0" name="Google Shape;8980;p31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1" name="Google Shape;8981;p31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2" name="Google Shape;8982;p31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3" name="Google Shape;8983;p31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4" name="Google Shape;8984;p31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5" name="Google Shape;8985;p31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6" name="Google Shape;8986;p31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7" name="Google Shape;8987;p31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8" name="Google Shape;8988;p31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9" name="Google Shape;8989;p31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0" name="Google Shape;8990;p31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1" name="Google Shape;8991;p31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2" name="Google Shape;8992;p31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3" name="Google Shape;8993;p31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4" name="Google Shape;8994;p31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5" name="Google Shape;8995;p31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6" name="Google Shape;8996;p31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7" name="Google Shape;8997;p31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8" name="Google Shape;8998;p31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9" name="Google Shape;8999;p31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0" name="Google Shape;9000;p31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1" name="Google Shape;9001;p31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2" name="Google Shape;9002;p31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3" name="Google Shape;9003;p31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4" name="Google Shape;9004;p31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5" name="Google Shape;9005;p31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6" name="Google Shape;9006;p31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7" name="Google Shape;9007;p31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8" name="Google Shape;9008;p31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9" name="Google Shape;9009;p31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0" name="Google Shape;9010;p31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1" name="Google Shape;9011;p31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2" name="Google Shape;9012;p31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3" name="Google Shape;9013;p31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4" name="Google Shape;9014;p31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5" name="Google Shape;9015;p31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6" name="Google Shape;9016;p31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7" name="Google Shape;9017;p31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8" name="Google Shape;9018;p31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9" name="Google Shape;9019;p31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0" name="Google Shape;9020;p31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1" name="Google Shape;9021;p31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2" name="Google Shape;9022;p31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3" name="Google Shape;9023;p31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4" name="Google Shape;9024;p31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5" name="Google Shape;9025;p31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6" name="Google Shape;9026;p31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7" name="Google Shape;9027;p31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8" name="Google Shape;9028;p31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9" name="Google Shape;9029;p31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0" name="Google Shape;9030;p31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1" name="Google Shape;9031;p31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2" name="Google Shape;9032;p31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3" name="Google Shape;9033;p31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4" name="Google Shape;9034;p31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5" name="Google Shape;9035;p31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6" name="Google Shape;9036;p31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7" name="Google Shape;9037;p31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8" name="Google Shape;9038;p31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9" name="Google Shape;9039;p31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0" name="Google Shape;9040;p31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1" name="Google Shape;9041;p31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2" name="Google Shape;9042;p31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3" name="Google Shape;9043;p31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4" name="Google Shape;9044;p31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5" name="Google Shape;9045;p31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6" name="Google Shape;9046;p31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7" name="Google Shape;9047;p31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8" name="Google Shape;9048;p31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9" name="Google Shape;9049;p31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0" name="Google Shape;9050;p31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1" name="Google Shape;9051;p31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2" name="Google Shape;9052;p31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3" name="Google Shape;9053;p31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4" name="Google Shape;9054;p31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5" name="Google Shape;9055;p31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6" name="Google Shape;9056;p31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7" name="Google Shape;9057;p31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8" name="Google Shape;9058;p31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9" name="Google Shape;9059;p31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0" name="Google Shape;9060;p31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1" name="Google Shape;9061;p31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2" name="Google Shape;9062;p31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3" name="Google Shape;9063;p31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4" name="Google Shape;9064;p31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5" name="Google Shape;9065;p31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6" name="Google Shape;9066;p31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7" name="Google Shape;9067;p31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8" name="Google Shape;9068;p31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9" name="Google Shape;9069;p31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0" name="Google Shape;9070;p31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1" name="Google Shape;9071;p31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2" name="Google Shape;9072;p31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3" name="Google Shape;9073;p31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4" name="Google Shape;9074;p31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5" name="Google Shape;9075;p31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6" name="Google Shape;9076;p31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7" name="Google Shape;9077;p31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8" name="Google Shape;9078;p31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9" name="Google Shape;9079;p31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0" name="Google Shape;9080;p31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1" name="Google Shape;9081;p31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2" name="Google Shape;9082;p31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3" name="Google Shape;9083;p31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4" name="Google Shape;9084;p31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5" name="Google Shape;9085;p31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6" name="Google Shape;9086;p31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7" name="Google Shape;9087;p31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8" name="Google Shape;9088;p31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9" name="Google Shape;9089;p31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0" name="Google Shape;9090;p31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1" name="Google Shape;9091;p31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2" name="Google Shape;9092;p31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3" name="Google Shape;9093;p31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4" name="Google Shape;9094;p31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5" name="Google Shape;9095;p31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6" name="Google Shape;9096;p31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7" name="Google Shape;9097;p31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8" name="Google Shape;9098;p31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9" name="Google Shape;9099;p31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0" name="Google Shape;9100;p31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1" name="Google Shape;9101;p31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2" name="Google Shape;9102;p31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3" name="Google Shape;9103;p31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4" name="Google Shape;9104;p31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5" name="Google Shape;9105;p31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6" name="Google Shape;9106;p31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7" name="Google Shape;9107;p31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8" name="Google Shape;9108;p31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9" name="Google Shape;9109;p31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0" name="Google Shape;9110;p31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1" name="Google Shape;9111;p31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2" name="Google Shape;9112;p31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3" name="Google Shape;9113;p31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4" name="Google Shape;9114;p31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5" name="Google Shape;9115;p31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6" name="Google Shape;9116;p31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7" name="Google Shape;9117;p31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8" name="Google Shape;9118;p31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9" name="Google Shape;9119;p31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0" name="Google Shape;9120;p31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1" name="Google Shape;9121;p31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2" name="Google Shape;9122;p31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3" name="Google Shape;9123;p31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4" name="Google Shape;9124;p31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5" name="Google Shape;9125;p31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6" name="Google Shape;9126;p31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7" name="Google Shape;9127;p31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_1">
    <p:bg>
      <p:bgPr>
        <a:solidFill>
          <a:schemeClr val="accent1"/>
        </a:solidFill>
        <a:effectLst/>
      </p:bgPr>
    </p:bg>
    <p:spTree>
      <p:nvGrpSpPr>
        <p:cNvPr id="1" name="Shape 9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29" name="Google Shape;9129;p32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9130" name="Google Shape;9130;p32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32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32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32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4" name="Google Shape;9134;p32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5" name="Google Shape;9135;p32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6" name="Google Shape;9136;p32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7" name="Google Shape;9137;p32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8" name="Google Shape;9138;p32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9" name="Google Shape;9139;p32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0" name="Google Shape;9140;p32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1" name="Google Shape;9141;p32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32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32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32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5" name="Google Shape;9145;p32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6" name="Google Shape;9146;p32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7" name="Google Shape;9147;p32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8" name="Google Shape;9148;p32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9" name="Google Shape;9149;p32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0" name="Google Shape;9150;p32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32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32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32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32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32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32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32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32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32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32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32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32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3" name="Google Shape;9163;p32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4" name="Google Shape;9164;p32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5" name="Google Shape;9165;p32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6" name="Google Shape;9166;p32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7" name="Google Shape;9167;p32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8" name="Google Shape;9168;p32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9" name="Google Shape;9169;p32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0" name="Google Shape;9170;p32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1" name="Google Shape;9171;p32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2" name="Google Shape;9172;p32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3" name="Google Shape;9173;p32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4" name="Google Shape;9174;p32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5" name="Google Shape;9175;p32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6" name="Google Shape;9176;p32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7" name="Google Shape;9177;p32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8" name="Google Shape;9178;p32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9" name="Google Shape;9179;p32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0" name="Google Shape;9180;p32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1" name="Google Shape;9181;p32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2" name="Google Shape;9182;p32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3" name="Google Shape;9183;p32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4" name="Google Shape;9184;p32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5" name="Google Shape;9185;p32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6" name="Google Shape;9186;p32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7" name="Google Shape;9187;p32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8" name="Google Shape;9188;p32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9" name="Google Shape;9189;p32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0" name="Google Shape;9190;p32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1" name="Google Shape;9191;p32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2" name="Google Shape;9192;p32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3" name="Google Shape;9193;p32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4" name="Google Shape;9194;p32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5" name="Google Shape;9195;p32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6" name="Google Shape;9196;p32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7" name="Google Shape;9197;p32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8" name="Google Shape;9198;p32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9" name="Google Shape;9199;p32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0" name="Google Shape;9200;p32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1" name="Google Shape;9201;p32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2" name="Google Shape;9202;p32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3" name="Google Shape;9203;p32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4" name="Google Shape;9204;p32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5" name="Google Shape;9205;p32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6" name="Google Shape;9206;p32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7" name="Google Shape;9207;p32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8" name="Google Shape;9208;p32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9" name="Google Shape;9209;p32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0" name="Google Shape;9210;p32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1" name="Google Shape;9211;p32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2" name="Google Shape;9212;p32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3" name="Google Shape;9213;p32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4" name="Google Shape;9214;p32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5" name="Google Shape;9215;p32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6" name="Google Shape;9216;p32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7" name="Google Shape;9217;p32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8" name="Google Shape;9218;p32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9" name="Google Shape;9219;p32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0" name="Google Shape;9220;p32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1" name="Google Shape;9221;p32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2" name="Google Shape;9222;p32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3" name="Google Shape;9223;p32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4" name="Google Shape;9224;p32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5" name="Google Shape;9225;p32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6" name="Google Shape;9226;p32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7" name="Google Shape;9227;p32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8" name="Google Shape;9228;p32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9" name="Google Shape;9229;p32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0" name="Google Shape;9230;p32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32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32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3" name="Google Shape;9233;p32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4" name="Google Shape;9234;p32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32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32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7" name="Google Shape;9237;p32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8" name="Google Shape;9238;p32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32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32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1" name="Google Shape;9241;p32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2" name="Google Shape;9242;p32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32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32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5" name="Google Shape;9245;p32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6" name="Google Shape;9246;p32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32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32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9" name="Google Shape;9249;p32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0" name="Google Shape;9250;p32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1" name="Google Shape;9251;p32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2" name="Google Shape;9252;p32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3" name="Google Shape;9253;p32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4" name="Google Shape;9254;p32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5" name="Google Shape;9255;p32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32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32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8" name="Google Shape;9258;p32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9" name="Google Shape;9259;p32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32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32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2" name="Google Shape;9262;p32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3" name="Google Shape;9263;p32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4" name="Google Shape;9264;p32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5" name="Google Shape;9265;p32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6" name="Google Shape;9266;p32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7" name="Google Shape;9267;p32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8" name="Google Shape;9268;p32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9" name="Google Shape;9269;p32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0" name="Google Shape;9270;p32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1" name="Google Shape;9271;p32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2" name="Google Shape;9272;p32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3" name="Google Shape;9273;p32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4" name="Google Shape;9274;p32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5" name="Google Shape;9275;p32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6" name="Google Shape;9276;p32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7" name="Google Shape;9277;p32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8" name="Google Shape;9278;p32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9" name="Google Shape;9279;p32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0" name="Google Shape;9280;p32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1" name="Google Shape;9281;p32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2" name="Google Shape;9282;p32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3" name="Google Shape;9283;p32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4" name="Google Shape;9284;p32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5" name="Google Shape;9285;p32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6" name="Google Shape;9286;p32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7" name="Google Shape;9287;p32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8" name="Google Shape;9288;p32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9" name="Google Shape;9289;p32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0" name="Google Shape;9290;p32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1" name="Google Shape;9291;p32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2" name="Google Shape;9292;p32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3" name="Google Shape;9293;p32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4" name="Google Shape;9294;p32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5" name="Google Shape;9295;p32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6" name="Google Shape;9296;p32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32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32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9" name="Google Shape;9299;p32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0" name="Google Shape;9300;p32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1" name="Google Shape;9301;p32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32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32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4" name="Google Shape;9304;p32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5" name="Google Shape;9305;p32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32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32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8" name="Google Shape;9308;p32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9" name="Google Shape;9309;p32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0" name="Google Shape;9310;p32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1" name="Google Shape;9311;p32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2" name="Google Shape;9312;p32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3" name="Google Shape;9313;p32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4" name="Google Shape;9314;p32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5" name="Google Shape;9315;p32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6" name="Google Shape;9316;p32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7" name="Google Shape;9317;p32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8" name="Google Shape;9318;p32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9" name="Google Shape;9319;p32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0" name="Google Shape;9320;p32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1" name="Google Shape;9321;p32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2" name="Google Shape;9322;p32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3" name="Google Shape;9323;p32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4" name="Google Shape;9324;p32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5" name="Google Shape;9325;p32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6" name="Google Shape;9326;p32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7" name="Google Shape;9327;p32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32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32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0" name="Google Shape;9330;p32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1" name="Google Shape;9331;p32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32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32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4" name="Google Shape;9334;p32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5" name="Google Shape;9335;p32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6" name="Google Shape;9336;p32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7" name="Google Shape;9337;p32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8" name="Google Shape;9338;p32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9" name="Google Shape;9339;p32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0" name="Google Shape;9340;p32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1" name="Google Shape;9341;p32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2" name="Google Shape;9342;p32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3" name="Google Shape;9343;p32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4" name="Google Shape;9344;p32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5" name="Google Shape;9345;p32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6" name="Google Shape;9346;p32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7" name="Google Shape;9347;p32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8" name="Google Shape;9348;p32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9" name="Google Shape;9349;p32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0" name="Google Shape;9350;p32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1" name="Google Shape;9351;p32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2" name="Google Shape;9352;p32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3" name="Google Shape;9353;p32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4" name="Google Shape;9354;p32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5" name="Google Shape;9355;p32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6" name="Google Shape;9356;p32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7" name="Google Shape;9357;p32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8" name="Google Shape;9358;p32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9" name="Google Shape;9359;p32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0" name="Google Shape;9360;p32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1" name="Google Shape;9361;p32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2" name="Google Shape;9362;p32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3" name="Google Shape;9363;p32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4" name="Google Shape;9364;p32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5" name="Google Shape;9365;p32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6" name="Google Shape;9366;p32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7" name="Google Shape;9367;p32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8" name="Google Shape;9368;p32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9" name="Google Shape;9369;p32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0" name="Google Shape;9370;p32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1" name="Google Shape;9371;p32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2" name="Google Shape;9372;p32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3" name="Google Shape;9373;p32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4" name="Google Shape;9374;p32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5" name="Google Shape;9375;p32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6" name="Google Shape;9376;p32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7" name="Google Shape;9377;p32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8" name="Google Shape;9378;p32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9" name="Google Shape;9379;p32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0" name="Google Shape;9380;p32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1" name="Google Shape;9381;p32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2" name="Google Shape;9382;p32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3" name="Google Shape;9383;p32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4" name="Google Shape;9384;p32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5" name="Google Shape;9385;p32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6" name="Google Shape;9386;p32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7" name="Google Shape;9387;p32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8" name="Google Shape;9388;p32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9" name="Google Shape;9389;p32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0" name="Google Shape;9390;p32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1" name="Google Shape;9391;p32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2" name="Google Shape;9392;p32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3" name="Google Shape;9393;p32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4" name="Google Shape;9394;p32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5" name="Google Shape;9395;p32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6" name="Google Shape;9396;p32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7" name="Google Shape;9397;p32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8" name="Google Shape;9398;p32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9" name="Google Shape;9399;p32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0" name="Google Shape;9400;p32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1" name="Google Shape;9401;p32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2" name="Google Shape;9402;p32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3" name="Google Shape;9403;p32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4" name="Google Shape;9404;p32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5" name="Google Shape;9405;p32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6" name="Google Shape;9406;p32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7" name="Google Shape;9407;p32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8" name="Google Shape;9408;p32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9" name="Google Shape;9409;p32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0" name="Google Shape;9410;p32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1" name="Google Shape;9411;p32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2" name="Google Shape;9412;p32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3" name="Google Shape;9413;p32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4" name="Google Shape;9414;p32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5" name="Google Shape;9415;p32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6" name="Google Shape;9416;p32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7" name="Google Shape;9417;p32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8" name="Google Shape;9418;p32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9" name="Google Shape;9419;p32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0" name="Google Shape;9420;p32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1" name="Google Shape;9421;p32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2" name="Google Shape;9422;p32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3" name="Google Shape;9423;p32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4" name="Google Shape;9424;p32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5" name="Google Shape;9425;p32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6" name="Google Shape;9426;p32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7" name="Google Shape;9427;p32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8" name="Google Shape;9428;p32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9" name="Google Shape;9429;p32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0" name="Google Shape;9430;p32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1" name="Google Shape;9431;p32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2" name="Google Shape;9432;p32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3" name="Google Shape;9433;p32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4" name="Google Shape;9434;p32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5" name="Google Shape;9435;p32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6" name="Google Shape;9436;p32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7" name="Google Shape;9437;p32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8" name="Google Shape;9438;p32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9" name="Google Shape;9439;p32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0" name="Google Shape;9440;p32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1" name="Google Shape;9441;p32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2" name="Google Shape;9442;p32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3" name="Google Shape;9443;p32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4" name="Google Shape;9444;p32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5" name="Google Shape;9445;p32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6" name="Google Shape;9446;p32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7" name="Google Shape;9447;p32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8" name="Google Shape;9448;p32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9" name="Google Shape;9449;p32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0" name="Google Shape;9450;p32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1" name="Google Shape;9451;p32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2" name="Google Shape;9452;p32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3" name="Google Shape;9453;p32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4" name="Google Shape;9454;p32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5" name="Google Shape;9455;p32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32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32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32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32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32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32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32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32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32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32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32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7" name="Google Shape;9467;p32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8" name="Google Shape;9468;p32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9" name="Google Shape;9469;p32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0" name="Google Shape;9470;p32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1" name="Google Shape;9471;p32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2" name="Google Shape;9472;p32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3" name="Google Shape;9473;p32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4" name="Google Shape;9474;p32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5" name="Google Shape;9475;p32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6" name="Google Shape;9476;p32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7" name="Google Shape;9477;p32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8" name="Google Shape;9478;p32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9" name="Google Shape;9479;p32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0" name="Google Shape;9480;p32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1" name="Google Shape;9481;p32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2" name="Google Shape;9482;p32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3" name="Google Shape;9483;p32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4" name="Google Shape;9484;p32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5" name="Google Shape;9485;p32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6" name="Google Shape;9486;p32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7" name="Google Shape;9487;p32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8" name="Google Shape;9488;p32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9" name="Google Shape;9489;p32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0" name="Google Shape;9490;p32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1" name="Google Shape;9491;p32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2" name="Google Shape;9492;p32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3" name="Google Shape;9493;p32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4" name="Google Shape;9494;p32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5" name="Google Shape;9495;p32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32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32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32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32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32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32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32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32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32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32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32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32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32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32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32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32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32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32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32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32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32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32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32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32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32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32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32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32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32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32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32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32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32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32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32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32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32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32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32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32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32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32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32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32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32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32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32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32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32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32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32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32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32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32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32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32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32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32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32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32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32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32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32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32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32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32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32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32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32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5" name="Google Shape;9565;p32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6" name="Google Shape;9566;p32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7" name="Google Shape;9567;p32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8" name="Google Shape;9568;p32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9" name="Google Shape;9569;p32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0" name="Google Shape;9570;p32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1" name="Google Shape;9571;p32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2" name="Google Shape;9572;p32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3" name="Google Shape;9573;p32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4" name="Google Shape;9574;p32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5" name="Google Shape;9575;p32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6" name="Google Shape;9576;p32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7" name="Google Shape;9577;p32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8" name="Google Shape;9578;p32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9" name="Google Shape;9579;p32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0" name="Google Shape;9580;p32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1" name="Google Shape;9581;p32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2" name="Google Shape;9582;p32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3" name="Google Shape;9583;p32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4" name="Google Shape;9584;p32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5" name="Google Shape;9585;p32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6" name="Google Shape;9586;p32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7" name="Google Shape;9587;p32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8" name="Google Shape;9588;p32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9" name="Google Shape;9589;p32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0" name="Google Shape;9590;p32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1" name="Google Shape;9591;p32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2" name="Google Shape;9592;p32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3" name="Google Shape;9593;p32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4" name="Google Shape;9594;p32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5" name="Google Shape;9595;p32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6" name="Google Shape;9596;p32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7" name="Google Shape;9597;p32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8" name="Google Shape;9598;p32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9" name="Google Shape;9599;p32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0" name="Google Shape;9600;p32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1" name="Google Shape;9601;p32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2" name="Google Shape;9602;p32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3" name="Google Shape;9603;p32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4" name="Google Shape;9604;p32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5" name="Google Shape;9605;p32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6" name="Google Shape;9606;p32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7" name="Google Shape;9607;p32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8" name="Google Shape;9608;p32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9" name="Google Shape;9609;p32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0" name="Google Shape;9610;p32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1" name="Google Shape;9611;p32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2" name="Google Shape;9612;p32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3" name="Google Shape;9613;p32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4" name="Google Shape;9614;p32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5" name="Google Shape;9615;p32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6" name="Google Shape;9616;p32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7" name="Google Shape;9617;p32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8" name="Google Shape;9618;p32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9" name="Google Shape;9619;p32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0" name="Google Shape;9620;p32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1" name="Google Shape;9621;p32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2" name="Google Shape;9622;p32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3" name="Google Shape;9623;p32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4" name="Google Shape;9624;p32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5" name="Google Shape;9625;p32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6" name="Google Shape;9626;p32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7" name="Google Shape;9627;p32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8" name="Google Shape;9628;p32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9" name="Google Shape;9629;p32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0" name="Google Shape;9630;p32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1" name="Google Shape;9631;p32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2" name="Google Shape;9632;p32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3" name="Google Shape;9633;p32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4" name="Google Shape;9634;p32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5" name="Google Shape;9635;p32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6" name="Google Shape;9636;p32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7" name="Google Shape;9637;p32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8" name="Google Shape;9638;p32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9" name="Google Shape;9639;p32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0" name="Google Shape;9640;p32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1" name="Google Shape;9641;p32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2" name="Google Shape;9642;p32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3" name="Google Shape;9643;p32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4" name="Google Shape;9644;p32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5" name="Google Shape;9645;p32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6" name="Google Shape;9646;p32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7" name="Google Shape;9647;p32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8" name="Google Shape;9648;p32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9" name="Google Shape;9649;p32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0" name="Google Shape;9650;p32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1" name="Google Shape;9651;p32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2" name="Google Shape;9652;p32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3" name="Google Shape;9653;p32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4" name="Google Shape;9654;p32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5" name="Google Shape;9655;p32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6" name="Google Shape;9656;p32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7" name="Google Shape;9657;p32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8" name="Google Shape;9658;p32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9" name="Google Shape;9659;p32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0" name="Google Shape;9660;p32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1" name="Google Shape;9661;p32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2" name="Google Shape;9662;p32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3" name="Google Shape;9663;p32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4" name="Google Shape;9664;p32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5" name="Google Shape;9665;p32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6" name="Google Shape;9666;p32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7" name="Google Shape;9667;p32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8" name="Google Shape;9668;p32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9" name="Google Shape;9669;p32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0" name="Google Shape;9670;p32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1" name="Google Shape;9671;p32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2" name="Google Shape;9672;p32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3" name="Google Shape;9673;p32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4" name="Google Shape;9674;p32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5" name="Google Shape;9675;p32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6" name="Google Shape;9676;p32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7" name="Google Shape;9677;p32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8" name="Google Shape;9678;p32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9" name="Google Shape;9679;p32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0" name="Google Shape;9680;p32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1" name="Google Shape;9681;p32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2" name="Google Shape;9682;p32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3" name="Google Shape;9683;p32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4" name="Google Shape;9684;p32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5" name="Google Shape;9685;p32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6" name="Google Shape;9686;p32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7" name="Google Shape;9687;p32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8" name="Google Shape;9688;p32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9" name="Google Shape;9689;p32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0" name="Google Shape;9690;p32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1" name="Google Shape;9691;p32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2" name="Google Shape;9692;p32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3" name="Google Shape;9693;p32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4" name="Google Shape;9694;p32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5" name="Google Shape;9695;p32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6" name="Google Shape;9696;p32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7" name="Google Shape;9697;p32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8" name="Google Shape;9698;p32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9" name="Google Shape;9699;p32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0" name="Google Shape;9700;p32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1" name="Google Shape;9701;p32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2" name="Google Shape;9702;p32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3" name="Google Shape;9703;p32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4" name="Google Shape;9704;p32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5" name="Google Shape;9705;p32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6" name="Google Shape;9706;p32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7" name="Google Shape;9707;p32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8" name="Google Shape;9708;p32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9" name="Google Shape;9709;p32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0" name="Google Shape;9710;p32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1" name="Google Shape;9711;p32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2" name="Google Shape;9712;p32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3" name="Google Shape;9713;p32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4" name="Google Shape;9714;p32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5" name="Google Shape;9715;p32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6" name="Google Shape;9716;p32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6_2">
    <p:bg>
      <p:bgPr>
        <a:solidFill>
          <a:schemeClr val="accent2"/>
        </a:solidFill>
        <a:effectLst/>
      </p:bgPr>
    </p:bg>
    <p:spTree>
      <p:nvGrpSpPr>
        <p:cNvPr id="1" name="Shape 9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18" name="Google Shape;9718;p33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9719" name="Google Shape;9719;p33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0" name="Google Shape;9720;p33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1" name="Google Shape;9721;p33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2" name="Google Shape;9722;p33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3" name="Google Shape;9723;p33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4" name="Google Shape;9724;p33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5" name="Google Shape;9725;p33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6" name="Google Shape;9726;p33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7" name="Google Shape;9727;p33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8" name="Google Shape;9728;p33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9" name="Google Shape;9729;p33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0" name="Google Shape;9730;p33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1" name="Google Shape;9731;p33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2" name="Google Shape;9732;p33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3" name="Google Shape;9733;p33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4" name="Google Shape;9734;p33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5" name="Google Shape;9735;p33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6" name="Google Shape;9736;p33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7" name="Google Shape;9737;p33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8" name="Google Shape;9738;p33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9" name="Google Shape;9739;p33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0" name="Google Shape;9740;p33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1" name="Google Shape;9741;p33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2" name="Google Shape;9742;p33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3" name="Google Shape;9743;p33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4" name="Google Shape;9744;p33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5" name="Google Shape;9745;p33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6" name="Google Shape;9746;p33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7" name="Google Shape;9747;p33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8" name="Google Shape;9748;p33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9" name="Google Shape;9749;p33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0" name="Google Shape;9750;p33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1" name="Google Shape;9751;p33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2" name="Google Shape;9752;p33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3" name="Google Shape;9753;p33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4" name="Google Shape;9754;p33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5" name="Google Shape;9755;p33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6" name="Google Shape;9756;p33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7" name="Google Shape;9757;p33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8" name="Google Shape;9758;p33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9" name="Google Shape;9759;p33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0" name="Google Shape;9760;p33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1" name="Google Shape;9761;p33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2" name="Google Shape;9762;p33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3" name="Google Shape;9763;p33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4" name="Google Shape;9764;p33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5" name="Google Shape;9765;p33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6" name="Google Shape;9766;p33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7" name="Google Shape;9767;p33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8" name="Google Shape;9768;p33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9" name="Google Shape;9769;p33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0" name="Google Shape;9770;p33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1" name="Google Shape;9771;p33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2" name="Google Shape;9772;p33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3" name="Google Shape;9773;p33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4" name="Google Shape;9774;p33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5" name="Google Shape;9775;p33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6" name="Google Shape;9776;p33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7" name="Google Shape;9777;p33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8" name="Google Shape;9778;p33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9" name="Google Shape;9779;p33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0" name="Google Shape;9780;p33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1" name="Google Shape;9781;p33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2" name="Google Shape;9782;p33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3" name="Google Shape;9783;p33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4" name="Google Shape;9784;p33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5" name="Google Shape;9785;p33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6" name="Google Shape;9786;p33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7" name="Google Shape;9787;p33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8" name="Google Shape;9788;p33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9" name="Google Shape;9789;p33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0" name="Google Shape;9790;p33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1" name="Google Shape;9791;p33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2" name="Google Shape;9792;p33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3" name="Google Shape;9793;p33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4" name="Google Shape;9794;p33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5" name="Google Shape;9795;p33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6" name="Google Shape;9796;p33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7" name="Google Shape;9797;p33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8" name="Google Shape;9798;p33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9" name="Google Shape;9799;p33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0" name="Google Shape;9800;p33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1" name="Google Shape;9801;p33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2" name="Google Shape;9802;p33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3" name="Google Shape;9803;p33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4" name="Google Shape;9804;p33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5" name="Google Shape;9805;p33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6" name="Google Shape;9806;p33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7" name="Google Shape;9807;p33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8" name="Google Shape;9808;p33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9" name="Google Shape;9809;p33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0" name="Google Shape;9810;p33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1" name="Google Shape;9811;p33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2" name="Google Shape;9812;p33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3" name="Google Shape;9813;p33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4" name="Google Shape;9814;p33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5" name="Google Shape;9815;p33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6" name="Google Shape;9816;p33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7" name="Google Shape;9817;p33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3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3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3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3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2" name="Google Shape;9822;p33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3" name="Google Shape;9823;p33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4" name="Google Shape;9824;p33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3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3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3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8" name="Google Shape;9828;p33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9" name="Google Shape;9829;p33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0" name="Google Shape;9830;p33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1" name="Google Shape;9831;p33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2" name="Google Shape;9832;p33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3" name="Google Shape;9833;p33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4" name="Google Shape;9834;p33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5" name="Google Shape;9835;p33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6" name="Google Shape;9836;p33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3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3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9" name="Google Shape;9839;p33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0" name="Google Shape;9840;p33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1" name="Google Shape;9841;p33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2" name="Google Shape;9842;p33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3" name="Google Shape;9843;p33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4" name="Google Shape;9844;p33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5" name="Google Shape;9845;p33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6" name="Google Shape;9846;p33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7" name="Google Shape;9847;p33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8" name="Google Shape;9848;p33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9" name="Google Shape;9849;p33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0" name="Google Shape;9850;p33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1" name="Google Shape;9851;p33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2" name="Google Shape;9852;p33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3" name="Google Shape;9853;p33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4" name="Google Shape;9854;p33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5" name="Google Shape;9855;p33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6" name="Google Shape;9856;p33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7" name="Google Shape;9857;p33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8" name="Google Shape;9858;p33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9" name="Google Shape;9859;p33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0" name="Google Shape;9860;p33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1" name="Google Shape;9861;p33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2" name="Google Shape;9862;p33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3" name="Google Shape;9863;p33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4" name="Google Shape;9864;p33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5" name="Google Shape;9865;p33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6" name="Google Shape;9866;p33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7" name="Google Shape;9867;p33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8" name="Google Shape;9868;p33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9" name="Google Shape;9869;p33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0" name="Google Shape;9870;p33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1" name="Google Shape;9871;p33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2" name="Google Shape;9872;p33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3" name="Google Shape;9873;p33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4" name="Google Shape;9874;p33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5" name="Google Shape;9875;p33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6" name="Google Shape;9876;p33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7" name="Google Shape;9877;p33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8" name="Google Shape;9878;p33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9" name="Google Shape;9879;p33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0" name="Google Shape;9880;p33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1" name="Google Shape;9881;p33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2" name="Google Shape;9882;p33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3" name="Google Shape;9883;p33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4" name="Google Shape;9884;p33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5" name="Google Shape;9885;p33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6" name="Google Shape;9886;p33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7" name="Google Shape;9887;p33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8" name="Google Shape;9888;p33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9" name="Google Shape;9889;p33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0" name="Google Shape;9890;p33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1" name="Google Shape;9891;p33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2" name="Google Shape;9892;p33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3" name="Google Shape;9893;p33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4" name="Google Shape;9894;p33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5" name="Google Shape;9895;p33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6" name="Google Shape;9896;p33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7" name="Google Shape;9897;p33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8" name="Google Shape;9898;p33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9" name="Google Shape;9899;p33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0" name="Google Shape;9900;p33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1" name="Google Shape;9901;p33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2" name="Google Shape;9902;p33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3" name="Google Shape;9903;p33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4" name="Google Shape;9904;p33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5" name="Google Shape;9905;p33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6" name="Google Shape;9906;p33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7" name="Google Shape;9907;p33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8" name="Google Shape;9908;p33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9" name="Google Shape;9909;p33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0" name="Google Shape;9910;p33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1" name="Google Shape;9911;p33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2" name="Google Shape;9912;p33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3" name="Google Shape;9913;p33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4" name="Google Shape;9914;p33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5" name="Google Shape;9915;p33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6" name="Google Shape;9916;p33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7" name="Google Shape;9917;p33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8" name="Google Shape;9918;p33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9" name="Google Shape;9919;p33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0" name="Google Shape;9920;p33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1" name="Google Shape;9921;p33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2" name="Google Shape;9922;p33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3" name="Google Shape;9923;p33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4" name="Google Shape;9924;p33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5" name="Google Shape;9925;p33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6" name="Google Shape;9926;p33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7" name="Google Shape;9927;p33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8" name="Google Shape;9928;p33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9" name="Google Shape;9929;p33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0" name="Google Shape;9930;p33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1" name="Google Shape;9931;p33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2" name="Google Shape;9932;p33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3" name="Google Shape;9933;p33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4" name="Google Shape;9934;p33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5" name="Google Shape;9935;p33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6" name="Google Shape;9936;p33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7" name="Google Shape;9937;p33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8" name="Google Shape;9938;p33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9" name="Google Shape;9939;p33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0" name="Google Shape;9940;p33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1" name="Google Shape;9941;p33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2" name="Google Shape;9942;p33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3" name="Google Shape;9943;p33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4" name="Google Shape;9944;p33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5" name="Google Shape;9945;p33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6" name="Google Shape;9946;p33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7" name="Google Shape;9947;p33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8" name="Google Shape;9948;p33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9" name="Google Shape;9949;p33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0" name="Google Shape;9950;p33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1" name="Google Shape;9951;p33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2" name="Google Shape;9952;p33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3" name="Google Shape;9953;p33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4" name="Google Shape;9954;p33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5" name="Google Shape;9955;p33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6" name="Google Shape;9956;p33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7" name="Google Shape;9957;p33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8" name="Google Shape;9958;p33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9" name="Google Shape;9959;p33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0" name="Google Shape;9960;p33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1" name="Google Shape;9961;p33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2" name="Google Shape;9962;p33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3" name="Google Shape;9963;p33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4" name="Google Shape;9964;p33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5" name="Google Shape;9965;p33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6" name="Google Shape;9966;p33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7" name="Google Shape;9967;p33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8" name="Google Shape;9968;p33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9" name="Google Shape;9969;p33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0" name="Google Shape;9970;p33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1" name="Google Shape;9971;p33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2" name="Google Shape;9972;p33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3" name="Google Shape;9973;p33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4" name="Google Shape;9974;p33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5" name="Google Shape;9975;p33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6" name="Google Shape;9976;p33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7" name="Google Shape;9977;p33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8" name="Google Shape;9978;p33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9" name="Google Shape;9979;p33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0" name="Google Shape;9980;p33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1" name="Google Shape;9981;p33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2" name="Google Shape;9982;p33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3" name="Google Shape;9983;p33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4" name="Google Shape;9984;p33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5" name="Google Shape;9985;p33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6" name="Google Shape;9986;p33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7" name="Google Shape;9987;p33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8" name="Google Shape;9988;p33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9" name="Google Shape;9989;p33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0" name="Google Shape;9990;p33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1" name="Google Shape;9991;p33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2" name="Google Shape;9992;p33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3" name="Google Shape;9993;p33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4" name="Google Shape;9994;p33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5" name="Google Shape;9995;p33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6" name="Google Shape;9996;p33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7" name="Google Shape;9997;p33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8" name="Google Shape;9998;p33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9" name="Google Shape;9999;p33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0" name="Google Shape;10000;p33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1" name="Google Shape;10001;p33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2" name="Google Shape;10002;p33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3" name="Google Shape;10003;p33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4" name="Google Shape;10004;p33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5" name="Google Shape;10005;p33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6" name="Google Shape;10006;p33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7" name="Google Shape;10007;p33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8" name="Google Shape;10008;p33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9" name="Google Shape;10009;p33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0" name="Google Shape;10010;p33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1" name="Google Shape;10011;p33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2" name="Google Shape;10012;p33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3" name="Google Shape;10013;p33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4" name="Google Shape;10014;p33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5" name="Google Shape;10015;p33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6" name="Google Shape;10016;p33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7" name="Google Shape;10017;p33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8" name="Google Shape;10018;p33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9" name="Google Shape;10019;p33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0" name="Google Shape;10020;p33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1" name="Google Shape;10021;p33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2" name="Google Shape;10022;p33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3" name="Google Shape;10023;p33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4" name="Google Shape;10024;p33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5" name="Google Shape;10025;p33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6" name="Google Shape;10026;p33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7" name="Google Shape;10027;p33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8" name="Google Shape;10028;p33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9" name="Google Shape;10029;p33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0" name="Google Shape;10030;p33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1" name="Google Shape;10031;p33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2" name="Google Shape;10032;p33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3" name="Google Shape;10033;p33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4" name="Google Shape;10034;p33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5" name="Google Shape;10035;p33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6" name="Google Shape;10036;p33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7" name="Google Shape;10037;p33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8" name="Google Shape;10038;p33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9" name="Google Shape;10039;p33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0" name="Google Shape;10040;p33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1" name="Google Shape;10041;p33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2" name="Google Shape;10042;p33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3" name="Google Shape;10043;p33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4" name="Google Shape;10044;p33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5" name="Google Shape;10045;p33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6" name="Google Shape;10046;p33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7" name="Google Shape;10047;p33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8" name="Google Shape;10048;p33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9" name="Google Shape;10049;p33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0" name="Google Shape;10050;p33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1" name="Google Shape;10051;p33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2" name="Google Shape;10052;p33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3" name="Google Shape;10053;p33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4" name="Google Shape;10054;p33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5" name="Google Shape;10055;p33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6" name="Google Shape;10056;p33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7" name="Google Shape;10057;p33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8" name="Google Shape;10058;p33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9" name="Google Shape;10059;p33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0" name="Google Shape;10060;p33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1" name="Google Shape;10061;p33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2" name="Google Shape;10062;p33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3" name="Google Shape;10063;p33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4" name="Google Shape;10064;p33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5" name="Google Shape;10065;p33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6" name="Google Shape;10066;p33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7" name="Google Shape;10067;p33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8" name="Google Shape;10068;p33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9" name="Google Shape;10069;p33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0" name="Google Shape;10070;p33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1" name="Google Shape;10071;p33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2" name="Google Shape;10072;p33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3" name="Google Shape;10073;p33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4" name="Google Shape;10074;p33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5" name="Google Shape;10075;p33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6" name="Google Shape;10076;p33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7" name="Google Shape;10077;p33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8" name="Google Shape;10078;p33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9" name="Google Shape;10079;p33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0" name="Google Shape;10080;p33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1" name="Google Shape;10081;p33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2" name="Google Shape;10082;p33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3" name="Google Shape;10083;p33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4" name="Google Shape;10084;p33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5" name="Google Shape;10085;p33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6" name="Google Shape;10086;p33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7" name="Google Shape;10087;p33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8" name="Google Shape;10088;p33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9" name="Google Shape;10089;p33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0" name="Google Shape;10090;p33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1" name="Google Shape;10091;p33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2" name="Google Shape;10092;p33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3" name="Google Shape;10093;p33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4" name="Google Shape;10094;p33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5" name="Google Shape;10095;p33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6" name="Google Shape;10096;p33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7" name="Google Shape;10097;p33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8" name="Google Shape;10098;p33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9" name="Google Shape;10099;p33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0" name="Google Shape;10100;p33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1" name="Google Shape;10101;p33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2" name="Google Shape;10102;p33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3" name="Google Shape;10103;p33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4" name="Google Shape;10104;p33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5" name="Google Shape;10105;p33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6" name="Google Shape;10106;p33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7" name="Google Shape;10107;p33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8" name="Google Shape;10108;p33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9" name="Google Shape;10109;p33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0" name="Google Shape;10110;p33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1" name="Google Shape;10111;p33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2" name="Google Shape;10112;p33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3" name="Google Shape;10113;p33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4" name="Google Shape;10114;p33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5" name="Google Shape;10115;p33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6" name="Google Shape;10116;p33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7" name="Google Shape;10117;p33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8" name="Google Shape;10118;p33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9" name="Google Shape;10119;p33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0" name="Google Shape;10120;p33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1" name="Google Shape;10121;p33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2" name="Google Shape;10122;p33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3" name="Google Shape;10123;p33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4" name="Google Shape;10124;p33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5" name="Google Shape;10125;p33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6" name="Google Shape;10126;p33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7" name="Google Shape;10127;p33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8" name="Google Shape;10128;p33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9" name="Google Shape;10129;p33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0" name="Google Shape;10130;p33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1" name="Google Shape;10131;p33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2" name="Google Shape;10132;p33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3" name="Google Shape;10133;p33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4" name="Google Shape;10134;p33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5" name="Google Shape;10135;p33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6" name="Google Shape;10136;p33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7" name="Google Shape;10137;p33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8" name="Google Shape;10138;p33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9" name="Google Shape;10139;p33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0" name="Google Shape;10140;p33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1" name="Google Shape;10141;p33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2" name="Google Shape;10142;p33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3" name="Google Shape;10143;p33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4" name="Google Shape;10144;p33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5" name="Google Shape;10145;p33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6" name="Google Shape;10146;p33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7" name="Google Shape;10147;p33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8" name="Google Shape;10148;p33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9" name="Google Shape;10149;p33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0" name="Google Shape;10150;p33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1" name="Google Shape;10151;p33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2" name="Google Shape;10152;p33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3" name="Google Shape;10153;p33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4" name="Google Shape;10154;p33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5" name="Google Shape;10155;p33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6" name="Google Shape;10156;p33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7" name="Google Shape;10157;p33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8" name="Google Shape;10158;p33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9" name="Google Shape;10159;p33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0" name="Google Shape;10160;p33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1" name="Google Shape;10161;p33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2" name="Google Shape;10162;p33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3" name="Google Shape;10163;p33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4" name="Google Shape;10164;p33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5" name="Google Shape;10165;p33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6" name="Google Shape;10166;p33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7" name="Google Shape;10167;p33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8" name="Google Shape;10168;p33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9" name="Google Shape;10169;p33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0" name="Google Shape;10170;p33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1" name="Google Shape;10171;p33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2" name="Google Shape;10172;p33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3" name="Google Shape;10173;p33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4" name="Google Shape;10174;p33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5" name="Google Shape;10175;p33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6" name="Google Shape;10176;p33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7" name="Google Shape;10177;p33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8" name="Google Shape;10178;p33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9" name="Google Shape;10179;p33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0" name="Google Shape;10180;p33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1" name="Google Shape;10181;p33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2" name="Google Shape;10182;p33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3" name="Google Shape;10183;p33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4" name="Google Shape;10184;p33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5" name="Google Shape;10185;p33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6" name="Google Shape;10186;p33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7" name="Google Shape;10187;p33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8" name="Google Shape;10188;p33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9" name="Google Shape;10189;p33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0" name="Google Shape;10190;p33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1" name="Google Shape;10191;p33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2" name="Google Shape;10192;p33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3" name="Google Shape;10193;p33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4" name="Google Shape;10194;p33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5" name="Google Shape;10195;p33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6" name="Google Shape;10196;p33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7" name="Google Shape;10197;p33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8" name="Google Shape;10198;p33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9" name="Google Shape;10199;p33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0" name="Google Shape;10200;p33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1" name="Google Shape;10201;p33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2" name="Google Shape;10202;p33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3" name="Google Shape;10203;p33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4" name="Google Shape;10204;p33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5" name="Google Shape;10205;p33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6" name="Google Shape;10206;p33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7" name="Google Shape;10207;p33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8" name="Google Shape;10208;p33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9" name="Google Shape;10209;p33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0" name="Google Shape;10210;p33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1" name="Google Shape;10211;p33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2" name="Google Shape;10212;p33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3" name="Google Shape;10213;p33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4" name="Google Shape;10214;p33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5" name="Google Shape;10215;p33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6" name="Google Shape;10216;p33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7" name="Google Shape;10217;p33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8" name="Google Shape;10218;p33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9" name="Google Shape;10219;p33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0" name="Google Shape;10220;p33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1" name="Google Shape;10221;p33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2" name="Google Shape;10222;p33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3" name="Google Shape;10223;p33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4" name="Google Shape;10224;p33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5" name="Google Shape;10225;p33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6" name="Google Shape;10226;p33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7" name="Google Shape;10227;p33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8" name="Google Shape;10228;p33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9" name="Google Shape;10229;p33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0" name="Google Shape;10230;p33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1" name="Google Shape;10231;p33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2" name="Google Shape;10232;p33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3" name="Google Shape;10233;p33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4" name="Google Shape;10234;p33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5" name="Google Shape;10235;p33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6" name="Google Shape;10236;p33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7" name="Google Shape;10237;p33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8" name="Google Shape;10238;p33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9" name="Google Shape;10239;p33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0" name="Google Shape;10240;p33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1" name="Google Shape;10241;p33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2" name="Google Shape;10242;p33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3" name="Google Shape;10243;p33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4" name="Google Shape;10244;p33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5" name="Google Shape;10245;p33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6" name="Google Shape;10246;p33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7" name="Google Shape;10247;p33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8" name="Google Shape;10248;p33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9" name="Google Shape;10249;p33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0" name="Google Shape;10250;p33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1" name="Google Shape;10251;p33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2" name="Google Shape;10252;p33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3" name="Google Shape;10253;p33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4" name="Google Shape;10254;p33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5" name="Google Shape;10255;p33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6" name="Google Shape;10256;p33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7" name="Google Shape;10257;p33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8" name="Google Shape;10258;p33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9" name="Google Shape;10259;p33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0" name="Google Shape;10260;p33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1" name="Google Shape;10261;p33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2" name="Google Shape;10262;p33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3" name="Google Shape;10263;p33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4" name="Google Shape;10264;p33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5" name="Google Shape;10265;p33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6" name="Google Shape;10266;p33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7" name="Google Shape;10267;p33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8" name="Google Shape;10268;p33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9" name="Google Shape;10269;p33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0" name="Google Shape;10270;p33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1" name="Google Shape;10271;p33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2" name="Google Shape;10272;p33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3" name="Google Shape;10273;p33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4" name="Google Shape;10274;p33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5" name="Google Shape;10275;p33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6" name="Google Shape;10276;p33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7" name="Google Shape;10277;p33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8" name="Google Shape;10278;p33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9" name="Google Shape;10279;p33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0" name="Google Shape;10280;p33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1" name="Google Shape;10281;p33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2" name="Google Shape;10282;p33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3" name="Google Shape;10283;p33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4" name="Google Shape;10284;p33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5" name="Google Shape;10285;p33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6" name="Google Shape;10286;p33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7" name="Google Shape;10287;p33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8" name="Google Shape;10288;p33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9" name="Google Shape;10289;p33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0" name="Google Shape;10290;p33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1" name="Google Shape;10291;p33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2" name="Google Shape;10292;p33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3" name="Google Shape;10293;p33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4" name="Google Shape;10294;p33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5" name="Google Shape;10295;p33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6" name="Google Shape;10296;p33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7" name="Google Shape;10297;p33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8" name="Google Shape;10298;p33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9" name="Google Shape;10299;p33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0" name="Google Shape;10300;p33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1" name="Google Shape;10301;p33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2" name="Google Shape;10302;p33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3" name="Google Shape;10303;p33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4" name="Google Shape;10304;p33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5" name="Google Shape;10305;p33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6_2_1">
    <p:bg>
      <p:bgPr>
        <a:solidFill>
          <a:schemeClr val="accent3"/>
        </a:solidFill>
        <a:effectLst/>
      </p:bgPr>
    </p:bg>
    <p:spTree>
      <p:nvGrpSpPr>
        <p:cNvPr id="1" name="Shape 10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7" name="Google Shape;10307;p34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10308" name="Google Shape;10308;p34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9" name="Google Shape;10309;p34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0" name="Google Shape;10310;p34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1" name="Google Shape;10311;p34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2" name="Google Shape;10312;p34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3" name="Google Shape;10313;p34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4" name="Google Shape;10314;p34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5" name="Google Shape;10315;p34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6" name="Google Shape;10316;p34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7" name="Google Shape;10317;p34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8" name="Google Shape;10318;p34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9" name="Google Shape;10319;p34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0" name="Google Shape;10320;p34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1" name="Google Shape;10321;p34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2" name="Google Shape;10322;p34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3" name="Google Shape;10323;p34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4" name="Google Shape;10324;p34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5" name="Google Shape;10325;p34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6" name="Google Shape;10326;p34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7" name="Google Shape;10327;p34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8" name="Google Shape;10328;p34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9" name="Google Shape;10329;p34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0" name="Google Shape;10330;p34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1" name="Google Shape;10331;p34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2" name="Google Shape;10332;p34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3" name="Google Shape;10333;p34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4" name="Google Shape;10334;p34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5" name="Google Shape;10335;p34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6" name="Google Shape;10336;p34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7" name="Google Shape;10337;p34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8" name="Google Shape;10338;p34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9" name="Google Shape;10339;p34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0" name="Google Shape;10340;p34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1" name="Google Shape;10341;p34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2" name="Google Shape;10342;p34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3" name="Google Shape;10343;p34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4" name="Google Shape;10344;p34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5" name="Google Shape;10345;p34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6" name="Google Shape;10346;p34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7" name="Google Shape;10347;p34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8" name="Google Shape;10348;p34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9" name="Google Shape;10349;p34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0" name="Google Shape;10350;p34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1" name="Google Shape;10351;p34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2" name="Google Shape;10352;p34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3" name="Google Shape;10353;p34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4" name="Google Shape;10354;p34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5" name="Google Shape;10355;p34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6" name="Google Shape;10356;p34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7" name="Google Shape;10357;p34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8" name="Google Shape;10358;p34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9" name="Google Shape;10359;p34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0" name="Google Shape;10360;p34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1" name="Google Shape;10361;p34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2" name="Google Shape;10362;p34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3" name="Google Shape;10363;p34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34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34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34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34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34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34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34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34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34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34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34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34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34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34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34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34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34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34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34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34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34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34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34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34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34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34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34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34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34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34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34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34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34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34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34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34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34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34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34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34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34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34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34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34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34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34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34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34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34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34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34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34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34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34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34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34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34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34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34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34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34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34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34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34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34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34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34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34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34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34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34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34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34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34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34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34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34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34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34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34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34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34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34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34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34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34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34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34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34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34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34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34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34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34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34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34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34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34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34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34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34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34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34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34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34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34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34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34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34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34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34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34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34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34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34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34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34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34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34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34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34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34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34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34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34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34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34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34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34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34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34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34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34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34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34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34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34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34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34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34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34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34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34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34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34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34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34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34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34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34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34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34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34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34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34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34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34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34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34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34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34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34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34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34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34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34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34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34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34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34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34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34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34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34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34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34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34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34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34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34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34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34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34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34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34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34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34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34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34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34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34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34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34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34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34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34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34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34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34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34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34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34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34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34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34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34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34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34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34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34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34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34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34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34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34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34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34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34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34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34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34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34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34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34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34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34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34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34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34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34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34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34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34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34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34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34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34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34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34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34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34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34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34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34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34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34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34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34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34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34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34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34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34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34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34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34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34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34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34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34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34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34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34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34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34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34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34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34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34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34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34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34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34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34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34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34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34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34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34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34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34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34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34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34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8" name="Google Shape;10648;p34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9" name="Google Shape;10649;p34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0" name="Google Shape;10650;p34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1" name="Google Shape;10651;p34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2" name="Google Shape;10652;p34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3" name="Google Shape;10653;p34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4" name="Google Shape;10654;p34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5" name="Google Shape;10655;p34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6" name="Google Shape;10656;p34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7" name="Google Shape;10657;p34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8" name="Google Shape;10658;p34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9" name="Google Shape;10659;p34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0" name="Google Shape;10660;p34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1" name="Google Shape;10661;p34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2" name="Google Shape;10662;p34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3" name="Google Shape;10663;p34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4" name="Google Shape;10664;p34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5" name="Google Shape;10665;p34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6" name="Google Shape;10666;p34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7" name="Google Shape;10667;p34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8" name="Google Shape;10668;p34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9" name="Google Shape;10669;p34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0" name="Google Shape;10670;p34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1" name="Google Shape;10671;p34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2" name="Google Shape;10672;p34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3" name="Google Shape;10673;p34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4" name="Google Shape;10674;p34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5" name="Google Shape;10675;p34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6" name="Google Shape;10676;p34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7" name="Google Shape;10677;p34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8" name="Google Shape;10678;p34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9" name="Google Shape;10679;p34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0" name="Google Shape;10680;p34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1" name="Google Shape;10681;p34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2" name="Google Shape;10682;p34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3" name="Google Shape;10683;p34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4" name="Google Shape;10684;p34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5" name="Google Shape;10685;p34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6" name="Google Shape;10686;p34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7" name="Google Shape;10687;p34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8" name="Google Shape;10688;p34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9" name="Google Shape;10689;p34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0" name="Google Shape;10690;p34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1" name="Google Shape;10691;p34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2" name="Google Shape;10692;p34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3" name="Google Shape;10693;p34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4" name="Google Shape;10694;p34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5" name="Google Shape;10695;p34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6" name="Google Shape;10696;p34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7" name="Google Shape;10697;p34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8" name="Google Shape;10698;p34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9" name="Google Shape;10699;p34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0" name="Google Shape;10700;p34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1" name="Google Shape;10701;p34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2" name="Google Shape;10702;p34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3" name="Google Shape;10703;p34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4" name="Google Shape;10704;p34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5" name="Google Shape;10705;p34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6" name="Google Shape;10706;p34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7" name="Google Shape;10707;p34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8" name="Google Shape;10708;p34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9" name="Google Shape;10709;p34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0" name="Google Shape;10710;p34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1" name="Google Shape;10711;p34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2" name="Google Shape;10712;p34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3" name="Google Shape;10713;p34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4" name="Google Shape;10714;p34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5" name="Google Shape;10715;p34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6" name="Google Shape;10716;p34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7" name="Google Shape;10717;p34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8" name="Google Shape;10718;p34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9" name="Google Shape;10719;p34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0" name="Google Shape;10720;p34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1" name="Google Shape;10721;p34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2" name="Google Shape;10722;p34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3" name="Google Shape;10723;p34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4" name="Google Shape;10724;p34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5" name="Google Shape;10725;p34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6" name="Google Shape;10726;p34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7" name="Google Shape;10727;p34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8" name="Google Shape;10728;p34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9" name="Google Shape;10729;p34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0" name="Google Shape;10730;p34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1" name="Google Shape;10731;p34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2" name="Google Shape;10732;p34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3" name="Google Shape;10733;p34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4" name="Google Shape;10734;p34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5" name="Google Shape;10735;p34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6" name="Google Shape;10736;p34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7" name="Google Shape;10737;p34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8" name="Google Shape;10738;p34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9" name="Google Shape;10739;p34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0" name="Google Shape;10740;p34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1" name="Google Shape;10741;p34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2" name="Google Shape;10742;p34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3" name="Google Shape;10743;p34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4" name="Google Shape;10744;p34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5" name="Google Shape;10745;p34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6" name="Google Shape;10746;p34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7" name="Google Shape;10747;p34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8" name="Google Shape;10748;p34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9" name="Google Shape;10749;p34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0" name="Google Shape;10750;p34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1" name="Google Shape;10751;p34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2" name="Google Shape;10752;p34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3" name="Google Shape;10753;p34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4" name="Google Shape;10754;p34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5" name="Google Shape;10755;p34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6" name="Google Shape;10756;p34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7" name="Google Shape;10757;p34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8" name="Google Shape;10758;p34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9" name="Google Shape;10759;p34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0" name="Google Shape;10760;p34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1" name="Google Shape;10761;p34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2" name="Google Shape;10762;p34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3" name="Google Shape;10763;p34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4" name="Google Shape;10764;p34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5" name="Google Shape;10765;p34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6" name="Google Shape;10766;p34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7" name="Google Shape;10767;p34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8" name="Google Shape;10768;p34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9" name="Google Shape;10769;p34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0" name="Google Shape;10770;p34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1" name="Google Shape;10771;p34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2" name="Google Shape;10772;p34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3" name="Google Shape;10773;p34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4" name="Google Shape;10774;p34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5" name="Google Shape;10775;p34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6" name="Google Shape;10776;p34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7" name="Google Shape;10777;p34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8" name="Google Shape;10778;p34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9" name="Google Shape;10779;p34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0" name="Google Shape;10780;p34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1" name="Google Shape;10781;p34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2" name="Google Shape;10782;p34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3" name="Google Shape;10783;p34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4" name="Google Shape;10784;p34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5" name="Google Shape;10785;p34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6" name="Google Shape;10786;p34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7" name="Google Shape;10787;p34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8" name="Google Shape;10788;p34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9" name="Google Shape;10789;p34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0" name="Google Shape;10790;p34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1" name="Google Shape;10791;p34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2" name="Google Shape;10792;p34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3" name="Google Shape;10793;p34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4" name="Google Shape;10794;p34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5" name="Google Shape;10795;p34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6" name="Google Shape;10796;p34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7" name="Google Shape;10797;p34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8" name="Google Shape;10798;p34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9" name="Google Shape;10799;p34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0" name="Google Shape;10800;p34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1" name="Google Shape;10801;p34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2" name="Google Shape;10802;p34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3" name="Google Shape;10803;p34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4" name="Google Shape;10804;p34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5" name="Google Shape;10805;p34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6" name="Google Shape;10806;p34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7" name="Google Shape;10807;p34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8" name="Google Shape;10808;p34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9" name="Google Shape;10809;p34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0" name="Google Shape;10810;p34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1" name="Google Shape;10811;p34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2" name="Google Shape;10812;p34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3" name="Google Shape;10813;p34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4" name="Google Shape;10814;p34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5" name="Google Shape;10815;p34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6" name="Google Shape;10816;p34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7" name="Google Shape;10817;p34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8" name="Google Shape;10818;p34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9" name="Google Shape;10819;p34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0" name="Google Shape;10820;p34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1" name="Google Shape;10821;p34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2" name="Google Shape;10822;p34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3" name="Google Shape;10823;p34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4" name="Google Shape;10824;p34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5" name="Google Shape;10825;p34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6" name="Google Shape;10826;p34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7" name="Google Shape;10827;p34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8" name="Google Shape;10828;p34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9" name="Google Shape;10829;p34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0" name="Google Shape;10830;p34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1" name="Google Shape;10831;p34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2" name="Google Shape;10832;p34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3" name="Google Shape;10833;p34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4" name="Google Shape;10834;p34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5" name="Google Shape;10835;p34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6" name="Google Shape;10836;p34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7" name="Google Shape;10837;p34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8" name="Google Shape;10838;p34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9" name="Google Shape;10839;p34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0" name="Google Shape;10840;p34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1" name="Google Shape;10841;p34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2" name="Google Shape;10842;p34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3" name="Google Shape;10843;p34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4" name="Google Shape;10844;p34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5" name="Google Shape;10845;p34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6" name="Google Shape;10846;p34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7" name="Google Shape;10847;p34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8" name="Google Shape;10848;p34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9" name="Google Shape;10849;p34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0" name="Google Shape;10850;p34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1" name="Google Shape;10851;p34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2" name="Google Shape;10852;p34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3" name="Google Shape;10853;p34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4" name="Google Shape;10854;p34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5" name="Google Shape;10855;p34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6" name="Google Shape;10856;p34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7" name="Google Shape;10857;p34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8" name="Google Shape;10858;p34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9" name="Google Shape;10859;p34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0" name="Google Shape;10860;p34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1" name="Google Shape;10861;p34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2" name="Google Shape;10862;p34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3" name="Google Shape;10863;p34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4" name="Google Shape;10864;p34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5" name="Google Shape;10865;p34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6" name="Google Shape;10866;p34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7" name="Google Shape;10867;p34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8" name="Google Shape;10868;p34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9" name="Google Shape;10869;p34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0" name="Google Shape;10870;p34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1" name="Google Shape;10871;p34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2" name="Google Shape;10872;p34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3" name="Google Shape;10873;p34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4" name="Google Shape;10874;p34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5" name="Google Shape;10875;p34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6" name="Google Shape;10876;p34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7" name="Google Shape;10877;p34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8" name="Google Shape;10878;p34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9" name="Google Shape;10879;p34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0" name="Google Shape;10880;p34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1" name="Google Shape;10881;p34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2" name="Google Shape;10882;p34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3" name="Google Shape;10883;p34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4" name="Google Shape;10884;p34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5" name="Google Shape;10885;p34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6" name="Google Shape;10886;p34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7" name="Google Shape;10887;p34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8" name="Google Shape;10888;p34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9" name="Google Shape;10889;p34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0" name="Google Shape;10890;p34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1" name="Google Shape;10891;p34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2" name="Google Shape;10892;p34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3" name="Google Shape;10893;p34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4" name="Google Shape;10894;p34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8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Google Shape;1192;p4"/>
          <p:cNvSpPr txBox="1">
            <a:spLocks noGrp="1"/>
          </p:cNvSpPr>
          <p:nvPr>
            <p:ph type="body" idx="1"/>
          </p:nvPr>
        </p:nvSpPr>
        <p:spPr>
          <a:xfrm>
            <a:off x="2973500" y="1691175"/>
            <a:ext cx="4703400" cy="278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 SemiBold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193" name="Google Shape;1193;p4"/>
          <p:cNvSpPr/>
          <p:nvPr/>
        </p:nvSpPr>
        <p:spPr>
          <a:xfrm>
            <a:off x="2434328" y="2294610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4"/>
          <p:cNvSpPr/>
          <p:nvPr/>
        </p:nvSpPr>
        <p:spPr>
          <a:xfrm>
            <a:off x="2352593" y="1896527"/>
            <a:ext cx="126138" cy="127264"/>
          </a:xfrm>
          <a:custGeom>
            <a:avLst/>
            <a:gdLst/>
            <a:ahLst/>
            <a:cxnLst/>
            <a:rect l="l" t="t" r="r" b="b"/>
            <a:pathLst>
              <a:path w="3585" h="3617" extrusionOk="0">
                <a:moveTo>
                  <a:pt x="1793" y="1"/>
                </a:moveTo>
                <a:cubicBezTo>
                  <a:pt x="805" y="1"/>
                  <a:pt x="1" y="810"/>
                  <a:pt x="1" y="1808"/>
                </a:cubicBezTo>
                <a:cubicBezTo>
                  <a:pt x="1" y="2807"/>
                  <a:pt x="805" y="3616"/>
                  <a:pt x="1793" y="3616"/>
                </a:cubicBezTo>
                <a:cubicBezTo>
                  <a:pt x="2781" y="3616"/>
                  <a:pt x="3585" y="2807"/>
                  <a:pt x="3585" y="1808"/>
                </a:cubicBezTo>
                <a:cubicBezTo>
                  <a:pt x="3585" y="810"/>
                  <a:pt x="2781" y="1"/>
                  <a:pt x="1793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4"/>
          <p:cNvSpPr/>
          <p:nvPr/>
        </p:nvSpPr>
        <p:spPr>
          <a:xfrm>
            <a:off x="2718869" y="5007901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4"/>
          <p:cNvSpPr/>
          <p:nvPr/>
        </p:nvSpPr>
        <p:spPr>
          <a:xfrm>
            <a:off x="2415645" y="3020124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4"/>
          <p:cNvSpPr/>
          <p:nvPr/>
        </p:nvSpPr>
        <p:spPr>
          <a:xfrm>
            <a:off x="3217898" y="506447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8" name="Google Shape;1198;p4"/>
          <p:cNvSpPr/>
          <p:nvPr/>
        </p:nvSpPr>
        <p:spPr>
          <a:xfrm>
            <a:off x="3503917" y="502676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6" y="1072"/>
                  <a:pt x="1062" y="836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4"/>
          <p:cNvSpPr/>
          <p:nvPr/>
        </p:nvSpPr>
        <p:spPr>
          <a:xfrm>
            <a:off x="2975333" y="4906779"/>
            <a:ext cx="37366" cy="37542"/>
          </a:xfrm>
          <a:custGeom>
            <a:avLst/>
            <a:gdLst/>
            <a:ahLst/>
            <a:cxnLst/>
            <a:rect l="l" t="t" r="r" b="b"/>
            <a:pathLst>
              <a:path w="1062" h="1067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67"/>
                  <a:pt x="531" y="1067"/>
                </a:cubicBezTo>
                <a:cubicBezTo>
                  <a:pt x="825" y="1067"/>
                  <a:pt x="1062" y="830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4"/>
          <p:cNvSpPr/>
          <p:nvPr/>
        </p:nvSpPr>
        <p:spPr>
          <a:xfrm>
            <a:off x="2340947" y="2556984"/>
            <a:ext cx="37402" cy="37542"/>
          </a:xfrm>
          <a:custGeom>
            <a:avLst/>
            <a:gdLst/>
            <a:ahLst/>
            <a:cxnLst/>
            <a:rect l="l" t="t" r="r" b="b"/>
            <a:pathLst>
              <a:path w="1063" h="1067" extrusionOk="0">
                <a:moveTo>
                  <a:pt x="531" y="0"/>
                </a:moveTo>
                <a:cubicBezTo>
                  <a:pt x="237" y="0"/>
                  <a:pt x="1" y="237"/>
                  <a:pt x="1" y="531"/>
                </a:cubicBezTo>
                <a:cubicBezTo>
                  <a:pt x="1" y="830"/>
                  <a:pt x="237" y="1067"/>
                  <a:pt x="531" y="1067"/>
                </a:cubicBezTo>
                <a:cubicBezTo>
                  <a:pt x="826" y="1067"/>
                  <a:pt x="1062" y="830"/>
                  <a:pt x="1062" y="531"/>
                </a:cubicBezTo>
                <a:cubicBezTo>
                  <a:pt x="1062" y="237"/>
                  <a:pt x="826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1" name="Google Shape;1201;p4"/>
          <p:cNvSpPr/>
          <p:nvPr/>
        </p:nvSpPr>
        <p:spPr>
          <a:xfrm>
            <a:off x="2434328" y="3316875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2" name="Google Shape;1202;p4"/>
          <p:cNvSpPr/>
          <p:nvPr/>
        </p:nvSpPr>
        <p:spPr>
          <a:xfrm>
            <a:off x="2434328" y="5121056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6"/>
                </a:cubicBezTo>
                <a:cubicBezTo>
                  <a:pt x="1062" y="237"/>
                  <a:pt x="820" y="0"/>
                  <a:pt x="531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3" name="Google Shape;1203;p4"/>
          <p:cNvSpPr/>
          <p:nvPr/>
        </p:nvSpPr>
        <p:spPr>
          <a:xfrm>
            <a:off x="2352593" y="4722973"/>
            <a:ext cx="126138" cy="127264"/>
          </a:xfrm>
          <a:custGeom>
            <a:avLst/>
            <a:gdLst/>
            <a:ahLst/>
            <a:cxnLst/>
            <a:rect l="l" t="t" r="r" b="b"/>
            <a:pathLst>
              <a:path w="3585" h="3617" extrusionOk="0">
                <a:moveTo>
                  <a:pt x="1793" y="1"/>
                </a:moveTo>
                <a:cubicBezTo>
                  <a:pt x="805" y="1"/>
                  <a:pt x="1" y="810"/>
                  <a:pt x="1" y="1808"/>
                </a:cubicBezTo>
                <a:cubicBezTo>
                  <a:pt x="1" y="2807"/>
                  <a:pt x="805" y="3616"/>
                  <a:pt x="1793" y="3616"/>
                </a:cubicBezTo>
                <a:cubicBezTo>
                  <a:pt x="2781" y="3616"/>
                  <a:pt x="3585" y="2807"/>
                  <a:pt x="3585" y="1808"/>
                </a:cubicBezTo>
                <a:cubicBezTo>
                  <a:pt x="3585" y="810"/>
                  <a:pt x="2781" y="1"/>
                  <a:pt x="1793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4" name="Google Shape;1204;p4"/>
          <p:cNvSpPr/>
          <p:nvPr/>
        </p:nvSpPr>
        <p:spPr>
          <a:xfrm>
            <a:off x="2639562" y="4767728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4"/>
          <p:cNvSpPr/>
          <p:nvPr/>
        </p:nvSpPr>
        <p:spPr>
          <a:xfrm>
            <a:off x="3121561" y="4438045"/>
            <a:ext cx="37191" cy="37578"/>
          </a:xfrm>
          <a:custGeom>
            <a:avLst/>
            <a:gdLst/>
            <a:ahLst/>
            <a:cxnLst/>
            <a:rect l="l" t="t" r="r" b="b"/>
            <a:pathLst>
              <a:path w="1057" h="1068" extrusionOk="0">
                <a:moveTo>
                  <a:pt x="532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8"/>
                  <a:pt x="532" y="1068"/>
                </a:cubicBezTo>
                <a:cubicBezTo>
                  <a:pt x="821" y="1068"/>
                  <a:pt x="1057" y="831"/>
                  <a:pt x="1057" y="537"/>
                </a:cubicBezTo>
                <a:cubicBezTo>
                  <a:pt x="1057" y="237"/>
                  <a:pt x="821" y="1"/>
                  <a:pt x="532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6" name="Google Shape;1206;p4"/>
          <p:cNvSpPr/>
          <p:nvPr/>
        </p:nvSpPr>
        <p:spPr>
          <a:xfrm>
            <a:off x="2434328" y="3830329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7" name="Google Shape;1207;p4"/>
          <p:cNvSpPr/>
          <p:nvPr/>
        </p:nvSpPr>
        <p:spPr>
          <a:xfrm>
            <a:off x="3466586" y="272024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42" y="0"/>
                  <a:pt x="0" y="237"/>
                  <a:pt x="0" y="536"/>
                </a:cubicBezTo>
                <a:cubicBezTo>
                  <a:pt x="0" y="830"/>
                  <a:pt x="242" y="1072"/>
                  <a:pt x="531" y="1072"/>
                </a:cubicBezTo>
                <a:cubicBezTo>
                  <a:pt x="825" y="1072"/>
                  <a:pt x="1062" y="830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8" name="Google Shape;1208;p4"/>
          <p:cNvSpPr/>
          <p:nvPr/>
        </p:nvSpPr>
        <p:spPr>
          <a:xfrm>
            <a:off x="2322264" y="3566477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3" y="1"/>
                  <a:pt x="1" y="242"/>
                  <a:pt x="1" y="537"/>
                </a:cubicBezTo>
                <a:cubicBezTo>
                  <a:pt x="1" y="831"/>
                  <a:pt x="243" y="1073"/>
                  <a:pt x="532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2"/>
                  <a:pt x="826" y="1"/>
                  <a:pt x="532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9" name="Google Shape;1209;p4"/>
          <p:cNvSpPr/>
          <p:nvPr/>
        </p:nvSpPr>
        <p:spPr>
          <a:xfrm>
            <a:off x="74153" y="471569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1" y="1072"/>
                  <a:pt x="1062" y="836"/>
                  <a:pt x="1062" y="536"/>
                </a:cubicBezTo>
                <a:cubicBezTo>
                  <a:pt x="1062" y="242"/>
                  <a:pt x="821" y="0"/>
                  <a:pt x="532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4"/>
          <p:cNvSpPr/>
          <p:nvPr/>
        </p:nvSpPr>
        <p:spPr>
          <a:xfrm>
            <a:off x="195436" y="179540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1" y="1072"/>
                  <a:pt x="1062" y="831"/>
                  <a:pt x="1062" y="536"/>
                </a:cubicBezTo>
                <a:cubicBezTo>
                  <a:pt x="1062" y="237"/>
                  <a:pt x="821" y="0"/>
                  <a:pt x="532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4"/>
          <p:cNvSpPr/>
          <p:nvPr/>
        </p:nvSpPr>
        <p:spPr>
          <a:xfrm>
            <a:off x="1342889" y="1413788"/>
            <a:ext cx="37226" cy="37754"/>
          </a:xfrm>
          <a:custGeom>
            <a:avLst/>
            <a:gdLst/>
            <a:ahLst/>
            <a:cxnLst/>
            <a:rect l="l" t="t" r="r" b="b"/>
            <a:pathLst>
              <a:path w="1058" h="1073" extrusionOk="0">
                <a:moveTo>
                  <a:pt x="526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26" y="1072"/>
                </a:cubicBezTo>
                <a:cubicBezTo>
                  <a:pt x="821" y="1072"/>
                  <a:pt x="1057" y="831"/>
                  <a:pt x="1057" y="536"/>
                </a:cubicBezTo>
                <a:cubicBezTo>
                  <a:pt x="1057" y="242"/>
                  <a:pt x="821" y="0"/>
                  <a:pt x="526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4"/>
          <p:cNvSpPr/>
          <p:nvPr/>
        </p:nvSpPr>
        <p:spPr>
          <a:xfrm>
            <a:off x="789324" y="1592739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3"/>
                  <a:pt x="826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4"/>
          <p:cNvSpPr/>
          <p:nvPr/>
        </p:nvSpPr>
        <p:spPr>
          <a:xfrm>
            <a:off x="1734674" y="2200490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2" y="1067"/>
                </a:cubicBezTo>
                <a:cubicBezTo>
                  <a:pt x="821" y="1067"/>
                  <a:pt x="1062" y="831"/>
                  <a:pt x="1062" y="537"/>
                </a:cubicBezTo>
                <a:cubicBezTo>
                  <a:pt x="1062" y="237"/>
                  <a:pt x="821" y="1"/>
                  <a:pt x="532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4"/>
          <p:cNvSpPr/>
          <p:nvPr/>
        </p:nvSpPr>
        <p:spPr>
          <a:xfrm>
            <a:off x="705372" y="1281950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2" y="1067"/>
                </a:cubicBezTo>
                <a:cubicBezTo>
                  <a:pt x="826" y="1067"/>
                  <a:pt x="1062" y="831"/>
                  <a:pt x="1062" y="537"/>
                </a:cubicBezTo>
                <a:cubicBezTo>
                  <a:pt x="1062" y="237"/>
                  <a:pt x="826" y="1"/>
                  <a:pt x="5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4"/>
          <p:cNvSpPr/>
          <p:nvPr/>
        </p:nvSpPr>
        <p:spPr>
          <a:xfrm>
            <a:off x="480012" y="1922599"/>
            <a:ext cx="37191" cy="37578"/>
          </a:xfrm>
          <a:custGeom>
            <a:avLst/>
            <a:gdLst/>
            <a:ahLst/>
            <a:cxnLst/>
            <a:rect l="l" t="t" r="r" b="b"/>
            <a:pathLst>
              <a:path w="1057" h="1068" extrusionOk="0">
                <a:moveTo>
                  <a:pt x="526" y="1"/>
                </a:moveTo>
                <a:cubicBezTo>
                  <a:pt x="237" y="1"/>
                  <a:pt x="0" y="237"/>
                  <a:pt x="0" y="531"/>
                </a:cubicBezTo>
                <a:cubicBezTo>
                  <a:pt x="0" y="831"/>
                  <a:pt x="237" y="1067"/>
                  <a:pt x="526" y="1067"/>
                </a:cubicBezTo>
                <a:cubicBezTo>
                  <a:pt x="820" y="1067"/>
                  <a:pt x="1056" y="831"/>
                  <a:pt x="1056" y="531"/>
                </a:cubicBezTo>
                <a:cubicBezTo>
                  <a:pt x="1056" y="237"/>
                  <a:pt x="820" y="1"/>
                  <a:pt x="52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4"/>
          <p:cNvSpPr/>
          <p:nvPr/>
        </p:nvSpPr>
        <p:spPr>
          <a:xfrm>
            <a:off x="18139" y="947482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4"/>
          <p:cNvSpPr/>
          <p:nvPr/>
        </p:nvSpPr>
        <p:spPr>
          <a:xfrm>
            <a:off x="18139" y="1555021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6"/>
                  <a:pt x="237" y="1073"/>
                  <a:pt x="531" y="1073"/>
                </a:cubicBezTo>
                <a:cubicBezTo>
                  <a:pt x="826" y="1073"/>
                  <a:pt x="1062" y="836"/>
                  <a:pt x="1062" y="537"/>
                </a:cubicBezTo>
                <a:cubicBezTo>
                  <a:pt x="1062" y="243"/>
                  <a:pt x="826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4"/>
          <p:cNvSpPr/>
          <p:nvPr/>
        </p:nvSpPr>
        <p:spPr>
          <a:xfrm>
            <a:off x="1995747" y="171996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43" y="0"/>
                  <a:pt x="1" y="242"/>
                  <a:pt x="1" y="536"/>
                </a:cubicBezTo>
                <a:cubicBezTo>
                  <a:pt x="1" y="831"/>
                  <a:pt x="243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4"/>
          <p:cNvSpPr/>
          <p:nvPr/>
        </p:nvSpPr>
        <p:spPr>
          <a:xfrm>
            <a:off x="1488977" y="1979000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5" y="1072"/>
                  <a:pt x="1062" y="836"/>
                  <a:pt x="1062" y="536"/>
                </a:cubicBezTo>
                <a:cubicBezTo>
                  <a:pt x="1062" y="242"/>
                  <a:pt x="825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4"/>
          <p:cNvSpPr/>
          <p:nvPr/>
        </p:nvSpPr>
        <p:spPr>
          <a:xfrm>
            <a:off x="2135713" y="212505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2"/>
                  <a:pt x="826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4"/>
          <p:cNvSpPr/>
          <p:nvPr/>
        </p:nvSpPr>
        <p:spPr>
          <a:xfrm>
            <a:off x="1221607" y="1738827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4"/>
          <p:cNvSpPr/>
          <p:nvPr/>
        </p:nvSpPr>
        <p:spPr>
          <a:xfrm>
            <a:off x="1006943" y="2370046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4"/>
          <p:cNvSpPr/>
          <p:nvPr/>
        </p:nvSpPr>
        <p:spPr>
          <a:xfrm>
            <a:off x="808007" y="1004059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0"/>
                </a:moveTo>
                <a:cubicBezTo>
                  <a:pt x="237" y="0"/>
                  <a:pt x="0" y="237"/>
                  <a:pt x="0" y="531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5" y="1067"/>
                  <a:pt x="1062" y="831"/>
                  <a:pt x="1062" y="531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4"/>
          <p:cNvSpPr/>
          <p:nvPr/>
        </p:nvSpPr>
        <p:spPr>
          <a:xfrm>
            <a:off x="304158" y="676627"/>
            <a:ext cx="37402" cy="37542"/>
          </a:xfrm>
          <a:custGeom>
            <a:avLst/>
            <a:gdLst/>
            <a:ahLst/>
            <a:cxnLst/>
            <a:rect l="l" t="t" r="r" b="b"/>
            <a:pathLst>
              <a:path w="1063" h="1067" extrusionOk="0">
                <a:moveTo>
                  <a:pt x="532" y="0"/>
                </a:moveTo>
                <a:cubicBezTo>
                  <a:pt x="243" y="0"/>
                  <a:pt x="1" y="237"/>
                  <a:pt x="1" y="536"/>
                </a:cubicBezTo>
                <a:cubicBezTo>
                  <a:pt x="1" y="830"/>
                  <a:pt x="243" y="1067"/>
                  <a:pt x="532" y="1067"/>
                </a:cubicBezTo>
                <a:cubicBezTo>
                  <a:pt x="826" y="1067"/>
                  <a:pt x="1062" y="830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4"/>
          <p:cNvSpPr/>
          <p:nvPr/>
        </p:nvSpPr>
        <p:spPr>
          <a:xfrm>
            <a:off x="419353" y="2238208"/>
            <a:ext cx="37191" cy="37578"/>
          </a:xfrm>
          <a:custGeom>
            <a:avLst/>
            <a:gdLst/>
            <a:ahLst/>
            <a:cxnLst/>
            <a:rect l="l" t="t" r="r" b="b"/>
            <a:pathLst>
              <a:path w="1057" h="1068" extrusionOk="0">
                <a:moveTo>
                  <a:pt x="526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26" y="1067"/>
                </a:cubicBezTo>
                <a:cubicBezTo>
                  <a:pt x="820" y="1067"/>
                  <a:pt x="1057" y="831"/>
                  <a:pt x="1057" y="537"/>
                </a:cubicBezTo>
                <a:cubicBezTo>
                  <a:pt x="1057" y="237"/>
                  <a:pt x="820" y="1"/>
                  <a:pt x="526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4"/>
          <p:cNvSpPr/>
          <p:nvPr/>
        </p:nvSpPr>
        <p:spPr>
          <a:xfrm>
            <a:off x="705372" y="2200490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2" y="1067"/>
                </a:cubicBezTo>
                <a:cubicBezTo>
                  <a:pt x="826" y="1067"/>
                  <a:pt x="1062" y="831"/>
                  <a:pt x="1062" y="537"/>
                </a:cubicBezTo>
                <a:cubicBezTo>
                  <a:pt x="1062" y="237"/>
                  <a:pt x="826" y="1"/>
                  <a:pt x="5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4"/>
          <p:cNvSpPr/>
          <p:nvPr/>
        </p:nvSpPr>
        <p:spPr>
          <a:xfrm>
            <a:off x="1921260" y="1941458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1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0" y="1067"/>
                  <a:pt x="1062" y="831"/>
                  <a:pt x="1062" y="531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4"/>
          <p:cNvSpPr/>
          <p:nvPr/>
        </p:nvSpPr>
        <p:spPr>
          <a:xfrm>
            <a:off x="176788" y="2080333"/>
            <a:ext cx="37366" cy="37718"/>
          </a:xfrm>
          <a:custGeom>
            <a:avLst/>
            <a:gdLst/>
            <a:ahLst/>
            <a:cxnLst/>
            <a:rect l="l" t="t" r="r" b="b"/>
            <a:pathLst>
              <a:path w="1062" h="1072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0"/>
                  <a:pt x="237" y="1072"/>
                  <a:pt x="531" y="1072"/>
                </a:cubicBezTo>
                <a:cubicBezTo>
                  <a:pt x="820" y="1072"/>
                  <a:pt x="1062" y="830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4"/>
          <p:cNvSpPr/>
          <p:nvPr/>
        </p:nvSpPr>
        <p:spPr>
          <a:xfrm>
            <a:off x="385892" y="87204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4"/>
          <p:cNvSpPr/>
          <p:nvPr/>
        </p:nvSpPr>
        <p:spPr>
          <a:xfrm>
            <a:off x="826690" y="1877843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2"/>
                </a:cubicBezTo>
                <a:cubicBezTo>
                  <a:pt x="0" y="831"/>
                  <a:pt x="237" y="1068"/>
                  <a:pt x="531" y="1068"/>
                </a:cubicBezTo>
                <a:cubicBezTo>
                  <a:pt x="820" y="1068"/>
                  <a:pt x="1062" y="831"/>
                  <a:pt x="1062" y="532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4"/>
          <p:cNvSpPr/>
          <p:nvPr/>
        </p:nvSpPr>
        <p:spPr>
          <a:xfrm>
            <a:off x="1324241" y="2402944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6"/>
                  <a:pt x="237" y="1073"/>
                  <a:pt x="531" y="1073"/>
                </a:cubicBezTo>
                <a:cubicBezTo>
                  <a:pt x="820" y="1073"/>
                  <a:pt x="1062" y="836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4"/>
          <p:cNvSpPr/>
          <p:nvPr/>
        </p:nvSpPr>
        <p:spPr>
          <a:xfrm>
            <a:off x="278649" y="1293596"/>
            <a:ext cx="125962" cy="127229"/>
          </a:xfrm>
          <a:custGeom>
            <a:avLst/>
            <a:gdLst/>
            <a:ahLst/>
            <a:cxnLst/>
            <a:rect l="l" t="t" r="r" b="b"/>
            <a:pathLst>
              <a:path w="3580" h="3616" extrusionOk="0">
                <a:moveTo>
                  <a:pt x="1787" y="1"/>
                </a:moveTo>
                <a:cubicBezTo>
                  <a:pt x="799" y="1"/>
                  <a:pt x="1" y="810"/>
                  <a:pt x="1" y="1808"/>
                </a:cubicBezTo>
                <a:cubicBezTo>
                  <a:pt x="1" y="2807"/>
                  <a:pt x="799" y="3616"/>
                  <a:pt x="1787" y="3616"/>
                </a:cubicBezTo>
                <a:cubicBezTo>
                  <a:pt x="2775" y="3616"/>
                  <a:pt x="3579" y="2807"/>
                  <a:pt x="3579" y="1808"/>
                </a:cubicBezTo>
                <a:cubicBezTo>
                  <a:pt x="3579" y="810"/>
                  <a:pt x="2775" y="1"/>
                  <a:pt x="1787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4"/>
          <p:cNvSpPr/>
          <p:nvPr/>
        </p:nvSpPr>
        <p:spPr>
          <a:xfrm>
            <a:off x="981258" y="2016719"/>
            <a:ext cx="126138" cy="127229"/>
          </a:xfrm>
          <a:custGeom>
            <a:avLst/>
            <a:gdLst/>
            <a:ahLst/>
            <a:cxnLst/>
            <a:rect l="l" t="t" r="r" b="b"/>
            <a:pathLst>
              <a:path w="3585" h="3616" extrusionOk="0">
                <a:moveTo>
                  <a:pt x="1792" y="0"/>
                </a:moveTo>
                <a:cubicBezTo>
                  <a:pt x="804" y="0"/>
                  <a:pt x="0" y="810"/>
                  <a:pt x="0" y="1808"/>
                </a:cubicBezTo>
                <a:cubicBezTo>
                  <a:pt x="0" y="2806"/>
                  <a:pt x="804" y="3616"/>
                  <a:pt x="1792" y="3616"/>
                </a:cubicBezTo>
                <a:cubicBezTo>
                  <a:pt x="2780" y="3616"/>
                  <a:pt x="3584" y="2806"/>
                  <a:pt x="3584" y="1808"/>
                </a:cubicBezTo>
                <a:cubicBezTo>
                  <a:pt x="3584" y="810"/>
                  <a:pt x="2780" y="0"/>
                  <a:pt x="179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4"/>
          <p:cNvSpPr/>
          <p:nvPr/>
        </p:nvSpPr>
        <p:spPr>
          <a:xfrm>
            <a:off x="378855" y="1041601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0"/>
                  <a:pt x="237" y="1072"/>
                  <a:pt x="532" y="1072"/>
                </a:cubicBezTo>
                <a:cubicBezTo>
                  <a:pt x="826" y="1072"/>
                  <a:pt x="1062" y="830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4"/>
          <p:cNvSpPr/>
          <p:nvPr/>
        </p:nvSpPr>
        <p:spPr>
          <a:xfrm>
            <a:off x="1324241" y="216277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4"/>
          <p:cNvSpPr/>
          <p:nvPr/>
        </p:nvSpPr>
        <p:spPr>
          <a:xfrm>
            <a:off x="575610" y="242180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6" y="1"/>
                  <a:pt x="0" y="242"/>
                  <a:pt x="0" y="537"/>
                </a:cubicBezTo>
                <a:cubicBezTo>
                  <a:pt x="0" y="831"/>
                  <a:pt x="236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4"/>
          <p:cNvSpPr/>
          <p:nvPr/>
        </p:nvSpPr>
        <p:spPr>
          <a:xfrm>
            <a:off x="1995747" y="2313469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43" y="0"/>
                  <a:pt x="1" y="242"/>
                  <a:pt x="1" y="536"/>
                </a:cubicBezTo>
                <a:cubicBezTo>
                  <a:pt x="1" y="831"/>
                  <a:pt x="243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4"/>
          <p:cNvSpPr/>
          <p:nvPr/>
        </p:nvSpPr>
        <p:spPr>
          <a:xfrm>
            <a:off x="988260" y="163045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3" y="1"/>
                  <a:pt x="1" y="243"/>
                  <a:pt x="1" y="537"/>
                </a:cubicBezTo>
                <a:cubicBezTo>
                  <a:pt x="1" y="831"/>
                  <a:pt x="243" y="1073"/>
                  <a:pt x="532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3"/>
                  <a:pt x="826" y="1"/>
                  <a:pt x="532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4"/>
          <p:cNvSpPr/>
          <p:nvPr/>
        </p:nvSpPr>
        <p:spPr>
          <a:xfrm>
            <a:off x="1921260" y="123480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37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4"/>
          <p:cNvSpPr/>
          <p:nvPr/>
        </p:nvSpPr>
        <p:spPr>
          <a:xfrm>
            <a:off x="322841" y="161159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3"/>
                  <a:pt x="826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4"/>
          <p:cNvSpPr/>
          <p:nvPr/>
        </p:nvSpPr>
        <p:spPr>
          <a:xfrm>
            <a:off x="1622645" y="244066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42"/>
                  <a:pt x="825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4"/>
          <p:cNvSpPr/>
          <p:nvPr/>
        </p:nvSpPr>
        <p:spPr>
          <a:xfrm>
            <a:off x="158105" y="2351187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4"/>
          <p:cNvSpPr/>
          <p:nvPr/>
        </p:nvSpPr>
        <p:spPr>
          <a:xfrm>
            <a:off x="1659977" y="179540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4"/>
          <p:cNvSpPr/>
          <p:nvPr/>
        </p:nvSpPr>
        <p:spPr>
          <a:xfrm>
            <a:off x="1006943" y="1281950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6" y="1067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4"/>
          <p:cNvSpPr/>
          <p:nvPr/>
        </p:nvSpPr>
        <p:spPr>
          <a:xfrm>
            <a:off x="1538694" y="157388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3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4"/>
          <p:cNvSpPr/>
          <p:nvPr/>
        </p:nvSpPr>
        <p:spPr>
          <a:xfrm>
            <a:off x="2191727" y="244066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1"/>
                  <a:pt x="237" y="1073"/>
                  <a:pt x="532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2"/>
                  <a:pt x="826" y="1"/>
                  <a:pt x="532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4"/>
          <p:cNvSpPr/>
          <p:nvPr/>
        </p:nvSpPr>
        <p:spPr>
          <a:xfrm>
            <a:off x="630675" y="1470366"/>
            <a:ext cx="37402" cy="37542"/>
          </a:xfrm>
          <a:custGeom>
            <a:avLst/>
            <a:gdLst/>
            <a:ahLst/>
            <a:cxnLst/>
            <a:rect l="l" t="t" r="r" b="b"/>
            <a:pathLst>
              <a:path w="1063" h="1067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0"/>
                  <a:pt x="237" y="1067"/>
                  <a:pt x="532" y="1067"/>
                </a:cubicBezTo>
                <a:cubicBezTo>
                  <a:pt x="826" y="1067"/>
                  <a:pt x="1062" y="830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4"/>
          <p:cNvSpPr/>
          <p:nvPr/>
        </p:nvSpPr>
        <p:spPr>
          <a:xfrm>
            <a:off x="55505" y="721348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37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37"/>
                  <a:pt x="825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4"/>
          <p:cNvSpPr/>
          <p:nvPr/>
        </p:nvSpPr>
        <p:spPr>
          <a:xfrm>
            <a:off x="360207" y="2808064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5" y="1072"/>
                  <a:pt x="1062" y="836"/>
                  <a:pt x="1062" y="536"/>
                </a:cubicBezTo>
                <a:cubicBezTo>
                  <a:pt x="1062" y="242"/>
                  <a:pt x="825" y="0"/>
                  <a:pt x="531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4"/>
          <p:cNvSpPr/>
          <p:nvPr/>
        </p:nvSpPr>
        <p:spPr>
          <a:xfrm>
            <a:off x="1072211" y="3128459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42" y="1"/>
                  <a:pt x="1" y="237"/>
                  <a:pt x="1" y="537"/>
                </a:cubicBezTo>
                <a:cubicBezTo>
                  <a:pt x="1" y="831"/>
                  <a:pt x="242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4"/>
          <p:cNvSpPr/>
          <p:nvPr/>
        </p:nvSpPr>
        <p:spPr>
          <a:xfrm>
            <a:off x="1119007" y="2594491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6"/>
                  <a:pt x="237" y="1073"/>
                  <a:pt x="531" y="1073"/>
                </a:cubicBezTo>
                <a:cubicBezTo>
                  <a:pt x="820" y="1073"/>
                  <a:pt x="1056" y="836"/>
                  <a:pt x="1056" y="537"/>
                </a:cubicBezTo>
                <a:cubicBezTo>
                  <a:pt x="1056" y="242"/>
                  <a:pt x="820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4"/>
          <p:cNvSpPr/>
          <p:nvPr/>
        </p:nvSpPr>
        <p:spPr>
          <a:xfrm>
            <a:off x="1762611" y="3090741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3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43"/>
                  <a:pt x="825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4"/>
          <p:cNvSpPr/>
          <p:nvPr/>
        </p:nvSpPr>
        <p:spPr>
          <a:xfrm>
            <a:off x="1939908" y="2575632"/>
            <a:ext cx="37226" cy="37754"/>
          </a:xfrm>
          <a:custGeom>
            <a:avLst/>
            <a:gdLst/>
            <a:ahLst/>
            <a:cxnLst/>
            <a:rect l="l" t="t" r="r" b="b"/>
            <a:pathLst>
              <a:path w="1058" h="1073" extrusionOk="0">
                <a:moveTo>
                  <a:pt x="532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6"/>
                  <a:pt x="237" y="1073"/>
                  <a:pt x="532" y="1073"/>
                </a:cubicBezTo>
                <a:cubicBezTo>
                  <a:pt x="821" y="1073"/>
                  <a:pt x="1057" y="836"/>
                  <a:pt x="1057" y="537"/>
                </a:cubicBezTo>
                <a:cubicBezTo>
                  <a:pt x="1057" y="243"/>
                  <a:pt x="821" y="1"/>
                  <a:pt x="532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4"/>
          <p:cNvSpPr/>
          <p:nvPr/>
        </p:nvSpPr>
        <p:spPr>
          <a:xfrm>
            <a:off x="74153" y="3298016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1"/>
                  <a:pt x="237" y="1073"/>
                  <a:pt x="532" y="1073"/>
                </a:cubicBezTo>
                <a:cubicBezTo>
                  <a:pt x="821" y="1073"/>
                  <a:pt x="1062" y="831"/>
                  <a:pt x="1062" y="537"/>
                </a:cubicBezTo>
                <a:cubicBezTo>
                  <a:pt x="1062" y="242"/>
                  <a:pt x="821" y="1"/>
                  <a:pt x="532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4"/>
          <p:cNvSpPr/>
          <p:nvPr/>
        </p:nvSpPr>
        <p:spPr>
          <a:xfrm>
            <a:off x="1380080" y="3566477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42" y="1"/>
                  <a:pt x="0" y="242"/>
                  <a:pt x="0" y="537"/>
                </a:cubicBezTo>
                <a:cubicBezTo>
                  <a:pt x="0" y="831"/>
                  <a:pt x="242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42"/>
                  <a:pt x="825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4"/>
          <p:cNvSpPr/>
          <p:nvPr/>
        </p:nvSpPr>
        <p:spPr>
          <a:xfrm>
            <a:off x="195436" y="462167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0"/>
                  <a:pt x="237" y="1072"/>
                  <a:pt x="532" y="1072"/>
                </a:cubicBezTo>
                <a:cubicBezTo>
                  <a:pt x="821" y="1072"/>
                  <a:pt x="1062" y="830"/>
                  <a:pt x="1062" y="536"/>
                </a:cubicBezTo>
                <a:cubicBezTo>
                  <a:pt x="1062" y="242"/>
                  <a:pt x="821" y="0"/>
                  <a:pt x="532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4"/>
          <p:cNvSpPr/>
          <p:nvPr/>
        </p:nvSpPr>
        <p:spPr>
          <a:xfrm>
            <a:off x="1342889" y="4240235"/>
            <a:ext cx="37226" cy="37578"/>
          </a:xfrm>
          <a:custGeom>
            <a:avLst/>
            <a:gdLst/>
            <a:ahLst/>
            <a:cxnLst/>
            <a:rect l="l" t="t" r="r" b="b"/>
            <a:pathLst>
              <a:path w="1058" h="1068" extrusionOk="0">
                <a:moveTo>
                  <a:pt x="526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67"/>
                  <a:pt x="526" y="1067"/>
                </a:cubicBezTo>
                <a:cubicBezTo>
                  <a:pt x="821" y="1067"/>
                  <a:pt x="1057" y="831"/>
                  <a:pt x="1057" y="536"/>
                </a:cubicBezTo>
                <a:cubicBezTo>
                  <a:pt x="1057" y="237"/>
                  <a:pt x="821" y="0"/>
                  <a:pt x="526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4"/>
          <p:cNvSpPr/>
          <p:nvPr/>
        </p:nvSpPr>
        <p:spPr>
          <a:xfrm>
            <a:off x="789324" y="4419186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8"/>
                  <a:pt x="531" y="1068"/>
                </a:cubicBezTo>
                <a:cubicBezTo>
                  <a:pt x="826" y="1068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9" name="Google Shape;1259;p4"/>
          <p:cNvSpPr/>
          <p:nvPr/>
        </p:nvSpPr>
        <p:spPr>
          <a:xfrm>
            <a:off x="1734674" y="502676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1" y="1072"/>
                  <a:pt x="1062" y="836"/>
                  <a:pt x="1062" y="536"/>
                </a:cubicBezTo>
                <a:cubicBezTo>
                  <a:pt x="1062" y="242"/>
                  <a:pt x="821" y="0"/>
                  <a:pt x="532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0" name="Google Shape;1260;p4"/>
          <p:cNvSpPr/>
          <p:nvPr/>
        </p:nvSpPr>
        <p:spPr>
          <a:xfrm>
            <a:off x="705372" y="4108221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1" name="Google Shape;1261;p4"/>
          <p:cNvSpPr/>
          <p:nvPr/>
        </p:nvSpPr>
        <p:spPr>
          <a:xfrm>
            <a:off x="480012" y="4748869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26" y="1072"/>
                </a:cubicBezTo>
                <a:cubicBezTo>
                  <a:pt x="820" y="1072"/>
                  <a:pt x="1056" y="831"/>
                  <a:pt x="1056" y="536"/>
                </a:cubicBezTo>
                <a:cubicBezTo>
                  <a:pt x="1056" y="242"/>
                  <a:pt x="820" y="0"/>
                  <a:pt x="5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4"/>
          <p:cNvSpPr/>
          <p:nvPr/>
        </p:nvSpPr>
        <p:spPr>
          <a:xfrm>
            <a:off x="18139" y="3773752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3" name="Google Shape;1263;p4"/>
          <p:cNvSpPr/>
          <p:nvPr/>
        </p:nvSpPr>
        <p:spPr>
          <a:xfrm>
            <a:off x="18139" y="4381467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4" name="Google Shape;1264;p4"/>
          <p:cNvSpPr/>
          <p:nvPr/>
        </p:nvSpPr>
        <p:spPr>
          <a:xfrm>
            <a:off x="1995747" y="454641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0"/>
                </a:moveTo>
                <a:cubicBezTo>
                  <a:pt x="243" y="0"/>
                  <a:pt x="1" y="237"/>
                  <a:pt x="1" y="531"/>
                </a:cubicBezTo>
                <a:cubicBezTo>
                  <a:pt x="1" y="831"/>
                  <a:pt x="243" y="1067"/>
                  <a:pt x="532" y="1067"/>
                </a:cubicBezTo>
                <a:cubicBezTo>
                  <a:pt x="826" y="1067"/>
                  <a:pt x="1062" y="831"/>
                  <a:pt x="1062" y="531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5" name="Google Shape;1265;p4"/>
          <p:cNvSpPr/>
          <p:nvPr/>
        </p:nvSpPr>
        <p:spPr>
          <a:xfrm>
            <a:off x="1818626" y="343928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6" name="Google Shape;1266;p4"/>
          <p:cNvSpPr/>
          <p:nvPr/>
        </p:nvSpPr>
        <p:spPr>
          <a:xfrm>
            <a:off x="1557377" y="2954117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5" y="1072"/>
                  <a:pt x="1062" y="831"/>
                  <a:pt x="1062" y="536"/>
                </a:cubicBezTo>
                <a:cubicBezTo>
                  <a:pt x="1062" y="242"/>
                  <a:pt x="825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7" name="Google Shape;1267;p4"/>
          <p:cNvSpPr/>
          <p:nvPr/>
        </p:nvSpPr>
        <p:spPr>
          <a:xfrm>
            <a:off x="1488977" y="4805446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5" y="1072"/>
                  <a:pt x="1062" y="831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8" name="Google Shape;1268;p4"/>
          <p:cNvSpPr/>
          <p:nvPr/>
        </p:nvSpPr>
        <p:spPr>
          <a:xfrm>
            <a:off x="2135713" y="4951499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6" y="1067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9" name="Google Shape;1269;p4"/>
          <p:cNvSpPr/>
          <p:nvPr/>
        </p:nvSpPr>
        <p:spPr>
          <a:xfrm>
            <a:off x="1221607" y="4565274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0"/>
                </a:moveTo>
                <a:cubicBezTo>
                  <a:pt x="237" y="0"/>
                  <a:pt x="1" y="237"/>
                  <a:pt x="1" y="531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0" y="1067"/>
                  <a:pt x="1062" y="831"/>
                  <a:pt x="1062" y="531"/>
                </a:cubicBezTo>
                <a:cubicBezTo>
                  <a:pt x="1062" y="237"/>
                  <a:pt x="820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0" name="Google Shape;1270;p4"/>
          <p:cNvSpPr/>
          <p:nvPr/>
        </p:nvSpPr>
        <p:spPr>
          <a:xfrm>
            <a:off x="2107811" y="4023530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7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5" y="1067"/>
                  <a:pt x="1062" y="831"/>
                  <a:pt x="1062" y="537"/>
                </a:cubicBezTo>
                <a:cubicBezTo>
                  <a:pt x="1062" y="237"/>
                  <a:pt x="825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1" name="Google Shape;1271;p4"/>
          <p:cNvSpPr/>
          <p:nvPr/>
        </p:nvSpPr>
        <p:spPr>
          <a:xfrm>
            <a:off x="826690" y="3382882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1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0" y="1067"/>
                  <a:pt x="1062" y="831"/>
                  <a:pt x="1062" y="531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2" name="Google Shape;1272;p4"/>
          <p:cNvSpPr/>
          <p:nvPr/>
        </p:nvSpPr>
        <p:spPr>
          <a:xfrm>
            <a:off x="276256" y="3090741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3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43"/>
                  <a:pt x="825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3" name="Google Shape;1273;p4"/>
          <p:cNvSpPr/>
          <p:nvPr/>
        </p:nvSpPr>
        <p:spPr>
          <a:xfrm>
            <a:off x="808007" y="3830329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5" y="1072"/>
                  <a:pt x="1062" y="831"/>
                  <a:pt x="1062" y="536"/>
                </a:cubicBezTo>
                <a:cubicBezTo>
                  <a:pt x="1062" y="242"/>
                  <a:pt x="825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4" name="Google Shape;1274;p4"/>
          <p:cNvSpPr/>
          <p:nvPr/>
        </p:nvSpPr>
        <p:spPr>
          <a:xfrm>
            <a:off x="304158" y="350286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3" y="1"/>
                  <a:pt x="1" y="243"/>
                  <a:pt x="1" y="537"/>
                </a:cubicBezTo>
                <a:cubicBezTo>
                  <a:pt x="1" y="836"/>
                  <a:pt x="243" y="1073"/>
                  <a:pt x="532" y="1073"/>
                </a:cubicBezTo>
                <a:cubicBezTo>
                  <a:pt x="826" y="1073"/>
                  <a:pt x="1062" y="836"/>
                  <a:pt x="1062" y="537"/>
                </a:cubicBezTo>
                <a:cubicBezTo>
                  <a:pt x="1062" y="243"/>
                  <a:pt x="826" y="1"/>
                  <a:pt x="532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5" name="Google Shape;1275;p4"/>
          <p:cNvSpPr/>
          <p:nvPr/>
        </p:nvSpPr>
        <p:spPr>
          <a:xfrm>
            <a:off x="419353" y="506447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26" y="1072"/>
                </a:cubicBezTo>
                <a:cubicBezTo>
                  <a:pt x="820" y="1072"/>
                  <a:pt x="1057" y="831"/>
                  <a:pt x="1057" y="536"/>
                </a:cubicBezTo>
                <a:cubicBezTo>
                  <a:pt x="1057" y="242"/>
                  <a:pt x="820" y="0"/>
                  <a:pt x="526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6" name="Google Shape;1276;p4"/>
          <p:cNvSpPr/>
          <p:nvPr/>
        </p:nvSpPr>
        <p:spPr>
          <a:xfrm>
            <a:off x="705372" y="502676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6" y="1072"/>
                  <a:pt x="1062" y="836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7" name="Google Shape;1277;p4"/>
          <p:cNvSpPr/>
          <p:nvPr/>
        </p:nvSpPr>
        <p:spPr>
          <a:xfrm>
            <a:off x="1921260" y="4767728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31" y="1072"/>
                </a:cubicBezTo>
                <a:cubicBezTo>
                  <a:pt x="820" y="1072"/>
                  <a:pt x="1062" y="831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8" name="Google Shape;1278;p4"/>
          <p:cNvSpPr/>
          <p:nvPr/>
        </p:nvSpPr>
        <p:spPr>
          <a:xfrm>
            <a:off x="176788" y="4906779"/>
            <a:ext cx="37366" cy="37542"/>
          </a:xfrm>
          <a:custGeom>
            <a:avLst/>
            <a:gdLst/>
            <a:ahLst/>
            <a:cxnLst/>
            <a:rect l="l" t="t" r="r" b="b"/>
            <a:pathLst>
              <a:path w="1062" h="1067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67"/>
                  <a:pt x="531" y="1067"/>
                </a:cubicBezTo>
                <a:cubicBezTo>
                  <a:pt x="820" y="1067"/>
                  <a:pt x="1062" y="830"/>
                  <a:pt x="1062" y="536"/>
                </a:cubicBezTo>
                <a:cubicBezTo>
                  <a:pt x="1062" y="237"/>
                  <a:pt x="820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9" name="Google Shape;1279;p4"/>
          <p:cNvSpPr/>
          <p:nvPr/>
        </p:nvSpPr>
        <p:spPr>
          <a:xfrm>
            <a:off x="385892" y="3698491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0" y="1067"/>
                  <a:pt x="1062" y="831"/>
                  <a:pt x="1062" y="537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0" name="Google Shape;1280;p4"/>
          <p:cNvSpPr/>
          <p:nvPr/>
        </p:nvSpPr>
        <p:spPr>
          <a:xfrm>
            <a:off x="498484" y="331687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42" y="1"/>
                  <a:pt x="1" y="242"/>
                  <a:pt x="1" y="537"/>
                </a:cubicBezTo>
                <a:cubicBezTo>
                  <a:pt x="1" y="831"/>
                  <a:pt x="242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2"/>
                  <a:pt x="826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1" name="Google Shape;1281;p4"/>
          <p:cNvSpPr/>
          <p:nvPr/>
        </p:nvSpPr>
        <p:spPr>
          <a:xfrm>
            <a:off x="1697343" y="270138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72"/>
                  <a:pt x="531" y="1072"/>
                </a:cubicBezTo>
                <a:cubicBezTo>
                  <a:pt x="825" y="1072"/>
                  <a:pt x="1062" y="830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4"/>
          <p:cNvSpPr/>
          <p:nvPr/>
        </p:nvSpPr>
        <p:spPr>
          <a:xfrm>
            <a:off x="1799942" y="3830329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3" name="Google Shape;1283;p4"/>
          <p:cNvSpPr/>
          <p:nvPr/>
        </p:nvSpPr>
        <p:spPr>
          <a:xfrm>
            <a:off x="1958592" y="314731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0" y="1073"/>
                  <a:pt x="1057" y="831"/>
                  <a:pt x="1057" y="537"/>
                </a:cubicBezTo>
                <a:cubicBezTo>
                  <a:pt x="1057" y="237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4" name="Google Shape;1284;p4"/>
          <p:cNvSpPr/>
          <p:nvPr/>
        </p:nvSpPr>
        <p:spPr>
          <a:xfrm>
            <a:off x="1398728" y="320372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2" y="1"/>
                  <a:pt x="1" y="242"/>
                  <a:pt x="1" y="537"/>
                </a:cubicBezTo>
                <a:cubicBezTo>
                  <a:pt x="1" y="836"/>
                  <a:pt x="242" y="1073"/>
                  <a:pt x="532" y="1073"/>
                </a:cubicBezTo>
                <a:cubicBezTo>
                  <a:pt x="826" y="1073"/>
                  <a:pt x="1062" y="836"/>
                  <a:pt x="1062" y="537"/>
                </a:cubicBezTo>
                <a:cubicBezTo>
                  <a:pt x="1062" y="242"/>
                  <a:pt x="826" y="1"/>
                  <a:pt x="53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5" name="Google Shape;1285;p4"/>
          <p:cNvSpPr/>
          <p:nvPr/>
        </p:nvSpPr>
        <p:spPr>
          <a:xfrm>
            <a:off x="158105" y="273910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0"/>
                  <a:pt x="237" y="1072"/>
                  <a:pt x="531" y="1072"/>
                </a:cubicBezTo>
                <a:cubicBezTo>
                  <a:pt x="826" y="1072"/>
                  <a:pt x="1062" y="830"/>
                  <a:pt x="1062" y="536"/>
                </a:cubicBezTo>
                <a:cubicBezTo>
                  <a:pt x="1062" y="237"/>
                  <a:pt x="826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6" name="Google Shape;1286;p4"/>
          <p:cNvSpPr/>
          <p:nvPr/>
        </p:nvSpPr>
        <p:spPr>
          <a:xfrm>
            <a:off x="1072211" y="3641914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42" y="1"/>
                  <a:pt x="1" y="237"/>
                  <a:pt x="1" y="537"/>
                </a:cubicBezTo>
                <a:cubicBezTo>
                  <a:pt x="1" y="831"/>
                  <a:pt x="242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7" name="Google Shape;1287;p4"/>
          <p:cNvSpPr/>
          <p:nvPr/>
        </p:nvSpPr>
        <p:spPr>
          <a:xfrm>
            <a:off x="1538694" y="4042389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1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6" y="1067"/>
                  <a:pt x="1062" y="831"/>
                  <a:pt x="1062" y="531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8" name="Google Shape;1288;p4"/>
          <p:cNvSpPr/>
          <p:nvPr/>
        </p:nvSpPr>
        <p:spPr>
          <a:xfrm>
            <a:off x="1678660" y="362305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42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9" name="Google Shape;1289;p4"/>
          <p:cNvSpPr/>
          <p:nvPr/>
        </p:nvSpPr>
        <p:spPr>
          <a:xfrm>
            <a:off x="2014430" y="336402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42" y="1"/>
                  <a:pt x="1" y="237"/>
                  <a:pt x="1" y="537"/>
                </a:cubicBezTo>
                <a:cubicBezTo>
                  <a:pt x="1" y="831"/>
                  <a:pt x="242" y="1072"/>
                  <a:pt x="531" y="1072"/>
                </a:cubicBezTo>
                <a:cubicBezTo>
                  <a:pt x="826" y="1072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0" name="Google Shape;1290;p4"/>
          <p:cNvSpPr/>
          <p:nvPr/>
        </p:nvSpPr>
        <p:spPr>
          <a:xfrm>
            <a:off x="2154396" y="4315495"/>
            <a:ext cx="37366" cy="37718"/>
          </a:xfrm>
          <a:custGeom>
            <a:avLst/>
            <a:gdLst/>
            <a:ahLst/>
            <a:cxnLst/>
            <a:rect l="l" t="t" r="r" b="b"/>
            <a:pathLst>
              <a:path w="1062" h="1072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0"/>
                  <a:pt x="237" y="1072"/>
                  <a:pt x="531" y="1072"/>
                </a:cubicBezTo>
                <a:cubicBezTo>
                  <a:pt x="825" y="1072"/>
                  <a:pt x="1062" y="830"/>
                  <a:pt x="1062" y="536"/>
                </a:cubicBezTo>
                <a:cubicBezTo>
                  <a:pt x="1062" y="242"/>
                  <a:pt x="825" y="0"/>
                  <a:pt x="531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1" name="Google Shape;1291;p4"/>
          <p:cNvSpPr/>
          <p:nvPr/>
        </p:nvSpPr>
        <p:spPr>
          <a:xfrm>
            <a:off x="826690" y="4704114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2"/>
                  <a:pt x="820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2" name="Google Shape;1292;p4"/>
          <p:cNvSpPr/>
          <p:nvPr/>
        </p:nvSpPr>
        <p:spPr>
          <a:xfrm>
            <a:off x="278649" y="4120043"/>
            <a:ext cx="125962" cy="127229"/>
          </a:xfrm>
          <a:custGeom>
            <a:avLst/>
            <a:gdLst/>
            <a:ahLst/>
            <a:cxnLst/>
            <a:rect l="l" t="t" r="r" b="b"/>
            <a:pathLst>
              <a:path w="3580" h="3616" extrusionOk="0">
                <a:moveTo>
                  <a:pt x="1787" y="1"/>
                </a:moveTo>
                <a:cubicBezTo>
                  <a:pt x="799" y="1"/>
                  <a:pt x="1" y="810"/>
                  <a:pt x="1" y="1808"/>
                </a:cubicBezTo>
                <a:cubicBezTo>
                  <a:pt x="1" y="2807"/>
                  <a:pt x="799" y="3616"/>
                  <a:pt x="1787" y="3616"/>
                </a:cubicBezTo>
                <a:cubicBezTo>
                  <a:pt x="2775" y="3616"/>
                  <a:pt x="3579" y="2807"/>
                  <a:pt x="3579" y="1808"/>
                </a:cubicBezTo>
                <a:cubicBezTo>
                  <a:pt x="3579" y="810"/>
                  <a:pt x="2775" y="1"/>
                  <a:pt x="1787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3" name="Google Shape;1293;p4"/>
          <p:cNvSpPr/>
          <p:nvPr/>
        </p:nvSpPr>
        <p:spPr>
          <a:xfrm>
            <a:off x="2082091" y="2909362"/>
            <a:ext cx="125962" cy="127264"/>
          </a:xfrm>
          <a:custGeom>
            <a:avLst/>
            <a:gdLst/>
            <a:ahLst/>
            <a:cxnLst/>
            <a:rect l="l" t="t" r="r" b="b"/>
            <a:pathLst>
              <a:path w="3580" h="3617" extrusionOk="0">
                <a:moveTo>
                  <a:pt x="1793" y="1"/>
                </a:moveTo>
                <a:cubicBezTo>
                  <a:pt x="805" y="1"/>
                  <a:pt x="1" y="810"/>
                  <a:pt x="1" y="1808"/>
                </a:cubicBezTo>
                <a:cubicBezTo>
                  <a:pt x="1" y="2807"/>
                  <a:pt x="805" y="3616"/>
                  <a:pt x="1793" y="3616"/>
                </a:cubicBezTo>
                <a:cubicBezTo>
                  <a:pt x="2781" y="3616"/>
                  <a:pt x="3579" y="2807"/>
                  <a:pt x="3579" y="1808"/>
                </a:cubicBezTo>
                <a:cubicBezTo>
                  <a:pt x="3579" y="810"/>
                  <a:pt x="2781" y="1"/>
                  <a:pt x="1793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4" name="Google Shape;1294;p4"/>
          <p:cNvSpPr/>
          <p:nvPr/>
        </p:nvSpPr>
        <p:spPr>
          <a:xfrm>
            <a:off x="1335887" y="3785574"/>
            <a:ext cx="125927" cy="127229"/>
          </a:xfrm>
          <a:custGeom>
            <a:avLst/>
            <a:gdLst/>
            <a:ahLst/>
            <a:cxnLst/>
            <a:rect l="l" t="t" r="r" b="b"/>
            <a:pathLst>
              <a:path w="3579" h="3616" extrusionOk="0">
                <a:moveTo>
                  <a:pt x="1787" y="1"/>
                </a:moveTo>
                <a:cubicBezTo>
                  <a:pt x="799" y="1"/>
                  <a:pt x="0" y="810"/>
                  <a:pt x="0" y="1808"/>
                </a:cubicBezTo>
                <a:cubicBezTo>
                  <a:pt x="0" y="2807"/>
                  <a:pt x="799" y="3616"/>
                  <a:pt x="1787" y="3616"/>
                </a:cubicBezTo>
                <a:cubicBezTo>
                  <a:pt x="2775" y="3616"/>
                  <a:pt x="3579" y="2807"/>
                  <a:pt x="3579" y="1808"/>
                </a:cubicBezTo>
                <a:cubicBezTo>
                  <a:pt x="3579" y="810"/>
                  <a:pt x="2775" y="1"/>
                  <a:pt x="1787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5" name="Google Shape;1295;p4"/>
          <p:cNvSpPr/>
          <p:nvPr/>
        </p:nvSpPr>
        <p:spPr>
          <a:xfrm>
            <a:off x="981258" y="4843165"/>
            <a:ext cx="126138" cy="127229"/>
          </a:xfrm>
          <a:custGeom>
            <a:avLst/>
            <a:gdLst/>
            <a:ahLst/>
            <a:cxnLst/>
            <a:rect l="l" t="t" r="r" b="b"/>
            <a:pathLst>
              <a:path w="3585" h="3616" extrusionOk="0">
                <a:moveTo>
                  <a:pt x="1792" y="0"/>
                </a:moveTo>
                <a:cubicBezTo>
                  <a:pt x="804" y="0"/>
                  <a:pt x="0" y="810"/>
                  <a:pt x="0" y="1808"/>
                </a:cubicBezTo>
                <a:cubicBezTo>
                  <a:pt x="0" y="2806"/>
                  <a:pt x="804" y="3616"/>
                  <a:pt x="1792" y="3616"/>
                </a:cubicBezTo>
                <a:cubicBezTo>
                  <a:pt x="2780" y="3616"/>
                  <a:pt x="3584" y="2806"/>
                  <a:pt x="3584" y="1808"/>
                </a:cubicBezTo>
                <a:cubicBezTo>
                  <a:pt x="3584" y="810"/>
                  <a:pt x="2780" y="0"/>
                  <a:pt x="179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6" name="Google Shape;1296;p4"/>
          <p:cNvSpPr/>
          <p:nvPr/>
        </p:nvSpPr>
        <p:spPr>
          <a:xfrm>
            <a:off x="888053" y="2782168"/>
            <a:ext cx="125962" cy="127229"/>
          </a:xfrm>
          <a:custGeom>
            <a:avLst/>
            <a:gdLst/>
            <a:ahLst/>
            <a:cxnLst/>
            <a:rect l="l" t="t" r="r" b="b"/>
            <a:pathLst>
              <a:path w="3580" h="3616" extrusionOk="0">
                <a:moveTo>
                  <a:pt x="1787" y="0"/>
                </a:moveTo>
                <a:cubicBezTo>
                  <a:pt x="800" y="0"/>
                  <a:pt x="1" y="810"/>
                  <a:pt x="1" y="1808"/>
                </a:cubicBezTo>
                <a:cubicBezTo>
                  <a:pt x="1" y="2807"/>
                  <a:pt x="800" y="3616"/>
                  <a:pt x="1787" y="3616"/>
                </a:cubicBezTo>
                <a:cubicBezTo>
                  <a:pt x="2781" y="3616"/>
                  <a:pt x="3579" y="2807"/>
                  <a:pt x="3579" y="1808"/>
                </a:cubicBezTo>
                <a:cubicBezTo>
                  <a:pt x="3579" y="810"/>
                  <a:pt x="2781" y="0"/>
                  <a:pt x="178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7" name="Google Shape;1297;p4"/>
          <p:cNvSpPr/>
          <p:nvPr/>
        </p:nvSpPr>
        <p:spPr>
          <a:xfrm>
            <a:off x="378855" y="386804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8" name="Google Shape;1298;p4"/>
          <p:cNvSpPr/>
          <p:nvPr/>
        </p:nvSpPr>
        <p:spPr>
          <a:xfrm>
            <a:off x="1324241" y="498904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9" name="Google Shape;1299;p4"/>
          <p:cNvSpPr/>
          <p:nvPr/>
        </p:nvSpPr>
        <p:spPr>
          <a:xfrm>
            <a:off x="1576060" y="3382882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1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5" y="1067"/>
                  <a:pt x="1062" y="831"/>
                  <a:pt x="1062" y="531"/>
                </a:cubicBezTo>
                <a:cubicBezTo>
                  <a:pt x="1062" y="237"/>
                  <a:pt x="825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4"/>
          <p:cNvSpPr/>
          <p:nvPr/>
        </p:nvSpPr>
        <p:spPr>
          <a:xfrm>
            <a:off x="1240290" y="2928221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0" y="243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57" y="831"/>
                  <a:pt x="1057" y="537"/>
                </a:cubicBezTo>
                <a:cubicBezTo>
                  <a:pt x="1057" y="243"/>
                  <a:pt x="820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4"/>
          <p:cNvSpPr/>
          <p:nvPr/>
        </p:nvSpPr>
        <p:spPr>
          <a:xfrm>
            <a:off x="1837309" y="290936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3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3"/>
                  <a:pt x="820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4"/>
          <p:cNvSpPr/>
          <p:nvPr/>
        </p:nvSpPr>
        <p:spPr>
          <a:xfrm>
            <a:off x="1361573" y="2720243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0"/>
                  <a:pt x="237" y="1072"/>
                  <a:pt x="526" y="1072"/>
                </a:cubicBezTo>
                <a:cubicBezTo>
                  <a:pt x="820" y="1072"/>
                  <a:pt x="1057" y="830"/>
                  <a:pt x="1057" y="536"/>
                </a:cubicBezTo>
                <a:cubicBezTo>
                  <a:pt x="1057" y="237"/>
                  <a:pt x="820" y="0"/>
                  <a:pt x="526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4"/>
          <p:cNvSpPr/>
          <p:nvPr/>
        </p:nvSpPr>
        <p:spPr>
          <a:xfrm>
            <a:off x="2154396" y="3585336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1"/>
                  <a:pt x="237" y="1073"/>
                  <a:pt x="531" y="1073"/>
                </a:cubicBezTo>
                <a:cubicBezTo>
                  <a:pt x="825" y="1073"/>
                  <a:pt x="1062" y="831"/>
                  <a:pt x="1062" y="537"/>
                </a:cubicBezTo>
                <a:cubicBezTo>
                  <a:pt x="1062" y="242"/>
                  <a:pt x="825" y="1"/>
                  <a:pt x="531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4"/>
          <p:cNvSpPr/>
          <p:nvPr/>
        </p:nvSpPr>
        <p:spPr>
          <a:xfrm>
            <a:off x="630675" y="3020124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4"/>
          <p:cNvSpPr/>
          <p:nvPr/>
        </p:nvSpPr>
        <p:spPr>
          <a:xfrm>
            <a:off x="480012" y="2575632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1"/>
                </a:moveTo>
                <a:cubicBezTo>
                  <a:pt x="237" y="1"/>
                  <a:pt x="0" y="243"/>
                  <a:pt x="0" y="537"/>
                </a:cubicBezTo>
                <a:cubicBezTo>
                  <a:pt x="0" y="836"/>
                  <a:pt x="237" y="1073"/>
                  <a:pt x="526" y="1073"/>
                </a:cubicBezTo>
                <a:cubicBezTo>
                  <a:pt x="820" y="1073"/>
                  <a:pt x="1056" y="836"/>
                  <a:pt x="1056" y="537"/>
                </a:cubicBezTo>
                <a:cubicBezTo>
                  <a:pt x="1056" y="243"/>
                  <a:pt x="820" y="1"/>
                  <a:pt x="526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4"/>
          <p:cNvSpPr/>
          <p:nvPr/>
        </p:nvSpPr>
        <p:spPr>
          <a:xfrm>
            <a:off x="1799942" y="4296636"/>
            <a:ext cx="37402" cy="37718"/>
          </a:xfrm>
          <a:custGeom>
            <a:avLst/>
            <a:gdLst/>
            <a:ahLst/>
            <a:cxnLst/>
            <a:rect l="l" t="t" r="r" b="b"/>
            <a:pathLst>
              <a:path w="1063" h="1072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6" y="1072"/>
                  <a:pt x="1062" y="836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4"/>
          <p:cNvSpPr/>
          <p:nvPr/>
        </p:nvSpPr>
        <p:spPr>
          <a:xfrm>
            <a:off x="2107811" y="270138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72"/>
                  <a:pt x="531" y="1072"/>
                </a:cubicBezTo>
                <a:cubicBezTo>
                  <a:pt x="825" y="1072"/>
                  <a:pt x="1062" y="830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4"/>
          <p:cNvSpPr/>
          <p:nvPr/>
        </p:nvSpPr>
        <p:spPr>
          <a:xfrm>
            <a:off x="1995747" y="513991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0"/>
                </a:moveTo>
                <a:cubicBezTo>
                  <a:pt x="243" y="0"/>
                  <a:pt x="1" y="237"/>
                  <a:pt x="1" y="536"/>
                </a:cubicBezTo>
                <a:cubicBezTo>
                  <a:pt x="1" y="831"/>
                  <a:pt x="243" y="1067"/>
                  <a:pt x="532" y="1067"/>
                </a:cubicBezTo>
                <a:cubicBezTo>
                  <a:pt x="826" y="1067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4"/>
          <p:cNvSpPr/>
          <p:nvPr/>
        </p:nvSpPr>
        <p:spPr>
          <a:xfrm>
            <a:off x="988260" y="445672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3" y="1"/>
                  <a:pt x="1" y="242"/>
                  <a:pt x="1" y="537"/>
                </a:cubicBezTo>
                <a:cubicBezTo>
                  <a:pt x="1" y="836"/>
                  <a:pt x="243" y="1073"/>
                  <a:pt x="532" y="1073"/>
                </a:cubicBezTo>
                <a:cubicBezTo>
                  <a:pt x="826" y="1073"/>
                  <a:pt x="1062" y="836"/>
                  <a:pt x="1062" y="537"/>
                </a:cubicBezTo>
                <a:cubicBezTo>
                  <a:pt x="1062" y="242"/>
                  <a:pt x="826" y="1"/>
                  <a:pt x="532" y="1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4"/>
          <p:cNvSpPr/>
          <p:nvPr/>
        </p:nvSpPr>
        <p:spPr>
          <a:xfrm>
            <a:off x="1137655" y="3868048"/>
            <a:ext cx="37226" cy="37754"/>
          </a:xfrm>
          <a:custGeom>
            <a:avLst/>
            <a:gdLst/>
            <a:ahLst/>
            <a:cxnLst/>
            <a:rect l="l" t="t" r="r" b="b"/>
            <a:pathLst>
              <a:path w="1058" h="1073" extrusionOk="0">
                <a:moveTo>
                  <a:pt x="526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26" y="1072"/>
                </a:cubicBezTo>
                <a:cubicBezTo>
                  <a:pt x="821" y="1072"/>
                  <a:pt x="1057" y="831"/>
                  <a:pt x="1057" y="536"/>
                </a:cubicBezTo>
                <a:cubicBezTo>
                  <a:pt x="1057" y="237"/>
                  <a:pt x="821" y="0"/>
                  <a:pt x="526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4"/>
          <p:cNvSpPr/>
          <p:nvPr/>
        </p:nvSpPr>
        <p:spPr>
          <a:xfrm>
            <a:off x="1119007" y="3401741"/>
            <a:ext cx="37191" cy="37578"/>
          </a:xfrm>
          <a:custGeom>
            <a:avLst/>
            <a:gdLst/>
            <a:ahLst/>
            <a:cxnLst/>
            <a:rect l="l" t="t" r="r" b="b"/>
            <a:pathLst>
              <a:path w="1057" h="1068" extrusionOk="0">
                <a:moveTo>
                  <a:pt x="531" y="0"/>
                </a:moveTo>
                <a:cubicBezTo>
                  <a:pt x="237" y="0"/>
                  <a:pt x="0" y="237"/>
                  <a:pt x="0" y="531"/>
                </a:cubicBezTo>
                <a:cubicBezTo>
                  <a:pt x="0" y="831"/>
                  <a:pt x="237" y="1067"/>
                  <a:pt x="531" y="1067"/>
                </a:cubicBezTo>
                <a:cubicBezTo>
                  <a:pt x="820" y="1067"/>
                  <a:pt x="1056" y="831"/>
                  <a:pt x="1056" y="531"/>
                </a:cubicBezTo>
                <a:cubicBezTo>
                  <a:pt x="1056" y="237"/>
                  <a:pt x="820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4"/>
          <p:cNvSpPr/>
          <p:nvPr/>
        </p:nvSpPr>
        <p:spPr>
          <a:xfrm>
            <a:off x="869405" y="3166177"/>
            <a:ext cx="37366" cy="37578"/>
          </a:xfrm>
          <a:custGeom>
            <a:avLst/>
            <a:gdLst/>
            <a:ahLst/>
            <a:cxnLst/>
            <a:rect l="l" t="t" r="r" b="b"/>
            <a:pathLst>
              <a:path w="1062" h="1068" extrusionOk="0">
                <a:moveTo>
                  <a:pt x="531" y="1"/>
                </a:moveTo>
                <a:cubicBezTo>
                  <a:pt x="237" y="1"/>
                  <a:pt x="0" y="237"/>
                  <a:pt x="0" y="537"/>
                </a:cubicBezTo>
                <a:cubicBezTo>
                  <a:pt x="0" y="831"/>
                  <a:pt x="237" y="1068"/>
                  <a:pt x="531" y="1068"/>
                </a:cubicBezTo>
                <a:cubicBezTo>
                  <a:pt x="825" y="1068"/>
                  <a:pt x="1062" y="831"/>
                  <a:pt x="1062" y="537"/>
                </a:cubicBezTo>
                <a:cubicBezTo>
                  <a:pt x="1062" y="237"/>
                  <a:pt x="825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4"/>
          <p:cNvSpPr/>
          <p:nvPr/>
        </p:nvSpPr>
        <p:spPr>
          <a:xfrm>
            <a:off x="1921260" y="406107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4"/>
          <p:cNvSpPr/>
          <p:nvPr/>
        </p:nvSpPr>
        <p:spPr>
          <a:xfrm>
            <a:off x="322841" y="443804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8"/>
                  <a:pt x="531" y="1068"/>
                </a:cubicBezTo>
                <a:cubicBezTo>
                  <a:pt x="826" y="1068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4"/>
          <p:cNvSpPr/>
          <p:nvPr/>
        </p:nvSpPr>
        <p:spPr>
          <a:xfrm>
            <a:off x="1659977" y="462167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0"/>
                  <a:pt x="237" y="1072"/>
                  <a:pt x="532" y="1072"/>
                </a:cubicBezTo>
                <a:cubicBezTo>
                  <a:pt x="826" y="1072"/>
                  <a:pt x="1062" y="830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4"/>
          <p:cNvSpPr/>
          <p:nvPr/>
        </p:nvSpPr>
        <p:spPr>
          <a:xfrm>
            <a:off x="1006943" y="4108221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4"/>
          <p:cNvSpPr/>
          <p:nvPr/>
        </p:nvSpPr>
        <p:spPr>
          <a:xfrm>
            <a:off x="668041" y="2720243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72"/>
                  <a:pt x="531" y="1072"/>
                </a:cubicBezTo>
                <a:cubicBezTo>
                  <a:pt x="825" y="1072"/>
                  <a:pt x="1062" y="830"/>
                  <a:pt x="1062" y="536"/>
                </a:cubicBezTo>
                <a:cubicBezTo>
                  <a:pt x="1062" y="237"/>
                  <a:pt x="825" y="0"/>
                  <a:pt x="531" y="0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4"/>
          <p:cNvSpPr/>
          <p:nvPr/>
        </p:nvSpPr>
        <p:spPr>
          <a:xfrm>
            <a:off x="1538694" y="4400326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4"/>
          <p:cNvSpPr/>
          <p:nvPr/>
        </p:nvSpPr>
        <p:spPr>
          <a:xfrm>
            <a:off x="630675" y="4296636"/>
            <a:ext cx="37402" cy="37718"/>
          </a:xfrm>
          <a:custGeom>
            <a:avLst/>
            <a:gdLst/>
            <a:ahLst/>
            <a:cxnLst/>
            <a:rect l="l" t="t" r="r" b="b"/>
            <a:pathLst>
              <a:path w="1063" h="1072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6" y="1072"/>
                  <a:pt x="1062" y="836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4"/>
          <p:cNvSpPr/>
          <p:nvPr/>
        </p:nvSpPr>
        <p:spPr>
          <a:xfrm>
            <a:off x="55505" y="3547618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6"/>
                  <a:pt x="237" y="1073"/>
                  <a:pt x="531" y="1073"/>
                </a:cubicBezTo>
                <a:cubicBezTo>
                  <a:pt x="825" y="1073"/>
                  <a:pt x="1062" y="836"/>
                  <a:pt x="1062" y="537"/>
                </a:cubicBezTo>
                <a:cubicBezTo>
                  <a:pt x="1062" y="242"/>
                  <a:pt x="825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4"/>
          <p:cNvSpPr/>
          <p:nvPr/>
        </p:nvSpPr>
        <p:spPr>
          <a:xfrm>
            <a:off x="1221607" y="310960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43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0" y="1073"/>
                  <a:pt x="1062" y="831"/>
                  <a:pt x="1062" y="537"/>
                </a:cubicBezTo>
                <a:cubicBezTo>
                  <a:pt x="1062" y="243"/>
                  <a:pt x="820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4"/>
          <p:cNvSpPr/>
          <p:nvPr/>
        </p:nvSpPr>
        <p:spPr>
          <a:xfrm>
            <a:off x="1450133" y="2556984"/>
            <a:ext cx="37402" cy="37542"/>
          </a:xfrm>
          <a:custGeom>
            <a:avLst/>
            <a:gdLst/>
            <a:ahLst/>
            <a:cxnLst/>
            <a:rect l="l" t="t" r="r" b="b"/>
            <a:pathLst>
              <a:path w="1063" h="1067" extrusionOk="0">
                <a:moveTo>
                  <a:pt x="531" y="0"/>
                </a:moveTo>
                <a:cubicBezTo>
                  <a:pt x="237" y="0"/>
                  <a:pt x="1" y="237"/>
                  <a:pt x="1" y="531"/>
                </a:cubicBezTo>
                <a:cubicBezTo>
                  <a:pt x="1" y="830"/>
                  <a:pt x="237" y="1067"/>
                  <a:pt x="531" y="1067"/>
                </a:cubicBezTo>
                <a:cubicBezTo>
                  <a:pt x="820" y="1067"/>
                  <a:pt x="1062" y="830"/>
                  <a:pt x="1062" y="531"/>
                </a:cubicBezTo>
                <a:cubicBezTo>
                  <a:pt x="1062" y="237"/>
                  <a:pt x="820" y="0"/>
                  <a:pt x="531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4"/>
          <p:cNvSpPr/>
          <p:nvPr/>
        </p:nvSpPr>
        <p:spPr>
          <a:xfrm>
            <a:off x="951104" y="2682524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0"/>
                  <a:pt x="237" y="1072"/>
                  <a:pt x="531" y="1072"/>
                </a:cubicBezTo>
                <a:cubicBezTo>
                  <a:pt x="820" y="1072"/>
                  <a:pt x="1057" y="830"/>
                  <a:pt x="1057" y="536"/>
                </a:cubicBezTo>
                <a:cubicBezTo>
                  <a:pt x="1057" y="242"/>
                  <a:pt x="820" y="0"/>
                  <a:pt x="531" y="0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4"/>
          <p:cNvSpPr/>
          <p:nvPr/>
        </p:nvSpPr>
        <p:spPr>
          <a:xfrm>
            <a:off x="267002" y="2594491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6"/>
                  <a:pt x="237" y="1073"/>
                  <a:pt x="531" y="1073"/>
                </a:cubicBezTo>
                <a:cubicBezTo>
                  <a:pt x="820" y="1073"/>
                  <a:pt x="1057" y="836"/>
                  <a:pt x="1057" y="537"/>
                </a:cubicBezTo>
                <a:cubicBezTo>
                  <a:pt x="1057" y="242"/>
                  <a:pt x="820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4"/>
          <p:cNvSpPr/>
          <p:nvPr/>
        </p:nvSpPr>
        <p:spPr>
          <a:xfrm>
            <a:off x="582612" y="354761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6"/>
                  <a:pt x="237" y="1073"/>
                  <a:pt x="531" y="1073"/>
                </a:cubicBezTo>
                <a:cubicBezTo>
                  <a:pt x="820" y="1073"/>
                  <a:pt x="1057" y="836"/>
                  <a:pt x="1057" y="537"/>
                </a:cubicBezTo>
                <a:cubicBezTo>
                  <a:pt x="1057" y="242"/>
                  <a:pt x="820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4"/>
          <p:cNvSpPr/>
          <p:nvPr/>
        </p:nvSpPr>
        <p:spPr>
          <a:xfrm>
            <a:off x="8767936" y="4621675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0"/>
                  <a:pt x="237" y="1072"/>
                  <a:pt x="532" y="1072"/>
                </a:cubicBezTo>
                <a:cubicBezTo>
                  <a:pt x="821" y="1072"/>
                  <a:pt x="1062" y="830"/>
                  <a:pt x="1062" y="536"/>
                </a:cubicBezTo>
                <a:cubicBezTo>
                  <a:pt x="1062" y="242"/>
                  <a:pt x="821" y="0"/>
                  <a:pt x="532" y="0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4"/>
          <p:cNvSpPr/>
          <p:nvPr/>
        </p:nvSpPr>
        <p:spPr>
          <a:xfrm>
            <a:off x="9052512" y="4748869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1"/>
                  <a:pt x="237" y="1072"/>
                  <a:pt x="526" y="1072"/>
                </a:cubicBezTo>
                <a:cubicBezTo>
                  <a:pt x="820" y="1072"/>
                  <a:pt x="1056" y="831"/>
                  <a:pt x="1056" y="536"/>
                </a:cubicBezTo>
                <a:cubicBezTo>
                  <a:pt x="1056" y="242"/>
                  <a:pt x="820" y="0"/>
                  <a:pt x="5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4"/>
          <p:cNvSpPr/>
          <p:nvPr/>
        </p:nvSpPr>
        <p:spPr>
          <a:xfrm>
            <a:off x="8590639" y="3773752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31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42"/>
                  <a:pt x="826" y="0"/>
                  <a:pt x="531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4"/>
          <p:cNvSpPr/>
          <p:nvPr/>
        </p:nvSpPr>
        <p:spPr>
          <a:xfrm>
            <a:off x="8590639" y="4381467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73"/>
                  <a:pt x="531" y="1073"/>
                </a:cubicBezTo>
                <a:cubicBezTo>
                  <a:pt x="826" y="1073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4"/>
          <p:cNvSpPr/>
          <p:nvPr/>
        </p:nvSpPr>
        <p:spPr>
          <a:xfrm>
            <a:off x="8876658" y="3502863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1"/>
                </a:moveTo>
                <a:cubicBezTo>
                  <a:pt x="243" y="1"/>
                  <a:pt x="1" y="243"/>
                  <a:pt x="1" y="537"/>
                </a:cubicBezTo>
                <a:cubicBezTo>
                  <a:pt x="1" y="836"/>
                  <a:pt x="243" y="1073"/>
                  <a:pt x="532" y="1073"/>
                </a:cubicBezTo>
                <a:cubicBezTo>
                  <a:pt x="826" y="1073"/>
                  <a:pt x="1062" y="836"/>
                  <a:pt x="1062" y="537"/>
                </a:cubicBezTo>
                <a:cubicBezTo>
                  <a:pt x="1062" y="243"/>
                  <a:pt x="826" y="1"/>
                  <a:pt x="532" y="1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4"/>
          <p:cNvSpPr/>
          <p:nvPr/>
        </p:nvSpPr>
        <p:spPr>
          <a:xfrm>
            <a:off x="8991853" y="506447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26" y="1072"/>
                </a:cubicBezTo>
                <a:cubicBezTo>
                  <a:pt x="820" y="1072"/>
                  <a:pt x="1057" y="831"/>
                  <a:pt x="1057" y="536"/>
                </a:cubicBezTo>
                <a:cubicBezTo>
                  <a:pt x="1057" y="242"/>
                  <a:pt x="820" y="0"/>
                  <a:pt x="526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4"/>
          <p:cNvSpPr/>
          <p:nvPr/>
        </p:nvSpPr>
        <p:spPr>
          <a:xfrm>
            <a:off x="8749288" y="4906779"/>
            <a:ext cx="37366" cy="37542"/>
          </a:xfrm>
          <a:custGeom>
            <a:avLst/>
            <a:gdLst/>
            <a:ahLst/>
            <a:cxnLst/>
            <a:rect l="l" t="t" r="r" b="b"/>
            <a:pathLst>
              <a:path w="1062" h="1067" extrusionOk="0">
                <a:moveTo>
                  <a:pt x="531" y="0"/>
                </a:moveTo>
                <a:cubicBezTo>
                  <a:pt x="237" y="0"/>
                  <a:pt x="0" y="237"/>
                  <a:pt x="0" y="536"/>
                </a:cubicBezTo>
                <a:cubicBezTo>
                  <a:pt x="0" y="830"/>
                  <a:pt x="237" y="1067"/>
                  <a:pt x="531" y="1067"/>
                </a:cubicBezTo>
                <a:cubicBezTo>
                  <a:pt x="820" y="1067"/>
                  <a:pt x="1062" y="830"/>
                  <a:pt x="1062" y="536"/>
                </a:cubicBezTo>
                <a:cubicBezTo>
                  <a:pt x="1062" y="237"/>
                  <a:pt x="820" y="0"/>
                  <a:pt x="53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4"/>
          <p:cNvSpPr/>
          <p:nvPr/>
        </p:nvSpPr>
        <p:spPr>
          <a:xfrm>
            <a:off x="8958392" y="3698491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7"/>
                  <a:pt x="531" y="1067"/>
                </a:cubicBezTo>
                <a:cubicBezTo>
                  <a:pt x="820" y="1067"/>
                  <a:pt x="1062" y="831"/>
                  <a:pt x="1062" y="537"/>
                </a:cubicBezTo>
                <a:cubicBezTo>
                  <a:pt x="1062" y="237"/>
                  <a:pt x="820" y="1"/>
                  <a:pt x="53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4"/>
          <p:cNvSpPr/>
          <p:nvPr/>
        </p:nvSpPr>
        <p:spPr>
          <a:xfrm>
            <a:off x="8851149" y="4120043"/>
            <a:ext cx="125962" cy="127229"/>
          </a:xfrm>
          <a:custGeom>
            <a:avLst/>
            <a:gdLst/>
            <a:ahLst/>
            <a:cxnLst/>
            <a:rect l="l" t="t" r="r" b="b"/>
            <a:pathLst>
              <a:path w="3580" h="3616" extrusionOk="0">
                <a:moveTo>
                  <a:pt x="1787" y="1"/>
                </a:moveTo>
                <a:cubicBezTo>
                  <a:pt x="799" y="1"/>
                  <a:pt x="1" y="810"/>
                  <a:pt x="1" y="1808"/>
                </a:cubicBezTo>
                <a:cubicBezTo>
                  <a:pt x="1" y="2807"/>
                  <a:pt x="799" y="3616"/>
                  <a:pt x="1787" y="3616"/>
                </a:cubicBezTo>
                <a:cubicBezTo>
                  <a:pt x="2775" y="3616"/>
                  <a:pt x="3579" y="2807"/>
                  <a:pt x="3579" y="1808"/>
                </a:cubicBezTo>
                <a:cubicBezTo>
                  <a:pt x="3579" y="810"/>
                  <a:pt x="2775" y="1"/>
                  <a:pt x="1787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4"/>
          <p:cNvSpPr/>
          <p:nvPr/>
        </p:nvSpPr>
        <p:spPr>
          <a:xfrm>
            <a:off x="8951355" y="3868048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72"/>
                  <a:pt x="532" y="1072"/>
                </a:cubicBezTo>
                <a:cubicBezTo>
                  <a:pt x="826" y="1072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4"/>
          <p:cNvSpPr/>
          <p:nvPr/>
        </p:nvSpPr>
        <p:spPr>
          <a:xfrm>
            <a:off x="8895341" y="443804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1" y="1"/>
                </a:moveTo>
                <a:cubicBezTo>
                  <a:pt x="237" y="1"/>
                  <a:pt x="1" y="237"/>
                  <a:pt x="1" y="537"/>
                </a:cubicBezTo>
                <a:cubicBezTo>
                  <a:pt x="1" y="831"/>
                  <a:pt x="237" y="1068"/>
                  <a:pt x="531" y="1068"/>
                </a:cubicBezTo>
                <a:cubicBezTo>
                  <a:pt x="826" y="1068"/>
                  <a:pt x="1062" y="831"/>
                  <a:pt x="1062" y="537"/>
                </a:cubicBezTo>
                <a:cubicBezTo>
                  <a:pt x="1062" y="237"/>
                  <a:pt x="826" y="1"/>
                  <a:pt x="531" y="1"/>
                </a:cubicBezTo>
                <a:close/>
              </a:path>
            </a:pathLst>
          </a:custGeom>
          <a:solidFill>
            <a:srgbClr val="FFC2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4"/>
          <p:cNvSpPr/>
          <p:nvPr/>
        </p:nvSpPr>
        <p:spPr>
          <a:xfrm>
            <a:off x="8628005" y="3547618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1"/>
                </a:moveTo>
                <a:cubicBezTo>
                  <a:pt x="237" y="1"/>
                  <a:pt x="0" y="242"/>
                  <a:pt x="0" y="537"/>
                </a:cubicBezTo>
                <a:cubicBezTo>
                  <a:pt x="0" y="836"/>
                  <a:pt x="237" y="1073"/>
                  <a:pt x="531" y="1073"/>
                </a:cubicBezTo>
                <a:cubicBezTo>
                  <a:pt x="825" y="1073"/>
                  <a:pt x="1062" y="836"/>
                  <a:pt x="1062" y="537"/>
                </a:cubicBezTo>
                <a:cubicBezTo>
                  <a:pt x="1062" y="242"/>
                  <a:pt x="825" y="1"/>
                  <a:pt x="531" y="1"/>
                </a:cubicBezTo>
                <a:close/>
              </a:path>
            </a:pathLst>
          </a:custGeom>
          <a:solidFill>
            <a:srgbClr val="00BC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4"/>
          <p:cNvSpPr/>
          <p:nvPr/>
        </p:nvSpPr>
        <p:spPr>
          <a:xfrm>
            <a:off x="9155112" y="354761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31" y="1"/>
                </a:moveTo>
                <a:cubicBezTo>
                  <a:pt x="237" y="1"/>
                  <a:pt x="1" y="242"/>
                  <a:pt x="1" y="537"/>
                </a:cubicBezTo>
                <a:cubicBezTo>
                  <a:pt x="1" y="836"/>
                  <a:pt x="237" y="1073"/>
                  <a:pt x="531" y="1073"/>
                </a:cubicBezTo>
                <a:cubicBezTo>
                  <a:pt x="820" y="1073"/>
                  <a:pt x="1057" y="836"/>
                  <a:pt x="1057" y="537"/>
                </a:cubicBezTo>
                <a:cubicBezTo>
                  <a:pt x="1057" y="242"/>
                  <a:pt x="820" y="1"/>
                  <a:pt x="531" y="1"/>
                </a:cubicBezTo>
                <a:close/>
              </a:path>
            </a:pathLst>
          </a:custGeom>
          <a:solidFill>
            <a:srgbClr val="FF3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4"/>
          <p:cNvSpPr/>
          <p:nvPr/>
        </p:nvSpPr>
        <p:spPr>
          <a:xfrm>
            <a:off x="7723128" y="5064478"/>
            <a:ext cx="37191" cy="37754"/>
          </a:xfrm>
          <a:custGeom>
            <a:avLst/>
            <a:gdLst/>
            <a:ahLst/>
            <a:cxnLst/>
            <a:rect l="l" t="t" r="r" b="b"/>
            <a:pathLst>
              <a:path w="1057" h="1073" extrusionOk="0">
                <a:moveTo>
                  <a:pt x="526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1"/>
                  <a:pt x="237" y="1072"/>
                  <a:pt x="526" y="1072"/>
                </a:cubicBezTo>
                <a:cubicBezTo>
                  <a:pt x="820" y="1072"/>
                  <a:pt x="1057" y="831"/>
                  <a:pt x="1057" y="536"/>
                </a:cubicBezTo>
                <a:cubicBezTo>
                  <a:pt x="1057" y="242"/>
                  <a:pt x="820" y="0"/>
                  <a:pt x="526" y="0"/>
                </a:cubicBezTo>
                <a:close/>
              </a:path>
            </a:pathLst>
          </a:custGeom>
          <a:solidFill>
            <a:srgbClr val="6C3A8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4"/>
          <p:cNvSpPr/>
          <p:nvPr/>
        </p:nvSpPr>
        <p:spPr>
          <a:xfrm>
            <a:off x="8009147" y="5026760"/>
            <a:ext cx="37402" cy="37754"/>
          </a:xfrm>
          <a:custGeom>
            <a:avLst/>
            <a:gdLst/>
            <a:ahLst/>
            <a:cxnLst/>
            <a:rect l="l" t="t" r="r" b="b"/>
            <a:pathLst>
              <a:path w="1063" h="1073" extrusionOk="0">
                <a:moveTo>
                  <a:pt x="532" y="0"/>
                </a:moveTo>
                <a:cubicBezTo>
                  <a:pt x="237" y="0"/>
                  <a:pt x="1" y="242"/>
                  <a:pt x="1" y="536"/>
                </a:cubicBezTo>
                <a:cubicBezTo>
                  <a:pt x="1" y="836"/>
                  <a:pt x="237" y="1072"/>
                  <a:pt x="532" y="1072"/>
                </a:cubicBezTo>
                <a:cubicBezTo>
                  <a:pt x="826" y="1072"/>
                  <a:pt x="1062" y="836"/>
                  <a:pt x="1062" y="536"/>
                </a:cubicBezTo>
                <a:cubicBezTo>
                  <a:pt x="1062" y="242"/>
                  <a:pt x="826" y="0"/>
                  <a:pt x="53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4"/>
          <p:cNvSpPr/>
          <p:nvPr/>
        </p:nvSpPr>
        <p:spPr>
          <a:xfrm>
            <a:off x="8285033" y="4843165"/>
            <a:ext cx="126138" cy="127229"/>
          </a:xfrm>
          <a:custGeom>
            <a:avLst/>
            <a:gdLst/>
            <a:ahLst/>
            <a:cxnLst/>
            <a:rect l="l" t="t" r="r" b="b"/>
            <a:pathLst>
              <a:path w="3585" h="3616" extrusionOk="0">
                <a:moveTo>
                  <a:pt x="1792" y="0"/>
                </a:moveTo>
                <a:cubicBezTo>
                  <a:pt x="804" y="0"/>
                  <a:pt x="0" y="810"/>
                  <a:pt x="0" y="1808"/>
                </a:cubicBezTo>
                <a:cubicBezTo>
                  <a:pt x="0" y="2806"/>
                  <a:pt x="804" y="3616"/>
                  <a:pt x="1792" y="3616"/>
                </a:cubicBezTo>
                <a:cubicBezTo>
                  <a:pt x="2780" y="3616"/>
                  <a:pt x="3584" y="2806"/>
                  <a:pt x="3584" y="1808"/>
                </a:cubicBezTo>
                <a:cubicBezTo>
                  <a:pt x="3584" y="810"/>
                  <a:pt x="2780" y="0"/>
                  <a:pt x="179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4"/>
          <p:cNvSpPr/>
          <p:nvPr/>
        </p:nvSpPr>
        <p:spPr>
          <a:xfrm>
            <a:off x="8628016" y="4989042"/>
            <a:ext cx="37366" cy="37754"/>
          </a:xfrm>
          <a:custGeom>
            <a:avLst/>
            <a:gdLst/>
            <a:ahLst/>
            <a:cxnLst/>
            <a:rect l="l" t="t" r="r" b="b"/>
            <a:pathLst>
              <a:path w="1062" h="1073" extrusionOk="0">
                <a:moveTo>
                  <a:pt x="531" y="0"/>
                </a:moveTo>
                <a:cubicBezTo>
                  <a:pt x="237" y="0"/>
                  <a:pt x="0" y="242"/>
                  <a:pt x="0" y="536"/>
                </a:cubicBezTo>
                <a:cubicBezTo>
                  <a:pt x="0" y="836"/>
                  <a:pt x="237" y="1072"/>
                  <a:pt x="531" y="1072"/>
                </a:cubicBezTo>
                <a:cubicBezTo>
                  <a:pt x="820" y="1072"/>
                  <a:pt x="1062" y="836"/>
                  <a:pt x="1062" y="536"/>
                </a:cubicBezTo>
                <a:cubicBezTo>
                  <a:pt x="1062" y="242"/>
                  <a:pt x="820" y="0"/>
                  <a:pt x="531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4"/>
          <p:cNvSpPr txBox="1">
            <a:spLocks noGrp="1"/>
          </p:cNvSpPr>
          <p:nvPr>
            <p:ph type="title"/>
          </p:nvPr>
        </p:nvSpPr>
        <p:spPr>
          <a:xfrm>
            <a:off x="3754900" y="380800"/>
            <a:ext cx="4756500" cy="12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Google Shape;1345;p5"/>
          <p:cNvSpPr txBox="1">
            <a:spLocks noGrp="1"/>
          </p:cNvSpPr>
          <p:nvPr>
            <p:ph type="ctrTitle"/>
          </p:nvPr>
        </p:nvSpPr>
        <p:spPr>
          <a:xfrm flipH="1">
            <a:off x="5831788" y="2797819"/>
            <a:ext cx="1560600" cy="45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46" name="Google Shape;1346;p5"/>
          <p:cNvSpPr txBox="1">
            <a:spLocks noGrp="1"/>
          </p:cNvSpPr>
          <p:nvPr>
            <p:ph type="subTitle" idx="1"/>
          </p:nvPr>
        </p:nvSpPr>
        <p:spPr>
          <a:xfrm flipH="1">
            <a:off x="5187538" y="3115850"/>
            <a:ext cx="2849100" cy="11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347" name="Google Shape;1347;p5"/>
          <p:cNvSpPr txBox="1">
            <a:spLocks noGrp="1"/>
          </p:cNvSpPr>
          <p:nvPr>
            <p:ph type="ctrTitle" idx="2"/>
          </p:nvPr>
        </p:nvSpPr>
        <p:spPr>
          <a:xfrm flipH="1">
            <a:off x="1650363" y="2797832"/>
            <a:ext cx="1817700" cy="45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48" name="Google Shape;1348;p5"/>
          <p:cNvSpPr txBox="1">
            <a:spLocks noGrp="1"/>
          </p:cNvSpPr>
          <p:nvPr>
            <p:ph type="subTitle" idx="3"/>
          </p:nvPr>
        </p:nvSpPr>
        <p:spPr>
          <a:xfrm flipH="1">
            <a:off x="1189675" y="3098225"/>
            <a:ext cx="2739300" cy="113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349" name="Google Shape;1349;p5"/>
          <p:cNvSpPr txBox="1">
            <a:spLocks noGrp="1"/>
          </p:cNvSpPr>
          <p:nvPr>
            <p:ph type="title" idx="4"/>
          </p:nvPr>
        </p:nvSpPr>
        <p:spPr>
          <a:xfrm>
            <a:off x="603725" y="376475"/>
            <a:ext cx="3657600" cy="9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sp>
        <p:nvSpPr>
          <p:cNvPr id="1350" name="Google Shape;1350;p5"/>
          <p:cNvSpPr/>
          <p:nvPr/>
        </p:nvSpPr>
        <p:spPr>
          <a:xfrm>
            <a:off x="7593012" y="513991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67"/>
                  <a:pt x="532" y="1067"/>
                </a:cubicBezTo>
                <a:cubicBezTo>
                  <a:pt x="826" y="1067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1" name="Google Shape;1351;p5"/>
          <p:cNvSpPr/>
          <p:nvPr/>
        </p:nvSpPr>
        <p:spPr>
          <a:xfrm>
            <a:off x="4794467" y="513991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0"/>
                </a:moveTo>
                <a:cubicBezTo>
                  <a:pt x="237" y="0"/>
                  <a:pt x="1" y="237"/>
                  <a:pt x="1" y="536"/>
                </a:cubicBezTo>
                <a:cubicBezTo>
                  <a:pt x="1" y="831"/>
                  <a:pt x="237" y="1067"/>
                  <a:pt x="532" y="1067"/>
                </a:cubicBezTo>
                <a:cubicBezTo>
                  <a:pt x="821" y="1067"/>
                  <a:pt x="1062" y="831"/>
                  <a:pt x="1062" y="536"/>
                </a:cubicBezTo>
                <a:cubicBezTo>
                  <a:pt x="1062" y="237"/>
                  <a:pt x="821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5"/>
          <p:cNvSpPr/>
          <p:nvPr/>
        </p:nvSpPr>
        <p:spPr>
          <a:xfrm>
            <a:off x="1995747" y="5139915"/>
            <a:ext cx="37402" cy="37578"/>
          </a:xfrm>
          <a:custGeom>
            <a:avLst/>
            <a:gdLst/>
            <a:ahLst/>
            <a:cxnLst/>
            <a:rect l="l" t="t" r="r" b="b"/>
            <a:pathLst>
              <a:path w="1063" h="1068" extrusionOk="0">
                <a:moveTo>
                  <a:pt x="532" y="0"/>
                </a:moveTo>
                <a:cubicBezTo>
                  <a:pt x="243" y="0"/>
                  <a:pt x="1" y="237"/>
                  <a:pt x="1" y="536"/>
                </a:cubicBezTo>
                <a:cubicBezTo>
                  <a:pt x="1" y="831"/>
                  <a:pt x="243" y="1067"/>
                  <a:pt x="532" y="1067"/>
                </a:cubicBezTo>
                <a:cubicBezTo>
                  <a:pt x="826" y="1067"/>
                  <a:pt x="1062" y="831"/>
                  <a:pt x="1062" y="536"/>
                </a:cubicBezTo>
                <a:cubicBezTo>
                  <a:pt x="1062" y="237"/>
                  <a:pt x="826" y="0"/>
                  <a:pt x="532" y="0"/>
                </a:cubicBezTo>
                <a:close/>
              </a:path>
            </a:pathLst>
          </a:custGeom>
          <a:solidFill>
            <a:srgbClr val="FF53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3" name="Google Shape;1353;p5"/>
          <p:cNvGrpSpPr/>
          <p:nvPr/>
        </p:nvGrpSpPr>
        <p:grpSpPr>
          <a:xfrm>
            <a:off x="18139" y="-44102"/>
            <a:ext cx="9120445" cy="5202912"/>
            <a:chOff x="18139" y="-44102"/>
            <a:chExt cx="9120445" cy="5202912"/>
          </a:xfrm>
        </p:grpSpPr>
        <p:sp>
          <p:nvSpPr>
            <p:cNvPr id="1354" name="Google Shape;1354;p5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5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5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5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5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5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5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5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5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5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5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5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5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5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5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5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5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5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5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5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5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5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5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5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5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5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5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5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5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5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5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5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5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5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5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5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5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5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5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5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5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5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5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5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5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5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5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5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5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5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5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5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5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5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5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5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8" name="Google Shape;1668;p7"/>
          <p:cNvSpPr txBox="1">
            <a:spLocks noGrp="1"/>
          </p:cNvSpPr>
          <p:nvPr>
            <p:ph type="subTitle" idx="1"/>
          </p:nvPr>
        </p:nvSpPr>
        <p:spPr>
          <a:xfrm flipH="1">
            <a:off x="676350" y="1309500"/>
            <a:ext cx="7791300" cy="32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3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1669" name="Google Shape;1669;p7"/>
          <p:cNvSpPr txBox="1">
            <a:spLocks noGrp="1"/>
          </p:cNvSpPr>
          <p:nvPr>
            <p:ph type="title"/>
          </p:nvPr>
        </p:nvSpPr>
        <p:spPr>
          <a:xfrm>
            <a:off x="3754900" y="380800"/>
            <a:ext cx="4756500" cy="12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grpSp>
        <p:nvGrpSpPr>
          <p:cNvPr id="1670" name="Google Shape;1670;p7"/>
          <p:cNvGrpSpPr/>
          <p:nvPr/>
        </p:nvGrpSpPr>
        <p:grpSpPr>
          <a:xfrm>
            <a:off x="18139" y="-44102"/>
            <a:ext cx="9120445" cy="5202912"/>
            <a:chOff x="18139" y="-44102"/>
            <a:chExt cx="9120445" cy="5202912"/>
          </a:xfrm>
        </p:grpSpPr>
        <p:sp>
          <p:nvSpPr>
            <p:cNvPr id="1671" name="Google Shape;1671;p7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7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7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7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7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7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7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7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7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7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7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7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7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7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7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7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7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7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7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7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7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7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7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7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7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7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7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7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7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7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7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7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7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7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7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7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7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7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7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7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7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7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7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7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7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7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7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7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7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7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7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7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7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7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7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7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7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7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7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7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7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7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7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7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7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7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7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7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7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7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7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7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7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7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7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7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7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7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7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7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7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7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7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7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7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7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7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7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7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7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7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7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7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7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7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7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7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7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7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7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7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7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7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7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7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7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7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7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7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7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7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7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7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7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7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7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7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7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7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7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7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7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7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7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7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7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7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7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7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7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7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7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7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7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7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7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7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7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7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7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7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7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7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7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7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7"/>
            <p:cNvSpPr/>
            <p:nvPr/>
          </p:nvSpPr>
          <p:spPr>
            <a:xfrm>
              <a:off x="151161" y="4063480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7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7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7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7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7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7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5" name="Google Shape;2415;p9"/>
          <p:cNvSpPr txBox="1">
            <a:spLocks noGrp="1"/>
          </p:cNvSpPr>
          <p:nvPr>
            <p:ph type="subTitle" idx="1"/>
          </p:nvPr>
        </p:nvSpPr>
        <p:spPr>
          <a:xfrm>
            <a:off x="6010300" y="2131575"/>
            <a:ext cx="2505900" cy="14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416" name="Google Shape;2416;p9"/>
          <p:cNvSpPr txBox="1">
            <a:spLocks noGrp="1"/>
          </p:cNvSpPr>
          <p:nvPr>
            <p:ph type="title"/>
          </p:nvPr>
        </p:nvSpPr>
        <p:spPr>
          <a:xfrm>
            <a:off x="5427350" y="356124"/>
            <a:ext cx="3097800" cy="9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">
    <p:spTree>
      <p:nvGrpSpPr>
        <p:cNvPr id="1" name="Shape 3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" name="Google Shape;3604;p13"/>
          <p:cNvSpPr txBox="1">
            <a:spLocks noGrp="1"/>
          </p:cNvSpPr>
          <p:nvPr>
            <p:ph type="title"/>
          </p:nvPr>
        </p:nvSpPr>
        <p:spPr>
          <a:xfrm>
            <a:off x="3572829" y="376007"/>
            <a:ext cx="4936500" cy="6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grpSp>
        <p:nvGrpSpPr>
          <p:cNvPr id="3605" name="Google Shape;3605;p13"/>
          <p:cNvGrpSpPr/>
          <p:nvPr/>
        </p:nvGrpSpPr>
        <p:grpSpPr>
          <a:xfrm>
            <a:off x="18139" y="-44102"/>
            <a:ext cx="9120445" cy="5202912"/>
            <a:chOff x="18139" y="-44102"/>
            <a:chExt cx="9120445" cy="5202912"/>
          </a:xfrm>
        </p:grpSpPr>
        <p:sp>
          <p:nvSpPr>
            <p:cNvPr id="3606" name="Google Shape;3606;p13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13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13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13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13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13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13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13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13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13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13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13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13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13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13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13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13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13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13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13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13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13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13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13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13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13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13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13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13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13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13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13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13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13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13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13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13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13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13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13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13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13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13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13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13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13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13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13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13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13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13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13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13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13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13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13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13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13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13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13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13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13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13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13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13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13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13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13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13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13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3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3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13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13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3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3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13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13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3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3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13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13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3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3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13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13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3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3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13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13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3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3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13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13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3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3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3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3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3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3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3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3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3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3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3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13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13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3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3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13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13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3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3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13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13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13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13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13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13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13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13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13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13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13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13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13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13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13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13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13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13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13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13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13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13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13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13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13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13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13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13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13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13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13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13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13"/>
            <p:cNvSpPr/>
            <p:nvPr/>
          </p:nvSpPr>
          <p:spPr>
            <a:xfrm>
              <a:off x="151161" y="4063480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13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13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13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13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13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13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9">
    <p:spTree>
      <p:nvGrpSpPr>
        <p:cNvPr id="1" name="Shape 4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Google Shape;4123;p17"/>
          <p:cNvSpPr/>
          <p:nvPr/>
        </p:nvSpPr>
        <p:spPr>
          <a:xfrm>
            <a:off x="566775" y="460500"/>
            <a:ext cx="8119200" cy="40878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4" name="Google Shape;4124;p17"/>
          <p:cNvSpPr txBox="1">
            <a:spLocks noGrp="1"/>
          </p:cNvSpPr>
          <p:nvPr>
            <p:ph type="subTitle" idx="1"/>
          </p:nvPr>
        </p:nvSpPr>
        <p:spPr>
          <a:xfrm flipH="1">
            <a:off x="1236151" y="1551404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125" name="Google Shape;4125;p17"/>
          <p:cNvSpPr txBox="1">
            <a:spLocks noGrp="1"/>
          </p:cNvSpPr>
          <p:nvPr>
            <p:ph type="title"/>
          </p:nvPr>
        </p:nvSpPr>
        <p:spPr>
          <a:xfrm>
            <a:off x="623978" y="377877"/>
            <a:ext cx="5543100" cy="6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sp>
        <p:nvSpPr>
          <p:cNvPr id="4126" name="Google Shape;4126;p17"/>
          <p:cNvSpPr txBox="1">
            <a:spLocks noGrp="1"/>
          </p:cNvSpPr>
          <p:nvPr>
            <p:ph type="subTitle" idx="2"/>
          </p:nvPr>
        </p:nvSpPr>
        <p:spPr>
          <a:xfrm flipH="1">
            <a:off x="1236151" y="963531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ytone One"/>
              <a:buNone/>
              <a:defRPr sz="2400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127" name="Google Shape;4127;p17"/>
          <p:cNvSpPr txBox="1">
            <a:spLocks noGrp="1"/>
          </p:cNvSpPr>
          <p:nvPr>
            <p:ph type="title" idx="3" hasCustomPrompt="1"/>
          </p:nvPr>
        </p:nvSpPr>
        <p:spPr>
          <a:xfrm>
            <a:off x="1779287" y="2349206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4128" name="Google Shape;4128;p17"/>
          <p:cNvSpPr txBox="1">
            <a:spLocks noGrp="1"/>
          </p:cNvSpPr>
          <p:nvPr>
            <p:ph type="subTitle" idx="4"/>
          </p:nvPr>
        </p:nvSpPr>
        <p:spPr>
          <a:xfrm flipH="1">
            <a:off x="4160878" y="1548017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129" name="Google Shape;4129;p17"/>
          <p:cNvSpPr txBox="1">
            <a:spLocks noGrp="1"/>
          </p:cNvSpPr>
          <p:nvPr>
            <p:ph type="subTitle" idx="5"/>
          </p:nvPr>
        </p:nvSpPr>
        <p:spPr>
          <a:xfrm flipH="1">
            <a:off x="4160879" y="963531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ytone One"/>
              <a:buNone/>
              <a:defRPr sz="2400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130" name="Google Shape;4130;p17"/>
          <p:cNvSpPr txBox="1">
            <a:spLocks noGrp="1"/>
          </p:cNvSpPr>
          <p:nvPr>
            <p:ph type="title" idx="6" hasCustomPrompt="1"/>
          </p:nvPr>
        </p:nvSpPr>
        <p:spPr>
          <a:xfrm>
            <a:off x="4704025" y="2349200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6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4131" name="Google Shape;4131;p17"/>
          <p:cNvSpPr txBox="1">
            <a:spLocks noGrp="1"/>
          </p:cNvSpPr>
          <p:nvPr>
            <p:ph type="subTitle" idx="7"/>
          </p:nvPr>
        </p:nvSpPr>
        <p:spPr>
          <a:xfrm>
            <a:off x="2698506" y="3843278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132" name="Google Shape;4132;p17"/>
          <p:cNvSpPr txBox="1">
            <a:spLocks noGrp="1"/>
          </p:cNvSpPr>
          <p:nvPr>
            <p:ph type="subTitle" idx="8"/>
          </p:nvPr>
        </p:nvSpPr>
        <p:spPr>
          <a:xfrm>
            <a:off x="2489406" y="3252041"/>
            <a:ext cx="28281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ytone One"/>
              <a:buNone/>
              <a:defRPr sz="2400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133" name="Google Shape;4133;p17"/>
          <p:cNvSpPr txBox="1">
            <a:spLocks noGrp="1"/>
          </p:cNvSpPr>
          <p:nvPr>
            <p:ph type="subTitle" idx="9"/>
          </p:nvPr>
        </p:nvSpPr>
        <p:spPr>
          <a:xfrm>
            <a:off x="5623256" y="3843278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134" name="Google Shape;4134;p17"/>
          <p:cNvSpPr txBox="1">
            <a:spLocks noGrp="1"/>
          </p:cNvSpPr>
          <p:nvPr>
            <p:ph type="subTitle" idx="13"/>
          </p:nvPr>
        </p:nvSpPr>
        <p:spPr>
          <a:xfrm>
            <a:off x="5414156" y="3252041"/>
            <a:ext cx="28281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ytone One"/>
              <a:buNone/>
              <a:defRPr sz="2400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Paytone One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4135" name="Google Shape;4135;p17"/>
          <p:cNvSpPr txBox="1">
            <a:spLocks noGrp="1"/>
          </p:cNvSpPr>
          <p:nvPr>
            <p:ph type="title" idx="14" hasCustomPrompt="1"/>
          </p:nvPr>
        </p:nvSpPr>
        <p:spPr>
          <a:xfrm flipH="1">
            <a:off x="3241656" y="2729175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6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4136" name="Google Shape;4136;p17"/>
          <p:cNvSpPr txBox="1">
            <a:spLocks noGrp="1"/>
          </p:cNvSpPr>
          <p:nvPr>
            <p:ph type="title" idx="15" hasCustomPrompt="1"/>
          </p:nvPr>
        </p:nvSpPr>
        <p:spPr>
          <a:xfrm flipH="1">
            <a:off x="6166393" y="2729175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6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grpSp>
        <p:nvGrpSpPr>
          <p:cNvPr id="4137" name="Google Shape;4137;p17"/>
          <p:cNvGrpSpPr/>
          <p:nvPr/>
        </p:nvGrpSpPr>
        <p:grpSpPr>
          <a:xfrm>
            <a:off x="18139" y="-44102"/>
            <a:ext cx="9120445" cy="5202912"/>
            <a:chOff x="18139" y="-44102"/>
            <a:chExt cx="9120445" cy="5202912"/>
          </a:xfrm>
        </p:grpSpPr>
        <p:sp>
          <p:nvSpPr>
            <p:cNvPr id="4138" name="Google Shape;4138;p17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17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17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17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17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17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17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17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17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17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17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17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17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17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17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17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17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17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17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17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17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17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17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17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17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17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17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17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17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17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17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17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17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17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17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17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17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17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17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17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17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17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17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17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17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17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17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17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17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17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17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17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17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1" name="Google Shape;4191;p17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2" name="Google Shape;4192;p17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3" name="Google Shape;4193;p17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17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17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17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17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17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17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17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17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17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17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17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17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17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17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17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17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17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17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17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17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17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17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17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17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17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17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17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17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17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17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17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17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17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17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17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17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17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17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17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17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17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17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17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17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17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17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17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17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17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17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17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17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17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17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17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17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17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17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17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17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17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17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17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17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17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17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17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17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17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17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17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17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17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17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17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17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17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17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17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17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17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17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17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17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17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17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17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17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2" name="Google Shape;4282;p17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3" name="Google Shape;4283;p17"/>
            <p:cNvSpPr/>
            <p:nvPr/>
          </p:nvSpPr>
          <p:spPr>
            <a:xfrm>
              <a:off x="151161" y="4063480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4" name="Google Shape;4284;p17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17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17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17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17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17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CUSTOM_2">
    <p:spTree>
      <p:nvGrpSpPr>
        <p:cNvPr id="1" name="Shape 4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4" name="Google Shape;4614;p20"/>
          <p:cNvSpPr txBox="1">
            <a:spLocks noGrp="1"/>
          </p:cNvSpPr>
          <p:nvPr>
            <p:ph type="ctrTitle"/>
          </p:nvPr>
        </p:nvSpPr>
        <p:spPr>
          <a:xfrm flipH="1">
            <a:off x="1236199" y="1696977"/>
            <a:ext cx="1560600" cy="4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15" name="Google Shape;4615;p20"/>
          <p:cNvSpPr txBox="1">
            <a:spLocks noGrp="1"/>
          </p:cNvSpPr>
          <p:nvPr>
            <p:ph type="subTitle" idx="1"/>
          </p:nvPr>
        </p:nvSpPr>
        <p:spPr>
          <a:xfrm flipH="1">
            <a:off x="860449" y="2220100"/>
            <a:ext cx="2312100" cy="87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616" name="Google Shape;4616;p20"/>
          <p:cNvSpPr txBox="1">
            <a:spLocks noGrp="1"/>
          </p:cNvSpPr>
          <p:nvPr>
            <p:ph type="ctrTitle" idx="2"/>
          </p:nvPr>
        </p:nvSpPr>
        <p:spPr>
          <a:xfrm flipH="1">
            <a:off x="4642675" y="1712361"/>
            <a:ext cx="1560600" cy="4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17" name="Google Shape;4617;p20"/>
          <p:cNvSpPr txBox="1">
            <a:spLocks noGrp="1"/>
          </p:cNvSpPr>
          <p:nvPr>
            <p:ph type="subTitle" idx="3"/>
          </p:nvPr>
        </p:nvSpPr>
        <p:spPr>
          <a:xfrm flipH="1">
            <a:off x="4327075" y="2222450"/>
            <a:ext cx="2191800" cy="87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618" name="Google Shape;4618;p20"/>
          <p:cNvSpPr txBox="1">
            <a:spLocks noGrp="1"/>
          </p:cNvSpPr>
          <p:nvPr>
            <p:ph type="ctrTitle" idx="4"/>
          </p:nvPr>
        </p:nvSpPr>
        <p:spPr>
          <a:xfrm flipH="1">
            <a:off x="2936337" y="3264487"/>
            <a:ext cx="1560600" cy="4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19" name="Google Shape;4619;p20"/>
          <p:cNvSpPr txBox="1">
            <a:spLocks noGrp="1"/>
          </p:cNvSpPr>
          <p:nvPr>
            <p:ph type="subTitle" idx="5"/>
          </p:nvPr>
        </p:nvSpPr>
        <p:spPr>
          <a:xfrm flipH="1">
            <a:off x="2560587" y="3767725"/>
            <a:ext cx="2312100" cy="87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620" name="Google Shape;4620;p20"/>
          <p:cNvSpPr txBox="1">
            <a:spLocks noGrp="1"/>
          </p:cNvSpPr>
          <p:nvPr>
            <p:ph type="ctrTitle" idx="6"/>
          </p:nvPr>
        </p:nvSpPr>
        <p:spPr>
          <a:xfrm flipH="1">
            <a:off x="6220413" y="3264487"/>
            <a:ext cx="1815300" cy="4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21" name="Google Shape;4621;p20"/>
          <p:cNvSpPr txBox="1">
            <a:spLocks noGrp="1"/>
          </p:cNvSpPr>
          <p:nvPr>
            <p:ph type="subTitle" idx="7"/>
          </p:nvPr>
        </p:nvSpPr>
        <p:spPr>
          <a:xfrm flipH="1">
            <a:off x="6032163" y="3767725"/>
            <a:ext cx="2191800" cy="87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622" name="Google Shape;4622;p20"/>
          <p:cNvSpPr txBox="1">
            <a:spLocks noGrp="1"/>
          </p:cNvSpPr>
          <p:nvPr>
            <p:ph type="title" idx="8"/>
          </p:nvPr>
        </p:nvSpPr>
        <p:spPr>
          <a:xfrm>
            <a:off x="4188036" y="376007"/>
            <a:ext cx="4334400" cy="12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grpSp>
        <p:nvGrpSpPr>
          <p:cNvPr id="4623" name="Google Shape;4623;p20"/>
          <p:cNvGrpSpPr/>
          <p:nvPr/>
        </p:nvGrpSpPr>
        <p:grpSpPr>
          <a:xfrm>
            <a:off x="18139" y="-44102"/>
            <a:ext cx="9120445" cy="5202912"/>
            <a:chOff x="18139" y="-44102"/>
            <a:chExt cx="9120445" cy="5202912"/>
          </a:xfrm>
        </p:grpSpPr>
        <p:sp>
          <p:nvSpPr>
            <p:cNvPr id="4624" name="Google Shape;4624;p20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5" name="Google Shape;4625;p20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6" name="Google Shape;4626;p20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7" name="Google Shape;4627;p20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8" name="Google Shape;4628;p20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9" name="Google Shape;4629;p20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0" name="Google Shape;4630;p20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1" name="Google Shape;4631;p20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2" name="Google Shape;4632;p20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3" name="Google Shape;4633;p20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4" name="Google Shape;4634;p20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5" name="Google Shape;4635;p20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6" name="Google Shape;4636;p20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7" name="Google Shape;4637;p20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8" name="Google Shape;4638;p20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9" name="Google Shape;4639;p20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0" name="Google Shape;4640;p20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1" name="Google Shape;4641;p20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2" name="Google Shape;4642;p20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3" name="Google Shape;4643;p20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4" name="Google Shape;4644;p20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5" name="Google Shape;4645;p20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6" name="Google Shape;4646;p20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7" name="Google Shape;4647;p20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8" name="Google Shape;4648;p20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9" name="Google Shape;4649;p20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0" name="Google Shape;4650;p20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1" name="Google Shape;4651;p20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2" name="Google Shape;4652;p20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3" name="Google Shape;4653;p20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4" name="Google Shape;4654;p20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5" name="Google Shape;4655;p20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6" name="Google Shape;4656;p20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7" name="Google Shape;4657;p20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8" name="Google Shape;4658;p20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9" name="Google Shape;4659;p20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0" name="Google Shape;4660;p20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1" name="Google Shape;4661;p20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2" name="Google Shape;4662;p20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3" name="Google Shape;4663;p20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4" name="Google Shape;4664;p20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5" name="Google Shape;4665;p20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6" name="Google Shape;4666;p20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7" name="Google Shape;4667;p20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8" name="Google Shape;4668;p20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9" name="Google Shape;4669;p20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0" name="Google Shape;4670;p20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1" name="Google Shape;4671;p20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2" name="Google Shape;4672;p20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3" name="Google Shape;4673;p20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4" name="Google Shape;4674;p20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5" name="Google Shape;4675;p20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6" name="Google Shape;4676;p20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7" name="Google Shape;4677;p20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8" name="Google Shape;4678;p20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20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20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20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20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20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20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20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6" name="Google Shape;4686;p20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7" name="Google Shape;4687;p20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20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20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20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20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20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20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20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20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20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20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20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20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0" name="Google Shape;4700;p20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1" name="Google Shape;4701;p20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20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3" name="Google Shape;4703;p20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4" name="Google Shape;4704;p20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5" name="Google Shape;4705;p20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6" name="Google Shape;4706;p20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20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20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20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20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20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20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20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20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20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20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20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20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20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20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20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20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20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20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20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20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20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20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20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20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20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20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20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20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20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20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20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20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20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20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20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20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20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20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20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20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20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20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20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20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20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20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20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20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20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20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20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20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20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20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20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20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20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20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20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20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20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20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20"/>
            <p:cNvSpPr/>
            <p:nvPr/>
          </p:nvSpPr>
          <p:spPr>
            <a:xfrm>
              <a:off x="151161" y="4063480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20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20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20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20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20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20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8">
    <p:bg>
      <p:bgPr>
        <a:solidFill>
          <a:schemeClr val="accent1"/>
        </a:solidFill>
        <a:effectLst/>
      </p:bgPr>
    </p:bg>
    <p:spTree>
      <p:nvGrpSpPr>
        <p:cNvPr id="1" name="Shape 5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95" name="Google Shape;5695;p24"/>
          <p:cNvGrpSpPr/>
          <p:nvPr/>
        </p:nvGrpSpPr>
        <p:grpSpPr>
          <a:xfrm>
            <a:off x="18139" y="-44102"/>
            <a:ext cx="9120445" cy="5221595"/>
            <a:chOff x="18139" y="-44102"/>
            <a:chExt cx="9120445" cy="5221595"/>
          </a:xfrm>
        </p:grpSpPr>
        <p:sp>
          <p:nvSpPr>
            <p:cNvPr id="5696" name="Google Shape;5696;p24"/>
            <p:cNvSpPr/>
            <p:nvPr/>
          </p:nvSpPr>
          <p:spPr>
            <a:xfrm>
              <a:off x="875601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7" name="Google Shape;5697;p24"/>
            <p:cNvSpPr/>
            <p:nvPr/>
          </p:nvSpPr>
          <p:spPr>
            <a:xfrm>
              <a:off x="846996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8" name="Google Shape;5698;p24"/>
            <p:cNvSpPr/>
            <p:nvPr/>
          </p:nvSpPr>
          <p:spPr>
            <a:xfrm>
              <a:off x="859124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9" name="Google Shape;5699;p24"/>
            <p:cNvSpPr/>
            <p:nvPr/>
          </p:nvSpPr>
          <p:spPr>
            <a:xfrm>
              <a:off x="8273982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0" name="Google Shape;5700;p24"/>
            <p:cNvSpPr/>
            <p:nvPr/>
          </p:nvSpPr>
          <p:spPr>
            <a:xfrm>
              <a:off x="910118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1" name="Google Shape;5701;p24"/>
            <p:cNvSpPr/>
            <p:nvPr/>
          </p:nvSpPr>
          <p:spPr>
            <a:xfrm>
              <a:off x="8875822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2" name="Google Shape;5702;p24"/>
            <p:cNvSpPr/>
            <p:nvPr/>
          </p:nvSpPr>
          <p:spPr>
            <a:xfrm>
              <a:off x="8413948" y="94748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3" name="Google Shape;5703;p24"/>
            <p:cNvSpPr/>
            <p:nvPr/>
          </p:nvSpPr>
          <p:spPr>
            <a:xfrm>
              <a:off x="8413948" y="15550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4" name="Google Shape;5704;p24"/>
            <p:cNvSpPr/>
            <p:nvPr/>
          </p:nvSpPr>
          <p:spPr>
            <a:xfrm>
              <a:off x="8315958" y="21816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5" name="Google Shape;5705;p24"/>
            <p:cNvSpPr/>
            <p:nvPr/>
          </p:nvSpPr>
          <p:spPr>
            <a:xfrm>
              <a:off x="801291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6" name="Google Shape;5706;p24"/>
            <p:cNvSpPr/>
            <p:nvPr/>
          </p:nvSpPr>
          <p:spPr>
            <a:xfrm>
              <a:off x="867206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7" name="Google Shape;5707;p24"/>
            <p:cNvSpPr/>
            <p:nvPr/>
          </p:nvSpPr>
          <p:spPr>
            <a:xfrm>
              <a:off x="8700178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8" name="Google Shape;5708;p24"/>
            <p:cNvSpPr/>
            <p:nvPr/>
          </p:nvSpPr>
          <p:spPr>
            <a:xfrm>
              <a:off x="8815163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9" name="Google Shape;5709;p24"/>
            <p:cNvSpPr/>
            <p:nvPr/>
          </p:nvSpPr>
          <p:spPr>
            <a:xfrm>
              <a:off x="7919529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0" name="Google Shape;5710;p24"/>
            <p:cNvSpPr/>
            <p:nvPr/>
          </p:nvSpPr>
          <p:spPr>
            <a:xfrm>
              <a:off x="910118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1" name="Google Shape;5711;p24"/>
            <p:cNvSpPr/>
            <p:nvPr/>
          </p:nvSpPr>
          <p:spPr>
            <a:xfrm>
              <a:off x="8099993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2" name="Google Shape;5712;p24"/>
            <p:cNvSpPr/>
            <p:nvPr/>
          </p:nvSpPr>
          <p:spPr>
            <a:xfrm>
              <a:off x="857259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3" name="Google Shape;5713;p24"/>
            <p:cNvSpPr/>
            <p:nvPr/>
          </p:nvSpPr>
          <p:spPr>
            <a:xfrm>
              <a:off x="8781702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4" name="Google Shape;5714;p24"/>
            <p:cNvSpPr/>
            <p:nvPr/>
          </p:nvSpPr>
          <p:spPr>
            <a:xfrm>
              <a:off x="8894470" y="49042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5" name="Google Shape;5715;p24"/>
            <p:cNvSpPr/>
            <p:nvPr/>
          </p:nvSpPr>
          <p:spPr>
            <a:xfrm>
              <a:off x="8031593" y="4904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6" name="Google Shape;5716;p24"/>
            <p:cNvSpPr/>
            <p:nvPr/>
          </p:nvSpPr>
          <p:spPr>
            <a:xfrm>
              <a:off x="8031593" y="229461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7" name="Google Shape;5717;p24"/>
            <p:cNvSpPr/>
            <p:nvPr/>
          </p:nvSpPr>
          <p:spPr>
            <a:xfrm>
              <a:off x="867445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8" name="Google Shape;5718;p24"/>
            <p:cNvSpPr/>
            <p:nvPr/>
          </p:nvSpPr>
          <p:spPr>
            <a:xfrm>
              <a:off x="7949858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9" name="Google Shape;5719;p24"/>
            <p:cNvSpPr/>
            <p:nvPr/>
          </p:nvSpPr>
          <p:spPr>
            <a:xfrm>
              <a:off x="8155092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0" name="Google Shape;5720;p24"/>
            <p:cNvSpPr/>
            <p:nvPr/>
          </p:nvSpPr>
          <p:spPr>
            <a:xfrm>
              <a:off x="877466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1" name="Google Shape;5721;p24"/>
            <p:cNvSpPr/>
            <p:nvPr/>
          </p:nvSpPr>
          <p:spPr>
            <a:xfrm>
              <a:off x="8218144" y="104160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2" name="Google Shape;5722;p24"/>
            <p:cNvSpPr/>
            <p:nvPr/>
          </p:nvSpPr>
          <p:spPr>
            <a:xfrm>
              <a:off x="8236827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3" name="Google Shape;5723;p24"/>
            <p:cNvSpPr/>
            <p:nvPr/>
          </p:nvSpPr>
          <p:spPr>
            <a:xfrm>
              <a:off x="897142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1" y="831"/>
                    <a:pt x="1061" y="537"/>
                  </a:cubicBezTo>
                  <a:cubicBezTo>
                    <a:pt x="1061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4" name="Google Shape;5724;p24"/>
            <p:cNvSpPr/>
            <p:nvPr/>
          </p:nvSpPr>
          <p:spPr>
            <a:xfrm>
              <a:off x="9026484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5" name="Google Shape;5725;p24"/>
            <p:cNvSpPr/>
            <p:nvPr/>
          </p:nvSpPr>
          <p:spPr>
            <a:xfrm>
              <a:off x="8334641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6" name="Google Shape;5726;p24"/>
            <p:cNvSpPr/>
            <p:nvPr/>
          </p:nvSpPr>
          <p:spPr>
            <a:xfrm>
              <a:off x="8718650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7" name="Google Shape;5727;p24"/>
            <p:cNvSpPr/>
            <p:nvPr/>
          </p:nvSpPr>
          <p:spPr>
            <a:xfrm>
              <a:off x="8553914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8" name="Google Shape;5728;p24"/>
            <p:cNvSpPr/>
            <p:nvPr/>
          </p:nvSpPr>
          <p:spPr>
            <a:xfrm>
              <a:off x="8031593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9" name="Google Shape;5729;p24"/>
            <p:cNvSpPr/>
            <p:nvPr/>
          </p:nvSpPr>
          <p:spPr>
            <a:xfrm>
              <a:off x="9026484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0" name="Google Shape;5730;p24"/>
            <p:cNvSpPr/>
            <p:nvPr/>
          </p:nvSpPr>
          <p:spPr>
            <a:xfrm>
              <a:off x="8218144" y="130080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1" name="Google Shape;5731;p24"/>
            <p:cNvSpPr/>
            <p:nvPr/>
          </p:nvSpPr>
          <p:spPr>
            <a:xfrm>
              <a:off x="845131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2" name="Google Shape;5732;p24"/>
            <p:cNvSpPr/>
            <p:nvPr/>
          </p:nvSpPr>
          <p:spPr>
            <a:xfrm>
              <a:off x="7919529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3" name="Google Shape;5733;p24"/>
            <p:cNvSpPr/>
            <p:nvPr/>
          </p:nvSpPr>
          <p:spPr>
            <a:xfrm>
              <a:off x="8978421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4" name="Google Shape;5734;p24"/>
            <p:cNvSpPr/>
            <p:nvPr/>
          </p:nvSpPr>
          <p:spPr>
            <a:xfrm>
              <a:off x="8118500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5" name="Google Shape;5735;p24"/>
            <p:cNvSpPr/>
            <p:nvPr/>
          </p:nvSpPr>
          <p:spPr>
            <a:xfrm>
              <a:off x="875601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6" name="Google Shape;5736;p24"/>
            <p:cNvSpPr/>
            <p:nvPr/>
          </p:nvSpPr>
          <p:spPr>
            <a:xfrm>
              <a:off x="846996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7" name="Google Shape;5737;p24"/>
            <p:cNvSpPr/>
            <p:nvPr/>
          </p:nvSpPr>
          <p:spPr>
            <a:xfrm>
              <a:off x="859124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8" name="Google Shape;5738;p24"/>
            <p:cNvSpPr/>
            <p:nvPr/>
          </p:nvSpPr>
          <p:spPr>
            <a:xfrm>
              <a:off x="910118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9" name="Google Shape;5739;p24"/>
            <p:cNvSpPr/>
            <p:nvPr/>
          </p:nvSpPr>
          <p:spPr>
            <a:xfrm>
              <a:off x="8875822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0" name="Google Shape;5740;p24"/>
            <p:cNvSpPr/>
            <p:nvPr/>
          </p:nvSpPr>
          <p:spPr>
            <a:xfrm>
              <a:off x="8413948" y="377375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1" name="Google Shape;5741;p24"/>
            <p:cNvSpPr/>
            <p:nvPr/>
          </p:nvSpPr>
          <p:spPr>
            <a:xfrm>
              <a:off x="8413948" y="438146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2" name="Google Shape;5742;p24"/>
            <p:cNvSpPr/>
            <p:nvPr/>
          </p:nvSpPr>
          <p:spPr>
            <a:xfrm>
              <a:off x="8315958" y="50079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6"/>
                    <a:pt x="242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3" name="Google Shape;5743;p24"/>
            <p:cNvSpPr/>
            <p:nvPr/>
          </p:nvSpPr>
          <p:spPr>
            <a:xfrm>
              <a:off x="801291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4" name="Google Shape;5744;p24"/>
            <p:cNvSpPr/>
            <p:nvPr/>
          </p:nvSpPr>
          <p:spPr>
            <a:xfrm>
              <a:off x="833464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5" name="Google Shape;5745;p24"/>
            <p:cNvSpPr/>
            <p:nvPr/>
          </p:nvSpPr>
          <p:spPr>
            <a:xfrm>
              <a:off x="867206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6" name="Google Shape;5746;p24"/>
            <p:cNvSpPr/>
            <p:nvPr/>
          </p:nvSpPr>
          <p:spPr>
            <a:xfrm>
              <a:off x="8700178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7" name="Google Shape;5747;p24"/>
            <p:cNvSpPr/>
            <p:nvPr/>
          </p:nvSpPr>
          <p:spPr>
            <a:xfrm>
              <a:off x="8815163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8" name="Google Shape;5748;p24"/>
            <p:cNvSpPr/>
            <p:nvPr/>
          </p:nvSpPr>
          <p:spPr>
            <a:xfrm>
              <a:off x="7919529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9" name="Google Shape;5749;p24"/>
            <p:cNvSpPr/>
            <p:nvPr/>
          </p:nvSpPr>
          <p:spPr>
            <a:xfrm>
              <a:off x="910118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0" name="Google Shape;5750;p24"/>
            <p:cNvSpPr/>
            <p:nvPr/>
          </p:nvSpPr>
          <p:spPr>
            <a:xfrm>
              <a:off x="8099993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1" name="Google Shape;5751;p24"/>
            <p:cNvSpPr/>
            <p:nvPr/>
          </p:nvSpPr>
          <p:spPr>
            <a:xfrm>
              <a:off x="857259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2" name="Google Shape;5752;p24"/>
            <p:cNvSpPr/>
            <p:nvPr/>
          </p:nvSpPr>
          <p:spPr>
            <a:xfrm>
              <a:off x="8781702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3" name="Google Shape;5753;p24"/>
            <p:cNvSpPr/>
            <p:nvPr/>
          </p:nvSpPr>
          <p:spPr>
            <a:xfrm>
              <a:off x="8894470" y="3316875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4" name="Google Shape;5754;p24"/>
            <p:cNvSpPr/>
            <p:nvPr/>
          </p:nvSpPr>
          <p:spPr>
            <a:xfrm>
              <a:off x="8553914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5" name="Google Shape;5755;p24"/>
            <p:cNvSpPr/>
            <p:nvPr/>
          </p:nvSpPr>
          <p:spPr>
            <a:xfrm>
              <a:off x="7938212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6" name="Google Shape;5756;p24"/>
            <p:cNvSpPr/>
            <p:nvPr/>
          </p:nvSpPr>
          <p:spPr>
            <a:xfrm>
              <a:off x="8031593" y="33168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7" name="Google Shape;5757;p24"/>
            <p:cNvSpPr/>
            <p:nvPr/>
          </p:nvSpPr>
          <p:spPr>
            <a:xfrm>
              <a:off x="8031593" y="512105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8" name="Google Shape;5758;p24"/>
            <p:cNvSpPr/>
            <p:nvPr/>
          </p:nvSpPr>
          <p:spPr>
            <a:xfrm>
              <a:off x="867445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9" name="Google Shape;5759;p24"/>
            <p:cNvSpPr/>
            <p:nvPr/>
          </p:nvSpPr>
          <p:spPr>
            <a:xfrm>
              <a:off x="7949858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0" name="Google Shape;5760;p24"/>
            <p:cNvSpPr/>
            <p:nvPr/>
          </p:nvSpPr>
          <p:spPr>
            <a:xfrm>
              <a:off x="8155092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1" y="3616"/>
                    <a:pt x="3579" y="2806"/>
                    <a:pt x="3579" y="1808"/>
                  </a:cubicBezTo>
                  <a:cubicBezTo>
                    <a:pt x="3579" y="809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1" name="Google Shape;5761;p24"/>
            <p:cNvSpPr/>
            <p:nvPr/>
          </p:nvSpPr>
          <p:spPr>
            <a:xfrm>
              <a:off x="877466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2" name="Google Shape;5762;p24"/>
            <p:cNvSpPr/>
            <p:nvPr/>
          </p:nvSpPr>
          <p:spPr>
            <a:xfrm>
              <a:off x="8218144" y="38680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3" name="Google Shape;5763;p24"/>
            <p:cNvSpPr/>
            <p:nvPr/>
          </p:nvSpPr>
          <p:spPr>
            <a:xfrm>
              <a:off x="8236827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4" name="Google Shape;5764;p24"/>
            <p:cNvSpPr/>
            <p:nvPr/>
          </p:nvSpPr>
          <p:spPr>
            <a:xfrm>
              <a:off x="9026484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5" name="Google Shape;5765;p24"/>
            <p:cNvSpPr/>
            <p:nvPr/>
          </p:nvSpPr>
          <p:spPr>
            <a:xfrm>
              <a:off x="8875822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6" name="Google Shape;5766;p24"/>
            <p:cNvSpPr/>
            <p:nvPr/>
          </p:nvSpPr>
          <p:spPr>
            <a:xfrm>
              <a:off x="8334641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7" name="Google Shape;5767;p24"/>
            <p:cNvSpPr/>
            <p:nvPr/>
          </p:nvSpPr>
          <p:spPr>
            <a:xfrm>
              <a:off x="8718650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8" name="Google Shape;5768;p24"/>
            <p:cNvSpPr/>
            <p:nvPr/>
          </p:nvSpPr>
          <p:spPr>
            <a:xfrm>
              <a:off x="8031593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9" name="Google Shape;5769;p24"/>
            <p:cNvSpPr/>
            <p:nvPr/>
          </p:nvSpPr>
          <p:spPr>
            <a:xfrm>
              <a:off x="906385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0" name="Google Shape;5770;p24"/>
            <p:cNvSpPr/>
            <p:nvPr/>
          </p:nvSpPr>
          <p:spPr>
            <a:xfrm>
              <a:off x="9026484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1" name="Google Shape;5771;p24"/>
            <p:cNvSpPr/>
            <p:nvPr/>
          </p:nvSpPr>
          <p:spPr>
            <a:xfrm>
              <a:off x="8218144" y="412708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2" name="Google Shape;5772;p24"/>
            <p:cNvSpPr/>
            <p:nvPr/>
          </p:nvSpPr>
          <p:spPr>
            <a:xfrm>
              <a:off x="845131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3" name="Google Shape;5773;p24"/>
            <p:cNvSpPr/>
            <p:nvPr/>
          </p:nvSpPr>
          <p:spPr>
            <a:xfrm>
              <a:off x="7919529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4" name="Google Shape;5774;p24"/>
            <p:cNvSpPr/>
            <p:nvPr/>
          </p:nvSpPr>
          <p:spPr>
            <a:xfrm>
              <a:off x="866281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5" name="Google Shape;5775;p24"/>
            <p:cNvSpPr/>
            <p:nvPr/>
          </p:nvSpPr>
          <p:spPr>
            <a:xfrm>
              <a:off x="8978421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6" name="Google Shape;5776;p24"/>
            <p:cNvSpPr/>
            <p:nvPr/>
          </p:nvSpPr>
          <p:spPr>
            <a:xfrm>
              <a:off x="5957472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7" name="Google Shape;5777;p24"/>
            <p:cNvSpPr/>
            <p:nvPr/>
          </p:nvSpPr>
          <p:spPr>
            <a:xfrm>
              <a:off x="6669476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8" name="Google Shape;5778;p24"/>
            <p:cNvSpPr/>
            <p:nvPr/>
          </p:nvSpPr>
          <p:spPr>
            <a:xfrm>
              <a:off x="735987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9" name="Google Shape;5779;p24"/>
            <p:cNvSpPr/>
            <p:nvPr/>
          </p:nvSpPr>
          <p:spPr>
            <a:xfrm>
              <a:off x="5671418" y="47156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0" name="Google Shape;5780;p24"/>
            <p:cNvSpPr/>
            <p:nvPr/>
          </p:nvSpPr>
          <p:spPr>
            <a:xfrm>
              <a:off x="6977345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1" name="Google Shape;5781;p24"/>
            <p:cNvSpPr/>
            <p:nvPr/>
          </p:nvSpPr>
          <p:spPr>
            <a:xfrm>
              <a:off x="5792736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2" name="Google Shape;5782;p24"/>
            <p:cNvSpPr/>
            <p:nvPr/>
          </p:nvSpPr>
          <p:spPr>
            <a:xfrm>
              <a:off x="5475438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3" name="Google Shape;5783;p24"/>
            <p:cNvSpPr/>
            <p:nvPr/>
          </p:nvSpPr>
          <p:spPr>
            <a:xfrm>
              <a:off x="6939978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4" name="Google Shape;5784;p24"/>
            <p:cNvSpPr/>
            <p:nvPr/>
          </p:nvSpPr>
          <p:spPr>
            <a:xfrm>
              <a:off x="6386589" y="15927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5" name="Google Shape;5785;p24"/>
            <p:cNvSpPr/>
            <p:nvPr/>
          </p:nvSpPr>
          <p:spPr>
            <a:xfrm>
              <a:off x="7331939" y="220049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6" name="Google Shape;5786;p24"/>
            <p:cNvSpPr/>
            <p:nvPr/>
          </p:nvSpPr>
          <p:spPr>
            <a:xfrm>
              <a:off x="6302672" y="128195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7" name="Google Shape;5787;p24"/>
            <p:cNvSpPr/>
            <p:nvPr/>
          </p:nvSpPr>
          <p:spPr>
            <a:xfrm>
              <a:off x="6077101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8" name="Google Shape;5788;p24"/>
            <p:cNvSpPr/>
            <p:nvPr/>
          </p:nvSpPr>
          <p:spPr>
            <a:xfrm>
              <a:off x="5615404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9" name="Google Shape;5789;p24"/>
            <p:cNvSpPr/>
            <p:nvPr/>
          </p:nvSpPr>
          <p:spPr>
            <a:xfrm>
              <a:off x="5615404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0" name="Google Shape;5790;p24"/>
            <p:cNvSpPr/>
            <p:nvPr/>
          </p:nvSpPr>
          <p:spPr>
            <a:xfrm>
              <a:off x="7593012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1" name="Google Shape;5791;p24"/>
            <p:cNvSpPr/>
            <p:nvPr/>
          </p:nvSpPr>
          <p:spPr>
            <a:xfrm>
              <a:off x="5517414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2" name="Google Shape;5792;p24"/>
            <p:cNvSpPr/>
            <p:nvPr/>
          </p:nvSpPr>
          <p:spPr>
            <a:xfrm>
              <a:off x="7415891" y="61301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3" name="Google Shape;5793;p24"/>
            <p:cNvSpPr/>
            <p:nvPr/>
          </p:nvSpPr>
          <p:spPr>
            <a:xfrm>
              <a:off x="715464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4" name="Google Shape;5794;p24"/>
            <p:cNvSpPr/>
            <p:nvPr/>
          </p:nvSpPr>
          <p:spPr>
            <a:xfrm>
              <a:off x="7086242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5" name="Google Shape;5795;p24"/>
            <p:cNvSpPr/>
            <p:nvPr/>
          </p:nvSpPr>
          <p:spPr>
            <a:xfrm>
              <a:off x="7732978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6" name="Google Shape;5796;p24"/>
            <p:cNvSpPr/>
            <p:nvPr/>
          </p:nvSpPr>
          <p:spPr>
            <a:xfrm>
              <a:off x="6818872" y="173882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7" name="Google Shape;5797;p24"/>
            <p:cNvSpPr/>
            <p:nvPr/>
          </p:nvSpPr>
          <p:spPr>
            <a:xfrm>
              <a:off x="6604208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8" name="Google Shape;5798;p24"/>
            <p:cNvSpPr/>
            <p:nvPr/>
          </p:nvSpPr>
          <p:spPr>
            <a:xfrm>
              <a:off x="7705076" y="11970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9" name="Google Shape;5799;p24"/>
            <p:cNvSpPr/>
            <p:nvPr/>
          </p:nvSpPr>
          <p:spPr>
            <a:xfrm>
              <a:off x="5214189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0" name="Google Shape;5800;p24"/>
            <p:cNvSpPr/>
            <p:nvPr/>
          </p:nvSpPr>
          <p:spPr>
            <a:xfrm>
              <a:off x="642395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1" name="Google Shape;5801;p24"/>
            <p:cNvSpPr/>
            <p:nvPr/>
          </p:nvSpPr>
          <p:spPr>
            <a:xfrm>
              <a:off x="5873521" y="26429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2" name="Google Shape;5802;p24"/>
            <p:cNvSpPr/>
            <p:nvPr/>
          </p:nvSpPr>
          <p:spPr>
            <a:xfrm>
              <a:off x="6405272" y="100405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3" name="Google Shape;5803;p24"/>
            <p:cNvSpPr/>
            <p:nvPr/>
          </p:nvSpPr>
          <p:spPr>
            <a:xfrm>
              <a:off x="5901423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4" name="Google Shape;5804;p24"/>
            <p:cNvSpPr/>
            <p:nvPr/>
          </p:nvSpPr>
          <p:spPr>
            <a:xfrm>
              <a:off x="6016442" y="223820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5" name="Google Shape;5805;p24"/>
            <p:cNvSpPr/>
            <p:nvPr/>
          </p:nvSpPr>
          <p:spPr>
            <a:xfrm>
              <a:off x="5121019" y="131966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6" name="Google Shape;5806;p24"/>
            <p:cNvSpPr/>
            <p:nvPr/>
          </p:nvSpPr>
          <p:spPr>
            <a:xfrm>
              <a:off x="6302672" y="220049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6" y="1"/>
                    <a:pt x="0" y="237"/>
                    <a:pt x="0" y="537"/>
                  </a:cubicBezTo>
                  <a:cubicBezTo>
                    <a:pt x="0" y="831"/>
                    <a:pt x="236" y="1067"/>
                    <a:pt x="526" y="1067"/>
                  </a:cubicBezTo>
                  <a:cubicBezTo>
                    <a:pt x="820" y="1067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7" name="Google Shape;5807;p24"/>
            <p:cNvSpPr/>
            <p:nvPr/>
          </p:nvSpPr>
          <p:spPr>
            <a:xfrm>
              <a:off x="7518525" y="194145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8" name="Google Shape;5808;p24"/>
            <p:cNvSpPr/>
            <p:nvPr/>
          </p:nvSpPr>
          <p:spPr>
            <a:xfrm>
              <a:off x="5301272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9" name="Google Shape;5809;p24"/>
            <p:cNvSpPr/>
            <p:nvPr/>
          </p:nvSpPr>
          <p:spPr>
            <a:xfrm>
              <a:off x="5774053" y="2080333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0" name="Google Shape;5810;p24"/>
            <p:cNvSpPr/>
            <p:nvPr/>
          </p:nvSpPr>
          <p:spPr>
            <a:xfrm>
              <a:off x="5983157" y="87204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1" name="Google Shape;5811;p24"/>
            <p:cNvSpPr/>
            <p:nvPr/>
          </p:nvSpPr>
          <p:spPr>
            <a:xfrm>
              <a:off x="7397207" y="100405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2" name="Google Shape;5812;p24"/>
            <p:cNvSpPr/>
            <p:nvPr/>
          </p:nvSpPr>
          <p:spPr>
            <a:xfrm>
              <a:off x="7555681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3" name="Google Shape;5813;p24"/>
            <p:cNvSpPr/>
            <p:nvPr/>
          </p:nvSpPr>
          <p:spPr>
            <a:xfrm>
              <a:off x="6995993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4" name="Google Shape;5814;p24"/>
            <p:cNvSpPr/>
            <p:nvPr/>
          </p:nvSpPr>
          <p:spPr>
            <a:xfrm>
              <a:off x="5232873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5" name="Google Shape;5815;p24"/>
            <p:cNvSpPr/>
            <p:nvPr/>
          </p:nvSpPr>
          <p:spPr>
            <a:xfrm>
              <a:off x="6669476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6" name="Google Shape;5816;p24"/>
            <p:cNvSpPr/>
            <p:nvPr/>
          </p:nvSpPr>
          <p:spPr>
            <a:xfrm>
              <a:off x="5232873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7" name="Google Shape;5817;p24"/>
            <p:cNvSpPr/>
            <p:nvPr/>
          </p:nvSpPr>
          <p:spPr>
            <a:xfrm>
              <a:off x="7275925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8" name="Google Shape;5818;p24"/>
            <p:cNvSpPr/>
            <p:nvPr/>
          </p:nvSpPr>
          <p:spPr>
            <a:xfrm>
              <a:off x="7611695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9" name="Google Shape;5819;p24"/>
            <p:cNvSpPr/>
            <p:nvPr/>
          </p:nvSpPr>
          <p:spPr>
            <a:xfrm>
              <a:off x="7751661" y="1489225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0" name="Google Shape;5820;p24"/>
            <p:cNvSpPr/>
            <p:nvPr/>
          </p:nvSpPr>
          <p:spPr>
            <a:xfrm>
              <a:off x="6423955" y="1877843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26" y="1068"/>
                  </a:cubicBezTo>
                  <a:cubicBezTo>
                    <a:pt x="820" y="1068"/>
                    <a:pt x="1056" y="831"/>
                    <a:pt x="1056" y="532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1" name="Google Shape;5821;p24"/>
            <p:cNvSpPr/>
            <p:nvPr/>
          </p:nvSpPr>
          <p:spPr>
            <a:xfrm>
              <a:off x="6921295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2" name="Google Shape;5822;p24"/>
            <p:cNvSpPr/>
            <p:nvPr/>
          </p:nvSpPr>
          <p:spPr>
            <a:xfrm>
              <a:off x="5875738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3" name="Google Shape;5823;p24"/>
            <p:cNvSpPr/>
            <p:nvPr/>
          </p:nvSpPr>
          <p:spPr>
            <a:xfrm>
              <a:off x="5151314" y="1896527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4" name="Google Shape;5824;p24"/>
            <p:cNvSpPr/>
            <p:nvPr/>
          </p:nvSpPr>
          <p:spPr>
            <a:xfrm>
              <a:off x="7679356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5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5" name="Google Shape;5825;p24"/>
            <p:cNvSpPr/>
            <p:nvPr/>
          </p:nvSpPr>
          <p:spPr>
            <a:xfrm>
              <a:off x="5356548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6" name="Google Shape;5826;p24"/>
            <p:cNvSpPr/>
            <p:nvPr/>
          </p:nvSpPr>
          <p:spPr>
            <a:xfrm>
              <a:off x="6578523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7" name="Google Shape;5827;p24"/>
            <p:cNvSpPr/>
            <p:nvPr/>
          </p:nvSpPr>
          <p:spPr>
            <a:xfrm>
              <a:off x="6485318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8" name="Google Shape;5828;p24"/>
            <p:cNvSpPr/>
            <p:nvPr/>
          </p:nvSpPr>
          <p:spPr>
            <a:xfrm>
              <a:off x="5976120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9" name="Google Shape;5829;p24"/>
            <p:cNvSpPr/>
            <p:nvPr/>
          </p:nvSpPr>
          <p:spPr>
            <a:xfrm>
              <a:off x="5419423" y="104160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0" name="Google Shape;5830;p24"/>
            <p:cNvSpPr/>
            <p:nvPr/>
          </p:nvSpPr>
          <p:spPr>
            <a:xfrm>
              <a:off x="6921295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1" name="Google Shape;5831;p24"/>
            <p:cNvSpPr/>
            <p:nvPr/>
          </p:nvSpPr>
          <p:spPr>
            <a:xfrm>
              <a:off x="5438107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2" name="Google Shape;5832;p24"/>
            <p:cNvSpPr/>
            <p:nvPr/>
          </p:nvSpPr>
          <p:spPr>
            <a:xfrm>
              <a:off x="6172664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3" name="Google Shape;5833;p24"/>
            <p:cNvSpPr/>
            <p:nvPr/>
          </p:nvSpPr>
          <p:spPr>
            <a:xfrm>
              <a:off x="7173325" y="5564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4" name="Google Shape;5834;p24"/>
            <p:cNvSpPr/>
            <p:nvPr/>
          </p:nvSpPr>
          <p:spPr>
            <a:xfrm>
              <a:off x="6837379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5" name="Google Shape;5835;p24"/>
            <p:cNvSpPr/>
            <p:nvPr/>
          </p:nvSpPr>
          <p:spPr>
            <a:xfrm>
              <a:off x="7434398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42" y="0"/>
                    <a:pt x="0" y="236"/>
                    <a:pt x="0" y="531"/>
                  </a:cubicBezTo>
                  <a:cubicBezTo>
                    <a:pt x="0" y="830"/>
                    <a:pt x="242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6" name="Google Shape;5836;p24"/>
            <p:cNvSpPr/>
            <p:nvPr/>
          </p:nvSpPr>
          <p:spPr>
            <a:xfrm>
              <a:off x="7751661" y="75906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7" name="Google Shape;5837;p24"/>
            <p:cNvSpPr/>
            <p:nvPr/>
          </p:nvSpPr>
          <p:spPr>
            <a:xfrm>
              <a:off x="6227975" y="1936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8" name="Google Shape;5838;p24"/>
            <p:cNvSpPr/>
            <p:nvPr/>
          </p:nvSpPr>
          <p:spPr>
            <a:xfrm>
              <a:off x="5536097" y="21253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9" name="Google Shape;5839;p24"/>
            <p:cNvSpPr/>
            <p:nvPr/>
          </p:nvSpPr>
          <p:spPr>
            <a:xfrm>
              <a:off x="7397207" y="1470366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1" y="1067"/>
                    <a:pt x="1057" y="830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0" name="Google Shape;5840;p24"/>
            <p:cNvSpPr/>
            <p:nvPr/>
          </p:nvSpPr>
          <p:spPr>
            <a:xfrm>
              <a:off x="7593012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1" name="Google Shape;5841;p24"/>
            <p:cNvSpPr/>
            <p:nvPr/>
          </p:nvSpPr>
          <p:spPr>
            <a:xfrm>
              <a:off x="6585525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2" name="Google Shape;5842;p24"/>
            <p:cNvSpPr/>
            <p:nvPr/>
          </p:nvSpPr>
          <p:spPr>
            <a:xfrm>
              <a:off x="6734744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3" name="Google Shape;5843;p24"/>
            <p:cNvSpPr/>
            <p:nvPr/>
          </p:nvSpPr>
          <p:spPr>
            <a:xfrm>
              <a:off x="6716272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4" name="Google Shape;5844;p24"/>
            <p:cNvSpPr/>
            <p:nvPr/>
          </p:nvSpPr>
          <p:spPr>
            <a:xfrm>
              <a:off x="6466670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5" name="Google Shape;5845;p24"/>
            <p:cNvSpPr/>
            <p:nvPr/>
          </p:nvSpPr>
          <p:spPr>
            <a:xfrm>
              <a:off x="7518525" y="12348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6" name="Google Shape;5846;p24"/>
            <p:cNvSpPr/>
            <p:nvPr/>
          </p:nvSpPr>
          <p:spPr>
            <a:xfrm>
              <a:off x="5920106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7" name="Google Shape;5847;p24"/>
            <p:cNvSpPr/>
            <p:nvPr/>
          </p:nvSpPr>
          <p:spPr>
            <a:xfrm>
              <a:off x="7219910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8" name="Google Shape;5848;p24"/>
            <p:cNvSpPr/>
            <p:nvPr/>
          </p:nvSpPr>
          <p:spPr>
            <a:xfrm>
              <a:off x="5755370" y="235118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9" name="Google Shape;5849;p24"/>
            <p:cNvSpPr/>
            <p:nvPr/>
          </p:nvSpPr>
          <p:spPr>
            <a:xfrm>
              <a:off x="7257242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0" name="Google Shape;5850;p24"/>
            <p:cNvSpPr/>
            <p:nvPr/>
          </p:nvSpPr>
          <p:spPr>
            <a:xfrm>
              <a:off x="6604208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1" name="Google Shape;5851;p24"/>
            <p:cNvSpPr/>
            <p:nvPr/>
          </p:nvSpPr>
          <p:spPr>
            <a:xfrm>
              <a:off x="5232873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2" name="Google Shape;5852;p24"/>
            <p:cNvSpPr/>
            <p:nvPr/>
          </p:nvSpPr>
          <p:spPr>
            <a:xfrm>
              <a:off x="7135959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3" name="Google Shape;5853;p24"/>
            <p:cNvSpPr/>
            <p:nvPr/>
          </p:nvSpPr>
          <p:spPr>
            <a:xfrm>
              <a:off x="7789028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4" name="Google Shape;5854;p24"/>
            <p:cNvSpPr/>
            <p:nvPr/>
          </p:nvSpPr>
          <p:spPr>
            <a:xfrm>
              <a:off x="6227975" y="147036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5" name="Google Shape;5855;p24"/>
            <p:cNvSpPr/>
            <p:nvPr/>
          </p:nvSpPr>
          <p:spPr>
            <a:xfrm>
              <a:off x="5419423" y="130080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6" name="Google Shape;5856;p24"/>
            <p:cNvSpPr/>
            <p:nvPr/>
          </p:nvSpPr>
          <p:spPr>
            <a:xfrm>
              <a:off x="5652770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7" name="Google Shape;5857;p24"/>
            <p:cNvSpPr/>
            <p:nvPr/>
          </p:nvSpPr>
          <p:spPr>
            <a:xfrm>
              <a:off x="5121019" y="74020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8" name="Google Shape;5858;p24"/>
            <p:cNvSpPr/>
            <p:nvPr/>
          </p:nvSpPr>
          <p:spPr>
            <a:xfrm>
              <a:off x="6818872" y="28315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9" name="Google Shape;5859;p24"/>
            <p:cNvSpPr/>
            <p:nvPr/>
          </p:nvSpPr>
          <p:spPr>
            <a:xfrm>
              <a:off x="6179701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0" name="Google Shape;5860;p24"/>
            <p:cNvSpPr/>
            <p:nvPr/>
          </p:nvSpPr>
          <p:spPr>
            <a:xfrm>
              <a:off x="5319955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1" name="Google Shape;5861;p24"/>
            <p:cNvSpPr/>
            <p:nvPr/>
          </p:nvSpPr>
          <p:spPr>
            <a:xfrm>
              <a:off x="5957472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2" name="Google Shape;5862;p24"/>
            <p:cNvSpPr/>
            <p:nvPr/>
          </p:nvSpPr>
          <p:spPr>
            <a:xfrm>
              <a:off x="6669476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3" name="Google Shape;5863;p24"/>
            <p:cNvSpPr/>
            <p:nvPr/>
          </p:nvSpPr>
          <p:spPr>
            <a:xfrm>
              <a:off x="671627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4" name="Google Shape;5864;p24"/>
            <p:cNvSpPr/>
            <p:nvPr/>
          </p:nvSpPr>
          <p:spPr>
            <a:xfrm>
              <a:off x="735987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5" name="Google Shape;5865;p24"/>
            <p:cNvSpPr/>
            <p:nvPr/>
          </p:nvSpPr>
          <p:spPr>
            <a:xfrm>
              <a:off x="7537173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6" name="Google Shape;5866;p24"/>
            <p:cNvSpPr/>
            <p:nvPr/>
          </p:nvSpPr>
          <p:spPr>
            <a:xfrm>
              <a:off x="5671418" y="329801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7" name="Google Shape;5867;p24"/>
            <p:cNvSpPr/>
            <p:nvPr/>
          </p:nvSpPr>
          <p:spPr>
            <a:xfrm>
              <a:off x="6977345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8" name="Google Shape;5868;p24"/>
            <p:cNvSpPr/>
            <p:nvPr/>
          </p:nvSpPr>
          <p:spPr>
            <a:xfrm>
              <a:off x="5792736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9" name="Google Shape;5869;p24"/>
            <p:cNvSpPr/>
            <p:nvPr/>
          </p:nvSpPr>
          <p:spPr>
            <a:xfrm>
              <a:off x="6939978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0" name="Google Shape;5870;p24"/>
            <p:cNvSpPr/>
            <p:nvPr/>
          </p:nvSpPr>
          <p:spPr>
            <a:xfrm>
              <a:off x="6386589" y="441918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1" name="Google Shape;5871;p24"/>
            <p:cNvSpPr/>
            <p:nvPr/>
          </p:nvSpPr>
          <p:spPr>
            <a:xfrm>
              <a:off x="7331939" y="502676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26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2" name="Google Shape;5872;p24"/>
            <p:cNvSpPr/>
            <p:nvPr/>
          </p:nvSpPr>
          <p:spPr>
            <a:xfrm>
              <a:off x="6302672" y="410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1"/>
                    <a:pt x="236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3" name="Google Shape;5873;p24"/>
            <p:cNvSpPr/>
            <p:nvPr/>
          </p:nvSpPr>
          <p:spPr>
            <a:xfrm>
              <a:off x="6077101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4" name="Google Shape;5874;p24"/>
            <p:cNvSpPr/>
            <p:nvPr/>
          </p:nvSpPr>
          <p:spPr>
            <a:xfrm>
              <a:off x="5615404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5" name="Google Shape;5875;p24"/>
            <p:cNvSpPr/>
            <p:nvPr/>
          </p:nvSpPr>
          <p:spPr>
            <a:xfrm>
              <a:off x="5615404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6" name="Google Shape;5876;p24"/>
            <p:cNvSpPr/>
            <p:nvPr/>
          </p:nvSpPr>
          <p:spPr>
            <a:xfrm>
              <a:off x="7593012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7" name="Google Shape;5877;p24"/>
            <p:cNvSpPr/>
            <p:nvPr/>
          </p:nvSpPr>
          <p:spPr>
            <a:xfrm>
              <a:off x="5517414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8" name="Google Shape;5878;p24"/>
            <p:cNvSpPr/>
            <p:nvPr/>
          </p:nvSpPr>
          <p:spPr>
            <a:xfrm>
              <a:off x="7415891" y="34392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9" name="Google Shape;5879;p24"/>
            <p:cNvSpPr/>
            <p:nvPr/>
          </p:nvSpPr>
          <p:spPr>
            <a:xfrm>
              <a:off x="715464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0" name="Google Shape;5880;p24"/>
            <p:cNvSpPr/>
            <p:nvPr/>
          </p:nvSpPr>
          <p:spPr>
            <a:xfrm>
              <a:off x="7086242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1" name="Google Shape;5881;p24"/>
            <p:cNvSpPr/>
            <p:nvPr/>
          </p:nvSpPr>
          <p:spPr>
            <a:xfrm>
              <a:off x="7732978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2" name="Google Shape;5882;p24"/>
            <p:cNvSpPr/>
            <p:nvPr/>
          </p:nvSpPr>
          <p:spPr>
            <a:xfrm>
              <a:off x="6818872" y="4565274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3" name="Google Shape;5883;p24"/>
            <p:cNvSpPr/>
            <p:nvPr/>
          </p:nvSpPr>
          <p:spPr>
            <a:xfrm>
              <a:off x="7705076" y="4023530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4" name="Google Shape;5884;p24"/>
            <p:cNvSpPr/>
            <p:nvPr/>
          </p:nvSpPr>
          <p:spPr>
            <a:xfrm>
              <a:off x="5214189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5" name="Google Shape;5885;p24"/>
            <p:cNvSpPr/>
            <p:nvPr/>
          </p:nvSpPr>
          <p:spPr>
            <a:xfrm>
              <a:off x="5536097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6" name="Google Shape;5886;p24"/>
            <p:cNvSpPr/>
            <p:nvPr/>
          </p:nvSpPr>
          <p:spPr>
            <a:xfrm>
              <a:off x="642395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7" name="Google Shape;5887;p24"/>
            <p:cNvSpPr/>
            <p:nvPr/>
          </p:nvSpPr>
          <p:spPr>
            <a:xfrm>
              <a:off x="5873521" y="309074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8" name="Google Shape;5888;p24"/>
            <p:cNvSpPr/>
            <p:nvPr/>
          </p:nvSpPr>
          <p:spPr>
            <a:xfrm>
              <a:off x="6405272" y="383032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9" name="Google Shape;5889;p24"/>
            <p:cNvSpPr/>
            <p:nvPr/>
          </p:nvSpPr>
          <p:spPr>
            <a:xfrm>
              <a:off x="5901423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0" name="Google Shape;5890;p24"/>
            <p:cNvSpPr/>
            <p:nvPr/>
          </p:nvSpPr>
          <p:spPr>
            <a:xfrm>
              <a:off x="6016442" y="506447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1" name="Google Shape;5891;p24"/>
            <p:cNvSpPr/>
            <p:nvPr/>
          </p:nvSpPr>
          <p:spPr>
            <a:xfrm>
              <a:off x="5121019" y="414593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2" name="Google Shape;5892;p24"/>
            <p:cNvSpPr/>
            <p:nvPr/>
          </p:nvSpPr>
          <p:spPr>
            <a:xfrm>
              <a:off x="6302672" y="502676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6" y="0"/>
                    <a:pt x="0" y="242"/>
                    <a:pt x="0" y="536"/>
                  </a:cubicBezTo>
                  <a:cubicBezTo>
                    <a:pt x="0" y="836"/>
                    <a:pt x="236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3" name="Google Shape;5893;p24"/>
            <p:cNvSpPr/>
            <p:nvPr/>
          </p:nvSpPr>
          <p:spPr>
            <a:xfrm>
              <a:off x="7518525" y="4767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4" name="Google Shape;5894;p24"/>
            <p:cNvSpPr/>
            <p:nvPr/>
          </p:nvSpPr>
          <p:spPr>
            <a:xfrm>
              <a:off x="5301272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5" name="Google Shape;5895;p24"/>
            <p:cNvSpPr/>
            <p:nvPr/>
          </p:nvSpPr>
          <p:spPr>
            <a:xfrm>
              <a:off x="5774053" y="4906779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6" name="Google Shape;5896;p24"/>
            <p:cNvSpPr/>
            <p:nvPr/>
          </p:nvSpPr>
          <p:spPr>
            <a:xfrm>
              <a:off x="5983157" y="369849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7" name="Google Shape;5897;p24"/>
            <p:cNvSpPr/>
            <p:nvPr/>
          </p:nvSpPr>
          <p:spPr>
            <a:xfrm>
              <a:off x="6095749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8" name="Google Shape;5898;p24"/>
            <p:cNvSpPr/>
            <p:nvPr/>
          </p:nvSpPr>
          <p:spPr>
            <a:xfrm>
              <a:off x="7294608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9" name="Google Shape;5899;p24"/>
            <p:cNvSpPr/>
            <p:nvPr/>
          </p:nvSpPr>
          <p:spPr>
            <a:xfrm>
              <a:off x="7397207" y="3830329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0" name="Google Shape;5900;p24"/>
            <p:cNvSpPr/>
            <p:nvPr/>
          </p:nvSpPr>
          <p:spPr>
            <a:xfrm>
              <a:off x="7555681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1" name="Google Shape;5901;p24"/>
            <p:cNvSpPr/>
            <p:nvPr/>
          </p:nvSpPr>
          <p:spPr>
            <a:xfrm>
              <a:off x="6995993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2" name="Google Shape;5902;p24"/>
            <p:cNvSpPr/>
            <p:nvPr/>
          </p:nvSpPr>
          <p:spPr>
            <a:xfrm>
              <a:off x="5755370" y="273910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3" name="Google Shape;5903;p24"/>
            <p:cNvSpPr/>
            <p:nvPr/>
          </p:nvSpPr>
          <p:spPr>
            <a:xfrm>
              <a:off x="5139667" y="2556984"/>
              <a:ext cx="37226" cy="37542"/>
            </a:xfrm>
            <a:custGeom>
              <a:avLst/>
              <a:gdLst/>
              <a:ahLst/>
              <a:cxnLst/>
              <a:rect l="l" t="t" r="r" b="b"/>
              <a:pathLst>
                <a:path w="1058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1" y="1067"/>
                    <a:pt x="1057" y="830"/>
                    <a:pt x="1057" y="531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4" name="Google Shape;5904;p24"/>
            <p:cNvSpPr/>
            <p:nvPr/>
          </p:nvSpPr>
          <p:spPr>
            <a:xfrm>
              <a:off x="5232873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5" name="Google Shape;5905;p24"/>
            <p:cNvSpPr/>
            <p:nvPr/>
          </p:nvSpPr>
          <p:spPr>
            <a:xfrm>
              <a:off x="6669476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6" name="Google Shape;5906;p24"/>
            <p:cNvSpPr/>
            <p:nvPr/>
          </p:nvSpPr>
          <p:spPr>
            <a:xfrm>
              <a:off x="7135959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7" name="Google Shape;5907;p24"/>
            <p:cNvSpPr/>
            <p:nvPr/>
          </p:nvSpPr>
          <p:spPr>
            <a:xfrm>
              <a:off x="5232873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8" name="Google Shape;5908;p24"/>
            <p:cNvSpPr/>
            <p:nvPr/>
          </p:nvSpPr>
          <p:spPr>
            <a:xfrm>
              <a:off x="7275925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9" name="Google Shape;5909;p24"/>
            <p:cNvSpPr/>
            <p:nvPr/>
          </p:nvSpPr>
          <p:spPr>
            <a:xfrm>
              <a:off x="7611695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0" name="Google Shape;5910;p24"/>
            <p:cNvSpPr/>
            <p:nvPr/>
          </p:nvSpPr>
          <p:spPr>
            <a:xfrm>
              <a:off x="7751661" y="4315495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1" name="Google Shape;5911;p24"/>
            <p:cNvSpPr/>
            <p:nvPr/>
          </p:nvSpPr>
          <p:spPr>
            <a:xfrm>
              <a:off x="6423955" y="470411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26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2" name="Google Shape;5912;p24"/>
            <p:cNvSpPr/>
            <p:nvPr/>
          </p:nvSpPr>
          <p:spPr>
            <a:xfrm>
              <a:off x="5875738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3" name="Google Shape;5913;p24"/>
            <p:cNvSpPr/>
            <p:nvPr/>
          </p:nvSpPr>
          <p:spPr>
            <a:xfrm>
              <a:off x="5151314" y="4722973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8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8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4" name="Google Shape;5914;p24"/>
            <p:cNvSpPr/>
            <p:nvPr/>
          </p:nvSpPr>
          <p:spPr>
            <a:xfrm>
              <a:off x="7679356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5" name="Google Shape;5915;p24"/>
            <p:cNvSpPr/>
            <p:nvPr/>
          </p:nvSpPr>
          <p:spPr>
            <a:xfrm>
              <a:off x="5356548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09"/>
                    <a:pt x="1" y="1808"/>
                  </a:cubicBezTo>
                  <a:cubicBezTo>
                    <a:pt x="1" y="2806"/>
                    <a:pt x="800" y="3616"/>
                    <a:pt x="1787" y="3616"/>
                  </a:cubicBezTo>
                  <a:cubicBezTo>
                    <a:pt x="2775" y="3616"/>
                    <a:pt x="3579" y="2806"/>
                    <a:pt x="3579" y="1808"/>
                  </a:cubicBezTo>
                  <a:cubicBezTo>
                    <a:pt x="3579" y="809"/>
                    <a:pt x="2775" y="0"/>
                    <a:pt x="1787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6" name="Google Shape;5916;p24"/>
            <p:cNvSpPr/>
            <p:nvPr/>
          </p:nvSpPr>
          <p:spPr>
            <a:xfrm>
              <a:off x="6578523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7" name="Google Shape;5917;p24"/>
            <p:cNvSpPr/>
            <p:nvPr/>
          </p:nvSpPr>
          <p:spPr>
            <a:xfrm>
              <a:off x="6485318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8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8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0"/>
                    <a:pt x="17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8" name="Google Shape;5918;p24"/>
            <p:cNvSpPr/>
            <p:nvPr/>
          </p:nvSpPr>
          <p:spPr>
            <a:xfrm>
              <a:off x="5976120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9" name="Google Shape;5919;p24"/>
            <p:cNvSpPr/>
            <p:nvPr/>
          </p:nvSpPr>
          <p:spPr>
            <a:xfrm>
              <a:off x="5419423" y="38680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0" name="Google Shape;5920;p24"/>
            <p:cNvSpPr/>
            <p:nvPr/>
          </p:nvSpPr>
          <p:spPr>
            <a:xfrm>
              <a:off x="6921295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6"/>
                    <a:pt x="243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1" name="Google Shape;5921;p24"/>
            <p:cNvSpPr/>
            <p:nvPr/>
          </p:nvSpPr>
          <p:spPr>
            <a:xfrm>
              <a:off x="5438107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2" name="Google Shape;5922;p24"/>
            <p:cNvSpPr/>
            <p:nvPr/>
          </p:nvSpPr>
          <p:spPr>
            <a:xfrm>
              <a:off x="7173325" y="3382882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3" name="Google Shape;5923;p24"/>
            <p:cNvSpPr/>
            <p:nvPr/>
          </p:nvSpPr>
          <p:spPr>
            <a:xfrm>
              <a:off x="6837379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4" name="Google Shape;5924;p24"/>
            <p:cNvSpPr/>
            <p:nvPr/>
          </p:nvSpPr>
          <p:spPr>
            <a:xfrm>
              <a:off x="7434398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5" name="Google Shape;5925;p24"/>
            <p:cNvSpPr/>
            <p:nvPr/>
          </p:nvSpPr>
          <p:spPr>
            <a:xfrm>
              <a:off x="6958662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6" name="Google Shape;5926;p24"/>
            <p:cNvSpPr/>
            <p:nvPr/>
          </p:nvSpPr>
          <p:spPr>
            <a:xfrm>
              <a:off x="7751661" y="358533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7" name="Google Shape;5927;p24"/>
            <p:cNvSpPr/>
            <p:nvPr/>
          </p:nvSpPr>
          <p:spPr>
            <a:xfrm>
              <a:off x="6227975" y="30201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8" name="Google Shape;5928;p24"/>
            <p:cNvSpPr/>
            <p:nvPr/>
          </p:nvSpPr>
          <p:spPr>
            <a:xfrm>
              <a:off x="6077101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9" name="Google Shape;5929;p24"/>
            <p:cNvSpPr/>
            <p:nvPr/>
          </p:nvSpPr>
          <p:spPr>
            <a:xfrm>
              <a:off x="5536097" y="30389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0" name="Google Shape;5930;p24"/>
            <p:cNvSpPr/>
            <p:nvPr/>
          </p:nvSpPr>
          <p:spPr>
            <a:xfrm>
              <a:off x="7397207" y="4296636"/>
              <a:ext cx="37226" cy="37718"/>
            </a:xfrm>
            <a:custGeom>
              <a:avLst/>
              <a:gdLst/>
              <a:ahLst/>
              <a:cxnLst/>
              <a:rect l="l" t="t" r="r" b="b"/>
              <a:pathLst>
                <a:path w="1058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57" y="836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1" name="Google Shape;5931;p24"/>
            <p:cNvSpPr/>
            <p:nvPr/>
          </p:nvSpPr>
          <p:spPr>
            <a:xfrm>
              <a:off x="7705076" y="270138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2" name="Google Shape;5932;p24"/>
            <p:cNvSpPr/>
            <p:nvPr/>
          </p:nvSpPr>
          <p:spPr>
            <a:xfrm>
              <a:off x="7593012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3" name="Google Shape;5933;p24"/>
            <p:cNvSpPr/>
            <p:nvPr/>
          </p:nvSpPr>
          <p:spPr>
            <a:xfrm>
              <a:off x="6585525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4" name="Google Shape;5934;p24"/>
            <p:cNvSpPr/>
            <p:nvPr/>
          </p:nvSpPr>
          <p:spPr>
            <a:xfrm>
              <a:off x="6734744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5" name="Google Shape;5935;p24"/>
            <p:cNvSpPr/>
            <p:nvPr/>
          </p:nvSpPr>
          <p:spPr>
            <a:xfrm>
              <a:off x="6716272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6" name="Google Shape;5936;p24"/>
            <p:cNvSpPr/>
            <p:nvPr/>
          </p:nvSpPr>
          <p:spPr>
            <a:xfrm>
              <a:off x="6466670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7" name="Google Shape;5937;p24"/>
            <p:cNvSpPr/>
            <p:nvPr/>
          </p:nvSpPr>
          <p:spPr>
            <a:xfrm>
              <a:off x="7518525" y="406107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8" name="Google Shape;5938;p24"/>
            <p:cNvSpPr/>
            <p:nvPr/>
          </p:nvSpPr>
          <p:spPr>
            <a:xfrm>
              <a:off x="5920106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9" name="Google Shape;5939;p24"/>
            <p:cNvSpPr/>
            <p:nvPr/>
          </p:nvSpPr>
          <p:spPr>
            <a:xfrm>
              <a:off x="7257242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0" name="Google Shape;5940;p24"/>
            <p:cNvSpPr/>
            <p:nvPr/>
          </p:nvSpPr>
          <p:spPr>
            <a:xfrm>
              <a:off x="6604208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1" name="Google Shape;5941;p24"/>
            <p:cNvSpPr/>
            <p:nvPr/>
          </p:nvSpPr>
          <p:spPr>
            <a:xfrm>
              <a:off x="5232873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2" name="Google Shape;5942;p24"/>
            <p:cNvSpPr/>
            <p:nvPr/>
          </p:nvSpPr>
          <p:spPr>
            <a:xfrm>
              <a:off x="6265306" y="27202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3" name="Google Shape;5943;p24"/>
            <p:cNvSpPr/>
            <p:nvPr/>
          </p:nvSpPr>
          <p:spPr>
            <a:xfrm>
              <a:off x="7135959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4" name="Google Shape;5944;p24"/>
            <p:cNvSpPr/>
            <p:nvPr/>
          </p:nvSpPr>
          <p:spPr>
            <a:xfrm>
              <a:off x="6227975" y="4296636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5" name="Google Shape;5945;p24"/>
            <p:cNvSpPr/>
            <p:nvPr/>
          </p:nvSpPr>
          <p:spPr>
            <a:xfrm>
              <a:off x="5419423" y="412708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6" name="Google Shape;5946;p24"/>
            <p:cNvSpPr/>
            <p:nvPr/>
          </p:nvSpPr>
          <p:spPr>
            <a:xfrm>
              <a:off x="5652770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7" name="Google Shape;5947;p24"/>
            <p:cNvSpPr/>
            <p:nvPr/>
          </p:nvSpPr>
          <p:spPr>
            <a:xfrm>
              <a:off x="5121019" y="356647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8" name="Google Shape;5948;p24"/>
            <p:cNvSpPr/>
            <p:nvPr/>
          </p:nvSpPr>
          <p:spPr>
            <a:xfrm>
              <a:off x="6818872" y="31096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9" name="Google Shape;5949;p24"/>
            <p:cNvSpPr/>
            <p:nvPr/>
          </p:nvSpPr>
          <p:spPr>
            <a:xfrm>
              <a:off x="7047398" y="2556984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0" name="Google Shape;5950;p24"/>
            <p:cNvSpPr/>
            <p:nvPr/>
          </p:nvSpPr>
          <p:spPr>
            <a:xfrm>
              <a:off x="6548193" y="268252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1" name="Google Shape;5951;p24"/>
            <p:cNvSpPr/>
            <p:nvPr/>
          </p:nvSpPr>
          <p:spPr>
            <a:xfrm>
              <a:off x="5864091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2" name="Google Shape;5952;p24"/>
            <p:cNvSpPr/>
            <p:nvPr/>
          </p:nvSpPr>
          <p:spPr>
            <a:xfrm>
              <a:off x="6179701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3" name="Google Shape;5953;p24"/>
            <p:cNvSpPr/>
            <p:nvPr/>
          </p:nvSpPr>
          <p:spPr>
            <a:xfrm>
              <a:off x="3158928" y="-1820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4" name="Google Shape;5954;p24"/>
            <p:cNvSpPr/>
            <p:nvPr/>
          </p:nvSpPr>
          <p:spPr>
            <a:xfrm>
              <a:off x="3870932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5" name="Google Shape;5955;p24"/>
            <p:cNvSpPr/>
            <p:nvPr/>
          </p:nvSpPr>
          <p:spPr>
            <a:xfrm>
              <a:off x="45611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6" name="Google Shape;5956;p24"/>
            <p:cNvSpPr/>
            <p:nvPr/>
          </p:nvSpPr>
          <p:spPr>
            <a:xfrm>
              <a:off x="2872698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7" name="Google Shape;5957;p24"/>
            <p:cNvSpPr/>
            <p:nvPr/>
          </p:nvSpPr>
          <p:spPr>
            <a:xfrm>
              <a:off x="417880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8" name="Google Shape;5958;p24"/>
            <p:cNvSpPr/>
            <p:nvPr/>
          </p:nvSpPr>
          <p:spPr>
            <a:xfrm>
              <a:off x="2993981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9" name="Google Shape;5959;p24"/>
            <p:cNvSpPr/>
            <p:nvPr/>
          </p:nvSpPr>
          <p:spPr>
            <a:xfrm>
              <a:off x="2676893" y="242180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0" name="Google Shape;5960;p24"/>
            <p:cNvSpPr/>
            <p:nvPr/>
          </p:nvSpPr>
          <p:spPr>
            <a:xfrm>
              <a:off x="4141434" y="141378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1" name="Google Shape;5961;p24"/>
            <p:cNvSpPr/>
            <p:nvPr/>
          </p:nvSpPr>
          <p:spPr>
            <a:xfrm>
              <a:off x="3587868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3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2" name="Google Shape;5962;p24"/>
            <p:cNvSpPr/>
            <p:nvPr/>
          </p:nvSpPr>
          <p:spPr>
            <a:xfrm>
              <a:off x="4533219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3" name="Google Shape;5963;p24"/>
            <p:cNvSpPr/>
            <p:nvPr/>
          </p:nvSpPr>
          <p:spPr>
            <a:xfrm>
              <a:off x="3503917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4" name="Google Shape;5964;p24"/>
            <p:cNvSpPr/>
            <p:nvPr/>
          </p:nvSpPr>
          <p:spPr>
            <a:xfrm>
              <a:off x="3278557" y="192259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5" name="Google Shape;5965;p24"/>
            <p:cNvSpPr/>
            <p:nvPr/>
          </p:nvSpPr>
          <p:spPr>
            <a:xfrm>
              <a:off x="2816859" y="94748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6" name="Google Shape;5966;p24"/>
            <p:cNvSpPr/>
            <p:nvPr/>
          </p:nvSpPr>
          <p:spPr>
            <a:xfrm>
              <a:off x="2816859" y="15550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7" name="Google Shape;5967;p24"/>
            <p:cNvSpPr/>
            <p:nvPr/>
          </p:nvSpPr>
          <p:spPr>
            <a:xfrm>
              <a:off x="479446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8" name="Google Shape;5968;p24"/>
            <p:cNvSpPr/>
            <p:nvPr/>
          </p:nvSpPr>
          <p:spPr>
            <a:xfrm>
              <a:off x="2718869" y="21816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9" name="Google Shape;5969;p24"/>
            <p:cNvSpPr/>
            <p:nvPr/>
          </p:nvSpPr>
          <p:spPr>
            <a:xfrm>
              <a:off x="4617170" y="61301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0" name="Google Shape;5970;p24"/>
            <p:cNvSpPr/>
            <p:nvPr/>
          </p:nvSpPr>
          <p:spPr>
            <a:xfrm>
              <a:off x="4355922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1" name="Google Shape;5971;p24"/>
            <p:cNvSpPr/>
            <p:nvPr/>
          </p:nvSpPr>
          <p:spPr>
            <a:xfrm>
              <a:off x="4287698" y="1979000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7" y="836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2" name="Google Shape;5972;p24"/>
            <p:cNvSpPr/>
            <p:nvPr/>
          </p:nvSpPr>
          <p:spPr>
            <a:xfrm>
              <a:off x="4934433" y="212505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3" name="Google Shape;5973;p24"/>
            <p:cNvSpPr/>
            <p:nvPr/>
          </p:nvSpPr>
          <p:spPr>
            <a:xfrm>
              <a:off x="4020151" y="173882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4" name="Google Shape;5974;p24"/>
            <p:cNvSpPr/>
            <p:nvPr/>
          </p:nvSpPr>
          <p:spPr>
            <a:xfrm>
              <a:off x="3805663" y="237004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5" name="Google Shape;5975;p24"/>
            <p:cNvSpPr/>
            <p:nvPr/>
          </p:nvSpPr>
          <p:spPr>
            <a:xfrm>
              <a:off x="4906356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6" name="Google Shape;5976;p24"/>
            <p:cNvSpPr/>
            <p:nvPr/>
          </p:nvSpPr>
          <p:spPr>
            <a:xfrm>
              <a:off x="241564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7" name="Google Shape;5977;p24"/>
            <p:cNvSpPr/>
            <p:nvPr/>
          </p:nvSpPr>
          <p:spPr>
            <a:xfrm>
              <a:off x="362523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8" name="Google Shape;5978;p24"/>
            <p:cNvSpPr/>
            <p:nvPr/>
          </p:nvSpPr>
          <p:spPr>
            <a:xfrm>
              <a:off x="307480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6"/>
                    <a:pt x="242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9" name="Google Shape;5979;p24"/>
            <p:cNvSpPr/>
            <p:nvPr/>
          </p:nvSpPr>
          <p:spPr>
            <a:xfrm>
              <a:off x="3606551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0" name="Google Shape;5980;p24"/>
            <p:cNvSpPr/>
            <p:nvPr/>
          </p:nvSpPr>
          <p:spPr>
            <a:xfrm>
              <a:off x="3102913" y="676627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6" y="0"/>
                    <a:pt x="0" y="237"/>
                    <a:pt x="0" y="536"/>
                  </a:cubicBezTo>
                  <a:cubicBezTo>
                    <a:pt x="0" y="830"/>
                    <a:pt x="236" y="1067"/>
                    <a:pt x="531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1" name="Google Shape;5981;p24"/>
            <p:cNvSpPr/>
            <p:nvPr/>
          </p:nvSpPr>
          <p:spPr>
            <a:xfrm>
              <a:off x="3217898" y="223820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2" name="Google Shape;5982;p24"/>
            <p:cNvSpPr/>
            <p:nvPr/>
          </p:nvSpPr>
          <p:spPr>
            <a:xfrm>
              <a:off x="2322264" y="131966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3" name="Google Shape;5983;p24"/>
            <p:cNvSpPr/>
            <p:nvPr/>
          </p:nvSpPr>
          <p:spPr>
            <a:xfrm>
              <a:off x="3503917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4" name="Google Shape;5984;p24"/>
            <p:cNvSpPr/>
            <p:nvPr/>
          </p:nvSpPr>
          <p:spPr>
            <a:xfrm>
              <a:off x="4719770" y="1941458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5" name="Google Shape;5985;p24"/>
            <p:cNvSpPr/>
            <p:nvPr/>
          </p:nvSpPr>
          <p:spPr>
            <a:xfrm>
              <a:off x="2502728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6" name="Google Shape;5986;p24"/>
            <p:cNvSpPr/>
            <p:nvPr/>
          </p:nvSpPr>
          <p:spPr>
            <a:xfrm>
              <a:off x="2975333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7" name="Google Shape;5987;p24"/>
            <p:cNvSpPr/>
            <p:nvPr/>
          </p:nvSpPr>
          <p:spPr>
            <a:xfrm>
              <a:off x="3184437" y="87204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8" name="Google Shape;5988;p24"/>
            <p:cNvSpPr/>
            <p:nvPr/>
          </p:nvSpPr>
          <p:spPr>
            <a:xfrm>
              <a:off x="3297205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9" name="Google Shape;5989;p24"/>
            <p:cNvSpPr/>
            <p:nvPr/>
          </p:nvSpPr>
          <p:spPr>
            <a:xfrm>
              <a:off x="4598487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0" name="Google Shape;5990;p24"/>
            <p:cNvSpPr/>
            <p:nvPr/>
          </p:nvSpPr>
          <p:spPr>
            <a:xfrm>
              <a:off x="4757136" y="3208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1" name="Google Shape;5991;p24"/>
            <p:cNvSpPr/>
            <p:nvPr/>
          </p:nvSpPr>
          <p:spPr>
            <a:xfrm>
              <a:off x="419744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2" name="Google Shape;5992;p24"/>
            <p:cNvSpPr/>
            <p:nvPr/>
          </p:nvSpPr>
          <p:spPr>
            <a:xfrm>
              <a:off x="2434328" y="4904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3" name="Google Shape;5993;p24"/>
            <p:cNvSpPr/>
            <p:nvPr/>
          </p:nvSpPr>
          <p:spPr>
            <a:xfrm>
              <a:off x="3870932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4" name="Google Shape;5994;p24"/>
            <p:cNvSpPr/>
            <p:nvPr/>
          </p:nvSpPr>
          <p:spPr>
            <a:xfrm>
              <a:off x="4337414" y="1215943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5" name="Google Shape;5995;p24"/>
            <p:cNvSpPr/>
            <p:nvPr/>
          </p:nvSpPr>
          <p:spPr>
            <a:xfrm>
              <a:off x="2434328" y="229461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6" name="Google Shape;5996;p24"/>
            <p:cNvSpPr/>
            <p:nvPr/>
          </p:nvSpPr>
          <p:spPr>
            <a:xfrm>
              <a:off x="4477204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2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7" name="Google Shape;5997;p24"/>
            <p:cNvSpPr/>
            <p:nvPr/>
          </p:nvSpPr>
          <p:spPr>
            <a:xfrm>
              <a:off x="4813151" y="53757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8" name="Google Shape;5998;p24"/>
            <p:cNvSpPr/>
            <p:nvPr/>
          </p:nvSpPr>
          <p:spPr>
            <a:xfrm>
              <a:off x="4953117" y="1489225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26" y="1067"/>
                  </a:cubicBezTo>
                  <a:cubicBezTo>
                    <a:pt x="820" y="1067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9" name="Google Shape;5999;p24"/>
            <p:cNvSpPr/>
            <p:nvPr/>
          </p:nvSpPr>
          <p:spPr>
            <a:xfrm>
              <a:off x="3625235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2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0" name="Google Shape;6000;p24"/>
            <p:cNvSpPr/>
            <p:nvPr/>
          </p:nvSpPr>
          <p:spPr>
            <a:xfrm>
              <a:off x="4122751" y="240294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1" name="Google Shape;6001;p24"/>
            <p:cNvSpPr/>
            <p:nvPr/>
          </p:nvSpPr>
          <p:spPr>
            <a:xfrm>
              <a:off x="3077193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2" name="Google Shape;6002;p24"/>
            <p:cNvSpPr/>
            <p:nvPr/>
          </p:nvSpPr>
          <p:spPr>
            <a:xfrm>
              <a:off x="2352593" y="1896527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3" name="Google Shape;6003;p24"/>
            <p:cNvSpPr/>
            <p:nvPr/>
          </p:nvSpPr>
          <p:spPr>
            <a:xfrm>
              <a:off x="4880636" y="82916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4" name="Google Shape;6004;p24"/>
            <p:cNvSpPr/>
            <p:nvPr/>
          </p:nvSpPr>
          <p:spPr>
            <a:xfrm>
              <a:off x="4134432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5" name="Google Shape;6005;p24"/>
            <p:cNvSpPr/>
            <p:nvPr/>
          </p:nvSpPr>
          <p:spPr>
            <a:xfrm>
              <a:off x="2557827" y="63187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6" name="Google Shape;6006;p24"/>
            <p:cNvSpPr/>
            <p:nvPr/>
          </p:nvSpPr>
          <p:spPr>
            <a:xfrm>
              <a:off x="3779978" y="2016719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7" name="Google Shape;6007;p24"/>
            <p:cNvSpPr/>
            <p:nvPr/>
          </p:nvSpPr>
          <p:spPr>
            <a:xfrm>
              <a:off x="3686597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8" name="Google Shape;6008;p24"/>
            <p:cNvSpPr/>
            <p:nvPr/>
          </p:nvSpPr>
          <p:spPr>
            <a:xfrm>
              <a:off x="31774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0"/>
                    <a:pt x="242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9" name="Google Shape;6009;p24"/>
            <p:cNvSpPr/>
            <p:nvPr/>
          </p:nvSpPr>
          <p:spPr>
            <a:xfrm>
              <a:off x="2620879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0" name="Google Shape;6010;p24"/>
            <p:cNvSpPr/>
            <p:nvPr/>
          </p:nvSpPr>
          <p:spPr>
            <a:xfrm>
              <a:off x="4122751" y="216277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1" name="Google Shape;6011;p24"/>
            <p:cNvSpPr/>
            <p:nvPr/>
          </p:nvSpPr>
          <p:spPr>
            <a:xfrm>
              <a:off x="2639562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2" name="Google Shape;6012;p24"/>
            <p:cNvSpPr/>
            <p:nvPr/>
          </p:nvSpPr>
          <p:spPr>
            <a:xfrm>
              <a:off x="3374119" y="242180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3" name="Google Shape;6013;p24"/>
            <p:cNvSpPr/>
            <p:nvPr/>
          </p:nvSpPr>
          <p:spPr>
            <a:xfrm>
              <a:off x="4374605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4" name="Google Shape;6014;p24"/>
            <p:cNvSpPr/>
            <p:nvPr/>
          </p:nvSpPr>
          <p:spPr>
            <a:xfrm>
              <a:off x="4038834" y="101986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5" name="Google Shape;6015;p24"/>
            <p:cNvSpPr/>
            <p:nvPr/>
          </p:nvSpPr>
          <p:spPr>
            <a:xfrm>
              <a:off x="4635853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1"/>
                  </a:cubicBezTo>
                  <a:cubicBezTo>
                    <a:pt x="1062" y="236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6" name="Google Shape;6016;p24"/>
            <p:cNvSpPr/>
            <p:nvPr/>
          </p:nvSpPr>
          <p:spPr>
            <a:xfrm>
              <a:off x="4953117" y="759066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26" y="1068"/>
                  </a:cubicBezTo>
                  <a:cubicBezTo>
                    <a:pt x="820" y="1068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7" name="Google Shape;6017;p24"/>
            <p:cNvSpPr/>
            <p:nvPr/>
          </p:nvSpPr>
          <p:spPr>
            <a:xfrm>
              <a:off x="3429430" y="1936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8" name="Google Shape;6018;p24"/>
            <p:cNvSpPr/>
            <p:nvPr/>
          </p:nvSpPr>
          <p:spPr>
            <a:xfrm>
              <a:off x="2737552" y="21253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9" name="Google Shape;6019;p24"/>
            <p:cNvSpPr/>
            <p:nvPr/>
          </p:nvSpPr>
          <p:spPr>
            <a:xfrm>
              <a:off x="4598487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0" name="Google Shape;6020;p24"/>
            <p:cNvSpPr/>
            <p:nvPr/>
          </p:nvSpPr>
          <p:spPr>
            <a:xfrm>
              <a:off x="479446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1" name="Google Shape;6021;p24"/>
            <p:cNvSpPr/>
            <p:nvPr/>
          </p:nvSpPr>
          <p:spPr>
            <a:xfrm>
              <a:off x="3787015" y="163045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6" y="831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2" name="Google Shape;6022;p24"/>
            <p:cNvSpPr/>
            <p:nvPr/>
          </p:nvSpPr>
          <p:spPr>
            <a:xfrm>
              <a:off x="3936200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3" name="Google Shape;6023;p24"/>
            <p:cNvSpPr/>
            <p:nvPr/>
          </p:nvSpPr>
          <p:spPr>
            <a:xfrm>
              <a:off x="3917552" y="57529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4" name="Google Shape;6024;p24"/>
            <p:cNvSpPr/>
            <p:nvPr/>
          </p:nvSpPr>
          <p:spPr>
            <a:xfrm>
              <a:off x="3667914" y="33973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5" name="Google Shape;6025;p24"/>
            <p:cNvSpPr/>
            <p:nvPr/>
          </p:nvSpPr>
          <p:spPr>
            <a:xfrm>
              <a:off x="4719770" y="123480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6" name="Google Shape;6026;p24"/>
            <p:cNvSpPr/>
            <p:nvPr/>
          </p:nvSpPr>
          <p:spPr>
            <a:xfrm>
              <a:off x="3121561" y="161159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7" name="Google Shape;6027;p24"/>
            <p:cNvSpPr/>
            <p:nvPr/>
          </p:nvSpPr>
          <p:spPr>
            <a:xfrm>
              <a:off x="4421366" y="24406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8" name="Google Shape;6028;p24"/>
            <p:cNvSpPr/>
            <p:nvPr/>
          </p:nvSpPr>
          <p:spPr>
            <a:xfrm>
              <a:off x="2956649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9" name="Google Shape;6029;p24"/>
            <p:cNvSpPr/>
            <p:nvPr/>
          </p:nvSpPr>
          <p:spPr>
            <a:xfrm>
              <a:off x="4458732" y="179540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0" name="Google Shape;6030;p24"/>
            <p:cNvSpPr/>
            <p:nvPr/>
          </p:nvSpPr>
          <p:spPr>
            <a:xfrm>
              <a:off x="3805663" y="1281950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1" name="Google Shape;6031;p24"/>
            <p:cNvSpPr/>
            <p:nvPr/>
          </p:nvSpPr>
          <p:spPr>
            <a:xfrm>
              <a:off x="2434328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2" name="Google Shape;6032;p24"/>
            <p:cNvSpPr/>
            <p:nvPr/>
          </p:nvSpPr>
          <p:spPr>
            <a:xfrm>
              <a:off x="4337414" y="1573880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3" name="Google Shape;6033;p24"/>
            <p:cNvSpPr/>
            <p:nvPr/>
          </p:nvSpPr>
          <p:spPr>
            <a:xfrm>
              <a:off x="4990272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4" name="Google Shape;6034;p24"/>
            <p:cNvSpPr/>
            <p:nvPr/>
          </p:nvSpPr>
          <p:spPr>
            <a:xfrm>
              <a:off x="3429430" y="147036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26" y="1067"/>
                  </a:cubicBezTo>
                  <a:cubicBezTo>
                    <a:pt x="820" y="1067"/>
                    <a:pt x="1056" y="830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5" name="Google Shape;6035;p24"/>
            <p:cNvSpPr/>
            <p:nvPr/>
          </p:nvSpPr>
          <p:spPr>
            <a:xfrm>
              <a:off x="2620879" y="130080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6" name="Google Shape;6036;p24"/>
            <p:cNvSpPr/>
            <p:nvPr/>
          </p:nvSpPr>
          <p:spPr>
            <a:xfrm>
              <a:off x="2854015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7" name="Google Shape;6037;p24"/>
            <p:cNvSpPr/>
            <p:nvPr/>
          </p:nvSpPr>
          <p:spPr>
            <a:xfrm>
              <a:off x="2322264" y="74020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8" name="Google Shape;6038;p24"/>
            <p:cNvSpPr/>
            <p:nvPr/>
          </p:nvSpPr>
          <p:spPr>
            <a:xfrm>
              <a:off x="4020151" y="28315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9" name="Google Shape;6039;p24"/>
            <p:cNvSpPr/>
            <p:nvPr/>
          </p:nvSpPr>
          <p:spPr>
            <a:xfrm>
              <a:off x="3381156" y="7213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0" name="Google Shape;6040;p24"/>
            <p:cNvSpPr/>
            <p:nvPr/>
          </p:nvSpPr>
          <p:spPr>
            <a:xfrm>
              <a:off x="2521411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1" name="Google Shape;6041;p24"/>
            <p:cNvSpPr/>
            <p:nvPr/>
          </p:nvSpPr>
          <p:spPr>
            <a:xfrm>
              <a:off x="3158928" y="280806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2" name="Google Shape;6042;p24"/>
            <p:cNvSpPr/>
            <p:nvPr/>
          </p:nvSpPr>
          <p:spPr>
            <a:xfrm>
              <a:off x="3870932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3" name="Google Shape;6043;p24"/>
            <p:cNvSpPr/>
            <p:nvPr/>
          </p:nvSpPr>
          <p:spPr>
            <a:xfrm>
              <a:off x="3917552" y="259449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4" name="Google Shape;6044;p24"/>
            <p:cNvSpPr/>
            <p:nvPr/>
          </p:nvSpPr>
          <p:spPr>
            <a:xfrm>
              <a:off x="45611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5" name="Google Shape;6045;p24"/>
            <p:cNvSpPr/>
            <p:nvPr/>
          </p:nvSpPr>
          <p:spPr>
            <a:xfrm>
              <a:off x="4738453" y="257563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6" name="Google Shape;6046;p24"/>
            <p:cNvSpPr/>
            <p:nvPr/>
          </p:nvSpPr>
          <p:spPr>
            <a:xfrm>
              <a:off x="2872698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7" name="Google Shape;6047;p24"/>
            <p:cNvSpPr/>
            <p:nvPr/>
          </p:nvSpPr>
          <p:spPr>
            <a:xfrm>
              <a:off x="417880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8" name="Google Shape;6048;p24"/>
            <p:cNvSpPr/>
            <p:nvPr/>
          </p:nvSpPr>
          <p:spPr>
            <a:xfrm>
              <a:off x="2993981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9" name="Google Shape;6049;p24"/>
            <p:cNvSpPr/>
            <p:nvPr/>
          </p:nvSpPr>
          <p:spPr>
            <a:xfrm>
              <a:off x="4141434" y="424023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0" name="Google Shape;6050;p24"/>
            <p:cNvSpPr/>
            <p:nvPr/>
          </p:nvSpPr>
          <p:spPr>
            <a:xfrm>
              <a:off x="3587868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1" name="Google Shape;6051;p24"/>
            <p:cNvSpPr/>
            <p:nvPr/>
          </p:nvSpPr>
          <p:spPr>
            <a:xfrm>
              <a:off x="4533219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2" name="Google Shape;6052;p24"/>
            <p:cNvSpPr/>
            <p:nvPr/>
          </p:nvSpPr>
          <p:spPr>
            <a:xfrm>
              <a:off x="3503917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3" name="Google Shape;6053;p24"/>
            <p:cNvSpPr/>
            <p:nvPr/>
          </p:nvSpPr>
          <p:spPr>
            <a:xfrm>
              <a:off x="3278557" y="474886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4" name="Google Shape;6054;p24"/>
            <p:cNvSpPr/>
            <p:nvPr/>
          </p:nvSpPr>
          <p:spPr>
            <a:xfrm>
              <a:off x="2816859" y="377375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5" name="Google Shape;6055;p24"/>
            <p:cNvSpPr/>
            <p:nvPr/>
          </p:nvSpPr>
          <p:spPr>
            <a:xfrm>
              <a:off x="2816859" y="4381467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6" name="Google Shape;6056;p24"/>
            <p:cNvSpPr/>
            <p:nvPr/>
          </p:nvSpPr>
          <p:spPr>
            <a:xfrm>
              <a:off x="479446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1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7" name="Google Shape;6057;p24"/>
            <p:cNvSpPr/>
            <p:nvPr/>
          </p:nvSpPr>
          <p:spPr>
            <a:xfrm>
              <a:off x="2718869" y="50079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8" name="Google Shape;6058;p24"/>
            <p:cNvSpPr/>
            <p:nvPr/>
          </p:nvSpPr>
          <p:spPr>
            <a:xfrm>
              <a:off x="4617170" y="34392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9" name="Google Shape;6059;p24"/>
            <p:cNvSpPr/>
            <p:nvPr/>
          </p:nvSpPr>
          <p:spPr>
            <a:xfrm>
              <a:off x="4355922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42"/>
                    <a:pt x="0" y="536"/>
                  </a:cubicBezTo>
                  <a:cubicBezTo>
                    <a:pt x="0" y="831"/>
                    <a:pt x="242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0" name="Google Shape;6060;p24"/>
            <p:cNvSpPr/>
            <p:nvPr/>
          </p:nvSpPr>
          <p:spPr>
            <a:xfrm>
              <a:off x="4287698" y="480544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1" name="Google Shape;6061;p24"/>
            <p:cNvSpPr/>
            <p:nvPr/>
          </p:nvSpPr>
          <p:spPr>
            <a:xfrm>
              <a:off x="4934433" y="495149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7"/>
                  </a:cubicBezTo>
                  <a:cubicBezTo>
                    <a:pt x="1057" y="237"/>
                    <a:pt x="821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2" name="Google Shape;6062;p24"/>
            <p:cNvSpPr/>
            <p:nvPr/>
          </p:nvSpPr>
          <p:spPr>
            <a:xfrm>
              <a:off x="4020151" y="4565274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3" name="Google Shape;6063;p24"/>
            <p:cNvSpPr/>
            <p:nvPr/>
          </p:nvSpPr>
          <p:spPr>
            <a:xfrm>
              <a:off x="4906356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4" name="Google Shape;6064;p24"/>
            <p:cNvSpPr/>
            <p:nvPr/>
          </p:nvSpPr>
          <p:spPr>
            <a:xfrm>
              <a:off x="241564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5" name="Google Shape;6065;p24"/>
            <p:cNvSpPr/>
            <p:nvPr/>
          </p:nvSpPr>
          <p:spPr>
            <a:xfrm>
              <a:off x="273755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6" name="Google Shape;6066;p24"/>
            <p:cNvSpPr/>
            <p:nvPr/>
          </p:nvSpPr>
          <p:spPr>
            <a:xfrm>
              <a:off x="362523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7" name="Google Shape;6067;p24"/>
            <p:cNvSpPr/>
            <p:nvPr/>
          </p:nvSpPr>
          <p:spPr>
            <a:xfrm>
              <a:off x="307480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3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8" name="Google Shape;6068;p24"/>
            <p:cNvSpPr/>
            <p:nvPr/>
          </p:nvSpPr>
          <p:spPr>
            <a:xfrm>
              <a:off x="3606551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9" name="Google Shape;6069;p24"/>
            <p:cNvSpPr/>
            <p:nvPr/>
          </p:nvSpPr>
          <p:spPr>
            <a:xfrm>
              <a:off x="3102913" y="350286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6" y="1"/>
                    <a:pt x="0" y="243"/>
                    <a:pt x="0" y="537"/>
                  </a:cubicBezTo>
                  <a:cubicBezTo>
                    <a:pt x="0" y="836"/>
                    <a:pt x="236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0" name="Google Shape;6070;p24"/>
            <p:cNvSpPr/>
            <p:nvPr/>
          </p:nvSpPr>
          <p:spPr>
            <a:xfrm>
              <a:off x="3217898" y="50644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1" name="Google Shape;6071;p24"/>
            <p:cNvSpPr/>
            <p:nvPr/>
          </p:nvSpPr>
          <p:spPr>
            <a:xfrm>
              <a:off x="2322264" y="41459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2" name="Google Shape;6072;p24"/>
            <p:cNvSpPr/>
            <p:nvPr/>
          </p:nvSpPr>
          <p:spPr>
            <a:xfrm>
              <a:off x="3503917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3" name="Google Shape;6073;p24"/>
            <p:cNvSpPr/>
            <p:nvPr/>
          </p:nvSpPr>
          <p:spPr>
            <a:xfrm>
              <a:off x="4719770" y="4767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4" name="Google Shape;6074;p24"/>
            <p:cNvSpPr/>
            <p:nvPr/>
          </p:nvSpPr>
          <p:spPr>
            <a:xfrm>
              <a:off x="2502728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5" name="Google Shape;6075;p24"/>
            <p:cNvSpPr/>
            <p:nvPr/>
          </p:nvSpPr>
          <p:spPr>
            <a:xfrm>
              <a:off x="2975333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6" name="Google Shape;6076;p24"/>
            <p:cNvSpPr/>
            <p:nvPr/>
          </p:nvSpPr>
          <p:spPr>
            <a:xfrm>
              <a:off x="3184437" y="369849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7" name="Google Shape;6077;p24"/>
            <p:cNvSpPr/>
            <p:nvPr/>
          </p:nvSpPr>
          <p:spPr>
            <a:xfrm>
              <a:off x="3297205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8" name="Google Shape;6078;p24"/>
            <p:cNvSpPr/>
            <p:nvPr/>
          </p:nvSpPr>
          <p:spPr>
            <a:xfrm>
              <a:off x="4495888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9" name="Google Shape;6079;p24"/>
            <p:cNvSpPr/>
            <p:nvPr/>
          </p:nvSpPr>
          <p:spPr>
            <a:xfrm>
              <a:off x="4598487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0" name="Google Shape;6080;p24"/>
            <p:cNvSpPr/>
            <p:nvPr/>
          </p:nvSpPr>
          <p:spPr>
            <a:xfrm>
              <a:off x="4757136" y="31473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1" name="Google Shape;6081;p24"/>
            <p:cNvSpPr/>
            <p:nvPr/>
          </p:nvSpPr>
          <p:spPr>
            <a:xfrm>
              <a:off x="419744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62" y="836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2" name="Google Shape;6082;p24"/>
            <p:cNvSpPr/>
            <p:nvPr/>
          </p:nvSpPr>
          <p:spPr>
            <a:xfrm>
              <a:off x="2956649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3" name="Google Shape;6083;p24"/>
            <p:cNvSpPr/>
            <p:nvPr/>
          </p:nvSpPr>
          <p:spPr>
            <a:xfrm>
              <a:off x="2340947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4" name="Google Shape;6084;p24"/>
            <p:cNvSpPr/>
            <p:nvPr/>
          </p:nvSpPr>
          <p:spPr>
            <a:xfrm>
              <a:off x="2434328" y="3316875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5" name="Google Shape;6085;p24"/>
            <p:cNvSpPr/>
            <p:nvPr/>
          </p:nvSpPr>
          <p:spPr>
            <a:xfrm>
              <a:off x="3870932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6" name="Google Shape;6086;p24"/>
            <p:cNvSpPr/>
            <p:nvPr/>
          </p:nvSpPr>
          <p:spPr>
            <a:xfrm>
              <a:off x="4337414" y="4042389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57" y="831"/>
                    <a:pt x="1057" y="531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7" name="Google Shape;6087;p24"/>
            <p:cNvSpPr/>
            <p:nvPr/>
          </p:nvSpPr>
          <p:spPr>
            <a:xfrm>
              <a:off x="2434328" y="512105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8" name="Google Shape;6088;p24"/>
            <p:cNvSpPr/>
            <p:nvPr/>
          </p:nvSpPr>
          <p:spPr>
            <a:xfrm>
              <a:off x="4477204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9" name="Google Shape;6089;p24"/>
            <p:cNvSpPr/>
            <p:nvPr/>
          </p:nvSpPr>
          <p:spPr>
            <a:xfrm>
              <a:off x="4813151" y="336402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0" name="Google Shape;6090;p24"/>
            <p:cNvSpPr/>
            <p:nvPr/>
          </p:nvSpPr>
          <p:spPr>
            <a:xfrm>
              <a:off x="4953117" y="4315495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1" name="Google Shape;6091;p24"/>
            <p:cNvSpPr/>
            <p:nvPr/>
          </p:nvSpPr>
          <p:spPr>
            <a:xfrm>
              <a:off x="3625235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2" name="Google Shape;6092;p24"/>
            <p:cNvSpPr/>
            <p:nvPr/>
          </p:nvSpPr>
          <p:spPr>
            <a:xfrm>
              <a:off x="3077193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93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3" name="Google Shape;6093;p24"/>
            <p:cNvSpPr/>
            <p:nvPr/>
          </p:nvSpPr>
          <p:spPr>
            <a:xfrm>
              <a:off x="2352593" y="4722973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4" name="Google Shape;6094;p24"/>
            <p:cNvSpPr/>
            <p:nvPr/>
          </p:nvSpPr>
          <p:spPr>
            <a:xfrm>
              <a:off x="4880636" y="2909362"/>
              <a:ext cx="126138" cy="127264"/>
            </a:xfrm>
            <a:custGeom>
              <a:avLst/>
              <a:gdLst/>
              <a:ahLst/>
              <a:cxnLst/>
              <a:rect l="l" t="t" r="r" b="b"/>
              <a:pathLst>
                <a:path w="3585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85" y="2807"/>
                    <a:pt x="3585" y="1808"/>
                  </a:cubicBezTo>
                  <a:cubicBezTo>
                    <a:pt x="3585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5" name="Google Shape;6095;p24"/>
            <p:cNvSpPr/>
            <p:nvPr/>
          </p:nvSpPr>
          <p:spPr>
            <a:xfrm>
              <a:off x="4134432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92" y="1"/>
                  </a:moveTo>
                  <a:cubicBezTo>
                    <a:pt x="804" y="1"/>
                    <a:pt x="0" y="810"/>
                    <a:pt x="0" y="1808"/>
                  </a:cubicBezTo>
                  <a:cubicBezTo>
                    <a:pt x="0" y="2807"/>
                    <a:pt x="804" y="3616"/>
                    <a:pt x="1792" y="3616"/>
                  </a:cubicBezTo>
                  <a:cubicBezTo>
                    <a:pt x="2780" y="3616"/>
                    <a:pt x="3579" y="2807"/>
                    <a:pt x="3579" y="1808"/>
                  </a:cubicBezTo>
                  <a:cubicBezTo>
                    <a:pt x="3579" y="810"/>
                    <a:pt x="2780" y="1"/>
                    <a:pt x="179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6" name="Google Shape;6096;p24"/>
            <p:cNvSpPr/>
            <p:nvPr/>
          </p:nvSpPr>
          <p:spPr>
            <a:xfrm>
              <a:off x="2557827" y="3458142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09"/>
                    <a:pt x="1" y="1808"/>
                  </a:cubicBezTo>
                  <a:cubicBezTo>
                    <a:pt x="1" y="2806"/>
                    <a:pt x="805" y="3616"/>
                    <a:pt x="1793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09"/>
                    <a:pt x="2780" y="0"/>
                    <a:pt x="1793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7" name="Google Shape;6097;p24"/>
            <p:cNvSpPr/>
            <p:nvPr/>
          </p:nvSpPr>
          <p:spPr>
            <a:xfrm>
              <a:off x="3779978" y="4843165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0"/>
                  </a:moveTo>
                  <a:cubicBezTo>
                    <a:pt x="799" y="0"/>
                    <a:pt x="0" y="810"/>
                    <a:pt x="0" y="1808"/>
                  </a:cubicBezTo>
                  <a:cubicBezTo>
                    <a:pt x="0" y="2806"/>
                    <a:pt x="799" y="3616"/>
                    <a:pt x="1787" y="3616"/>
                  </a:cubicBezTo>
                  <a:cubicBezTo>
                    <a:pt x="2780" y="3616"/>
                    <a:pt x="3579" y="2806"/>
                    <a:pt x="3579" y="1808"/>
                  </a:cubicBezTo>
                  <a:cubicBezTo>
                    <a:pt x="3579" y="810"/>
                    <a:pt x="2780" y="0"/>
                    <a:pt x="178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8" name="Google Shape;6098;p24"/>
            <p:cNvSpPr/>
            <p:nvPr/>
          </p:nvSpPr>
          <p:spPr>
            <a:xfrm>
              <a:off x="3686597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93" y="0"/>
                  </a:moveTo>
                  <a:cubicBezTo>
                    <a:pt x="805" y="0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9" name="Google Shape;6099;p24"/>
            <p:cNvSpPr/>
            <p:nvPr/>
          </p:nvSpPr>
          <p:spPr>
            <a:xfrm>
              <a:off x="31774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37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0" name="Google Shape;6100;p24"/>
            <p:cNvSpPr/>
            <p:nvPr/>
          </p:nvSpPr>
          <p:spPr>
            <a:xfrm>
              <a:off x="2620879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1" name="Google Shape;6101;p24"/>
            <p:cNvSpPr/>
            <p:nvPr/>
          </p:nvSpPr>
          <p:spPr>
            <a:xfrm>
              <a:off x="4122751" y="498904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2" name="Google Shape;6102;p24"/>
            <p:cNvSpPr/>
            <p:nvPr/>
          </p:nvSpPr>
          <p:spPr>
            <a:xfrm>
              <a:off x="2639562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3" name="Google Shape;6103;p24"/>
            <p:cNvSpPr/>
            <p:nvPr/>
          </p:nvSpPr>
          <p:spPr>
            <a:xfrm>
              <a:off x="4374605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42" y="1"/>
                    <a:pt x="0" y="237"/>
                    <a:pt x="0" y="531"/>
                  </a:cubicBezTo>
                  <a:cubicBezTo>
                    <a:pt x="0" y="831"/>
                    <a:pt x="242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4" name="Google Shape;6104;p24"/>
            <p:cNvSpPr/>
            <p:nvPr/>
          </p:nvSpPr>
          <p:spPr>
            <a:xfrm>
              <a:off x="4038834" y="292822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5" name="Google Shape;6105;p24"/>
            <p:cNvSpPr/>
            <p:nvPr/>
          </p:nvSpPr>
          <p:spPr>
            <a:xfrm>
              <a:off x="4635853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6" name="Google Shape;6106;p24"/>
            <p:cNvSpPr/>
            <p:nvPr/>
          </p:nvSpPr>
          <p:spPr>
            <a:xfrm>
              <a:off x="4160117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7" name="Google Shape;6107;p24"/>
            <p:cNvSpPr/>
            <p:nvPr/>
          </p:nvSpPr>
          <p:spPr>
            <a:xfrm>
              <a:off x="4953117" y="3585336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26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8" name="Google Shape;6108;p24"/>
            <p:cNvSpPr/>
            <p:nvPr/>
          </p:nvSpPr>
          <p:spPr>
            <a:xfrm>
              <a:off x="3429430" y="30201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9" name="Google Shape;6109;p24"/>
            <p:cNvSpPr/>
            <p:nvPr/>
          </p:nvSpPr>
          <p:spPr>
            <a:xfrm>
              <a:off x="3278557" y="257563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0" name="Google Shape;6110;p24"/>
            <p:cNvSpPr/>
            <p:nvPr/>
          </p:nvSpPr>
          <p:spPr>
            <a:xfrm>
              <a:off x="2737552" y="303898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1" name="Google Shape;6111;p24"/>
            <p:cNvSpPr/>
            <p:nvPr/>
          </p:nvSpPr>
          <p:spPr>
            <a:xfrm>
              <a:off x="4598487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2" name="Google Shape;6112;p24"/>
            <p:cNvSpPr/>
            <p:nvPr/>
          </p:nvSpPr>
          <p:spPr>
            <a:xfrm>
              <a:off x="4906356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3" name="Google Shape;6113;p24"/>
            <p:cNvSpPr/>
            <p:nvPr/>
          </p:nvSpPr>
          <p:spPr>
            <a:xfrm>
              <a:off x="479446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4" name="Google Shape;6114;p24"/>
            <p:cNvSpPr/>
            <p:nvPr/>
          </p:nvSpPr>
          <p:spPr>
            <a:xfrm>
              <a:off x="3787015" y="445672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5" name="Google Shape;6115;p24"/>
            <p:cNvSpPr/>
            <p:nvPr/>
          </p:nvSpPr>
          <p:spPr>
            <a:xfrm>
              <a:off x="3936200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6" name="Google Shape;6116;p24"/>
            <p:cNvSpPr/>
            <p:nvPr/>
          </p:nvSpPr>
          <p:spPr>
            <a:xfrm>
              <a:off x="3917552" y="3401741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7" name="Google Shape;6117;p24"/>
            <p:cNvSpPr/>
            <p:nvPr/>
          </p:nvSpPr>
          <p:spPr>
            <a:xfrm>
              <a:off x="3667914" y="3166177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43" y="1"/>
                    <a:pt x="1" y="237"/>
                    <a:pt x="1" y="537"/>
                  </a:cubicBezTo>
                  <a:cubicBezTo>
                    <a:pt x="1" y="831"/>
                    <a:pt x="243" y="1068"/>
                    <a:pt x="532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8" name="Google Shape;6118;p24"/>
            <p:cNvSpPr/>
            <p:nvPr/>
          </p:nvSpPr>
          <p:spPr>
            <a:xfrm>
              <a:off x="4719770" y="406107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9" name="Google Shape;6119;p24"/>
            <p:cNvSpPr/>
            <p:nvPr/>
          </p:nvSpPr>
          <p:spPr>
            <a:xfrm>
              <a:off x="3121561" y="4438045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2" y="1068"/>
                  </a:cubicBezTo>
                  <a:cubicBezTo>
                    <a:pt x="821" y="1068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0" name="Google Shape;6120;p24"/>
            <p:cNvSpPr/>
            <p:nvPr/>
          </p:nvSpPr>
          <p:spPr>
            <a:xfrm>
              <a:off x="4458732" y="462167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26" y="1072"/>
                  </a:cubicBezTo>
                  <a:cubicBezTo>
                    <a:pt x="820" y="1072"/>
                    <a:pt x="1056" y="830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1" name="Google Shape;6121;p24"/>
            <p:cNvSpPr/>
            <p:nvPr/>
          </p:nvSpPr>
          <p:spPr>
            <a:xfrm>
              <a:off x="3805663" y="410822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2" name="Google Shape;6122;p24"/>
            <p:cNvSpPr/>
            <p:nvPr/>
          </p:nvSpPr>
          <p:spPr>
            <a:xfrm>
              <a:off x="2434328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3" name="Google Shape;6123;p24"/>
            <p:cNvSpPr/>
            <p:nvPr/>
          </p:nvSpPr>
          <p:spPr>
            <a:xfrm>
              <a:off x="3466586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42" y="0"/>
                    <a:pt x="0" y="237"/>
                    <a:pt x="0" y="536"/>
                  </a:cubicBezTo>
                  <a:cubicBezTo>
                    <a:pt x="0" y="830"/>
                    <a:pt x="242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4" name="Google Shape;6124;p24"/>
            <p:cNvSpPr/>
            <p:nvPr/>
          </p:nvSpPr>
          <p:spPr>
            <a:xfrm>
              <a:off x="4337414" y="4400326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57" y="831"/>
                    <a:pt x="1057" y="537"/>
                  </a:cubicBezTo>
                  <a:cubicBezTo>
                    <a:pt x="1057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5" name="Google Shape;6125;p24"/>
            <p:cNvSpPr/>
            <p:nvPr/>
          </p:nvSpPr>
          <p:spPr>
            <a:xfrm>
              <a:off x="3429430" y="4296636"/>
              <a:ext cx="37191" cy="37718"/>
            </a:xfrm>
            <a:custGeom>
              <a:avLst/>
              <a:gdLst/>
              <a:ahLst/>
              <a:cxnLst/>
              <a:rect l="l" t="t" r="r" b="b"/>
              <a:pathLst>
                <a:path w="1057" h="1072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26" y="1072"/>
                  </a:cubicBezTo>
                  <a:cubicBezTo>
                    <a:pt x="820" y="1072"/>
                    <a:pt x="1056" y="836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6" name="Google Shape;6126;p24"/>
            <p:cNvSpPr/>
            <p:nvPr/>
          </p:nvSpPr>
          <p:spPr>
            <a:xfrm>
              <a:off x="2620879" y="41270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7" name="Google Shape;6127;p24"/>
            <p:cNvSpPr/>
            <p:nvPr/>
          </p:nvSpPr>
          <p:spPr>
            <a:xfrm>
              <a:off x="2854015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8" name="Google Shape;6128;p24"/>
            <p:cNvSpPr/>
            <p:nvPr/>
          </p:nvSpPr>
          <p:spPr>
            <a:xfrm>
              <a:off x="2322264" y="356647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9" name="Google Shape;6129;p24"/>
            <p:cNvSpPr/>
            <p:nvPr/>
          </p:nvSpPr>
          <p:spPr>
            <a:xfrm>
              <a:off x="4020151" y="31096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0" name="Google Shape;6130;p24"/>
            <p:cNvSpPr/>
            <p:nvPr/>
          </p:nvSpPr>
          <p:spPr>
            <a:xfrm>
              <a:off x="4248678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6" y="1067"/>
                    <a:pt x="1062" y="830"/>
                    <a:pt x="1062" y="531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1" name="Google Shape;6131;p24"/>
            <p:cNvSpPr/>
            <p:nvPr/>
          </p:nvSpPr>
          <p:spPr>
            <a:xfrm>
              <a:off x="3749649" y="26825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2" name="Google Shape;6132;p24"/>
            <p:cNvSpPr/>
            <p:nvPr/>
          </p:nvSpPr>
          <p:spPr>
            <a:xfrm>
              <a:off x="3065547" y="259449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3" name="Google Shape;6133;p24"/>
            <p:cNvSpPr/>
            <p:nvPr/>
          </p:nvSpPr>
          <p:spPr>
            <a:xfrm>
              <a:off x="3381156" y="354761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4" name="Google Shape;6134;p24"/>
            <p:cNvSpPr/>
            <p:nvPr/>
          </p:nvSpPr>
          <p:spPr>
            <a:xfrm>
              <a:off x="360207" y="-1820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5" name="Google Shape;6135;p24"/>
            <p:cNvSpPr/>
            <p:nvPr/>
          </p:nvSpPr>
          <p:spPr>
            <a:xfrm>
              <a:off x="1072211" y="302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6" name="Google Shape;6136;p24"/>
            <p:cNvSpPr/>
            <p:nvPr/>
          </p:nvSpPr>
          <p:spPr>
            <a:xfrm>
              <a:off x="1762611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7" name="Google Shape;6137;p24"/>
            <p:cNvSpPr/>
            <p:nvPr/>
          </p:nvSpPr>
          <p:spPr>
            <a:xfrm>
              <a:off x="74153" y="4715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8" name="Google Shape;6138;p24"/>
            <p:cNvSpPr/>
            <p:nvPr/>
          </p:nvSpPr>
          <p:spPr>
            <a:xfrm>
              <a:off x="1380080" y="74020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37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9" name="Google Shape;6139;p24"/>
            <p:cNvSpPr/>
            <p:nvPr/>
          </p:nvSpPr>
          <p:spPr>
            <a:xfrm>
              <a:off x="195436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1" y="1072"/>
                    <a:pt x="1062" y="831"/>
                    <a:pt x="1062" y="536"/>
                  </a:cubicBezTo>
                  <a:cubicBezTo>
                    <a:pt x="1062" y="237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0" name="Google Shape;6140;p24"/>
            <p:cNvSpPr/>
            <p:nvPr/>
          </p:nvSpPr>
          <p:spPr>
            <a:xfrm>
              <a:off x="1342889" y="141378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1" name="Google Shape;6141;p24"/>
            <p:cNvSpPr/>
            <p:nvPr/>
          </p:nvSpPr>
          <p:spPr>
            <a:xfrm>
              <a:off x="789324" y="159273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2" name="Google Shape;6142;p24"/>
            <p:cNvSpPr/>
            <p:nvPr/>
          </p:nvSpPr>
          <p:spPr>
            <a:xfrm>
              <a:off x="1734674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1" y="1067"/>
                    <a:pt x="1062" y="831"/>
                    <a:pt x="1062" y="537"/>
                  </a:cubicBezTo>
                  <a:cubicBezTo>
                    <a:pt x="1062" y="237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3" name="Google Shape;6143;p24"/>
            <p:cNvSpPr/>
            <p:nvPr/>
          </p:nvSpPr>
          <p:spPr>
            <a:xfrm>
              <a:off x="705372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4" name="Google Shape;6144;p24"/>
            <p:cNvSpPr/>
            <p:nvPr/>
          </p:nvSpPr>
          <p:spPr>
            <a:xfrm>
              <a:off x="480012" y="1922599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26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5" name="Google Shape;6145;p24"/>
            <p:cNvSpPr/>
            <p:nvPr/>
          </p:nvSpPr>
          <p:spPr>
            <a:xfrm>
              <a:off x="18139" y="94748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6" name="Google Shape;6146;p24"/>
            <p:cNvSpPr/>
            <p:nvPr/>
          </p:nvSpPr>
          <p:spPr>
            <a:xfrm>
              <a:off x="18139" y="15550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7" name="Google Shape;6147;p24"/>
            <p:cNvSpPr/>
            <p:nvPr/>
          </p:nvSpPr>
          <p:spPr>
            <a:xfrm>
              <a:off x="1995747" y="171996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8" name="Google Shape;6148;p24"/>
            <p:cNvSpPr/>
            <p:nvPr/>
          </p:nvSpPr>
          <p:spPr>
            <a:xfrm>
              <a:off x="1818626" y="61301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9" name="Google Shape;6149;p24"/>
            <p:cNvSpPr/>
            <p:nvPr/>
          </p:nvSpPr>
          <p:spPr>
            <a:xfrm>
              <a:off x="1557377" y="12784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0" name="Google Shape;6150;p24"/>
            <p:cNvSpPr/>
            <p:nvPr/>
          </p:nvSpPr>
          <p:spPr>
            <a:xfrm>
              <a:off x="1488977" y="1979000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1" name="Google Shape;6151;p24"/>
            <p:cNvSpPr/>
            <p:nvPr/>
          </p:nvSpPr>
          <p:spPr>
            <a:xfrm>
              <a:off x="2135713" y="212505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2" name="Google Shape;6152;p24"/>
            <p:cNvSpPr/>
            <p:nvPr/>
          </p:nvSpPr>
          <p:spPr>
            <a:xfrm>
              <a:off x="1221607" y="173882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3" name="Google Shape;6153;p24"/>
            <p:cNvSpPr/>
            <p:nvPr/>
          </p:nvSpPr>
          <p:spPr>
            <a:xfrm>
              <a:off x="1006943" y="237004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4" name="Google Shape;6154;p24"/>
            <p:cNvSpPr/>
            <p:nvPr/>
          </p:nvSpPr>
          <p:spPr>
            <a:xfrm>
              <a:off x="2107811" y="119708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5" name="Google Shape;6155;p24"/>
            <p:cNvSpPr/>
            <p:nvPr/>
          </p:nvSpPr>
          <p:spPr>
            <a:xfrm>
              <a:off x="82669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6" name="Google Shape;6156;p24"/>
            <p:cNvSpPr/>
            <p:nvPr/>
          </p:nvSpPr>
          <p:spPr>
            <a:xfrm>
              <a:off x="276256" y="26429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7" name="Google Shape;6157;p24"/>
            <p:cNvSpPr/>
            <p:nvPr/>
          </p:nvSpPr>
          <p:spPr>
            <a:xfrm>
              <a:off x="808007" y="1004059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8" name="Google Shape;6158;p24"/>
            <p:cNvSpPr/>
            <p:nvPr/>
          </p:nvSpPr>
          <p:spPr>
            <a:xfrm>
              <a:off x="304158" y="676627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0"/>
                    <a:pt x="243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9" name="Google Shape;6159;p24"/>
            <p:cNvSpPr/>
            <p:nvPr/>
          </p:nvSpPr>
          <p:spPr>
            <a:xfrm>
              <a:off x="419353" y="2238208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26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0" y="1067"/>
                    <a:pt x="1057" y="831"/>
                    <a:pt x="1057" y="537"/>
                  </a:cubicBezTo>
                  <a:cubicBezTo>
                    <a:pt x="1057" y="237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0" name="Google Shape;6160;p24"/>
            <p:cNvSpPr/>
            <p:nvPr/>
          </p:nvSpPr>
          <p:spPr>
            <a:xfrm>
              <a:off x="705372" y="220049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1" name="Google Shape;6161;p24"/>
            <p:cNvSpPr/>
            <p:nvPr/>
          </p:nvSpPr>
          <p:spPr>
            <a:xfrm>
              <a:off x="1921260" y="1941458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2" name="Google Shape;6162;p24"/>
            <p:cNvSpPr/>
            <p:nvPr/>
          </p:nvSpPr>
          <p:spPr>
            <a:xfrm>
              <a:off x="176788" y="2080333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0" y="1072"/>
                    <a:pt x="1062" y="830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3" name="Google Shape;6163;p24"/>
            <p:cNvSpPr/>
            <p:nvPr/>
          </p:nvSpPr>
          <p:spPr>
            <a:xfrm>
              <a:off x="385892" y="87204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4" name="Google Shape;6164;p24"/>
            <p:cNvSpPr/>
            <p:nvPr/>
          </p:nvSpPr>
          <p:spPr>
            <a:xfrm>
              <a:off x="498484" y="4904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6"/>
                    <a:pt x="242" y="1072"/>
                    <a:pt x="531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5" name="Google Shape;6165;p24"/>
            <p:cNvSpPr/>
            <p:nvPr/>
          </p:nvSpPr>
          <p:spPr>
            <a:xfrm>
              <a:off x="1799942" y="100405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6" name="Google Shape;6166;p24"/>
            <p:cNvSpPr/>
            <p:nvPr/>
          </p:nvSpPr>
          <p:spPr>
            <a:xfrm>
              <a:off x="1958592" y="32087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7" name="Google Shape;6167;p24"/>
            <p:cNvSpPr/>
            <p:nvPr/>
          </p:nvSpPr>
          <p:spPr>
            <a:xfrm>
              <a:off x="1398728" y="37744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8" name="Google Shape;6168;p24"/>
            <p:cNvSpPr/>
            <p:nvPr/>
          </p:nvSpPr>
          <p:spPr>
            <a:xfrm>
              <a:off x="1072211" y="815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1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9" name="Google Shape;6169;p24"/>
            <p:cNvSpPr/>
            <p:nvPr/>
          </p:nvSpPr>
          <p:spPr>
            <a:xfrm>
              <a:off x="1538694" y="121594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0" name="Google Shape;6170;p24"/>
            <p:cNvSpPr/>
            <p:nvPr/>
          </p:nvSpPr>
          <p:spPr>
            <a:xfrm>
              <a:off x="1678660" y="79678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2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2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1" name="Google Shape;6171;p24"/>
            <p:cNvSpPr/>
            <p:nvPr/>
          </p:nvSpPr>
          <p:spPr>
            <a:xfrm>
              <a:off x="2014430" y="53757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42" y="0"/>
                    <a:pt x="1" y="242"/>
                    <a:pt x="1" y="536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2" name="Google Shape;6172;p24"/>
            <p:cNvSpPr/>
            <p:nvPr/>
          </p:nvSpPr>
          <p:spPr>
            <a:xfrm>
              <a:off x="2154396" y="1489225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5" y="1067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3" name="Google Shape;6173;p24"/>
            <p:cNvSpPr/>
            <p:nvPr/>
          </p:nvSpPr>
          <p:spPr>
            <a:xfrm>
              <a:off x="826690" y="1877843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2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0" y="1068"/>
                    <a:pt x="1062" y="831"/>
                    <a:pt x="1062" y="532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4" name="Google Shape;6174;p24"/>
            <p:cNvSpPr/>
            <p:nvPr/>
          </p:nvSpPr>
          <p:spPr>
            <a:xfrm>
              <a:off x="1324241" y="240294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5" name="Google Shape;6175;p24"/>
            <p:cNvSpPr/>
            <p:nvPr/>
          </p:nvSpPr>
          <p:spPr>
            <a:xfrm>
              <a:off x="278649" y="1293596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6" name="Google Shape;6176;p24"/>
            <p:cNvSpPr/>
            <p:nvPr/>
          </p:nvSpPr>
          <p:spPr>
            <a:xfrm>
              <a:off x="2082091" y="82916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5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5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7" name="Google Shape;6177;p24"/>
            <p:cNvSpPr/>
            <p:nvPr/>
          </p:nvSpPr>
          <p:spPr>
            <a:xfrm>
              <a:off x="1335887" y="959128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8" name="Google Shape;6178;p24"/>
            <p:cNvSpPr/>
            <p:nvPr/>
          </p:nvSpPr>
          <p:spPr>
            <a:xfrm>
              <a:off x="981258" y="2016719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9" name="Google Shape;6179;p24"/>
            <p:cNvSpPr/>
            <p:nvPr/>
          </p:nvSpPr>
          <p:spPr>
            <a:xfrm>
              <a:off x="888053" y="-4410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87" y="1"/>
                  </a:moveTo>
                  <a:cubicBezTo>
                    <a:pt x="800" y="1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0" name="Google Shape;6180;p24"/>
            <p:cNvSpPr/>
            <p:nvPr/>
          </p:nvSpPr>
          <p:spPr>
            <a:xfrm>
              <a:off x="378855" y="104160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1" name="Google Shape;6181;p24"/>
            <p:cNvSpPr/>
            <p:nvPr/>
          </p:nvSpPr>
          <p:spPr>
            <a:xfrm>
              <a:off x="1324241" y="216277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2" name="Google Shape;6182;p24"/>
            <p:cNvSpPr/>
            <p:nvPr/>
          </p:nvSpPr>
          <p:spPr>
            <a:xfrm>
              <a:off x="575610" y="242180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6" y="1"/>
                    <a:pt x="0" y="242"/>
                    <a:pt x="0" y="537"/>
                  </a:cubicBezTo>
                  <a:cubicBezTo>
                    <a:pt x="0" y="831"/>
                    <a:pt x="236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3" name="Google Shape;6183;p24"/>
            <p:cNvSpPr/>
            <p:nvPr/>
          </p:nvSpPr>
          <p:spPr>
            <a:xfrm>
              <a:off x="1576060" y="5564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4" name="Google Shape;6184;p24"/>
            <p:cNvSpPr/>
            <p:nvPr/>
          </p:nvSpPr>
          <p:spPr>
            <a:xfrm>
              <a:off x="1240290" y="101986"/>
              <a:ext cx="37191" cy="37542"/>
            </a:xfrm>
            <a:custGeom>
              <a:avLst/>
              <a:gdLst/>
              <a:ahLst/>
              <a:cxnLst/>
              <a:rect l="l" t="t" r="r" b="b"/>
              <a:pathLst>
                <a:path w="1057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57" y="830"/>
                    <a:pt x="1057" y="531"/>
                  </a:cubicBezTo>
                  <a:cubicBezTo>
                    <a:pt x="1057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5" name="Google Shape;6185;p24"/>
            <p:cNvSpPr/>
            <p:nvPr/>
          </p:nvSpPr>
          <p:spPr>
            <a:xfrm>
              <a:off x="1837309" y="83127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6"/>
                    <a:pt x="0" y="531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6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6" name="Google Shape;6186;p24"/>
            <p:cNvSpPr/>
            <p:nvPr/>
          </p:nvSpPr>
          <p:spPr>
            <a:xfrm>
              <a:off x="2154396" y="759066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7" name="Google Shape;6187;p24"/>
            <p:cNvSpPr/>
            <p:nvPr/>
          </p:nvSpPr>
          <p:spPr>
            <a:xfrm>
              <a:off x="630675" y="19367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8" name="Google Shape;6188;p24"/>
            <p:cNvSpPr/>
            <p:nvPr/>
          </p:nvSpPr>
          <p:spPr>
            <a:xfrm>
              <a:off x="1799942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9" name="Google Shape;6189;p24"/>
            <p:cNvSpPr/>
            <p:nvPr/>
          </p:nvSpPr>
          <p:spPr>
            <a:xfrm>
              <a:off x="1995747" y="231346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43" y="0"/>
                    <a:pt x="1" y="242"/>
                    <a:pt x="1" y="536"/>
                  </a:cubicBezTo>
                  <a:cubicBezTo>
                    <a:pt x="1" y="831"/>
                    <a:pt x="243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0" name="Google Shape;6190;p24"/>
            <p:cNvSpPr/>
            <p:nvPr/>
          </p:nvSpPr>
          <p:spPr>
            <a:xfrm>
              <a:off x="988260" y="163045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1"/>
                    <a:pt x="243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1" name="Google Shape;6191;p24"/>
            <p:cNvSpPr/>
            <p:nvPr/>
          </p:nvSpPr>
          <p:spPr>
            <a:xfrm>
              <a:off x="1137655" y="1041601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1" y="1072"/>
                    <a:pt x="1057" y="830"/>
                    <a:pt x="1057" y="536"/>
                  </a:cubicBezTo>
                  <a:cubicBezTo>
                    <a:pt x="1057" y="242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2" name="Google Shape;6192;p24"/>
            <p:cNvSpPr/>
            <p:nvPr/>
          </p:nvSpPr>
          <p:spPr>
            <a:xfrm>
              <a:off x="1119007" y="575295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3" name="Google Shape;6193;p24"/>
            <p:cNvSpPr/>
            <p:nvPr/>
          </p:nvSpPr>
          <p:spPr>
            <a:xfrm>
              <a:off x="869405" y="33973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4" name="Google Shape;6194;p24"/>
            <p:cNvSpPr/>
            <p:nvPr/>
          </p:nvSpPr>
          <p:spPr>
            <a:xfrm>
              <a:off x="1921260" y="12348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5" name="Google Shape;6195;p24"/>
            <p:cNvSpPr/>
            <p:nvPr/>
          </p:nvSpPr>
          <p:spPr>
            <a:xfrm>
              <a:off x="322841" y="161159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6" name="Google Shape;6196;p24"/>
            <p:cNvSpPr/>
            <p:nvPr/>
          </p:nvSpPr>
          <p:spPr>
            <a:xfrm>
              <a:off x="1622645" y="244066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7" name="Google Shape;6197;p24"/>
            <p:cNvSpPr/>
            <p:nvPr/>
          </p:nvSpPr>
          <p:spPr>
            <a:xfrm>
              <a:off x="158105" y="235118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8" name="Google Shape;6198;p24"/>
            <p:cNvSpPr/>
            <p:nvPr/>
          </p:nvSpPr>
          <p:spPr>
            <a:xfrm>
              <a:off x="1659977" y="179540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9" name="Google Shape;6199;p24"/>
            <p:cNvSpPr/>
            <p:nvPr/>
          </p:nvSpPr>
          <p:spPr>
            <a:xfrm>
              <a:off x="1006943" y="1281950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0" name="Google Shape;6200;p24"/>
            <p:cNvSpPr/>
            <p:nvPr/>
          </p:nvSpPr>
          <p:spPr>
            <a:xfrm>
              <a:off x="1538694" y="157388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3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1" name="Google Shape;6201;p24"/>
            <p:cNvSpPr/>
            <p:nvPr/>
          </p:nvSpPr>
          <p:spPr>
            <a:xfrm>
              <a:off x="2191727" y="24406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2" name="Google Shape;6202;p24"/>
            <p:cNvSpPr/>
            <p:nvPr/>
          </p:nvSpPr>
          <p:spPr>
            <a:xfrm>
              <a:off x="630675" y="1470366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67"/>
                    <a:pt x="532" y="1067"/>
                  </a:cubicBezTo>
                  <a:cubicBezTo>
                    <a:pt x="826" y="1067"/>
                    <a:pt x="1062" y="830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3" name="Google Shape;6203;p24"/>
            <p:cNvSpPr/>
            <p:nvPr/>
          </p:nvSpPr>
          <p:spPr>
            <a:xfrm>
              <a:off x="55505" y="72134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4" name="Google Shape;6204;p24"/>
            <p:cNvSpPr/>
            <p:nvPr/>
          </p:nvSpPr>
          <p:spPr>
            <a:xfrm>
              <a:off x="1221607" y="28315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62" y="836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5" name="Google Shape;6205;p24"/>
            <p:cNvSpPr/>
            <p:nvPr/>
          </p:nvSpPr>
          <p:spPr>
            <a:xfrm>
              <a:off x="582612" y="72134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6" name="Google Shape;6206;p24"/>
            <p:cNvSpPr/>
            <p:nvPr/>
          </p:nvSpPr>
          <p:spPr>
            <a:xfrm>
              <a:off x="360207" y="280806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5" y="1072"/>
                    <a:pt x="1062" y="836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7" name="Google Shape;6207;p24"/>
            <p:cNvSpPr/>
            <p:nvPr/>
          </p:nvSpPr>
          <p:spPr>
            <a:xfrm>
              <a:off x="1072211" y="312845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8" name="Google Shape;6208;p24"/>
            <p:cNvSpPr/>
            <p:nvPr/>
          </p:nvSpPr>
          <p:spPr>
            <a:xfrm>
              <a:off x="1119007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9" name="Google Shape;6209;p24"/>
            <p:cNvSpPr/>
            <p:nvPr/>
          </p:nvSpPr>
          <p:spPr>
            <a:xfrm>
              <a:off x="1762611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0" name="Google Shape;6210;p24"/>
            <p:cNvSpPr/>
            <p:nvPr/>
          </p:nvSpPr>
          <p:spPr>
            <a:xfrm>
              <a:off x="1939908" y="2575632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32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6"/>
                    <a:pt x="237" y="1073"/>
                    <a:pt x="532" y="1073"/>
                  </a:cubicBezTo>
                  <a:cubicBezTo>
                    <a:pt x="821" y="1073"/>
                    <a:pt x="1057" y="836"/>
                    <a:pt x="1057" y="537"/>
                  </a:cubicBezTo>
                  <a:cubicBezTo>
                    <a:pt x="1057" y="243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1" name="Google Shape;6211;p24"/>
            <p:cNvSpPr/>
            <p:nvPr/>
          </p:nvSpPr>
          <p:spPr>
            <a:xfrm>
              <a:off x="74153" y="329801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2" y="1073"/>
                  </a:cubicBezTo>
                  <a:cubicBezTo>
                    <a:pt x="821" y="1073"/>
                    <a:pt x="1062" y="831"/>
                    <a:pt x="1062" y="537"/>
                  </a:cubicBezTo>
                  <a:cubicBezTo>
                    <a:pt x="1062" y="242"/>
                    <a:pt x="821" y="1"/>
                    <a:pt x="532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2" name="Google Shape;6212;p24"/>
            <p:cNvSpPr/>
            <p:nvPr/>
          </p:nvSpPr>
          <p:spPr>
            <a:xfrm>
              <a:off x="1380080" y="356647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42" y="1"/>
                    <a:pt x="0" y="242"/>
                    <a:pt x="0" y="537"/>
                  </a:cubicBezTo>
                  <a:cubicBezTo>
                    <a:pt x="0" y="831"/>
                    <a:pt x="242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3" name="Google Shape;6213;p24"/>
            <p:cNvSpPr/>
            <p:nvPr/>
          </p:nvSpPr>
          <p:spPr>
            <a:xfrm>
              <a:off x="195436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1" y="1072"/>
                    <a:pt x="1062" y="830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4" name="Google Shape;6214;p24"/>
            <p:cNvSpPr/>
            <p:nvPr/>
          </p:nvSpPr>
          <p:spPr>
            <a:xfrm>
              <a:off x="1342889" y="4240235"/>
              <a:ext cx="37226" cy="37578"/>
            </a:xfrm>
            <a:custGeom>
              <a:avLst/>
              <a:gdLst/>
              <a:ahLst/>
              <a:cxnLst/>
              <a:rect l="l" t="t" r="r" b="b"/>
              <a:pathLst>
                <a:path w="1058" h="1068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67"/>
                    <a:pt x="526" y="1067"/>
                  </a:cubicBezTo>
                  <a:cubicBezTo>
                    <a:pt x="821" y="1067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5" name="Google Shape;6215;p24"/>
            <p:cNvSpPr/>
            <p:nvPr/>
          </p:nvSpPr>
          <p:spPr>
            <a:xfrm>
              <a:off x="789324" y="4419186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6" name="Google Shape;6216;p24"/>
            <p:cNvSpPr/>
            <p:nvPr/>
          </p:nvSpPr>
          <p:spPr>
            <a:xfrm>
              <a:off x="1734674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1" y="1072"/>
                    <a:pt x="1062" y="836"/>
                    <a:pt x="1062" y="536"/>
                  </a:cubicBezTo>
                  <a:cubicBezTo>
                    <a:pt x="1062" y="242"/>
                    <a:pt x="821" y="0"/>
                    <a:pt x="532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7" name="Google Shape;6217;p24"/>
            <p:cNvSpPr/>
            <p:nvPr/>
          </p:nvSpPr>
          <p:spPr>
            <a:xfrm>
              <a:off x="705372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8" name="Google Shape;6218;p24"/>
            <p:cNvSpPr/>
            <p:nvPr/>
          </p:nvSpPr>
          <p:spPr>
            <a:xfrm>
              <a:off x="480012" y="4748869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26" y="1072"/>
                  </a:cubicBezTo>
                  <a:cubicBezTo>
                    <a:pt x="820" y="1072"/>
                    <a:pt x="1056" y="831"/>
                    <a:pt x="1056" y="536"/>
                  </a:cubicBezTo>
                  <a:cubicBezTo>
                    <a:pt x="1056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9" name="Google Shape;6219;p24"/>
            <p:cNvSpPr/>
            <p:nvPr/>
          </p:nvSpPr>
          <p:spPr>
            <a:xfrm>
              <a:off x="18139" y="3773752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0" name="Google Shape;6220;p24"/>
            <p:cNvSpPr/>
            <p:nvPr/>
          </p:nvSpPr>
          <p:spPr>
            <a:xfrm>
              <a:off x="18139" y="4381467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1" name="Google Shape;6221;p24"/>
            <p:cNvSpPr/>
            <p:nvPr/>
          </p:nvSpPr>
          <p:spPr>
            <a:xfrm>
              <a:off x="1995747" y="45464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1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2" name="Google Shape;6222;p24"/>
            <p:cNvSpPr/>
            <p:nvPr/>
          </p:nvSpPr>
          <p:spPr>
            <a:xfrm>
              <a:off x="1818626" y="343928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3" name="Google Shape;6223;p24"/>
            <p:cNvSpPr/>
            <p:nvPr/>
          </p:nvSpPr>
          <p:spPr>
            <a:xfrm>
              <a:off x="1557377" y="2954117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4" name="Google Shape;6224;p24"/>
            <p:cNvSpPr/>
            <p:nvPr/>
          </p:nvSpPr>
          <p:spPr>
            <a:xfrm>
              <a:off x="1488977" y="480544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5" name="Google Shape;6225;p24"/>
            <p:cNvSpPr/>
            <p:nvPr/>
          </p:nvSpPr>
          <p:spPr>
            <a:xfrm>
              <a:off x="2135713" y="495149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6" name="Google Shape;6226;p24"/>
            <p:cNvSpPr/>
            <p:nvPr/>
          </p:nvSpPr>
          <p:spPr>
            <a:xfrm>
              <a:off x="1221607" y="4565274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7" name="Google Shape;6227;p24"/>
            <p:cNvSpPr/>
            <p:nvPr/>
          </p:nvSpPr>
          <p:spPr>
            <a:xfrm>
              <a:off x="2107811" y="4023530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8" name="Google Shape;6228;p24"/>
            <p:cNvSpPr/>
            <p:nvPr/>
          </p:nvSpPr>
          <p:spPr>
            <a:xfrm>
              <a:off x="82669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1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9" name="Google Shape;6229;p24"/>
            <p:cNvSpPr/>
            <p:nvPr/>
          </p:nvSpPr>
          <p:spPr>
            <a:xfrm>
              <a:off x="276256" y="3090741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3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0" name="Google Shape;6230;p24"/>
            <p:cNvSpPr/>
            <p:nvPr/>
          </p:nvSpPr>
          <p:spPr>
            <a:xfrm>
              <a:off x="808007" y="3830329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5" y="1072"/>
                    <a:pt x="1062" y="831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1" name="Google Shape;6231;p24"/>
            <p:cNvSpPr/>
            <p:nvPr/>
          </p:nvSpPr>
          <p:spPr>
            <a:xfrm>
              <a:off x="304158" y="350286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3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3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2" name="Google Shape;6232;p24"/>
            <p:cNvSpPr/>
            <p:nvPr/>
          </p:nvSpPr>
          <p:spPr>
            <a:xfrm>
              <a:off x="419353" y="506447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0" y="1072"/>
                    <a:pt x="1057" y="831"/>
                    <a:pt x="1057" y="536"/>
                  </a:cubicBezTo>
                  <a:cubicBezTo>
                    <a:pt x="1057" y="242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3" name="Google Shape;6233;p24"/>
            <p:cNvSpPr/>
            <p:nvPr/>
          </p:nvSpPr>
          <p:spPr>
            <a:xfrm>
              <a:off x="705372" y="502676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4" name="Google Shape;6234;p24"/>
            <p:cNvSpPr/>
            <p:nvPr/>
          </p:nvSpPr>
          <p:spPr>
            <a:xfrm>
              <a:off x="1921260" y="476772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1"/>
                    <a:pt x="237" y="1072"/>
                    <a:pt x="531" y="1072"/>
                  </a:cubicBezTo>
                  <a:cubicBezTo>
                    <a:pt x="820" y="1072"/>
                    <a:pt x="1062" y="831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5" name="Google Shape;6235;p24"/>
            <p:cNvSpPr/>
            <p:nvPr/>
          </p:nvSpPr>
          <p:spPr>
            <a:xfrm>
              <a:off x="176788" y="4906779"/>
              <a:ext cx="37366" cy="37542"/>
            </a:xfrm>
            <a:custGeom>
              <a:avLst/>
              <a:gdLst/>
              <a:ahLst/>
              <a:cxnLst/>
              <a:rect l="l" t="t" r="r" b="b"/>
              <a:pathLst>
                <a:path w="1062" h="1067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6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6" name="Google Shape;6236;p24"/>
            <p:cNvSpPr/>
            <p:nvPr/>
          </p:nvSpPr>
          <p:spPr>
            <a:xfrm>
              <a:off x="385892" y="3698491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0" y="1067"/>
                    <a:pt x="1062" y="831"/>
                    <a:pt x="1062" y="537"/>
                  </a:cubicBezTo>
                  <a:cubicBezTo>
                    <a:pt x="1062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7" name="Google Shape;6237;p24"/>
            <p:cNvSpPr/>
            <p:nvPr/>
          </p:nvSpPr>
          <p:spPr>
            <a:xfrm>
              <a:off x="498484" y="33168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8" name="Google Shape;6238;p24"/>
            <p:cNvSpPr/>
            <p:nvPr/>
          </p:nvSpPr>
          <p:spPr>
            <a:xfrm>
              <a:off x="1697343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9" name="Google Shape;6239;p24"/>
            <p:cNvSpPr/>
            <p:nvPr/>
          </p:nvSpPr>
          <p:spPr>
            <a:xfrm>
              <a:off x="1799942" y="3830329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0" name="Google Shape;6240;p24"/>
            <p:cNvSpPr/>
            <p:nvPr/>
          </p:nvSpPr>
          <p:spPr>
            <a:xfrm>
              <a:off x="1958592" y="31473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37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1" name="Google Shape;6241;p24"/>
            <p:cNvSpPr/>
            <p:nvPr/>
          </p:nvSpPr>
          <p:spPr>
            <a:xfrm>
              <a:off x="1398728" y="320372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2" y="1"/>
                    <a:pt x="1" y="242"/>
                    <a:pt x="1" y="537"/>
                  </a:cubicBezTo>
                  <a:cubicBezTo>
                    <a:pt x="1" y="836"/>
                    <a:pt x="242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2" name="Google Shape;6242;p24"/>
            <p:cNvSpPr/>
            <p:nvPr/>
          </p:nvSpPr>
          <p:spPr>
            <a:xfrm>
              <a:off x="158105" y="273910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37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3" name="Google Shape;6243;p24"/>
            <p:cNvSpPr/>
            <p:nvPr/>
          </p:nvSpPr>
          <p:spPr>
            <a:xfrm>
              <a:off x="1072211" y="364191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4" name="Google Shape;6244;p24"/>
            <p:cNvSpPr/>
            <p:nvPr/>
          </p:nvSpPr>
          <p:spPr>
            <a:xfrm>
              <a:off x="1538694" y="4042389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1"/>
                  </a:cubicBezTo>
                  <a:cubicBezTo>
                    <a:pt x="1" y="831"/>
                    <a:pt x="237" y="1067"/>
                    <a:pt x="531" y="1067"/>
                  </a:cubicBezTo>
                  <a:cubicBezTo>
                    <a:pt x="826" y="1067"/>
                    <a:pt x="1062" y="831"/>
                    <a:pt x="1062" y="531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5" name="Google Shape;6245;p24"/>
            <p:cNvSpPr/>
            <p:nvPr/>
          </p:nvSpPr>
          <p:spPr>
            <a:xfrm>
              <a:off x="1678660" y="362305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42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6" name="Google Shape;6246;p24"/>
            <p:cNvSpPr/>
            <p:nvPr/>
          </p:nvSpPr>
          <p:spPr>
            <a:xfrm>
              <a:off x="2014430" y="3364023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42" y="1"/>
                    <a:pt x="1" y="237"/>
                    <a:pt x="1" y="537"/>
                  </a:cubicBezTo>
                  <a:cubicBezTo>
                    <a:pt x="1" y="831"/>
                    <a:pt x="242" y="1072"/>
                    <a:pt x="531" y="1072"/>
                  </a:cubicBezTo>
                  <a:cubicBezTo>
                    <a:pt x="826" y="1072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7" name="Google Shape;6247;p24"/>
            <p:cNvSpPr/>
            <p:nvPr/>
          </p:nvSpPr>
          <p:spPr>
            <a:xfrm>
              <a:off x="2154396" y="4315495"/>
              <a:ext cx="37366" cy="37718"/>
            </a:xfrm>
            <a:custGeom>
              <a:avLst/>
              <a:gdLst/>
              <a:ahLst/>
              <a:cxnLst/>
              <a:rect l="l" t="t" r="r" b="b"/>
              <a:pathLst>
                <a:path w="1062" h="1072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42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8" name="Google Shape;6248;p24"/>
            <p:cNvSpPr/>
            <p:nvPr/>
          </p:nvSpPr>
          <p:spPr>
            <a:xfrm>
              <a:off x="826690" y="4704114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9" name="Google Shape;6249;p24"/>
            <p:cNvSpPr/>
            <p:nvPr/>
          </p:nvSpPr>
          <p:spPr>
            <a:xfrm>
              <a:off x="278649" y="4120043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1"/>
                  </a:moveTo>
                  <a:cubicBezTo>
                    <a:pt x="799" y="1"/>
                    <a:pt x="1" y="810"/>
                    <a:pt x="1" y="1808"/>
                  </a:cubicBezTo>
                  <a:cubicBezTo>
                    <a:pt x="1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0" name="Google Shape;6250;p24"/>
            <p:cNvSpPr/>
            <p:nvPr/>
          </p:nvSpPr>
          <p:spPr>
            <a:xfrm>
              <a:off x="2082091" y="2909362"/>
              <a:ext cx="125962" cy="127264"/>
            </a:xfrm>
            <a:custGeom>
              <a:avLst/>
              <a:gdLst/>
              <a:ahLst/>
              <a:cxnLst/>
              <a:rect l="l" t="t" r="r" b="b"/>
              <a:pathLst>
                <a:path w="3580" h="3617" extrusionOk="0">
                  <a:moveTo>
                    <a:pt x="1793" y="1"/>
                  </a:moveTo>
                  <a:cubicBezTo>
                    <a:pt x="805" y="1"/>
                    <a:pt x="1" y="810"/>
                    <a:pt x="1" y="1808"/>
                  </a:cubicBezTo>
                  <a:cubicBezTo>
                    <a:pt x="1" y="2807"/>
                    <a:pt x="805" y="3616"/>
                    <a:pt x="1793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1"/>
                    <a:pt x="1793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1" name="Google Shape;6251;p24"/>
            <p:cNvSpPr/>
            <p:nvPr/>
          </p:nvSpPr>
          <p:spPr>
            <a:xfrm>
              <a:off x="1335887" y="3785574"/>
              <a:ext cx="125927" cy="127229"/>
            </a:xfrm>
            <a:custGeom>
              <a:avLst/>
              <a:gdLst/>
              <a:ahLst/>
              <a:cxnLst/>
              <a:rect l="l" t="t" r="r" b="b"/>
              <a:pathLst>
                <a:path w="3579" h="3616" extrusionOk="0">
                  <a:moveTo>
                    <a:pt x="1787" y="1"/>
                  </a:moveTo>
                  <a:cubicBezTo>
                    <a:pt x="799" y="1"/>
                    <a:pt x="0" y="810"/>
                    <a:pt x="0" y="1808"/>
                  </a:cubicBezTo>
                  <a:cubicBezTo>
                    <a:pt x="0" y="2807"/>
                    <a:pt x="799" y="3616"/>
                    <a:pt x="1787" y="3616"/>
                  </a:cubicBezTo>
                  <a:cubicBezTo>
                    <a:pt x="2775" y="3616"/>
                    <a:pt x="3579" y="2807"/>
                    <a:pt x="3579" y="1808"/>
                  </a:cubicBezTo>
                  <a:cubicBezTo>
                    <a:pt x="3579" y="810"/>
                    <a:pt x="2775" y="1"/>
                    <a:pt x="1787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2" name="Google Shape;6252;p24"/>
            <p:cNvSpPr/>
            <p:nvPr/>
          </p:nvSpPr>
          <p:spPr>
            <a:xfrm>
              <a:off x="981258" y="4843165"/>
              <a:ext cx="126138" cy="127229"/>
            </a:xfrm>
            <a:custGeom>
              <a:avLst/>
              <a:gdLst/>
              <a:ahLst/>
              <a:cxnLst/>
              <a:rect l="l" t="t" r="r" b="b"/>
              <a:pathLst>
                <a:path w="3585" h="3616" extrusionOk="0">
                  <a:moveTo>
                    <a:pt x="1792" y="0"/>
                  </a:moveTo>
                  <a:cubicBezTo>
                    <a:pt x="804" y="0"/>
                    <a:pt x="0" y="810"/>
                    <a:pt x="0" y="1808"/>
                  </a:cubicBezTo>
                  <a:cubicBezTo>
                    <a:pt x="0" y="2806"/>
                    <a:pt x="804" y="3616"/>
                    <a:pt x="1792" y="3616"/>
                  </a:cubicBezTo>
                  <a:cubicBezTo>
                    <a:pt x="2780" y="3616"/>
                    <a:pt x="3584" y="2806"/>
                    <a:pt x="3584" y="1808"/>
                  </a:cubicBezTo>
                  <a:cubicBezTo>
                    <a:pt x="3584" y="810"/>
                    <a:pt x="2780" y="0"/>
                    <a:pt x="179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3" name="Google Shape;6253;p24"/>
            <p:cNvSpPr/>
            <p:nvPr/>
          </p:nvSpPr>
          <p:spPr>
            <a:xfrm>
              <a:off x="888053" y="2782168"/>
              <a:ext cx="125962" cy="127229"/>
            </a:xfrm>
            <a:custGeom>
              <a:avLst/>
              <a:gdLst/>
              <a:ahLst/>
              <a:cxnLst/>
              <a:rect l="l" t="t" r="r" b="b"/>
              <a:pathLst>
                <a:path w="3580" h="3616" extrusionOk="0">
                  <a:moveTo>
                    <a:pt x="1787" y="0"/>
                  </a:moveTo>
                  <a:cubicBezTo>
                    <a:pt x="800" y="0"/>
                    <a:pt x="1" y="810"/>
                    <a:pt x="1" y="1808"/>
                  </a:cubicBezTo>
                  <a:cubicBezTo>
                    <a:pt x="1" y="2807"/>
                    <a:pt x="800" y="3616"/>
                    <a:pt x="1787" y="3616"/>
                  </a:cubicBezTo>
                  <a:cubicBezTo>
                    <a:pt x="2781" y="3616"/>
                    <a:pt x="3579" y="2807"/>
                    <a:pt x="3579" y="1808"/>
                  </a:cubicBezTo>
                  <a:cubicBezTo>
                    <a:pt x="3579" y="810"/>
                    <a:pt x="2781" y="0"/>
                    <a:pt x="1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4" name="Google Shape;6254;p24"/>
            <p:cNvSpPr/>
            <p:nvPr/>
          </p:nvSpPr>
          <p:spPr>
            <a:xfrm>
              <a:off x="378855" y="386804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5" name="Google Shape;6255;p24"/>
            <p:cNvSpPr/>
            <p:nvPr/>
          </p:nvSpPr>
          <p:spPr>
            <a:xfrm>
              <a:off x="1324241" y="498904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6" name="Google Shape;6256;p24"/>
            <p:cNvSpPr/>
            <p:nvPr/>
          </p:nvSpPr>
          <p:spPr>
            <a:xfrm>
              <a:off x="1576060" y="3382882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5" y="1067"/>
                    <a:pt x="1062" y="831"/>
                    <a:pt x="1062" y="531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7" name="Google Shape;6257;p24"/>
            <p:cNvSpPr/>
            <p:nvPr/>
          </p:nvSpPr>
          <p:spPr>
            <a:xfrm>
              <a:off x="1240290" y="292822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57" y="831"/>
                    <a:pt x="1057" y="537"/>
                  </a:cubicBezTo>
                  <a:cubicBezTo>
                    <a:pt x="1057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8" name="Google Shape;6258;p24"/>
            <p:cNvSpPr/>
            <p:nvPr/>
          </p:nvSpPr>
          <p:spPr>
            <a:xfrm>
              <a:off x="1837309" y="2909362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9" name="Google Shape;6259;p24"/>
            <p:cNvSpPr/>
            <p:nvPr/>
          </p:nvSpPr>
          <p:spPr>
            <a:xfrm>
              <a:off x="1361573" y="2720243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0"/>
                    <a:pt x="237" y="1072"/>
                    <a:pt x="526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37"/>
                    <a:pt x="820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0" name="Google Shape;6260;p24"/>
            <p:cNvSpPr/>
            <p:nvPr/>
          </p:nvSpPr>
          <p:spPr>
            <a:xfrm>
              <a:off x="2154396" y="3585336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1"/>
                    <a:pt x="237" y="1073"/>
                    <a:pt x="531" y="1073"/>
                  </a:cubicBezTo>
                  <a:cubicBezTo>
                    <a:pt x="825" y="1073"/>
                    <a:pt x="1062" y="831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1" name="Google Shape;6261;p24"/>
            <p:cNvSpPr/>
            <p:nvPr/>
          </p:nvSpPr>
          <p:spPr>
            <a:xfrm>
              <a:off x="630675" y="3020124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32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2" name="Google Shape;6262;p24"/>
            <p:cNvSpPr/>
            <p:nvPr/>
          </p:nvSpPr>
          <p:spPr>
            <a:xfrm>
              <a:off x="480012" y="2575632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26" y="1"/>
                  </a:moveTo>
                  <a:cubicBezTo>
                    <a:pt x="237" y="1"/>
                    <a:pt x="0" y="243"/>
                    <a:pt x="0" y="537"/>
                  </a:cubicBezTo>
                  <a:cubicBezTo>
                    <a:pt x="0" y="836"/>
                    <a:pt x="237" y="1073"/>
                    <a:pt x="526" y="1073"/>
                  </a:cubicBezTo>
                  <a:cubicBezTo>
                    <a:pt x="820" y="1073"/>
                    <a:pt x="1056" y="836"/>
                    <a:pt x="1056" y="537"/>
                  </a:cubicBezTo>
                  <a:cubicBezTo>
                    <a:pt x="1056" y="243"/>
                    <a:pt x="820" y="1"/>
                    <a:pt x="526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3" name="Google Shape;6263;p24"/>
            <p:cNvSpPr/>
            <p:nvPr/>
          </p:nvSpPr>
          <p:spPr>
            <a:xfrm>
              <a:off x="1799942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4" name="Google Shape;6264;p24"/>
            <p:cNvSpPr/>
            <p:nvPr/>
          </p:nvSpPr>
          <p:spPr>
            <a:xfrm>
              <a:off x="2107811" y="270138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5" name="Google Shape;6265;p24"/>
            <p:cNvSpPr/>
            <p:nvPr/>
          </p:nvSpPr>
          <p:spPr>
            <a:xfrm>
              <a:off x="1995747" y="513991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2" y="0"/>
                  </a:moveTo>
                  <a:cubicBezTo>
                    <a:pt x="243" y="0"/>
                    <a:pt x="1" y="237"/>
                    <a:pt x="1" y="536"/>
                  </a:cubicBezTo>
                  <a:cubicBezTo>
                    <a:pt x="1" y="831"/>
                    <a:pt x="243" y="1067"/>
                    <a:pt x="532" y="1067"/>
                  </a:cubicBezTo>
                  <a:cubicBezTo>
                    <a:pt x="826" y="1067"/>
                    <a:pt x="1062" y="831"/>
                    <a:pt x="1062" y="536"/>
                  </a:cubicBezTo>
                  <a:cubicBezTo>
                    <a:pt x="1062" y="237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6" name="Google Shape;6266;p24"/>
            <p:cNvSpPr/>
            <p:nvPr/>
          </p:nvSpPr>
          <p:spPr>
            <a:xfrm>
              <a:off x="988260" y="4456728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1"/>
                  </a:moveTo>
                  <a:cubicBezTo>
                    <a:pt x="243" y="1"/>
                    <a:pt x="1" y="242"/>
                    <a:pt x="1" y="537"/>
                  </a:cubicBezTo>
                  <a:cubicBezTo>
                    <a:pt x="1" y="836"/>
                    <a:pt x="243" y="1073"/>
                    <a:pt x="532" y="1073"/>
                  </a:cubicBezTo>
                  <a:cubicBezTo>
                    <a:pt x="826" y="1073"/>
                    <a:pt x="1062" y="836"/>
                    <a:pt x="1062" y="537"/>
                  </a:cubicBezTo>
                  <a:cubicBezTo>
                    <a:pt x="1062" y="242"/>
                    <a:pt x="826" y="1"/>
                    <a:pt x="5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7" name="Google Shape;6267;p24"/>
            <p:cNvSpPr/>
            <p:nvPr/>
          </p:nvSpPr>
          <p:spPr>
            <a:xfrm>
              <a:off x="1137655" y="3868048"/>
              <a:ext cx="37226" cy="37754"/>
            </a:xfrm>
            <a:custGeom>
              <a:avLst/>
              <a:gdLst/>
              <a:ahLst/>
              <a:cxnLst/>
              <a:rect l="l" t="t" r="r" b="b"/>
              <a:pathLst>
                <a:path w="1058" h="1073" extrusionOk="0">
                  <a:moveTo>
                    <a:pt x="526" y="0"/>
                  </a:moveTo>
                  <a:cubicBezTo>
                    <a:pt x="237" y="0"/>
                    <a:pt x="1" y="237"/>
                    <a:pt x="1" y="536"/>
                  </a:cubicBezTo>
                  <a:cubicBezTo>
                    <a:pt x="1" y="831"/>
                    <a:pt x="237" y="1072"/>
                    <a:pt x="526" y="1072"/>
                  </a:cubicBezTo>
                  <a:cubicBezTo>
                    <a:pt x="821" y="1072"/>
                    <a:pt x="1057" y="831"/>
                    <a:pt x="1057" y="536"/>
                  </a:cubicBezTo>
                  <a:cubicBezTo>
                    <a:pt x="1057" y="237"/>
                    <a:pt x="821" y="0"/>
                    <a:pt x="526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8" name="Google Shape;6268;p24"/>
            <p:cNvSpPr/>
            <p:nvPr/>
          </p:nvSpPr>
          <p:spPr>
            <a:xfrm>
              <a:off x="1119007" y="3401741"/>
              <a:ext cx="37191" cy="37578"/>
            </a:xfrm>
            <a:custGeom>
              <a:avLst/>
              <a:gdLst/>
              <a:ahLst/>
              <a:cxnLst/>
              <a:rect l="l" t="t" r="r" b="b"/>
              <a:pathLst>
                <a:path w="1057" h="1068" extrusionOk="0">
                  <a:moveTo>
                    <a:pt x="531" y="0"/>
                  </a:moveTo>
                  <a:cubicBezTo>
                    <a:pt x="237" y="0"/>
                    <a:pt x="0" y="237"/>
                    <a:pt x="0" y="531"/>
                  </a:cubicBezTo>
                  <a:cubicBezTo>
                    <a:pt x="0" y="831"/>
                    <a:pt x="237" y="1067"/>
                    <a:pt x="531" y="1067"/>
                  </a:cubicBezTo>
                  <a:cubicBezTo>
                    <a:pt x="820" y="1067"/>
                    <a:pt x="1056" y="831"/>
                    <a:pt x="1056" y="531"/>
                  </a:cubicBezTo>
                  <a:cubicBezTo>
                    <a:pt x="1056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9" name="Google Shape;6269;p24"/>
            <p:cNvSpPr/>
            <p:nvPr/>
          </p:nvSpPr>
          <p:spPr>
            <a:xfrm>
              <a:off x="869405" y="3166177"/>
              <a:ext cx="37366" cy="37578"/>
            </a:xfrm>
            <a:custGeom>
              <a:avLst/>
              <a:gdLst/>
              <a:ahLst/>
              <a:cxnLst/>
              <a:rect l="l" t="t" r="r" b="b"/>
              <a:pathLst>
                <a:path w="1062" h="1068" extrusionOk="0">
                  <a:moveTo>
                    <a:pt x="531" y="1"/>
                  </a:moveTo>
                  <a:cubicBezTo>
                    <a:pt x="237" y="1"/>
                    <a:pt x="0" y="237"/>
                    <a:pt x="0" y="537"/>
                  </a:cubicBezTo>
                  <a:cubicBezTo>
                    <a:pt x="0" y="831"/>
                    <a:pt x="237" y="1068"/>
                    <a:pt x="531" y="1068"/>
                  </a:cubicBezTo>
                  <a:cubicBezTo>
                    <a:pt x="825" y="1068"/>
                    <a:pt x="1062" y="831"/>
                    <a:pt x="1062" y="537"/>
                  </a:cubicBezTo>
                  <a:cubicBezTo>
                    <a:pt x="1062" y="237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0" name="Google Shape;6270;p24"/>
            <p:cNvSpPr/>
            <p:nvPr/>
          </p:nvSpPr>
          <p:spPr>
            <a:xfrm>
              <a:off x="1921260" y="406107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42"/>
                    <a:pt x="0" y="536"/>
                  </a:cubicBezTo>
                  <a:cubicBezTo>
                    <a:pt x="0" y="836"/>
                    <a:pt x="237" y="1072"/>
                    <a:pt x="531" y="1072"/>
                  </a:cubicBezTo>
                  <a:cubicBezTo>
                    <a:pt x="820" y="1072"/>
                    <a:pt x="1062" y="836"/>
                    <a:pt x="1062" y="536"/>
                  </a:cubicBezTo>
                  <a:cubicBezTo>
                    <a:pt x="1062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1" name="Google Shape;6271;p24"/>
            <p:cNvSpPr/>
            <p:nvPr/>
          </p:nvSpPr>
          <p:spPr>
            <a:xfrm>
              <a:off x="322841" y="4438045"/>
              <a:ext cx="37402" cy="37578"/>
            </a:xfrm>
            <a:custGeom>
              <a:avLst/>
              <a:gdLst/>
              <a:ahLst/>
              <a:cxnLst/>
              <a:rect l="l" t="t" r="r" b="b"/>
              <a:pathLst>
                <a:path w="1063" h="1068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68"/>
                    <a:pt x="531" y="1068"/>
                  </a:cubicBezTo>
                  <a:cubicBezTo>
                    <a:pt x="826" y="1068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2" name="Google Shape;6272;p24"/>
            <p:cNvSpPr/>
            <p:nvPr/>
          </p:nvSpPr>
          <p:spPr>
            <a:xfrm>
              <a:off x="1659977" y="4621675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2" y="1072"/>
                  </a:cubicBezTo>
                  <a:cubicBezTo>
                    <a:pt x="826" y="1072"/>
                    <a:pt x="1062" y="830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3" name="Google Shape;6273;p24"/>
            <p:cNvSpPr/>
            <p:nvPr/>
          </p:nvSpPr>
          <p:spPr>
            <a:xfrm>
              <a:off x="1006943" y="4108221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1"/>
                    <a:pt x="237" y="1072"/>
                    <a:pt x="531" y="1072"/>
                  </a:cubicBezTo>
                  <a:cubicBezTo>
                    <a:pt x="826" y="1072"/>
                    <a:pt x="1062" y="831"/>
                    <a:pt x="1062" y="536"/>
                  </a:cubicBezTo>
                  <a:cubicBezTo>
                    <a:pt x="1062" y="242"/>
                    <a:pt x="826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4" name="Google Shape;6274;p24"/>
            <p:cNvSpPr/>
            <p:nvPr/>
          </p:nvSpPr>
          <p:spPr>
            <a:xfrm>
              <a:off x="668041" y="2720243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0"/>
                  </a:moveTo>
                  <a:cubicBezTo>
                    <a:pt x="237" y="0"/>
                    <a:pt x="0" y="237"/>
                    <a:pt x="0" y="536"/>
                  </a:cubicBezTo>
                  <a:cubicBezTo>
                    <a:pt x="0" y="830"/>
                    <a:pt x="237" y="1072"/>
                    <a:pt x="531" y="1072"/>
                  </a:cubicBezTo>
                  <a:cubicBezTo>
                    <a:pt x="825" y="1072"/>
                    <a:pt x="1062" y="830"/>
                    <a:pt x="1062" y="536"/>
                  </a:cubicBezTo>
                  <a:cubicBezTo>
                    <a:pt x="1062" y="237"/>
                    <a:pt x="825" y="0"/>
                    <a:pt x="531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5" name="Google Shape;6275;p24"/>
            <p:cNvSpPr/>
            <p:nvPr/>
          </p:nvSpPr>
          <p:spPr>
            <a:xfrm>
              <a:off x="1538694" y="4400326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37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6" y="1073"/>
                    <a:pt x="1062" y="831"/>
                    <a:pt x="1062" y="537"/>
                  </a:cubicBezTo>
                  <a:cubicBezTo>
                    <a:pt x="1062" y="237"/>
                    <a:pt x="826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6" name="Google Shape;6276;p24"/>
            <p:cNvSpPr/>
            <p:nvPr/>
          </p:nvSpPr>
          <p:spPr>
            <a:xfrm>
              <a:off x="630675" y="4296636"/>
              <a:ext cx="37402" cy="37718"/>
            </a:xfrm>
            <a:custGeom>
              <a:avLst/>
              <a:gdLst/>
              <a:ahLst/>
              <a:cxnLst/>
              <a:rect l="l" t="t" r="r" b="b"/>
              <a:pathLst>
                <a:path w="1063" h="1072" extrusionOk="0">
                  <a:moveTo>
                    <a:pt x="532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6"/>
                    <a:pt x="237" y="1072"/>
                    <a:pt x="532" y="1072"/>
                  </a:cubicBezTo>
                  <a:cubicBezTo>
                    <a:pt x="826" y="1072"/>
                    <a:pt x="1062" y="836"/>
                    <a:pt x="1062" y="536"/>
                  </a:cubicBezTo>
                  <a:cubicBezTo>
                    <a:pt x="1062" y="242"/>
                    <a:pt x="826" y="0"/>
                    <a:pt x="532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7" name="Google Shape;6277;p24"/>
            <p:cNvSpPr/>
            <p:nvPr/>
          </p:nvSpPr>
          <p:spPr>
            <a:xfrm>
              <a:off x="55505" y="3547618"/>
              <a:ext cx="37366" cy="37754"/>
            </a:xfrm>
            <a:custGeom>
              <a:avLst/>
              <a:gdLst/>
              <a:ahLst/>
              <a:cxnLst/>
              <a:rect l="l" t="t" r="r" b="b"/>
              <a:pathLst>
                <a:path w="1062" h="1073" extrusionOk="0">
                  <a:moveTo>
                    <a:pt x="531" y="1"/>
                  </a:moveTo>
                  <a:cubicBezTo>
                    <a:pt x="237" y="1"/>
                    <a:pt x="0" y="242"/>
                    <a:pt x="0" y="537"/>
                  </a:cubicBezTo>
                  <a:cubicBezTo>
                    <a:pt x="0" y="836"/>
                    <a:pt x="237" y="1073"/>
                    <a:pt x="531" y="1073"/>
                  </a:cubicBezTo>
                  <a:cubicBezTo>
                    <a:pt x="825" y="1073"/>
                    <a:pt x="1062" y="836"/>
                    <a:pt x="1062" y="537"/>
                  </a:cubicBezTo>
                  <a:cubicBezTo>
                    <a:pt x="1062" y="242"/>
                    <a:pt x="825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8" name="Google Shape;6278;p24"/>
            <p:cNvSpPr/>
            <p:nvPr/>
          </p:nvSpPr>
          <p:spPr>
            <a:xfrm>
              <a:off x="1221607" y="3109600"/>
              <a:ext cx="37402" cy="37754"/>
            </a:xfrm>
            <a:custGeom>
              <a:avLst/>
              <a:gdLst/>
              <a:ahLst/>
              <a:cxnLst/>
              <a:rect l="l" t="t" r="r" b="b"/>
              <a:pathLst>
                <a:path w="1063" h="1073" extrusionOk="0">
                  <a:moveTo>
                    <a:pt x="531" y="1"/>
                  </a:moveTo>
                  <a:cubicBezTo>
                    <a:pt x="237" y="1"/>
                    <a:pt x="1" y="243"/>
                    <a:pt x="1" y="537"/>
                  </a:cubicBezTo>
                  <a:cubicBezTo>
                    <a:pt x="1" y="831"/>
                    <a:pt x="237" y="1073"/>
                    <a:pt x="531" y="1073"/>
                  </a:cubicBezTo>
                  <a:cubicBezTo>
                    <a:pt x="820" y="1073"/>
                    <a:pt x="1062" y="831"/>
                    <a:pt x="1062" y="537"/>
                  </a:cubicBezTo>
                  <a:cubicBezTo>
                    <a:pt x="1062" y="243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9" name="Google Shape;6279;p24"/>
            <p:cNvSpPr/>
            <p:nvPr/>
          </p:nvSpPr>
          <p:spPr>
            <a:xfrm>
              <a:off x="1450133" y="2556984"/>
              <a:ext cx="37402" cy="37542"/>
            </a:xfrm>
            <a:custGeom>
              <a:avLst/>
              <a:gdLst/>
              <a:ahLst/>
              <a:cxnLst/>
              <a:rect l="l" t="t" r="r" b="b"/>
              <a:pathLst>
                <a:path w="1063" h="1067" extrusionOk="0">
                  <a:moveTo>
                    <a:pt x="531" y="0"/>
                  </a:moveTo>
                  <a:cubicBezTo>
                    <a:pt x="237" y="0"/>
                    <a:pt x="1" y="237"/>
                    <a:pt x="1" y="531"/>
                  </a:cubicBezTo>
                  <a:cubicBezTo>
                    <a:pt x="1" y="830"/>
                    <a:pt x="237" y="1067"/>
                    <a:pt x="531" y="1067"/>
                  </a:cubicBezTo>
                  <a:cubicBezTo>
                    <a:pt x="820" y="1067"/>
                    <a:pt x="1062" y="830"/>
                    <a:pt x="1062" y="531"/>
                  </a:cubicBezTo>
                  <a:cubicBezTo>
                    <a:pt x="1062" y="237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0" name="Google Shape;6280;p24"/>
            <p:cNvSpPr/>
            <p:nvPr/>
          </p:nvSpPr>
          <p:spPr>
            <a:xfrm>
              <a:off x="951104" y="2682524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0"/>
                  </a:moveTo>
                  <a:cubicBezTo>
                    <a:pt x="237" y="0"/>
                    <a:pt x="1" y="242"/>
                    <a:pt x="1" y="536"/>
                  </a:cubicBezTo>
                  <a:cubicBezTo>
                    <a:pt x="1" y="830"/>
                    <a:pt x="237" y="1072"/>
                    <a:pt x="531" y="1072"/>
                  </a:cubicBezTo>
                  <a:cubicBezTo>
                    <a:pt x="820" y="1072"/>
                    <a:pt x="1057" y="830"/>
                    <a:pt x="1057" y="536"/>
                  </a:cubicBezTo>
                  <a:cubicBezTo>
                    <a:pt x="1057" y="242"/>
                    <a:pt x="820" y="0"/>
                    <a:pt x="531" y="0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1" name="Google Shape;6281;p24"/>
            <p:cNvSpPr/>
            <p:nvPr/>
          </p:nvSpPr>
          <p:spPr>
            <a:xfrm>
              <a:off x="267002" y="2594491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00B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2" name="Google Shape;6282;p24"/>
            <p:cNvSpPr/>
            <p:nvPr/>
          </p:nvSpPr>
          <p:spPr>
            <a:xfrm>
              <a:off x="582612" y="3547618"/>
              <a:ext cx="37191" cy="37754"/>
            </a:xfrm>
            <a:custGeom>
              <a:avLst/>
              <a:gdLst/>
              <a:ahLst/>
              <a:cxnLst/>
              <a:rect l="l" t="t" r="r" b="b"/>
              <a:pathLst>
                <a:path w="1057" h="1073" extrusionOk="0">
                  <a:moveTo>
                    <a:pt x="531" y="1"/>
                  </a:moveTo>
                  <a:cubicBezTo>
                    <a:pt x="237" y="1"/>
                    <a:pt x="1" y="242"/>
                    <a:pt x="1" y="537"/>
                  </a:cubicBezTo>
                  <a:cubicBezTo>
                    <a:pt x="1" y="836"/>
                    <a:pt x="237" y="1073"/>
                    <a:pt x="531" y="1073"/>
                  </a:cubicBezTo>
                  <a:cubicBezTo>
                    <a:pt x="820" y="1073"/>
                    <a:pt x="1057" y="836"/>
                    <a:pt x="1057" y="537"/>
                  </a:cubicBezTo>
                  <a:cubicBezTo>
                    <a:pt x="1057" y="242"/>
                    <a:pt x="820" y="1"/>
                    <a:pt x="531" y="1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3" name="Google Shape;6283;p24"/>
          <p:cNvSpPr/>
          <p:nvPr/>
        </p:nvSpPr>
        <p:spPr>
          <a:xfrm>
            <a:off x="1785250" y="-147050"/>
            <a:ext cx="5573400" cy="5437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4" name="Google Shape;6284;p24"/>
          <p:cNvSpPr txBox="1">
            <a:spLocks noGrp="1"/>
          </p:cNvSpPr>
          <p:nvPr>
            <p:ph type="ctrTitle"/>
          </p:nvPr>
        </p:nvSpPr>
        <p:spPr>
          <a:xfrm flipH="1">
            <a:off x="3244800" y="3296825"/>
            <a:ext cx="2654400" cy="9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6285" name="Google Shape;6285;p24"/>
          <p:cNvSpPr txBox="1">
            <a:spLocks noGrp="1"/>
          </p:cNvSpPr>
          <p:nvPr>
            <p:ph type="subTitle" idx="1"/>
          </p:nvPr>
        </p:nvSpPr>
        <p:spPr>
          <a:xfrm flipH="1">
            <a:off x="2995500" y="1361200"/>
            <a:ext cx="3153000" cy="13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cLaren"/>
              <a:buNone/>
              <a:defRPr sz="2400" b="1">
                <a:solidFill>
                  <a:schemeClr val="dk1"/>
                </a:solidFill>
                <a:latin typeface="McLaren"/>
                <a:ea typeface="McLaren"/>
                <a:cs typeface="McLaren"/>
                <a:sym typeface="McLare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ssistant"/>
              <a:buChar char="●"/>
              <a:defRPr sz="18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ssistant"/>
              <a:buChar char="○"/>
              <a:defRPr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■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●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○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■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●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ssistant"/>
              <a:buChar char="○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0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ssistant"/>
              <a:buChar char="■"/>
              <a:defRPr sz="1200">
                <a:solidFill>
                  <a:schemeClr val="dk2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5" r:id="rId5"/>
    <p:sldLayoutId id="2147483659" r:id="rId6"/>
    <p:sldLayoutId id="2147483663" r:id="rId7"/>
    <p:sldLayoutId id="2147483666" r:id="rId8"/>
    <p:sldLayoutId id="2147483670" r:id="rId9"/>
    <p:sldLayoutId id="2147483675" r:id="rId10"/>
    <p:sldLayoutId id="2147483677" r:id="rId11"/>
    <p:sldLayoutId id="2147483678" r:id="rId12"/>
    <p:sldLayoutId id="2147483679" r:id="rId13"/>
    <p:sldLayoutId id="2147483680" r:id="rId14"/>
    <p:sldLayoutId id="2147483681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4" name="Google Shape;10904;p38"/>
          <p:cNvSpPr/>
          <p:nvPr/>
        </p:nvSpPr>
        <p:spPr>
          <a:xfrm>
            <a:off x="1582630" y="1962150"/>
            <a:ext cx="6094245" cy="2796080"/>
          </a:xfrm>
          <a:prstGeom prst="roundRect">
            <a:avLst>
              <a:gd name="adj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05" name="Google Shape;10905;p38"/>
          <p:cNvSpPr txBox="1">
            <a:spLocks noGrp="1"/>
          </p:cNvSpPr>
          <p:nvPr>
            <p:ph type="subTitle" idx="1"/>
          </p:nvPr>
        </p:nvSpPr>
        <p:spPr>
          <a:xfrm rot="1365">
            <a:off x="1735456" y="2292211"/>
            <a:ext cx="5940996" cy="21359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2000" dirty="0" err="1" smtClean="0"/>
              <a:t>Kelompok</a:t>
            </a:r>
            <a:r>
              <a:rPr sz="2000" dirty="0" smtClean="0"/>
              <a:t> 18: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 smtClean="0"/>
              <a:t>Ratu Rahma Safitri		(1913033042)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 smtClean="0"/>
              <a:t>Indah Mutia Rahma		(1913033050)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 smtClean="0"/>
              <a:t>Rio Prayoga			(2013033019)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 smtClean="0"/>
              <a:t>Yolanda Novianti		(2013033047)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000" smtClean="0"/>
              <a:t>Muhammad Nur Wahyudi	(2013033048)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mtClean="0"/>
              <a:t>		</a:t>
            </a:r>
            <a:endParaRPr dirty="0"/>
          </a:p>
        </p:txBody>
      </p:sp>
      <p:sp>
        <p:nvSpPr>
          <p:cNvPr id="10906" name="Google Shape;10906;p38"/>
          <p:cNvSpPr txBox="1">
            <a:spLocks noGrp="1"/>
          </p:cNvSpPr>
          <p:nvPr>
            <p:ph type="ctrTitle"/>
          </p:nvPr>
        </p:nvSpPr>
        <p:spPr>
          <a:xfrm rot="901">
            <a:off x="1219218" y="819848"/>
            <a:ext cx="6118632" cy="93041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 smtClean="0"/>
              <a:t>KOLONIALISME DAN IMPERIALISME BANGSA-BANGSA EROPA DI ASIA</a:t>
            </a:r>
            <a:endParaRPr sz="2800" dirty="0"/>
          </a:p>
        </p:txBody>
      </p:sp>
      <p:grpSp>
        <p:nvGrpSpPr>
          <p:cNvPr id="10933" name="Google Shape;10933;p38"/>
          <p:cNvGrpSpPr/>
          <p:nvPr/>
        </p:nvGrpSpPr>
        <p:grpSpPr>
          <a:xfrm>
            <a:off x="8077200" y="75788"/>
            <a:ext cx="874634" cy="1019412"/>
            <a:chOff x="6819812" y="483282"/>
            <a:chExt cx="874634" cy="1019412"/>
          </a:xfrm>
        </p:grpSpPr>
        <p:sp>
          <p:nvSpPr>
            <p:cNvPr id="10934" name="Google Shape;10934;p38"/>
            <p:cNvSpPr/>
            <p:nvPr/>
          </p:nvSpPr>
          <p:spPr>
            <a:xfrm>
              <a:off x="6820282" y="539996"/>
              <a:ext cx="874163" cy="962699"/>
            </a:xfrm>
            <a:custGeom>
              <a:avLst/>
              <a:gdLst/>
              <a:ahLst/>
              <a:cxnLst/>
              <a:rect l="l" t="t" r="r" b="b"/>
              <a:pathLst>
                <a:path w="16716" h="18409" extrusionOk="0">
                  <a:moveTo>
                    <a:pt x="9724" y="835"/>
                  </a:moveTo>
                  <a:lnTo>
                    <a:pt x="13380" y="1965"/>
                  </a:lnTo>
                  <a:lnTo>
                    <a:pt x="12619" y="4406"/>
                  </a:lnTo>
                  <a:lnTo>
                    <a:pt x="12812" y="4543"/>
                  </a:lnTo>
                  <a:cubicBezTo>
                    <a:pt x="13316" y="4907"/>
                    <a:pt x="13774" y="5325"/>
                    <a:pt x="14183" y="5792"/>
                  </a:cubicBezTo>
                  <a:cubicBezTo>
                    <a:pt x="15051" y="6788"/>
                    <a:pt x="15601" y="7928"/>
                    <a:pt x="15821" y="9171"/>
                  </a:cubicBezTo>
                  <a:cubicBezTo>
                    <a:pt x="16044" y="10429"/>
                    <a:pt x="15909" y="11682"/>
                    <a:pt x="15433" y="12895"/>
                  </a:cubicBezTo>
                  <a:cubicBezTo>
                    <a:pt x="14953" y="14107"/>
                    <a:pt x="14177" y="15179"/>
                    <a:pt x="13172" y="16013"/>
                  </a:cubicBezTo>
                  <a:cubicBezTo>
                    <a:pt x="12173" y="16853"/>
                    <a:pt x="10973" y="17412"/>
                    <a:pt x="9687" y="17635"/>
                  </a:cubicBezTo>
                  <a:cubicBezTo>
                    <a:pt x="9270" y="17710"/>
                    <a:pt x="8850" y="17747"/>
                    <a:pt x="8430" y="17747"/>
                  </a:cubicBezTo>
                  <a:cubicBezTo>
                    <a:pt x="7574" y="17747"/>
                    <a:pt x="6723" y="17593"/>
                    <a:pt x="5917" y="17290"/>
                  </a:cubicBezTo>
                  <a:cubicBezTo>
                    <a:pt x="4711" y="16844"/>
                    <a:pt x="3639" y="16102"/>
                    <a:pt x="2802" y="15128"/>
                  </a:cubicBezTo>
                  <a:cubicBezTo>
                    <a:pt x="2625" y="14926"/>
                    <a:pt x="2463" y="14715"/>
                    <a:pt x="2313" y="14495"/>
                  </a:cubicBezTo>
                  <a:lnTo>
                    <a:pt x="2099" y="14184"/>
                  </a:lnTo>
                  <a:lnTo>
                    <a:pt x="1818" y="14440"/>
                  </a:lnTo>
                  <a:cubicBezTo>
                    <a:pt x="1552" y="14679"/>
                    <a:pt x="1100" y="14984"/>
                    <a:pt x="768" y="14984"/>
                  </a:cubicBezTo>
                  <a:cubicBezTo>
                    <a:pt x="765" y="14984"/>
                    <a:pt x="761" y="14984"/>
                    <a:pt x="758" y="14984"/>
                  </a:cubicBezTo>
                  <a:cubicBezTo>
                    <a:pt x="886" y="14825"/>
                    <a:pt x="1177" y="14547"/>
                    <a:pt x="1745" y="14147"/>
                  </a:cubicBezTo>
                  <a:lnTo>
                    <a:pt x="1983" y="13982"/>
                  </a:lnTo>
                  <a:lnTo>
                    <a:pt x="1852" y="13725"/>
                  </a:lnTo>
                  <a:cubicBezTo>
                    <a:pt x="1534" y="13108"/>
                    <a:pt x="1311" y="12446"/>
                    <a:pt x="1192" y="11761"/>
                  </a:cubicBezTo>
                  <a:cubicBezTo>
                    <a:pt x="963" y="10487"/>
                    <a:pt x="1088" y="9177"/>
                    <a:pt x="1549" y="7970"/>
                  </a:cubicBezTo>
                  <a:cubicBezTo>
                    <a:pt x="2007" y="6745"/>
                    <a:pt x="2771" y="5661"/>
                    <a:pt x="3764" y="4815"/>
                  </a:cubicBezTo>
                  <a:cubicBezTo>
                    <a:pt x="5065" y="3689"/>
                    <a:pt x="6723" y="3077"/>
                    <a:pt x="8433" y="3077"/>
                  </a:cubicBezTo>
                  <a:cubicBezTo>
                    <a:pt x="8573" y="3077"/>
                    <a:pt x="8715" y="3081"/>
                    <a:pt x="8856" y="3089"/>
                  </a:cubicBezTo>
                  <a:lnTo>
                    <a:pt x="9128" y="3107"/>
                  </a:lnTo>
                  <a:lnTo>
                    <a:pt x="9724" y="835"/>
                  </a:lnTo>
                  <a:close/>
                  <a:moveTo>
                    <a:pt x="9262" y="1"/>
                  </a:moveTo>
                  <a:lnTo>
                    <a:pt x="8627" y="2420"/>
                  </a:lnTo>
                  <a:cubicBezTo>
                    <a:pt x="8561" y="2418"/>
                    <a:pt x="8496" y="2418"/>
                    <a:pt x="8430" y="2418"/>
                  </a:cubicBezTo>
                  <a:cubicBezTo>
                    <a:pt x="6563" y="2418"/>
                    <a:pt x="4753" y="3089"/>
                    <a:pt x="3336" y="4314"/>
                  </a:cubicBezTo>
                  <a:cubicBezTo>
                    <a:pt x="2258" y="5233"/>
                    <a:pt x="1433" y="6413"/>
                    <a:pt x="935" y="7738"/>
                  </a:cubicBezTo>
                  <a:cubicBezTo>
                    <a:pt x="431" y="9058"/>
                    <a:pt x="294" y="10487"/>
                    <a:pt x="541" y="11877"/>
                  </a:cubicBezTo>
                  <a:cubicBezTo>
                    <a:pt x="657" y="12531"/>
                    <a:pt x="856" y="13169"/>
                    <a:pt x="1137" y="13771"/>
                  </a:cubicBezTo>
                  <a:cubicBezTo>
                    <a:pt x="117" y="14523"/>
                    <a:pt x="1" y="14886"/>
                    <a:pt x="25" y="15140"/>
                  </a:cubicBezTo>
                  <a:cubicBezTo>
                    <a:pt x="46" y="15326"/>
                    <a:pt x="166" y="15479"/>
                    <a:pt x="352" y="15561"/>
                  </a:cubicBezTo>
                  <a:cubicBezTo>
                    <a:pt x="489" y="15620"/>
                    <a:pt x="630" y="15645"/>
                    <a:pt x="771" y="15645"/>
                  </a:cubicBezTo>
                  <a:cubicBezTo>
                    <a:pt x="1226" y="15645"/>
                    <a:pt x="1678" y="15383"/>
                    <a:pt x="1977" y="15161"/>
                  </a:cubicBezTo>
                  <a:cubicBezTo>
                    <a:pt x="2084" y="15305"/>
                    <a:pt x="2191" y="15436"/>
                    <a:pt x="2301" y="15561"/>
                  </a:cubicBezTo>
                  <a:cubicBezTo>
                    <a:pt x="3214" y="16618"/>
                    <a:pt x="4378" y="17428"/>
                    <a:pt x="5688" y="17910"/>
                  </a:cubicBezTo>
                  <a:cubicBezTo>
                    <a:pt x="6559" y="18240"/>
                    <a:pt x="7485" y="18408"/>
                    <a:pt x="8419" y="18408"/>
                  </a:cubicBezTo>
                  <a:cubicBezTo>
                    <a:pt x="10313" y="18402"/>
                    <a:pt x="12146" y="17736"/>
                    <a:pt x="13600" y="16520"/>
                  </a:cubicBezTo>
                  <a:cubicBezTo>
                    <a:pt x="14687" y="15619"/>
                    <a:pt x="15531" y="14455"/>
                    <a:pt x="16050" y="13139"/>
                  </a:cubicBezTo>
                  <a:cubicBezTo>
                    <a:pt x="16575" y="11810"/>
                    <a:pt x="16716" y="10436"/>
                    <a:pt x="16474" y="9058"/>
                  </a:cubicBezTo>
                  <a:cubicBezTo>
                    <a:pt x="16236" y="7692"/>
                    <a:pt x="15631" y="6446"/>
                    <a:pt x="14684" y="5359"/>
                  </a:cubicBezTo>
                  <a:cubicBezTo>
                    <a:pt x="14296" y="4913"/>
                    <a:pt x="13863" y="4506"/>
                    <a:pt x="13395" y="4149"/>
                  </a:cubicBezTo>
                  <a:lnTo>
                    <a:pt x="14211" y="1528"/>
                  </a:lnTo>
                  <a:lnTo>
                    <a:pt x="92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5" name="Google Shape;10935;p38"/>
            <p:cNvSpPr/>
            <p:nvPr/>
          </p:nvSpPr>
          <p:spPr>
            <a:xfrm>
              <a:off x="6819812" y="683598"/>
              <a:ext cx="857063" cy="801892"/>
            </a:xfrm>
            <a:custGeom>
              <a:avLst/>
              <a:gdLst/>
              <a:ahLst/>
              <a:cxnLst/>
              <a:rect l="l" t="t" r="r" b="b"/>
              <a:pathLst>
                <a:path w="16389" h="15334" extrusionOk="0">
                  <a:moveTo>
                    <a:pt x="8434" y="1"/>
                  </a:moveTo>
                  <a:cubicBezTo>
                    <a:pt x="8006" y="1"/>
                    <a:pt x="7575" y="38"/>
                    <a:pt x="7142" y="114"/>
                  </a:cubicBezTo>
                  <a:cubicBezTo>
                    <a:pt x="5804" y="349"/>
                    <a:pt x="4610" y="917"/>
                    <a:pt x="3562" y="1818"/>
                  </a:cubicBezTo>
                  <a:cubicBezTo>
                    <a:pt x="2524" y="2698"/>
                    <a:pt x="1729" y="3831"/>
                    <a:pt x="1256" y="5108"/>
                  </a:cubicBezTo>
                  <a:cubicBezTo>
                    <a:pt x="770" y="6370"/>
                    <a:pt x="639" y="7741"/>
                    <a:pt x="877" y="9073"/>
                  </a:cubicBezTo>
                  <a:cubicBezTo>
                    <a:pt x="1002" y="9791"/>
                    <a:pt x="1234" y="10482"/>
                    <a:pt x="1564" y="11129"/>
                  </a:cubicBezTo>
                  <a:cubicBezTo>
                    <a:pt x="1021" y="11511"/>
                    <a:pt x="0" y="12299"/>
                    <a:pt x="492" y="12510"/>
                  </a:cubicBezTo>
                  <a:cubicBezTo>
                    <a:pt x="584" y="12549"/>
                    <a:pt x="680" y="12566"/>
                    <a:pt x="779" y="12566"/>
                  </a:cubicBezTo>
                  <a:cubicBezTo>
                    <a:pt x="1328" y="12566"/>
                    <a:pt x="1939" y="12037"/>
                    <a:pt x="2050" y="11939"/>
                  </a:cubicBezTo>
                  <a:cubicBezTo>
                    <a:pt x="2206" y="12168"/>
                    <a:pt x="2377" y="12388"/>
                    <a:pt x="2560" y="12598"/>
                  </a:cubicBezTo>
                  <a:cubicBezTo>
                    <a:pt x="3434" y="13616"/>
                    <a:pt x="4552" y="14391"/>
                    <a:pt x="5810" y="14856"/>
                  </a:cubicBezTo>
                  <a:cubicBezTo>
                    <a:pt x="6654" y="15173"/>
                    <a:pt x="7543" y="15334"/>
                    <a:pt x="8437" y="15334"/>
                  </a:cubicBezTo>
                  <a:cubicBezTo>
                    <a:pt x="8877" y="15334"/>
                    <a:pt x="9317" y="15295"/>
                    <a:pt x="9754" y="15216"/>
                  </a:cubicBezTo>
                  <a:cubicBezTo>
                    <a:pt x="11098" y="14984"/>
                    <a:pt x="12354" y="14401"/>
                    <a:pt x="13395" y="13521"/>
                  </a:cubicBezTo>
                  <a:cubicBezTo>
                    <a:pt x="14443" y="12656"/>
                    <a:pt x="15252" y="11538"/>
                    <a:pt x="15750" y="10274"/>
                  </a:cubicBezTo>
                  <a:cubicBezTo>
                    <a:pt x="16254" y="8994"/>
                    <a:pt x="16389" y="7696"/>
                    <a:pt x="16160" y="6370"/>
                  </a:cubicBezTo>
                  <a:cubicBezTo>
                    <a:pt x="15927" y="5059"/>
                    <a:pt x="15356" y="3877"/>
                    <a:pt x="14443" y="2833"/>
                  </a:cubicBezTo>
                  <a:cubicBezTo>
                    <a:pt x="13545" y="1794"/>
                    <a:pt x="12405" y="997"/>
                    <a:pt x="11122" y="508"/>
                  </a:cubicBezTo>
                  <a:cubicBezTo>
                    <a:pt x="10237" y="170"/>
                    <a:pt x="9341" y="1"/>
                    <a:pt x="84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6" name="Google Shape;10936;p38"/>
            <p:cNvSpPr/>
            <p:nvPr/>
          </p:nvSpPr>
          <p:spPr>
            <a:xfrm>
              <a:off x="7095660" y="483282"/>
              <a:ext cx="484624" cy="920792"/>
            </a:xfrm>
            <a:custGeom>
              <a:avLst/>
              <a:gdLst/>
              <a:ahLst/>
              <a:cxnLst/>
              <a:rect l="l" t="t" r="r" b="b"/>
              <a:pathLst>
                <a:path w="8099" h="15385" extrusionOk="0">
                  <a:moveTo>
                    <a:pt x="3794" y="0"/>
                  </a:moveTo>
                  <a:lnTo>
                    <a:pt x="1259" y="9671"/>
                  </a:lnTo>
                  <a:lnTo>
                    <a:pt x="5233" y="10533"/>
                  </a:lnTo>
                  <a:lnTo>
                    <a:pt x="8098" y="1329"/>
                  </a:lnTo>
                  <a:lnTo>
                    <a:pt x="3794" y="0"/>
                  </a:lnTo>
                  <a:close/>
                  <a:moveTo>
                    <a:pt x="2425" y="10835"/>
                  </a:moveTo>
                  <a:cubicBezTo>
                    <a:pt x="2262" y="10835"/>
                    <a:pt x="2100" y="10851"/>
                    <a:pt x="1940" y="10884"/>
                  </a:cubicBezTo>
                  <a:cubicBezTo>
                    <a:pt x="1534" y="10960"/>
                    <a:pt x="1155" y="11141"/>
                    <a:pt x="841" y="11406"/>
                  </a:cubicBezTo>
                  <a:cubicBezTo>
                    <a:pt x="529" y="11663"/>
                    <a:pt x="300" y="12008"/>
                    <a:pt x="181" y="12396"/>
                  </a:cubicBezTo>
                  <a:cubicBezTo>
                    <a:pt x="1" y="12983"/>
                    <a:pt x="49" y="13563"/>
                    <a:pt x="333" y="14131"/>
                  </a:cubicBezTo>
                  <a:cubicBezTo>
                    <a:pt x="618" y="14699"/>
                    <a:pt x="1073" y="15081"/>
                    <a:pt x="1702" y="15277"/>
                  </a:cubicBezTo>
                  <a:cubicBezTo>
                    <a:pt x="1934" y="15348"/>
                    <a:pt x="2162" y="15384"/>
                    <a:pt x="2385" y="15384"/>
                  </a:cubicBezTo>
                  <a:cubicBezTo>
                    <a:pt x="2752" y="15384"/>
                    <a:pt x="3106" y="15287"/>
                    <a:pt x="3446" y="15093"/>
                  </a:cubicBezTo>
                  <a:cubicBezTo>
                    <a:pt x="3993" y="14782"/>
                    <a:pt x="4366" y="14311"/>
                    <a:pt x="4561" y="13685"/>
                  </a:cubicBezTo>
                  <a:cubicBezTo>
                    <a:pt x="4757" y="13041"/>
                    <a:pt x="4717" y="12469"/>
                    <a:pt x="4433" y="11965"/>
                  </a:cubicBezTo>
                  <a:cubicBezTo>
                    <a:pt x="4152" y="11464"/>
                    <a:pt x="3721" y="11122"/>
                    <a:pt x="3147" y="10945"/>
                  </a:cubicBezTo>
                  <a:cubicBezTo>
                    <a:pt x="2912" y="10872"/>
                    <a:pt x="2668" y="10835"/>
                    <a:pt x="2425" y="10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65214"/>
            <a:ext cx="2099227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1" name="Google Shape;10941;p39"/>
          <p:cNvSpPr txBox="1">
            <a:spLocks noGrp="1"/>
          </p:cNvSpPr>
          <p:nvPr>
            <p:ph type="title"/>
          </p:nvPr>
        </p:nvSpPr>
        <p:spPr>
          <a:xfrm>
            <a:off x="914400" y="666750"/>
            <a:ext cx="3221034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sz="3600" dirty="0" smtClean="0"/>
              <a:t>Sub </a:t>
            </a:r>
            <a:r>
              <a:rPr sz="3600" dirty="0" err="1" smtClean="0"/>
              <a:t>Materi</a:t>
            </a:r>
            <a:r>
              <a:rPr sz="3600" dirty="0" smtClean="0"/>
              <a:t>:</a:t>
            </a:r>
            <a:r>
              <a:rPr dirty="0" smtClean="0"/>
              <a:t/>
            </a:r>
            <a:br>
              <a:rPr dirty="0" smtClean="0"/>
            </a:br>
            <a:endParaRPr dirty="0"/>
          </a:p>
        </p:txBody>
      </p:sp>
      <p:sp>
        <p:nvSpPr>
          <p:cNvPr id="10942" name="Google Shape;10942;p39"/>
          <p:cNvSpPr txBox="1">
            <a:spLocks noGrp="1"/>
          </p:cNvSpPr>
          <p:nvPr>
            <p:ph type="subTitle" idx="1"/>
          </p:nvPr>
        </p:nvSpPr>
        <p:spPr>
          <a:xfrm flipH="1">
            <a:off x="152400" y="971550"/>
            <a:ext cx="5786934" cy="3791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sz="2000" dirty="0" smtClean="0"/>
              <a:t>2.1 </a:t>
            </a:r>
            <a:r>
              <a:rPr sz="2000" dirty="0" err="1" smtClean="0"/>
              <a:t>Latar</a:t>
            </a:r>
            <a:r>
              <a:rPr sz="2000" dirty="0" smtClean="0"/>
              <a:t> </a:t>
            </a:r>
            <a:r>
              <a:rPr sz="2000" dirty="0" err="1" smtClean="0"/>
              <a:t>Belakang</a:t>
            </a:r>
            <a:r>
              <a:rPr sz="2000" dirty="0" smtClean="0"/>
              <a:t> </a:t>
            </a:r>
            <a:r>
              <a:rPr sz="2000" dirty="0" err="1" smtClean="0"/>
              <a:t>Masuknya</a:t>
            </a:r>
            <a:r>
              <a:rPr sz="2000" dirty="0" smtClean="0"/>
              <a:t> </a:t>
            </a:r>
            <a:r>
              <a:rPr sz="2000" dirty="0" err="1" smtClean="0"/>
              <a:t>Kolonialisme</a:t>
            </a:r>
            <a:r>
              <a:rPr sz="2000" dirty="0" smtClean="0"/>
              <a:t> </a:t>
            </a:r>
            <a:r>
              <a:rPr sz="2000" dirty="0" err="1" smtClean="0"/>
              <a:t>dan</a:t>
            </a:r>
            <a:r>
              <a:rPr sz="2000" dirty="0" smtClean="0"/>
              <a:t> </a:t>
            </a:r>
            <a:r>
              <a:rPr sz="2000" dirty="0" err="1" smtClean="0"/>
              <a:t>Imperialisme</a:t>
            </a:r>
            <a:r>
              <a:rPr sz="2000" dirty="0" smtClean="0"/>
              <a:t> di Asia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x-none" sz="2000" smtClean="0"/>
              <a:t>2.2 Proses Awal Masuknya Bangsa-Bangsa Barat di Asia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x-none" sz="2000" smtClean="0"/>
              <a:t>2.3 Proses Perkembangan Kolonialisme dan Imperialisme di Asia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x-none" sz="2000" smtClean="0"/>
              <a:t>2.4 Pengaruh dan Dampak Kolonialisme dan Imperialisme di Asia</a:t>
            </a:r>
            <a:endParaRPr sz="2000" dirty="0"/>
          </a:p>
        </p:txBody>
      </p:sp>
      <p:sp>
        <p:nvSpPr>
          <p:cNvPr id="10943" name="Google Shape;10943;p39"/>
          <p:cNvSpPr/>
          <p:nvPr/>
        </p:nvSpPr>
        <p:spPr>
          <a:xfrm>
            <a:off x="487866" y="-485650"/>
            <a:ext cx="202200" cy="2022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44" name="Google Shape;10944;p39"/>
          <p:cNvSpPr/>
          <p:nvPr/>
        </p:nvSpPr>
        <p:spPr>
          <a:xfrm>
            <a:off x="8414863" y="3939025"/>
            <a:ext cx="671400" cy="671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638166"/>
            <a:ext cx="3457575" cy="23008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9" name="Google Shape;11019;p41"/>
          <p:cNvSpPr txBox="1">
            <a:spLocks noGrp="1"/>
          </p:cNvSpPr>
          <p:nvPr>
            <p:ph type="title"/>
          </p:nvPr>
        </p:nvSpPr>
        <p:spPr>
          <a:xfrm>
            <a:off x="609600" y="285750"/>
            <a:ext cx="8062822" cy="6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200" dirty="0"/>
              <a:t>2.1 </a:t>
            </a:r>
            <a:r>
              <a:rPr lang="en-US" sz="3200" dirty="0" err="1"/>
              <a:t>Latar</a:t>
            </a:r>
            <a:r>
              <a:rPr lang="en-US" sz="3200" dirty="0"/>
              <a:t> </a:t>
            </a:r>
            <a:r>
              <a:rPr lang="en-US" sz="3200" dirty="0" err="1"/>
              <a:t>Belakang</a:t>
            </a:r>
            <a:r>
              <a:rPr lang="en-US" sz="3200" dirty="0"/>
              <a:t> </a:t>
            </a:r>
            <a:r>
              <a:rPr lang="en-US" sz="3200" dirty="0" err="1"/>
              <a:t>Masuknya</a:t>
            </a:r>
            <a:r>
              <a:rPr lang="en-US" sz="3200" dirty="0"/>
              <a:t> </a:t>
            </a:r>
            <a:r>
              <a:rPr lang="en-US" sz="3200" dirty="0" err="1"/>
              <a:t>Kolonialisme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Imperialisme</a:t>
            </a:r>
            <a:r>
              <a:rPr lang="en-US" sz="3200" dirty="0"/>
              <a:t> di Asia</a:t>
            </a:r>
            <a:br>
              <a:rPr lang="en-US" sz="3200" dirty="0"/>
            </a:br>
            <a:endParaRPr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7"/>
          </p:nvPr>
        </p:nvSpPr>
        <p:spPr>
          <a:xfrm>
            <a:off x="-228600" y="1462863"/>
            <a:ext cx="5715000" cy="3419994"/>
          </a:xfrm>
        </p:spPr>
        <p:txBody>
          <a:bodyPr/>
          <a:lstStyle/>
          <a:p>
            <a:pPr algn="just"/>
            <a:r>
              <a:rPr lang="id-ID" sz="2000" dirty="0" smtClean="0"/>
              <a:t>     </a:t>
            </a:r>
            <a:r>
              <a:rPr lang="en-US" sz="2000" dirty="0" err="1" smtClean="0"/>
              <a:t>Imperialisme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kolonialisme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 smtClean="0"/>
              <a:t>penindasan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/>
              <a:t>pemerasan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jajahan</a:t>
            </a:r>
            <a:r>
              <a:rPr lang="en-US" sz="2000" dirty="0"/>
              <a:t>. </a:t>
            </a:r>
            <a:r>
              <a:rPr lang="en-US" sz="2000" dirty="0" err="1"/>
              <a:t>Tujuannya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mengeksploitasi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jajahan</a:t>
            </a:r>
            <a:r>
              <a:rPr lang="en-US" sz="2000" dirty="0"/>
              <a:t> agar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status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kuat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yang </a:t>
            </a:r>
            <a:r>
              <a:rPr lang="en-US" sz="2000" dirty="0" err="1"/>
              <a:t>mengakibatkan</a:t>
            </a:r>
            <a:r>
              <a:rPr lang="en-US" sz="2000" dirty="0"/>
              <a:t> </a:t>
            </a:r>
            <a:r>
              <a:rPr lang="en-US" sz="2000" dirty="0" err="1"/>
              <a:t>penderitaan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rasa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puas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yang </a:t>
            </a:r>
            <a:r>
              <a:rPr lang="en-US" sz="2000" dirty="0" err="1" smtClean="0"/>
              <a:t>dijajah</a:t>
            </a:r>
            <a:r>
              <a:rPr lang="id-ID" sz="2000" dirty="0"/>
              <a:t> </a:t>
            </a:r>
            <a:r>
              <a:rPr lang="id-ID" sz="2000" dirty="0"/>
              <a:t>(Utomo, 1995: 1).</a:t>
            </a:r>
            <a:r>
              <a:rPr lang="id-ID" sz="2000" dirty="0" smtClean="0"/>
              <a:t> </a:t>
            </a:r>
            <a:endParaRPr lang="en-U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428750"/>
            <a:ext cx="3457575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6" name="Google Shape;11036;p42"/>
          <p:cNvSpPr txBox="1">
            <a:spLocks noGrp="1"/>
          </p:cNvSpPr>
          <p:nvPr>
            <p:ph type="title"/>
          </p:nvPr>
        </p:nvSpPr>
        <p:spPr>
          <a:xfrm>
            <a:off x="381000" y="209550"/>
            <a:ext cx="7957446" cy="12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x-none" sz="3200"/>
              <a:t>	</a:t>
            </a:r>
            <a:r>
              <a:rPr lang="x-none" sz="3200" smtClean="0"/>
              <a:t>Proses </a:t>
            </a:r>
            <a:r>
              <a:rPr lang="x-none" sz="3200"/>
              <a:t>Awal Masuknya Bangsa-Bangsa Barat di Asia</a:t>
            </a:r>
            <a:br>
              <a:rPr lang="x-none" sz="3200"/>
            </a:br>
            <a:endParaRPr dirty="0"/>
          </a:p>
        </p:txBody>
      </p:sp>
      <p:sp>
        <p:nvSpPr>
          <p:cNvPr id="11037" name="Google Shape;11037;p42"/>
          <p:cNvSpPr txBox="1">
            <a:spLocks noGrp="1"/>
          </p:cNvSpPr>
          <p:nvPr>
            <p:ph type="body" idx="1"/>
          </p:nvPr>
        </p:nvSpPr>
        <p:spPr>
          <a:xfrm>
            <a:off x="318724" y="1411660"/>
            <a:ext cx="8825276" cy="278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en-ID" sz="2000" dirty="0" err="1"/>
              <a:t>Berhasilnya</a:t>
            </a:r>
            <a:r>
              <a:rPr lang="en-ID" sz="2000" dirty="0"/>
              <a:t> proses </a:t>
            </a:r>
            <a:r>
              <a:rPr lang="en-ID" sz="2000" dirty="0" err="1"/>
              <a:t>bangsa</a:t>
            </a:r>
            <a:r>
              <a:rPr lang="en-ID" sz="2000" dirty="0"/>
              <a:t> </a:t>
            </a:r>
            <a:r>
              <a:rPr lang="en-ID" sz="2000" dirty="0" err="1"/>
              <a:t>barat</a:t>
            </a:r>
            <a:r>
              <a:rPr lang="en-ID" sz="2000" dirty="0"/>
              <a:t> </a:t>
            </a:r>
            <a:r>
              <a:rPr lang="en-ID" sz="2000" dirty="0" err="1"/>
              <a:t>masuk</a:t>
            </a:r>
            <a:r>
              <a:rPr lang="en-ID" sz="2000" dirty="0"/>
              <a:t>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asia</a:t>
            </a:r>
            <a:r>
              <a:rPr lang="en-ID" sz="2000" dirty="0"/>
              <a:t>, </a:t>
            </a:r>
            <a:r>
              <a:rPr lang="en-ID" sz="2000" dirty="0" err="1"/>
              <a:t>ditempuh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penjelajahan-penjelajahan</a:t>
            </a:r>
            <a:r>
              <a:rPr lang="en-ID" sz="2000" dirty="0"/>
              <a:t> </a:t>
            </a:r>
            <a:r>
              <a:rPr lang="en-ID" sz="2000" dirty="0" err="1"/>
              <a:t>oleh</a:t>
            </a:r>
            <a:r>
              <a:rPr lang="en-ID" sz="2000" dirty="0"/>
              <a:t> </a:t>
            </a:r>
            <a:r>
              <a:rPr lang="en-ID" sz="2000" dirty="0" err="1"/>
              <a:t>para</a:t>
            </a:r>
            <a:r>
              <a:rPr lang="en-ID" sz="2000" dirty="0"/>
              <a:t> </a:t>
            </a:r>
            <a:r>
              <a:rPr lang="en-ID" sz="2000" dirty="0" err="1"/>
              <a:t>penjelajah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bangsa</a:t>
            </a:r>
            <a:r>
              <a:rPr lang="en-ID" sz="2000" dirty="0"/>
              <a:t> </a:t>
            </a:r>
            <a:r>
              <a:rPr lang="en-ID" sz="2000" dirty="0" err="1"/>
              <a:t>barat</a:t>
            </a:r>
            <a:r>
              <a:rPr lang="en-ID" sz="2000" dirty="0"/>
              <a:t>. </a:t>
            </a:r>
            <a:r>
              <a:rPr lang="en-ID" sz="2000" dirty="0" err="1"/>
              <a:t>Penjelajah</a:t>
            </a:r>
            <a:r>
              <a:rPr lang="en-ID" sz="2000" dirty="0"/>
              <a:t> </a:t>
            </a:r>
            <a:r>
              <a:rPr lang="en-ID" sz="2000" dirty="0" err="1"/>
              <a:t>penjelajah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lain : 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 err="1" smtClean="0"/>
              <a:t>Ordonico</a:t>
            </a:r>
            <a:r>
              <a:rPr lang="en-ID" sz="2000" dirty="0" smtClean="0"/>
              <a:t> 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 err="1" smtClean="0"/>
              <a:t>Yordanus</a:t>
            </a:r>
            <a:r>
              <a:rPr lang="en-ID" sz="2000" dirty="0" smtClean="0"/>
              <a:t> 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/>
              <a:t>John </a:t>
            </a:r>
            <a:r>
              <a:rPr lang="en-ID" sz="2000" dirty="0" err="1" smtClean="0"/>
              <a:t>Marignolli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 err="1"/>
              <a:t>Nicolo</a:t>
            </a:r>
            <a:r>
              <a:rPr lang="en-ID" sz="2000" dirty="0"/>
              <a:t> de </a:t>
            </a:r>
            <a:r>
              <a:rPr lang="en-ID" sz="2000" dirty="0" smtClean="0"/>
              <a:t>Conti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 err="1"/>
              <a:t>Hierenimo</a:t>
            </a:r>
            <a:r>
              <a:rPr lang="en-ID" sz="2000" dirty="0"/>
              <a:t> de Sano Stefano 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r>
              <a:rPr lang="en-ID" sz="2000" dirty="0" err="1"/>
              <a:t>Ludiviko</a:t>
            </a:r>
            <a:r>
              <a:rPr lang="en-ID" sz="2000" dirty="0"/>
              <a:t> de </a:t>
            </a:r>
            <a:r>
              <a:rPr lang="en-ID" sz="2000" dirty="0" err="1"/>
              <a:t>varthema</a:t>
            </a:r>
            <a:r>
              <a:rPr lang="en-ID" sz="2000" dirty="0"/>
              <a:t> </a:t>
            </a:r>
            <a:endParaRPr lang="id-ID" sz="2000" dirty="0" smtClean="0"/>
          </a:p>
          <a:p>
            <a:pPr marL="342900" indent="-342900">
              <a:buSzPts val="1100"/>
              <a:buAutoNum type="arabicPeriod"/>
            </a:pPr>
            <a:endParaRPr lang="id-ID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243" y="2495550"/>
            <a:ext cx="4064000" cy="2438400"/>
          </a:xfrm>
          <a:prstGeom prst="rect">
            <a:avLst/>
          </a:prstGeom>
        </p:spPr>
      </p:pic>
      <p:sp>
        <p:nvSpPr>
          <p:cNvPr id="10" name="Google Shape;11108;p45"/>
          <p:cNvSpPr/>
          <p:nvPr/>
        </p:nvSpPr>
        <p:spPr>
          <a:xfrm>
            <a:off x="533400" y="285750"/>
            <a:ext cx="753000" cy="5778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33400" y="302474"/>
            <a:ext cx="7537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sz="3200" b="1">
                <a:solidFill>
                  <a:schemeClr val="tx1"/>
                </a:solidFill>
                <a:latin typeface="Assistant"/>
              </a:rPr>
              <a:t>2.2</a:t>
            </a:r>
            <a:endParaRPr lang="en-US" sz="3200" b="1" dirty="0">
              <a:solidFill>
                <a:schemeClr val="tx1"/>
              </a:solidFill>
              <a:latin typeface="Assistan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1" name="Google Shape;11051;p43"/>
          <p:cNvSpPr/>
          <p:nvPr/>
        </p:nvSpPr>
        <p:spPr>
          <a:xfrm>
            <a:off x="5378869" y="4404537"/>
            <a:ext cx="2654400" cy="5778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53" name="Google Shape;11053;p43"/>
          <p:cNvSpPr txBox="1">
            <a:spLocks noGrp="1"/>
          </p:cNvSpPr>
          <p:nvPr>
            <p:ph type="subTitle" idx="1"/>
          </p:nvPr>
        </p:nvSpPr>
        <p:spPr>
          <a:xfrm flipH="1">
            <a:off x="685800" y="1297629"/>
            <a:ext cx="4373700" cy="28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algn="l">
              <a:buFont typeface="Wingdings" pitchFamily="2" charset="2"/>
              <a:buChar char="Ø"/>
            </a:pPr>
            <a:r>
              <a:rPr lang="id-ID" sz="2800" dirty="0" smtClean="0"/>
              <a:t> </a:t>
            </a:r>
            <a:r>
              <a:rPr lang="en-ID" sz="2800" dirty="0" err="1" smtClean="0"/>
              <a:t>Masuknya</a:t>
            </a:r>
            <a:r>
              <a:rPr lang="en-ID" sz="2800" dirty="0" smtClean="0"/>
              <a:t> </a:t>
            </a:r>
            <a:r>
              <a:rPr lang="en-ID" sz="2800" dirty="0" err="1" smtClean="0"/>
              <a:t>Portugis</a:t>
            </a:r>
            <a:endParaRPr lang="id-ID" sz="2800" dirty="0" smtClean="0"/>
          </a:p>
          <a:p>
            <a:pPr marL="342900" lvl="0" algn="l">
              <a:buFont typeface="Wingdings" pitchFamily="2" charset="2"/>
              <a:buChar char="Ø"/>
            </a:pPr>
            <a:r>
              <a:rPr lang="id-ID" sz="2800" dirty="0" smtClean="0"/>
              <a:t> </a:t>
            </a:r>
            <a:r>
              <a:rPr lang="en-ID" sz="2800" dirty="0" err="1" smtClean="0"/>
              <a:t>Masuknya</a:t>
            </a:r>
            <a:r>
              <a:rPr lang="en-ID" sz="2800" dirty="0" smtClean="0"/>
              <a:t> </a:t>
            </a:r>
            <a:r>
              <a:rPr lang="en-ID" sz="2800" dirty="0" err="1"/>
              <a:t>Spanyol</a:t>
            </a:r>
            <a:endParaRPr lang="en-US" sz="2800" dirty="0"/>
          </a:p>
          <a:p>
            <a:pPr marL="342900" lvl="0" algn="l">
              <a:buFont typeface="Wingdings" pitchFamily="2" charset="2"/>
              <a:buChar char="Ø"/>
            </a:pPr>
            <a:r>
              <a:rPr lang="en-ID" sz="2800" dirty="0" err="1" smtClean="0"/>
              <a:t>Masuknya</a:t>
            </a:r>
            <a:r>
              <a:rPr lang="en-ID" sz="2800" dirty="0" smtClean="0"/>
              <a:t> </a:t>
            </a:r>
            <a:r>
              <a:rPr lang="en-ID" sz="2800" dirty="0" err="1" smtClean="0"/>
              <a:t>Peranci</a:t>
            </a:r>
            <a:r>
              <a:rPr lang="id-ID" sz="2800" dirty="0" smtClean="0"/>
              <a:t>s</a:t>
            </a:r>
          </a:p>
          <a:p>
            <a:pPr marL="342900" lvl="0" algn="l">
              <a:buFont typeface="Wingdings" pitchFamily="2" charset="2"/>
              <a:buChar char="Ø"/>
            </a:pPr>
            <a:r>
              <a:rPr lang="en-ID" sz="2800" dirty="0" err="1" smtClean="0"/>
              <a:t>Masuknya</a:t>
            </a:r>
            <a:r>
              <a:rPr lang="en-ID" sz="2800" dirty="0" smtClean="0"/>
              <a:t> </a:t>
            </a:r>
            <a:r>
              <a:rPr lang="en-ID" sz="2800" dirty="0" err="1" smtClean="0"/>
              <a:t>Inggris</a:t>
            </a:r>
            <a:endParaRPr lang="id-ID" sz="2800" dirty="0" smtClean="0"/>
          </a:p>
          <a:p>
            <a:pPr marL="342900" algn="l">
              <a:buFont typeface="Wingdings" pitchFamily="2" charset="2"/>
              <a:buChar char="Ø"/>
            </a:pPr>
            <a:r>
              <a:rPr lang="en-ID" sz="2800" dirty="0" err="1"/>
              <a:t>Masuknya</a:t>
            </a:r>
            <a:r>
              <a:rPr lang="en-ID" sz="2800" dirty="0"/>
              <a:t> </a:t>
            </a:r>
            <a:r>
              <a:rPr lang="en-ID" sz="2800" dirty="0" err="1"/>
              <a:t>Belanda</a:t>
            </a:r>
            <a:endParaRPr lang="en-US" sz="2800" dirty="0"/>
          </a:p>
          <a:p>
            <a:pPr marL="0" lvl="0" indent="0" algn="l"/>
            <a:r>
              <a:rPr lang="en-ID" sz="2800" dirty="0"/>
              <a:t>(</a:t>
            </a:r>
            <a:r>
              <a:rPr lang="en-ID" sz="2800" dirty="0" err="1"/>
              <a:t>Absiroh</a:t>
            </a:r>
            <a:r>
              <a:rPr lang="en-ID" sz="2800" dirty="0"/>
              <a:t>, 2014: 5).</a:t>
            </a:r>
            <a:endParaRPr lang="en-US" sz="2800" dirty="0"/>
          </a:p>
          <a:p>
            <a:pPr marL="342900">
              <a:buFont typeface="Wingdings" pitchFamily="2" charset="2"/>
              <a:buChar char="Ø"/>
            </a:pPr>
            <a:endParaRPr lang="en-US" sz="2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dirty="0"/>
          </a:p>
        </p:txBody>
      </p:sp>
      <p:sp>
        <p:nvSpPr>
          <p:cNvPr id="2" name="Rectangle 1"/>
          <p:cNvSpPr/>
          <p:nvPr/>
        </p:nvSpPr>
        <p:spPr>
          <a:xfrm>
            <a:off x="1676400" y="209550"/>
            <a:ext cx="5867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200" b="1">
                <a:solidFill>
                  <a:schemeClr val="tx1"/>
                </a:solidFill>
                <a:latin typeface="Assistant"/>
              </a:rPr>
              <a:t>2.2 Proses Awal Masuknya Bangsa-Bangsa Barat di Asia</a:t>
            </a:r>
            <a:endParaRPr lang="en-US" sz="3200" b="1" dirty="0">
              <a:solidFill>
                <a:schemeClr val="tx1"/>
              </a:solidFill>
              <a:latin typeface="Assistan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594" y="2143785"/>
            <a:ext cx="4552950" cy="2549652"/>
          </a:xfrm>
          <a:prstGeom prst="rect">
            <a:avLst/>
          </a:prstGeom>
        </p:spPr>
      </p:pic>
      <p:sp>
        <p:nvSpPr>
          <p:cNvPr id="37" name="Google Shape;11051;p43"/>
          <p:cNvSpPr/>
          <p:nvPr/>
        </p:nvSpPr>
        <p:spPr>
          <a:xfrm>
            <a:off x="5378869" y="1854885"/>
            <a:ext cx="2654400" cy="5778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4" name="Google Shape;11084;p44"/>
          <p:cNvSpPr txBox="1">
            <a:spLocks noGrp="1"/>
          </p:cNvSpPr>
          <p:nvPr>
            <p:ph type="title" idx="4"/>
          </p:nvPr>
        </p:nvSpPr>
        <p:spPr>
          <a:xfrm>
            <a:off x="316894" y="262950"/>
            <a:ext cx="7893213" cy="9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x-none" sz="3200"/>
              <a:t>2.3 Proses Perkembangan Kolonialisme dan Imperialisme di Asia</a:t>
            </a:r>
            <a:br>
              <a:rPr lang="x-none" sz="3200"/>
            </a:br>
            <a:endParaRPr dirty="0"/>
          </a:p>
        </p:txBody>
      </p:sp>
      <p:sp>
        <p:nvSpPr>
          <p:cNvPr id="11085" name="Google Shape;11085;p44"/>
          <p:cNvSpPr/>
          <p:nvPr/>
        </p:nvSpPr>
        <p:spPr>
          <a:xfrm>
            <a:off x="834035" y="4675429"/>
            <a:ext cx="7395565" cy="365475"/>
          </a:xfrm>
          <a:custGeom>
            <a:avLst/>
            <a:gdLst/>
            <a:ahLst/>
            <a:cxnLst/>
            <a:rect l="l" t="t" r="r" b="b"/>
            <a:pathLst>
              <a:path w="231245" h="14619" extrusionOk="0">
                <a:moveTo>
                  <a:pt x="0" y="6894"/>
                </a:moveTo>
                <a:cubicBezTo>
                  <a:pt x="17763" y="17047"/>
                  <a:pt x="41177" y="15576"/>
                  <a:pt x="61212" y="11429"/>
                </a:cubicBezTo>
                <a:cubicBezTo>
                  <a:pt x="77998" y="7955"/>
                  <a:pt x="94242" y="727"/>
                  <a:pt x="111372" y="93"/>
                </a:cubicBezTo>
                <a:cubicBezTo>
                  <a:pt x="151424" y="-1388"/>
                  <a:pt x="193218" y="22106"/>
                  <a:pt x="231245" y="9445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sp>
      <p:sp>
        <p:nvSpPr>
          <p:cNvPr id="11087" name="Google Shape;11087;p44"/>
          <p:cNvSpPr txBox="1">
            <a:spLocks noGrp="1"/>
          </p:cNvSpPr>
          <p:nvPr>
            <p:ph type="subTitle" idx="3"/>
          </p:nvPr>
        </p:nvSpPr>
        <p:spPr>
          <a:xfrm flipH="1">
            <a:off x="304800" y="1189960"/>
            <a:ext cx="5820725" cy="3030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ID" sz="2000" dirty="0"/>
              <a:t>Asia Tenggara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wilayah</a:t>
            </a:r>
            <a:r>
              <a:rPr lang="en-ID" sz="2000" dirty="0"/>
              <a:t> yang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daya</a:t>
            </a:r>
            <a:r>
              <a:rPr lang="en-ID" sz="2000" dirty="0"/>
              <a:t> </a:t>
            </a:r>
            <a:r>
              <a:rPr lang="en-ID" sz="2000" dirty="0" err="1"/>
              <a:t>alam</a:t>
            </a:r>
            <a:r>
              <a:rPr lang="en-ID" sz="2000" dirty="0"/>
              <a:t> yang </a:t>
            </a:r>
            <a:r>
              <a:rPr lang="en-ID" sz="2000" dirty="0" err="1"/>
              <a:t>beraneka</a:t>
            </a:r>
            <a:r>
              <a:rPr lang="en-ID" sz="2000" dirty="0"/>
              <a:t> </a:t>
            </a:r>
            <a:r>
              <a:rPr lang="en-ID" sz="2000" dirty="0" err="1"/>
              <a:t>ragam</a:t>
            </a:r>
            <a:r>
              <a:rPr lang="en-ID" sz="2000" dirty="0"/>
              <a:t>. </a:t>
            </a:r>
            <a:r>
              <a:rPr lang="en-ID" sz="2000" dirty="0" err="1"/>
              <a:t>Kolonialisme</a:t>
            </a:r>
            <a:r>
              <a:rPr lang="en-ID" sz="2000" dirty="0"/>
              <a:t> </a:t>
            </a:r>
            <a:r>
              <a:rPr lang="en-ID" sz="2000" dirty="0" err="1"/>
              <a:t>pada</a:t>
            </a:r>
            <a:r>
              <a:rPr lang="en-ID" sz="2000" dirty="0"/>
              <a:t> </a:t>
            </a:r>
            <a:r>
              <a:rPr lang="en-ID" sz="2000" dirty="0" err="1"/>
              <a:t>dasarnya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usaha</a:t>
            </a:r>
            <a:r>
              <a:rPr lang="en-ID" sz="2000" dirty="0"/>
              <a:t> yang </a:t>
            </a:r>
            <a:r>
              <a:rPr lang="en-ID" sz="2000" dirty="0" err="1"/>
              <a:t>dilakukan</a:t>
            </a:r>
            <a:r>
              <a:rPr lang="en-ID" sz="2000" dirty="0"/>
              <a:t> </a:t>
            </a:r>
            <a:r>
              <a:rPr lang="en-ID" sz="2000" dirty="0" err="1"/>
              <a:t>oleh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negara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menyebarluaskan</a:t>
            </a:r>
            <a:r>
              <a:rPr lang="en-ID" sz="2000" dirty="0"/>
              <a:t> </a:t>
            </a:r>
            <a:r>
              <a:rPr lang="en-ID" sz="2000" dirty="0" err="1"/>
              <a:t>pengaruh</a:t>
            </a:r>
            <a:r>
              <a:rPr lang="en-ID" sz="2000" dirty="0"/>
              <a:t> </a:t>
            </a:r>
            <a:r>
              <a:rPr lang="en-ID" sz="2000" dirty="0" err="1"/>
              <a:t>politik</a:t>
            </a:r>
            <a:r>
              <a:rPr lang="en-ID" sz="2000" dirty="0"/>
              <a:t>, </a:t>
            </a:r>
            <a:r>
              <a:rPr lang="en-ID" sz="2000" dirty="0" err="1"/>
              <a:t>ekspansi</a:t>
            </a:r>
            <a:r>
              <a:rPr lang="en-ID" sz="2000" dirty="0"/>
              <a:t> </a:t>
            </a:r>
            <a:r>
              <a:rPr lang="en-ID" sz="2000" dirty="0" err="1"/>
              <a:t>wilayah</a:t>
            </a:r>
            <a:r>
              <a:rPr lang="en-ID" sz="2000" dirty="0"/>
              <a:t> </a:t>
            </a:r>
            <a:r>
              <a:rPr lang="en-ID" sz="2000" dirty="0" err="1"/>
              <a:t>kekuasaan</a:t>
            </a:r>
            <a:r>
              <a:rPr lang="en-ID" sz="2000" dirty="0"/>
              <a:t> </a:t>
            </a:r>
            <a:r>
              <a:rPr lang="en-ID" sz="2000" dirty="0" err="1"/>
              <a:t>dan</a:t>
            </a:r>
            <a:r>
              <a:rPr lang="en-ID" sz="2000" dirty="0"/>
              <a:t> </a:t>
            </a:r>
            <a:r>
              <a:rPr lang="en-ID" sz="2000" dirty="0" err="1"/>
              <a:t>ekploitasi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negara</a:t>
            </a:r>
            <a:r>
              <a:rPr lang="en-ID" sz="2000" dirty="0"/>
              <a:t> </a:t>
            </a:r>
            <a:r>
              <a:rPr lang="en-ID" sz="2000" dirty="0" err="1"/>
              <a:t>koloni</a:t>
            </a:r>
            <a:r>
              <a:rPr lang="en-ID" sz="2000" dirty="0"/>
              <a:t> agar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negara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memperoleh</a:t>
            </a:r>
            <a:r>
              <a:rPr lang="en-ID" sz="2000" dirty="0"/>
              <a:t> </a:t>
            </a:r>
            <a:r>
              <a:rPr lang="en-ID" sz="2000" dirty="0" err="1"/>
              <a:t>keuntungan</a:t>
            </a:r>
            <a:r>
              <a:rPr lang="en-ID" sz="2000" dirty="0"/>
              <a:t> </a:t>
            </a:r>
            <a:r>
              <a:rPr lang="en-ID" sz="2000" dirty="0" err="1"/>
              <a:t>bagi</a:t>
            </a:r>
            <a:r>
              <a:rPr lang="en-ID" sz="2000" dirty="0"/>
              <a:t> </a:t>
            </a:r>
            <a:r>
              <a:rPr lang="en-ID" sz="2000" dirty="0" err="1"/>
              <a:t>negaranya</a:t>
            </a:r>
            <a:r>
              <a:rPr lang="en-ID" sz="2000" dirty="0"/>
              <a:t> </a:t>
            </a:r>
            <a:r>
              <a:rPr lang="en-ID" sz="2000" dirty="0" err="1"/>
              <a:t>sendiri</a:t>
            </a:r>
            <a:r>
              <a:rPr lang="en-ID" sz="2000" dirty="0"/>
              <a:t>. </a:t>
            </a:r>
            <a:r>
              <a:rPr lang="en-ID" sz="2000" dirty="0" err="1"/>
              <a:t>Terdapat</a:t>
            </a:r>
            <a:r>
              <a:rPr lang="en-ID" sz="2000" dirty="0"/>
              <a:t> </a:t>
            </a:r>
            <a:r>
              <a:rPr lang="en-ID" sz="2000" dirty="0" err="1"/>
              <a:t>enam</a:t>
            </a:r>
            <a:r>
              <a:rPr lang="en-ID" sz="2000" dirty="0"/>
              <a:t> </a:t>
            </a:r>
            <a:r>
              <a:rPr lang="en-ID" sz="2000" dirty="0" err="1"/>
              <a:t>negara</a:t>
            </a:r>
            <a:r>
              <a:rPr lang="en-ID" sz="2000" dirty="0"/>
              <a:t> </a:t>
            </a:r>
            <a:r>
              <a:rPr lang="en-ID" sz="2000" dirty="0" err="1"/>
              <a:t>Eropa</a:t>
            </a:r>
            <a:r>
              <a:rPr lang="en-ID" sz="2000" dirty="0"/>
              <a:t> yang </a:t>
            </a:r>
            <a:r>
              <a:rPr lang="en-ID" sz="2000" dirty="0" err="1"/>
              <a:t>menerapkan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kolonialisme</a:t>
            </a:r>
            <a:r>
              <a:rPr lang="en-ID" sz="2000" dirty="0"/>
              <a:t> di </a:t>
            </a:r>
            <a:r>
              <a:rPr lang="en-ID" sz="2000" dirty="0" err="1"/>
              <a:t>kawasan</a:t>
            </a:r>
            <a:r>
              <a:rPr lang="en-ID" sz="2000" dirty="0"/>
              <a:t> Asia Tenggara, </a:t>
            </a:r>
            <a:r>
              <a:rPr lang="en-ID" sz="2000" dirty="0" err="1"/>
              <a:t>yakni</a:t>
            </a:r>
            <a:r>
              <a:rPr lang="en-ID" sz="2000" dirty="0"/>
              <a:t> </a:t>
            </a:r>
            <a:r>
              <a:rPr lang="en-ID" sz="2000" dirty="0" err="1"/>
              <a:t>Portugis</a:t>
            </a:r>
            <a:r>
              <a:rPr lang="en-ID" sz="2000" dirty="0"/>
              <a:t>, </a:t>
            </a:r>
            <a:r>
              <a:rPr lang="en-ID" sz="2000" dirty="0" err="1"/>
              <a:t>Inggris</a:t>
            </a:r>
            <a:r>
              <a:rPr lang="en-ID" sz="2000" dirty="0"/>
              <a:t>, </a:t>
            </a:r>
            <a:r>
              <a:rPr lang="en-ID" sz="2000" dirty="0" err="1"/>
              <a:t>Spanyol</a:t>
            </a:r>
            <a:r>
              <a:rPr lang="en-ID" sz="2000" dirty="0"/>
              <a:t>, </a:t>
            </a:r>
            <a:r>
              <a:rPr lang="en-ID" sz="2000" dirty="0" err="1"/>
              <a:t>Belanda</a:t>
            </a:r>
            <a:r>
              <a:rPr lang="en-ID" sz="2000" dirty="0"/>
              <a:t>, </a:t>
            </a:r>
            <a:r>
              <a:rPr lang="en-ID" sz="2000" dirty="0" err="1"/>
              <a:t>Perancis</a:t>
            </a:r>
            <a:r>
              <a:rPr lang="en-ID" sz="2000" dirty="0"/>
              <a:t>, </a:t>
            </a:r>
            <a:r>
              <a:rPr lang="en-ID" sz="2000" dirty="0" err="1"/>
              <a:t>dan</a:t>
            </a:r>
            <a:r>
              <a:rPr lang="en-ID" sz="2000" dirty="0"/>
              <a:t> </a:t>
            </a:r>
            <a:r>
              <a:rPr lang="en-ID" sz="2000" dirty="0" err="1"/>
              <a:t>Amerika</a:t>
            </a:r>
            <a:r>
              <a:rPr lang="en-ID" sz="2000" dirty="0"/>
              <a:t> </a:t>
            </a:r>
            <a:r>
              <a:rPr lang="en-ID" sz="2000" dirty="0" err="1" smtClean="0"/>
              <a:t>Serikat</a:t>
            </a:r>
            <a:r>
              <a:rPr lang="id-ID" sz="2000" dirty="0"/>
              <a:t> </a:t>
            </a:r>
            <a:r>
              <a:rPr lang="en-ID" sz="2000" dirty="0"/>
              <a:t>(</a:t>
            </a:r>
            <a:r>
              <a:rPr lang="en-ID" sz="2000" dirty="0" err="1"/>
              <a:t>Tarling</a:t>
            </a:r>
            <a:r>
              <a:rPr lang="en-ID" sz="2000" dirty="0"/>
              <a:t>, 1999). </a:t>
            </a:r>
            <a:endParaRPr sz="2000" dirty="0"/>
          </a:p>
        </p:txBody>
      </p:sp>
      <p:sp>
        <p:nvSpPr>
          <p:cNvPr id="11090" name="Google Shape;11090;p44"/>
          <p:cNvSpPr/>
          <p:nvPr/>
        </p:nvSpPr>
        <p:spPr>
          <a:xfrm>
            <a:off x="8105243" y="1039200"/>
            <a:ext cx="779100" cy="7791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91" name="Google Shape;11091;p44"/>
          <p:cNvSpPr/>
          <p:nvPr/>
        </p:nvSpPr>
        <p:spPr>
          <a:xfrm>
            <a:off x="6172200" y="4163400"/>
            <a:ext cx="779100" cy="779100"/>
          </a:xfrm>
          <a:prstGeom prst="ellipse">
            <a:avLst/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428750"/>
            <a:ext cx="27603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8" name="Google Shape;11108;p45"/>
          <p:cNvSpPr/>
          <p:nvPr/>
        </p:nvSpPr>
        <p:spPr>
          <a:xfrm>
            <a:off x="370367" y="174551"/>
            <a:ext cx="753000" cy="5778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09" name="Google Shape;11109;p45"/>
          <p:cNvSpPr txBox="1">
            <a:spLocks noGrp="1"/>
          </p:cNvSpPr>
          <p:nvPr>
            <p:ph type="title" idx="8"/>
          </p:nvPr>
        </p:nvSpPr>
        <p:spPr>
          <a:xfrm>
            <a:off x="370367" y="121451"/>
            <a:ext cx="8141436" cy="12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sz="3200" dirty="0"/>
              <a:t>2.4 </a:t>
            </a:r>
            <a:r>
              <a:rPr lang="en-US" sz="3200" dirty="0" err="1"/>
              <a:t>Pengaruh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Dampak</a:t>
            </a:r>
            <a:r>
              <a:rPr lang="en-US" sz="3200" dirty="0"/>
              <a:t> </a:t>
            </a:r>
            <a:r>
              <a:rPr lang="en-US" sz="3200" dirty="0" err="1"/>
              <a:t>Kolonialisme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Imperialisme</a:t>
            </a:r>
            <a:r>
              <a:rPr lang="en-US" sz="3200" dirty="0"/>
              <a:t> di Asia</a:t>
            </a:r>
            <a:br>
              <a:rPr lang="en-US" sz="3200" dirty="0"/>
            </a:br>
            <a:endParaRPr dirty="0"/>
          </a:p>
        </p:txBody>
      </p:sp>
      <p:sp>
        <p:nvSpPr>
          <p:cNvPr id="11110" name="Google Shape;11110;p45"/>
          <p:cNvSpPr txBox="1">
            <a:spLocks noGrp="1"/>
          </p:cNvSpPr>
          <p:nvPr>
            <p:ph type="subTitle" idx="1"/>
          </p:nvPr>
        </p:nvSpPr>
        <p:spPr>
          <a:xfrm flipH="1">
            <a:off x="228600" y="1047750"/>
            <a:ext cx="5486400" cy="26376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id-ID" sz="2000" dirty="0"/>
              <a:t>Pengaruh bangsa Eropa di wilayah Asia Tenggara telah tertanam secara intensif sejak akhir abad ke-18. Meningkatnya kapasitas pengaruh bangsa Eropa di Asia Tenggara tersebut kemudian dijabarkan oleh Tarling (1999) ke dalam beberapa faktor. </a:t>
            </a:r>
            <a:endParaRPr lang="id-ID" sz="2000" dirty="0" smtClean="0"/>
          </a:p>
          <a:p>
            <a:pPr marL="0" lvl="0" indent="0" algn="just"/>
            <a:r>
              <a:rPr lang="id-ID" sz="2000" dirty="0" smtClean="0"/>
              <a:t>Pertama</a:t>
            </a:r>
            <a:r>
              <a:rPr lang="id-ID" sz="2000" dirty="0"/>
              <a:t>, industrialisasi Eropa yang telah berhasil meningkatkan potensi ekonomi dan politiknya. </a:t>
            </a:r>
            <a:endParaRPr lang="id-ID" sz="2000" dirty="0" smtClean="0"/>
          </a:p>
          <a:p>
            <a:pPr marL="0" lvl="0" indent="0" algn="just"/>
            <a:r>
              <a:rPr lang="id-ID" sz="2000" dirty="0" smtClean="0"/>
              <a:t>Kedua</a:t>
            </a:r>
            <a:r>
              <a:rPr lang="id-ID" sz="2000" dirty="0"/>
              <a:t>, kualitas komunikasi global dan teknologi transportasi yang semakin membaik telah berhasil mempersatukan tiap-tiap wilayah di </a:t>
            </a:r>
            <a:r>
              <a:rPr lang="id-ID" sz="2000" dirty="0" smtClean="0"/>
              <a:t>dunia</a:t>
            </a:r>
            <a:r>
              <a:rPr lang="id-ID" sz="2000" dirty="0"/>
              <a:t> </a:t>
            </a:r>
            <a:r>
              <a:rPr lang="id-ID" sz="2000" dirty="0"/>
              <a:t>(Abdullah, 1997).</a:t>
            </a:r>
            <a:endParaRPr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352550"/>
            <a:ext cx="3276600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8" name="Google Shape;11238;p50"/>
          <p:cNvSpPr txBox="1">
            <a:spLocks noGrp="1"/>
          </p:cNvSpPr>
          <p:nvPr>
            <p:ph type="title"/>
          </p:nvPr>
        </p:nvSpPr>
        <p:spPr>
          <a:xfrm>
            <a:off x="465850" y="666750"/>
            <a:ext cx="4936500" cy="5955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4800" dirty="0" smtClean="0"/>
              <a:t>T</a:t>
            </a:r>
            <a:r>
              <a:rPr lang="id-ID" sz="4800" dirty="0" smtClean="0"/>
              <a:t>ERIMA KASIH</a:t>
            </a:r>
            <a:endParaRPr sz="4800" dirty="0"/>
          </a:p>
        </p:txBody>
      </p:sp>
      <p:grpSp>
        <p:nvGrpSpPr>
          <p:cNvPr id="11245" name="Google Shape;11245;p50"/>
          <p:cNvGrpSpPr/>
          <p:nvPr/>
        </p:nvGrpSpPr>
        <p:grpSpPr>
          <a:xfrm>
            <a:off x="3296658" y="454009"/>
            <a:ext cx="4939871" cy="3573586"/>
            <a:chOff x="5145075" y="2600792"/>
            <a:chExt cx="1894631" cy="1370608"/>
          </a:xfrm>
        </p:grpSpPr>
        <p:sp>
          <p:nvSpPr>
            <p:cNvPr id="11246" name="Google Shape;11246;p50"/>
            <p:cNvSpPr/>
            <p:nvPr/>
          </p:nvSpPr>
          <p:spPr>
            <a:xfrm>
              <a:off x="5395325" y="3279950"/>
              <a:ext cx="270975" cy="471275"/>
            </a:xfrm>
            <a:custGeom>
              <a:avLst/>
              <a:gdLst/>
              <a:ahLst/>
              <a:cxnLst/>
              <a:rect l="l" t="t" r="r" b="b"/>
              <a:pathLst>
                <a:path w="10839" h="18851" extrusionOk="0">
                  <a:moveTo>
                    <a:pt x="5420" y="1005"/>
                  </a:moveTo>
                  <a:cubicBezTo>
                    <a:pt x="5989" y="1005"/>
                    <a:pt x="6563" y="1115"/>
                    <a:pt x="7109" y="1341"/>
                  </a:cubicBezTo>
                  <a:cubicBezTo>
                    <a:pt x="8758" y="2026"/>
                    <a:pt x="9834" y="3632"/>
                    <a:pt x="9834" y="5419"/>
                  </a:cubicBezTo>
                  <a:cubicBezTo>
                    <a:pt x="9831" y="7857"/>
                    <a:pt x="7857" y="9830"/>
                    <a:pt x="5420" y="9833"/>
                  </a:cubicBezTo>
                  <a:cubicBezTo>
                    <a:pt x="3633" y="9833"/>
                    <a:pt x="2026" y="8758"/>
                    <a:pt x="1342" y="7109"/>
                  </a:cubicBezTo>
                  <a:cubicBezTo>
                    <a:pt x="657" y="5459"/>
                    <a:pt x="1036" y="3559"/>
                    <a:pt x="2298" y="2298"/>
                  </a:cubicBezTo>
                  <a:cubicBezTo>
                    <a:pt x="3142" y="1454"/>
                    <a:pt x="4271" y="1005"/>
                    <a:pt x="5420" y="1005"/>
                  </a:cubicBezTo>
                  <a:close/>
                  <a:moveTo>
                    <a:pt x="5420" y="0"/>
                  </a:moveTo>
                  <a:cubicBezTo>
                    <a:pt x="2432" y="0"/>
                    <a:pt x="1" y="2432"/>
                    <a:pt x="1" y="5419"/>
                  </a:cubicBezTo>
                  <a:cubicBezTo>
                    <a:pt x="1" y="7790"/>
                    <a:pt x="1528" y="9809"/>
                    <a:pt x="3651" y="10542"/>
                  </a:cubicBezTo>
                  <a:lnTo>
                    <a:pt x="3489" y="11101"/>
                  </a:lnTo>
                  <a:cubicBezTo>
                    <a:pt x="2976" y="11144"/>
                    <a:pt x="2539" y="11492"/>
                    <a:pt x="2386" y="11984"/>
                  </a:cubicBezTo>
                  <a:lnTo>
                    <a:pt x="758" y="17210"/>
                  </a:lnTo>
                  <a:cubicBezTo>
                    <a:pt x="547" y="17876"/>
                    <a:pt x="920" y="18585"/>
                    <a:pt x="1586" y="18793"/>
                  </a:cubicBezTo>
                  <a:cubicBezTo>
                    <a:pt x="1712" y="18832"/>
                    <a:pt x="1838" y="18850"/>
                    <a:pt x="1963" y="18850"/>
                  </a:cubicBezTo>
                  <a:cubicBezTo>
                    <a:pt x="2503" y="18850"/>
                    <a:pt x="3003" y="18503"/>
                    <a:pt x="3171" y="17962"/>
                  </a:cubicBezTo>
                  <a:lnTo>
                    <a:pt x="4800" y="12735"/>
                  </a:lnTo>
                  <a:cubicBezTo>
                    <a:pt x="4946" y="12271"/>
                    <a:pt x="4809" y="11761"/>
                    <a:pt x="4448" y="11431"/>
                  </a:cubicBezTo>
                  <a:lnTo>
                    <a:pt x="4635" y="10780"/>
                  </a:lnTo>
                  <a:cubicBezTo>
                    <a:pt x="4894" y="10820"/>
                    <a:pt x="5157" y="10838"/>
                    <a:pt x="5420" y="10838"/>
                  </a:cubicBezTo>
                  <a:cubicBezTo>
                    <a:pt x="8407" y="10838"/>
                    <a:pt x="10839" y="8407"/>
                    <a:pt x="10839" y="5419"/>
                  </a:cubicBezTo>
                  <a:cubicBezTo>
                    <a:pt x="10839" y="2432"/>
                    <a:pt x="8407" y="0"/>
                    <a:pt x="5420" y="0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7" name="Google Shape;11247;p50"/>
            <p:cNvSpPr/>
            <p:nvPr/>
          </p:nvSpPr>
          <p:spPr>
            <a:xfrm>
              <a:off x="5387075" y="3271700"/>
              <a:ext cx="287550" cy="487775"/>
            </a:xfrm>
            <a:custGeom>
              <a:avLst/>
              <a:gdLst/>
              <a:ahLst/>
              <a:cxnLst/>
              <a:rect l="l" t="t" r="r" b="b"/>
              <a:pathLst>
                <a:path w="11502" h="19511" extrusionOk="0">
                  <a:moveTo>
                    <a:pt x="5750" y="1668"/>
                  </a:moveTo>
                  <a:cubicBezTo>
                    <a:pt x="8004" y="1668"/>
                    <a:pt x="9831" y="3495"/>
                    <a:pt x="9834" y="5749"/>
                  </a:cubicBezTo>
                  <a:cubicBezTo>
                    <a:pt x="9834" y="7402"/>
                    <a:pt x="8838" y="8893"/>
                    <a:pt x="7314" y="9522"/>
                  </a:cubicBezTo>
                  <a:cubicBezTo>
                    <a:pt x="6807" y="9732"/>
                    <a:pt x="6276" y="9833"/>
                    <a:pt x="5749" y="9833"/>
                  </a:cubicBezTo>
                  <a:cubicBezTo>
                    <a:pt x="4687" y="9833"/>
                    <a:pt x="3643" y="9419"/>
                    <a:pt x="2863" y="8639"/>
                  </a:cubicBezTo>
                  <a:cubicBezTo>
                    <a:pt x="1696" y="7469"/>
                    <a:pt x="1345" y="5713"/>
                    <a:pt x="1977" y="4188"/>
                  </a:cubicBezTo>
                  <a:cubicBezTo>
                    <a:pt x="2609" y="2661"/>
                    <a:pt x="4097" y="1668"/>
                    <a:pt x="5750" y="1668"/>
                  </a:cubicBezTo>
                  <a:close/>
                  <a:moveTo>
                    <a:pt x="5753" y="1006"/>
                  </a:moveTo>
                  <a:cubicBezTo>
                    <a:pt x="4517" y="1006"/>
                    <a:pt x="3303" y="1488"/>
                    <a:pt x="2396" y="2395"/>
                  </a:cubicBezTo>
                  <a:cubicBezTo>
                    <a:pt x="1039" y="3752"/>
                    <a:pt x="633" y="5792"/>
                    <a:pt x="1366" y="7567"/>
                  </a:cubicBezTo>
                  <a:cubicBezTo>
                    <a:pt x="2099" y="9339"/>
                    <a:pt x="3831" y="10496"/>
                    <a:pt x="5750" y="10496"/>
                  </a:cubicBezTo>
                  <a:cubicBezTo>
                    <a:pt x="8371" y="10493"/>
                    <a:pt x="10494" y="8370"/>
                    <a:pt x="10497" y="5749"/>
                  </a:cubicBezTo>
                  <a:cubicBezTo>
                    <a:pt x="10497" y="3831"/>
                    <a:pt x="9339" y="2102"/>
                    <a:pt x="7567" y="1366"/>
                  </a:cubicBezTo>
                  <a:cubicBezTo>
                    <a:pt x="6980" y="1123"/>
                    <a:pt x="6364" y="1006"/>
                    <a:pt x="5753" y="1006"/>
                  </a:cubicBezTo>
                  <a:close/>
                  <a:moveTo>
                    <a:pt x="5750" y="663"/>
                  </a:moveTo>
                  <a:cubicBezTo>
                    <a:pt x="8557" y="663"/>
                    <a:pt x="10839" y="2945"/>
                    <a:pt x="10839" y="5749"/>
                  </a:cubicBezTo>
                  <a:cubicBezTo>
                    <a:pt x="10839" y="8557"/>
                    <a:pt x="8557" y="10838"/>
                    <a:pt x="5750" y="10838"/>
                  </a:cubicBezTo>
                  <a:cubicBezTo>
                    <a:pt x="5502" y="10838"/>
                    <a:pt x="5258" y="10820"/>
                    <a:pt x="5013" y="10787"/>
                  </a:cubicBezTo>
                  <a:lnTo>
                    <a:pt x="4726" y="10744"/>
                  </a:lnTo>
                  <a:lnTo>
                    <a:pt x="4403" y="11865"/>
                  </a:lnTo>
                  <a:lnTo>
                    <a:pt x="4555" y="12005"/>
                  </a:lnTo>
                  <a:cubicBezTo>
                    <a:pt x="4818" y="12250"/>
                    <a:pt x="4922" y="12622"/>
                    <a:pt x="4815" y="12968"/>
                  </a:cubicBezTo>
                  <a:lnTo>
                    <a:pt x="3184" y="18194"/>
                  </a:lnTo>
                  <a:cubicBezTo>
                    <a:pt x="3060" y="18594"/>
                    <a:pt x="2689" y="18850"/>
                    <a:pt x="2291" y="18850"/>
                  </a:cubicBezTo>
                  <a:cubicBezTo>
                    <a:pt x="2199" y="18850"/>
                    <a:pt x="2106" y="18837"/>
                    <a:pt x="2014" y="18808"/>
                  </a:cubicBezTo>
                  <a:cubicBezTo>
                    <a:pt x="1522" y="18652"/>
                    <a:pt x="1247" y="18130"/>
                    <a:pt x="1403" y="17638"/>
                  </a:cubicBezTo>
                  <a:lnTo>
                    <a:pt x="3031" y="12412"/>
                  </a:lnTo>
                  <a:cubicBezTo>
                    <a:pt x="3144" y="12048"/>
                    <a:pt x="3468" y="11792"/>
                    <a:pt x="3847" y="11761"/>
                  </a:cubicBezTo>
                  <a:lnTo>
                    <a:pt x="4076" y="11743"/>
                  </a:lnTo>
                  <a:lnTo>
                    <a:pt x="4387" y="10661"/>
                  </a:lnTo>
                  <a:lnTo>
                    <a:pt x="4091" y="10561"/>
                  </a:lnTo>
                  <a:cubicBezTo>
                    <a:pt x="2038" y="9849"/>
                    <a:pt x="664" y="7921"/>
                    <a:pt x="664" y="5749"/>
                  </a:cubicBezTo>
                  <a:cubicBezTo>
                    <a:pt x="664" y="2945"/>
                    <a:pt x="2945" y="663"/>
                    <a:pt x="5750" y="663"/>
                  </a:cubicBezTo>
                  <a:close/>
                  <a:moveTo>
                    <a:pt x="5750" y="1"/>
                  </a:moveTo>
                  <a:cubicBezTo>
                    <a:pt x="2579" y="1"/>
                    <a:pt x="1" y="2582"/>
                    <a:pt x="1" y="5749"/>
                  </a:cubicBezTo>
                  <a:cubicBezTo>
                    <a:pt x="1" y="8086"/>
                    <a:pt x="1415" y="10191"/>
                    <a:pt x="3581" y="11074"/>
                  </a:cubicBezTo>
                  <a:lnTo>
                    <a:pt x="3562" y="11138"/>
                  </a:lnTo>
                  <a:cubicBezTo>
                    <a:pt x="3010" y="11263"/>
                    <a:pt x="2567" y="11675"/>
                    <a:pt x="2402" y="12216"/>
                  </a:cubicBezTo>
                  <a:lnTo>
                    <a:pt x="771" y="17443"/>
                  </a:lnTo>
                  <a:cubicBezTo>
                    <a:pt x="453" y="18469"/>
                    <a:pt x="1220" y="19511"/>
                    <a:pt x="2295" y="19511"/>
                  </a:cubicBezTo>
                  <a:cubicBezTo>
                    <a:pt x="2297" y="19511"/>
                    <a:pt x="2299" y="19511"/>
                    <a:pt x="2302" y="19511"/>
                  </a:cubicBezTo>
                  <a:cubicBezTo>
                    <a:pt x="2998" y="19511"/>
                    <a:pt x="3612" y="19056"/>
                    <a:pt x="3819" y="18390"/>
                  </a:cubicBezTo>
                  <a:lnTo>
                    <a:pt x="5447" y="13166"/>
                  </a:lnTo>
                  <a:cubicBezTo>
                    <a:pt x="5606" y="12647"/>
                    <a:pt x="5493" y="12085"/>
                    <a:pt x="5148" y="11669"/>
                  </a:cubicBezTo>
                  <a:lnTo>
                    <a:pt x="5206" y="11474"/>
                  </a:lnTo>
                  <a:cubicBezTo>
                    <a:pt x="5389" y="11492"/>
                    <a:pt x="5569" y="11501"/>
                    <a:pt x="5750" y="11501"/>
                  </a:cubicBezTo>
                  <a:cubicBezTo>
                    <a:pt x="8920" y="11501"/>
                    <a:pt x="11502" y="8920"/>
                    <a:pt x="11502" y="5749"/>
                  </a:cubicBezTo>
                  <a:cubicBezTo>
                    <a:pt x="11502" y="2579"/>
                    <a:pt x="8920" y="1"/>
                    <a:pt x="57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8" name="Google Shape;11248;p50"/>
            <p:cNvSpPr/>
            <p:nvPr/>
          </p:nvSpPr>
          <p:spPr>
            <a:xfrm>
              <a:off x="5153850" y="3180725"/>
              <a:ext cx="415700" cy="782400"/>
            </a:xfrm>
            <a:custGeom>
              <a:avLst/>
              <a:gdLst/>
              <a:ahLst/>
              <a:cxnLst/>
              <a:rect l="l" t="t" r="r" b="b"/>
              <a:pathLst>
                <a:path w="16628" h="31296" extrusionOk="0">
                  <a:moveTo>
                    <a:pt x="3445" y="16349"/>
                  </a:moveTo>
                  <a:cubicBezTo>
                    <a:pt x="3476" y="16349"/>
                    <a:pt x="3507" y="16349"/>
                    <a:pt x="3538" y="16350"/>
                  </a:cubicBezTo>
                  <a:lnTo>
                    <a:pt x="3584" y="16350"/>
                  </a:lnTo>
                  <a:cubicBezTo>
                    <a:pt x="3657" y="16350"/>
                    <a:pt x="3730" y="16353"/>
                    <a:pt x="3801" y="16356"/>
                  </a:cubicBezTo>
                  <a:lnTo>
                    <a:pt x="3871" y="16359"/>
                  </a:lnTo>
                  <a:cubicBezTo>
                    <a:pt x="3935" y="16362"/>
                    <a:pt x="3999" y="16368"/>
                    <a:pt x="4063" y="16371"/>
                  </a:cubicBezTo>
                  <a:cubicBezTo>
                    <a:pt x="4088" y="16374"/>
                    <a:pt x="4109" y="16374"/>
                    <a:pt x="4134" y="16378"/>
                  </a:cubicBezTo>
                  <a:cubicBezTo>
                    <a:pt x="3657" y="17444"/>
                    <a:pt x="3217" y="18852"/>
                    <a:pt x="2872" y="20379"/>
                  </a:cubicBezTo>
                  <a:cubicBezTo>
                    <a:pt x="2835" y="20364"/>
                    <a:pt x="2796" y="20349"/>
                    <a:pt x="2759" y="20333"/>
                  </a:cubicBezTo>
                  <a:lnTo>
                    <a:pt x="2710" y="20312"/>
                  </a:lnTo>
                  <a:cubicBezTo>
                    <a:pt x="2634" y="20278"/>
                    <a:pt x="2557" y="20242"/>
                    <a:pt x="2487" y="20205"/>
                  </a:cubicBezTo>
                  <a:cubicBezTo>
                    <a:pt x="1785" y="19845"/>
                    <a:pt x="1339" y="19371"/>
                    <a:pt x="1180" y="18800"/>
                  </a:cubicBezTo>
                  <a:lnTo>
                    <a:pt x="1177" y="18803"/>
                  </a:lnTo>
                  <a:cubicBezTo>
                    <a:pt x="994" y="18152"/>
                    <a:pt x="1216" y="17401"/>
                    <a:pt x="1772" y="16790"/>
                  </a:cubicBezTo>
                  <a:cubicBezTo>
                    <a:pt x="2005" y="16533"/>
                    <a:pt x="2472" y="16408"/>
                    <a:pt x="3003" y="16365"/>
                  </a:cubicBezTo>
                  <a:cubicBezTo>
                    <a:pt x="3148" y="16355"/>
                    <a:pt x="3296" y="16349"/>
                    <a:pt x="3445" y="16349"/>
                  </a:cubicBezTo>
                  <a:close/>
                  <a:moveTo>
                    <a:pt x="9354" y="1"/>
                  </a:moveTo>
                  <a:cubicBezTo>
                    <a:pt x="9319" y="1"/>
                    <a:pt x="9283" y="4"/>
                    <a:pt x="9244" y="11"/>
                  </a:cubicBezTo>
                  <a:cubicBezTo>
                    <a:pt x="8236" y="182"/>
                    <a:pt x="8093" y="2299"/>
                    <a:pt x="8114" y="3762"/>
                  </a:cubicBezTo>
                  <a:cubicBezTo>
                    <a:pt x="8062" y="3760"/>
                    <a:pt x="8011" y="3760"/>
                    <a:pt x="7959" y="3760"/>
                  </a:cubicBezTo>
                  <a:cubicBezTo>
                    <a:pt x="7635" y="3760"/>
                    <a:pt x="7311" y="3785"/>
                    <a:pt x="6990" y="3832"/>
                  </a:cubicBezTo>
                  <a:cubicBezTo>
                    <a:pt x="6984" y="3792"/>
                    <a:pt x="6978" y="3756"/>
                    <a:pt x="6972" y="3719"/>
                  </a:cubicBezTo>
                  <a:lnTo>
                    <a:pt x="6972" y="3713"/>
                  </a:lnTo>
                  <a:cubicBezTo>
                    <a:pt x="6953" y="3597"/>
                    <a:pt x="6932" y="3478"/>
                    <a:pt x="6907" y="3352"/>
                  </a:cubicBezTo>
                  <a:lnTo>
                    <a:pt x="6907" y="3343"/>
                  </a:lnTo>
                  <a:cubicBezTo>
                    <a:pt x="6895" y="3285"/>
                    <a:pt x="6886" y="3224"/>
                    <a:pt x="6874" y="3163"/>
                  </a:cubicBezTo>
                  <a:lnTo>
                    <a:pt x="6871" y="3148"/>
                  </a:lnTo>
                  <a:cubicBezTo>
                    <a:pt x="6858" y="3084"/>
                    <a:pt x="6846" y="3022"/>
                    <a:pt x="6831" y="2961"/>
                  </a:cubicBezTo>
                  <a:lnTo>
                    <a:pt x="6828" y="2949"/>
                  </a:lnTo>
                  <a:cubicBezTo>
                    <a:pt x="6571" y="1683"/>
                    <a:pt x="6132" y="247"/>
                    <a:pt x="5470" y="247"/>
                  </a:cubicBezTo>
                  <a:cubicBezTo>
                    <a:pt x="5385" y="247"/>
                    <a:pt x="5296" y="271"/>
                    <a:pt x="5203" y="322"/>
                  </a:cubicBezTo>
                  <a:cubicBezTo>
                    <a:pt x="4305" y="817"/>
                    <a:pt x="4876" y="2891"/>
                    <a:pt x="5383" y="4266"/>
                  </a:cubicBezTo>
                  <a:cubicBezTo>
                    <a:pt x="551" y="6157"/>
                    <a:pt x="1235" y="11154"/>
                    <a:pt x="2698" y="13479"/>
                  </a:cubicBezTo>
                  <a:cubicBezTo>
                    <a:pt x="3077" y="14083"/>
                    <a:pt x="3871" y="14630"/>
                    <a:pt x="4876" y="15040"/>
                  </a:cubicBezTo>
                  <a:cubicBezTo>
                    <a:pt x="4775" y="15174"/>
                    <a:pt x="4684" y="15314"/>
                    <a:pt x="4595" y="15461"/>
                  </a:cubicBezTo>
                  <a:cubicBezTo>
                    <a:pt x="4436" y="15440"/>
                    <a:pt x="4253" y="15421"/>
                    <a:pt x="4057" y="15406"/>
                  </a:cubicBezTo>
                  <a:lnTo>
                    <a:pt x="4042" y="15406"/>
                  </a:lnTo>
                  <a:cubicBezTo>
                    <a:pt x="3993" y="15403"/>
                    <a:pt x="3941" y="15400"/>
                    <a:pt x="3892" y="15397"/>
                  </a:cubicBezTo>
                  <a:lnTo>
                    <a:pt x="3868" y="15397"/>
                  </a:lnTo>
                  <a:cubicBezTo>
                    <a:pt x="3819" y="15397"/>
                    <a:pt x="3770" y="15394"/>
                    <a:pt x="3721" y="15394"/>
                  </a:cubicBezTo>
                  <a:lnTo>
                    <a:pt x="3691" y="15394"/>
                  </a:lnTo>
                  <a:cubicBezTo>
                    <a:pt x="3642" y="15394"/>
                    <a:pt x="3593" y="15391"/>
                    <a:pt x="3541" y="15391"/>
                  </a:cubicBezTo>
                  <a:lnTo>
                    <a:pt x="3333" y="15391"/>
                  </a:lnTo>
                  <a:cubicBezTo>
                    <a:pt x="3275" y="15391"/>
                    <a:pt x="3217" y="15394"/>
                    <a:pt x="3156" y="15397"/>
                  </a:cubicBezTo>
                  <a:cubicBezTo>
                    <a:pt x="2371" y="15431"/>
                    <a:pt x="1559" y="15614"/>
                    <a:pt x="1085" y="16136"/>
                  </a:cubicBezTo>
                  <a:cubicBezTo>
                    <a:pt x="306" y="16995"/>
                    <a:pt x="1" y="18091"/>
                    <a:pt x="276" y="19066"/>
                  </a:cubicBezTo>
                  <a:cubicBezTo>
                    <a:pt x="477" y="19787"/>
                    <a:pt x="1064" y="20727"/>
                    <a:pt x="2674" y="21335"/>
                  </a:cubicBezTo>
                  <a:cubicBezTo>
                    <a:pt x="2353" y="23015"/>
                    <a:pt x="2163" y="24781"/>
                    <a:pt x="2191" y="26360"/>
                  </a:cubicBezTo>
                  <a:cubicBezTo>
                    <a:pt x="2234" y="28758"/>
                    <a:pt x="2713" y="29849"/>
                    <a:pt x="3306" y="30322"/>
                  </a:cubicBezTo>
                  <a:cubicBezTo>
                    <a:pt x="3159" y="30374"/>
                    <a:pt x="3065" y="30405"/>
                    <a:pt x="3065" y="30405"/>
                  </a:cubicBezTo>
                  <a:cubicBezTo>
                    <a:pt x="3065" y="30405"/>
                    <a:pt x="1380" y="31295"/>
                    <a:pt x="2405" y="31295"/>
                  </a:cubicBezTo>
                  <a:cubicBezTo>
                    <a:pt x="2756" y="31295"/>
                    <a:pt x="3423" y="31191"/>
                    <a:pt x="4583" y="30912"/>
                  </a:cubicBezTo>
                  <a:cubicBezTo>
                    <a:pt x="5148" y="30774"/>
                    <a:pt x="5722" y="30026"/>
                    <a:pt x="5832" y="29610"/>
                  </a:cubicBezTo>
                  <a:cubicBezTo>
                    <a:pt x="6516" y="28291"/>
                    <a:pt x="7326" y="26082"/>
                    <a:pt x="8346" y="26024"/>
                  </a:cubicBezTo>
                  <a:cubicBezTo>
                    <a:pt x="8364" y="26023"/>
                    <a:pt x="8381" y="26023"/>
                    <a:pt x="8398" y="26023"/>
                  </a:cubicBezTo>
                  <a:cubicBezTo>
                    <a:pt x="9785" y="26023"/>
                    <a:pt x="10292" y="29376"/>
                    <a:pt x="11282" y="30392"/>
                  </a:cubicBezTo>
                  <a:cubicBezTo>
                    <a:pt x="11505" y="30637"/>
                    <a:pt x="11780" y="30844"/>
                    <a:pt x="12054" y="30912"/>
                  </a:cubicBezTo>
                  <a:cubicBezTo>
                    <a:pt x="13214" y="31191"/>
                    <a:pt x="13881" y="31295"/>
                    <a:pt x="14231" y="31295"/>
                  </a:cubicBezTo>
                  <a:cubicBezTo>
                    <a:pt x="15256" y="31295"/>
                    <a:pt x="13570" y="30405"/>
                    <a:pt x="13570" y="30405"/>
                  </a:cubicBezTo>
                  <a:cubicBezTo>
                    <a:pt x="15112" y="27784"/>
                    <a:pt x="14718" y="23825"/>
                    <a:pt x="13927" y="20489"/>
                  </a:cubicBezTo>
                  <a:cubicBezTo>
                    <a:pt x="16545" y="18421"/>
                    <a:pt x="13008" y="15486"/>
                    <a:pt x="12262" y="14911"/>
                  </a:cubicBezTo>
                  <a:cubicBezTo>
                    <a:pt x="13118" y="14426"/>
                    <a:pt x="13823" y="13708"/>
                    <a:pt x="14257" y="12709"/>
                  </a:cubicBezTo>
                  <a:cubicBezTo>
                    <a:pt x="16627" y="7250"/>
                    <a:pt x="11376" y="4758"/>
                    <a:pt x="11376" y="4758"/>
                  </a:cubicBezTo>
                  <a:cubicBezTo>
                    <a:pt x="10872" y="4440"/>
                    <a:pt x="10329" y="4189"/>
                    <a:pt x="9754" y="4018"/>
                  </a:cubicBezTo>
                  <a:cubicBezTo>
                    <a:pt x="10017" y="2601"/>
                    <a:pt x="10360" y="1"/>
                    <a:pt x="9354" y="1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9" name="Google Shape;11249;p50"/>
            <p:cNvSpPr/>
            <p:nvPr/>
          </p:nvSpPr>
          <p:spPr>
            <a:xfrm>
              <a:off x="5145075" y="3172450"/>
              <a:ext cx="432500" cy="798950"/>
            </a:xfrm>
            <a:custGeom>
              <a:avLst/>
              <a:gdLst/>
              <a:ahLst/>
              <a:cxnLst/>
              <a:rect l="l" t="t" r="r" b="b"/>
              <a:pathLst>
                <a:path w="17300" h="31958" extrusionOk="0">
                  <a:moveTo>
                    <a:pt x="3816" y="17011"/>
                  </a:moveTo>
                  <a:lnTo>
                    <a:pt x="3816" y="17014"/>
                  </a:lnTo>
                  <a:lnTo>
                    <a:pt x="3993" y="17014"/>
                  </a:lnTo>
                  <a:cubicBezTo>
                    <a:pt x="3623" y="17930"/>
                    <a:pt x="3275" y="19048"/>
                    <a:pt x="2991" y="20243"/>
                  </a:cubicBezTo>
                  <a:lnTo>
                    <a:pt x="2985" y="20243"/>
                  </a:lnTo>
                  <a:cubicBezTo>
                    <a:pt x="2362" y="19922"/>
                    <a:pt x="1980" y="19519"/>
                    <a:pt x="1845" y="19045"/>
                  </a:cubicBezTo>
                  <a:cubicBezTo>
                    <a:pt x="1696" y="18505"/>
                    <a:pt x="1891" y="17869"/>
                    <a:pt x="2368" y="17344"/>
                  </a:cubicBezTo>
                  <a:cubicBezTo>
                    <a:pt x="2453" y="17249"/>
                    <a:pt x="2701" y="17081"/>
                    <a:pt x="3382" y="17029"/>
                  </a:cubicBezTo>
                  <a:cubicBezTo>
                    <a:pt x="3516" y="17017"/>
                    <a:pt x="3663" y="17011"/>
                    <a:pt x="3816" y="17011"/>
                  </a:cubicBezTo>
                  <a:close/>
                  <a:moveTo>
                    <a:pt x="3794" y="16350"/>
                  </a:moveTo>
                  <a:cubicBezTo>
                    <a:pt x="3631" y="16350"/>
                    <a:pt x="3475" y="16357"/>
                    <a:pt x="3330" y="16369"/>
                  </a:cubicBezTo>
                  <a:cubicBezTo>
                    <a:pt x="2637" y="16424"/>
                    <a:pt x="2148" y="16602"/>
                    <a:pt x="1879" y="16898"/>
                  </a:cubicBezTo>
                  <a:cubicBezTo>
                    <a:pt x="1247" y="17594"/>
                    <a:pt x="996" y="18462"/>
                    <a:pt x="1210" y="19222"/>
                  </a:cubicBezTo>
                  <a:cubicBezTo>
                    <a:pt x="1393" y="19882"/>
                    <a:pt x="1891" y="20426"/>
                    <a:pt x="2686" y="20832"/>
                  </a:cubicBezTo>
                  <a:cubicBezTo>
                    <a:pt x="2762" y="20872"/>
                    <a:pt x="2841" y="20909"/>
                    <a:pt x="2924" y="20948"/>
                  </a:cubicBezTo>
                  <a:lnTo>
                    <a:pt x="2976" y="20970"/>
                  </a:lnTo>
                  <a:cubicBezTo>
                    <a:pt x="3006" y="20982"/>
                    <a:pt x="3040" y="20994"/>
                    <a:pt x="3070" y="21006"/>
                  </a:cubicBezTo>
                  <a:lnTo>
                    <a:pt x="3459" y="21164"/>
                  </a:lnTo>
                  <a:lnTo>
                    <a:pt x="3459" y="21164"/>
                  </a:lnTo>
                  <a:lnTo>
                    <a:pt x="3544" y="20783"/>
                  </a:lnTo>
                  <a:cubicBezTo>
                    <a:pt x="3880" y="19284"/>
                    <a:pt x="4323" y="17885"/>
                    <a:pt x="4784" y="16846"/>
                  </a:cubicBezTo>
                  <a:lnTo>
                    <a:pt x="4977" y="16421"/>
                  </a:lnTo>
                  <a:lnTo>
                    <a:pt x="4442" y="16372"/>
                  </a:lnTo>
                  <a:cubicBezTo>
                    <a:pt x="4375" y="16369"/>
                    <a:pt x="4308" y="16363"/>
                    <a:pt x="4243" y="16360"/>
                  </a:cubicBezTo>
                  <a:lnTo>
                    <a:pt x="4170" y="16357"/>
                  </a:lnTo>
                  <a:cubicBezTo>
                    <a:pt x="4094" y="16354"/>
                    <a:pt x="4017" y="16351"/>
                    <a:pt x="3941" y="16351"/>
                  </a:cubicBezTo>
                  <a:lnTo>
                    <a:pt x="3892" y="16351"/>
                  </a:lnTo>
                  <a:cubicBezTo>
                    <a:pt x="3859" y="16351"/>
                    <a:pt x="3826" y="16350"/>
                    <a:pt x="3794" y="16350"/>
                  </a:cubicBezTo>
                  <a:close/>
                  <a:moveTo>
                    <a:pt x="3459" y="21164"/>
                  </a:moveTo>
                  <a:lnTo>
                    <a:pt x="3458" y="21165"/>
                  </a:lnTo>
                  <a:lnTo>
                    <a:pt x="3461" y="21165"/>
                  </a:lnTo>
                  <a:lnTo>
                    <a:pt x="3459" y="21164"/>
                  </a:lnTo>
                  <a:close/>
                  <a:moveTo>
                    <a:pt x="9697" y="661"/>
                  </a:moveTo>
                  <a:cubicBezTo>
                    <a:pt x="9759" y="661"/>
                    <a:pt x="9788" y="684"/>
                    <a:pt x="9812" y="708"/>
                  </a:cubicBezTo>
                  <a:cubicBezTo>
                    <a:pt x="10066" y="965"/>
                    <a:pt x="10188" y="2040"/>
                    <a:pt x="9775" y="4288"/>
                  </a:cubicBezTo>
                  <a:lnTo>
                    <a:pt x="9720" y="4581"/>
                  </a:lnTo>
                  <a:lnTo>
                    <a:pt x="10005" y="4664"/>
                  </a:lnTo>
                  <a:cubicBezTo>
                    <a:pt x="10548" y="4829"/>
                    <a:pt x="11068" y="5064"/>
                    <a:pt x="11544" y="5367"/>
                  </a:cubicBezTo>
                  <a:lnTo>
                    <a:pt x="11578" y="5385"/>
                  </a:lnTo>
                  <a:cubicBezTo>
                    <a:pt x="11782" y="5483"/>
                    <a:pt x="16511" y="7813"/>
                    <a:pt x="14296" y="12905"/>
                  </a:cubicBezTo>
                  <a:cubicBezTo>
                    <a:pt x="13918" y="13779"/>
                    <a:pt x="13294" y="14466"/>
                    <a:pt x="12442" y="14952"/>
                  </a:cubicBezTo>
                  <a:lnTo>
                    <a:pt x="12008" y="15199"/>
                  </a:lnTo>
                  <a:lnTo>
                    <a:pt x="12402" y="15505"/>
                  </a:lnTo>
                  <a:cubicBezTo>
                    <a:pt x="12815" y="15823"/>
                    <a:pt x="14880" y="17490"/>
                    <a:pt x="14889" y="19054"/>
                  </a:cubicBezTo>
                  <a:cubicBezTo>
                    <a:pt x="14895" y="19626"/>
                    <a:pt x="14623" y="20118"/>
                    <a:pt x="14064" y="20560"/>
                  </a:cubicBezTo>
                  <a:lnTo>
                    <a:pt x="13899" y="20692"/>
                  </a:lnTo>
                  <a:lnTo>
                    <a:pt x="13948" y="20896"/>
                  </a:lnTo>
                  <a:cubicBezTo>
                    <a:pt x="14956" y="25149"/>
                    <a:pt x="14846" y="28493"/>
                    <a:pt x="13627" y="30568"/>
                  </a:cubicBezTo>
                  <a:lnTo>
                    <a:pt x="13453" y="30867"/>
                  </a:lnTo>
                  <a:lnTo>
                    <a:pt x="13759" y="31029"/>
                  </a:lnTo>
                  <a:cubicBezTo>
                    <a:pt x="13896" y="31099"/>
                    <a:pt x="14034" y="31182"/>
                    <a:pt x="14159" y="31258"/>
                  </a:cubicBezTo>
                  <a:cubicBezTo>
                    <a:pt x="13826" y="31215"/>
                    <a:pt x="13301" y="31117"/>
                    <a:pt x="12473" y="30919"/>
                  </a:cubicBezTo>
                  <a:cubicBezTo>
                    <a:pt x="12296" y="30876"/>
                    <a:pt x="12076" y="30720"/>
                    <a:pt x="11862" y="30488"/>
                  </a:cubicBezTo>
                  <a:cubicBezTo>
                    <a:pt x="11523" y="30137"/>
                    <a:pt x="11211" y="29395"/>
                    <a:pt x="10912" y="28674"/>
                  </a:cubicBezTo>
                  <a:cubicBezTo>
                    <a:pt x="10368" y="27369"/>
                    <a:pt x="9806" y="26019"/>
                    <a:pt x="8746" y="26019"/>
                  </a:cubicBezTo>
                  <a:lnTo>
                    <a:pt x="8755" y="26025"/>
                  </a:lnTo>
                  <a:lnTo>
                    <a:pt x="8679" y="26025"/>
                  </a:lnTo>
                  <a:cubicBezTo>
                    <a:pt x="7662" y="26086"/>
                    <a:pt x="6968" y="27543"/>
                    <a:pt x="6299" y="28958"/>
                  </a:cubicBezTo>
                  <a:cubicBezTo>
                    <a:pt x="6156" y="29257"/>
                    <a:pt x="6021" y="29541"/>
                    <a:pt x="5893" y="29792"/>
                  </a:cubicBezTo>
                  <a:lnTo>
                    <a:pt x="5875" y="29825"/>
                  </a:lnTo>
                  <a:lnTo>
                    <a:pt x="5865" y="29859"/>
                  </a:lnTo>
                  <a:cubicBezTo>
                    <a:pt x="5777" y="30198"/>
                    <a:pt x="5279" y="30824"/>
                    <a:pt x="4860" y="30925"/>
                  </a:cubicBezTo>
                  <a:cubicBezTo>
                    <a:pt x="4033" y="31123"/>
                    <a:pt x="3507" y="31221"/>
                    <a:pt x="3174" y="31264"/>
                  </a:cubicBezTo>
                  <a:cubicBezTo>
                    <a:pt x="3290" y="31191"/>
                    <a:pt x="3422" y="31114"/>
                    <a:pt x="3553" y="31044"/>
                  </a:cubicBezTo>
                  <a:cubicBezTo>
                    <a:pt x="3590" y="31032"/>
                    <a:pt x="3666" y="31007"/>
                    <a:pt x="3770" y="30968"/>
                  </a:cubicBezTo>
                  <a:lnTo>
                    <a:pt x="4332" y="30769"/>
                  </a:lnTo>
                  <a:lnTo>
                    <a:pt x="3865" y="30396"/>
                  </a:lnTo>
                  <a:cubicBezTo>
                    <a:pt x="3245" y="29902"/>
                    <a:pt x="2912" y="28655"/>
                    <a:pt x="2878" y="26688"/>
                  </a:cubicBezTo>
                  <a:cubicBezTo>
                    <a:pt x="2850" y="25213"/>
                    <a:pt x="3015" y="23499"/>
                    <a:pt x="3351" y="21730"/>
                  </a:cubicBezTo>
                  <a:lnTo>
                    <a:pt x="3403" y="21455"/>
                  </a:lnTo>
                  <a:lnTo>
                    <a:pt x="3144" y="21358"/>
                  </a:lnTo>
                  <a:cubicBezTo>
                    <a:pt x="1644" y="20793"/>
                    <a:pt x="1122" y="19934"/>
                    <a:pt x="947" y="19311"/>
                  </a:cubicBezTo>
                  <a:cubicBezTo>
                    <a:pt x="706" y="18447"/>
                    <a:pt x="981" y="17466"/>
                    <a:pt x="1684" y="16690"/>
                  </a:cubicBezTo>
                  <a:cubicBezTo>
                    <a:pt x="2023" y="16321"/>
                    <a:pt x="2655" y="16101"/>
                    <a:pt x="3516" y="16061"/>
                  </a:cubicBezTo>
                  <a:lnTo>
                    <a:pt x="3526" y="16061"/>
                  </a:lnTo>
                  <a:cubicBezTo>
                    <a:pt x="3584" y="16058"/>
                    <a:pt x="3639" y="16055"/>
                    <a:pt x="3694" y="16055"/>
                  </a:cubicBezTo>
                  <a:lnTo>
                    <a:pt x="3687" y="15725"/>
                  </a:lnTo>
                  <a:lnTo>
                    <a:pt x="3718" y="16055"/>
                  </a:lnTo>
                  <a:lnTo>
                    <a:pt x="3892" y="16055"/>
                  </a:lnTo>
                  <a:cubicBezTo>
                    <a:pt x="3941" y="16055"/>
                    <a:pt x="3990" y="16058"/>
                    <a:pt x="4036" y="16058"/>
                  </a:cubicBezTo>
                  <a:lnTo>
                    <a:pt x="4063" y="16058"/>
                  </a:lnTo>
                  <a:cubicBezTo>
                    <a:pt x="4112" y="16061"/>
                    <a:pt x="4158" y="16061"/>
                    <a:pt x="4204" y="16064"/>
                  </a:cubicBezTo>
                  <a:lnTo>
                    <a:pt x="4228" y="16064"/>
                  </a:lnTo>
                  <a:cubicBezTo>
                    <a:pt x="4277" y="16067"/>
                    <a:pt x="4326" y="16070"/>
                    <a:pt x="4375" y="16073"/>
                  </a:cubicBezTo>
                  <a:lnTo>
                    <a:pt x="4387" y="16073"/>
                  </a:lnTo>
                  <a:cubicBezTo>
                    <a:pt x="4561" y="16085"/>
                    <a:pt x="4735" y="16101"/>
                    <a:pt x="4909" y="16125"/>
                  </a:cubicBezTo>
                  <a:lnTo>
                    <a:pt x="5123" y="16153"/>
                  </a:lnTo>
                  <a:lnTo>
                    <a:pt x="5236" y="15966"/>
                  </a:lnTo>
                  <a:cubicBezTo>
                    <a:pt x="5316" y="15829"/>
                    <a:pt x="5401" y="15697"/>
                    <a:pt x="5496" y="15569"/>
                  </a:cubicBezTo>
                  <a:lnTo>
                    <a:pt x="5752" y="15227"/>
                  </a:lnTo>
                  <a:lnTo>
                    <a:pt x="5355" y="15065"/>
                  </a:lnTo>
                  <a:cubicBezTo>
                    <a:pt x="4381" y="14671"/>
                    <a:pt x="3663" y="14164"/>
                    <a:pt x="3330" y="13639"/>
                  </a:cubicBezTo>
                  <a:cubicBezTo>
                    <a:pt x="2493" y="12307"/>
                    <a:pt x="1937" y="10095"/>
                    <a:pt x="2579" y="8149"/>
                  </a:cubicBezTo>
                  <a:cubicBezTo>
                    <a:pt x="3067" y="6659"/>
                    <a:pt x="4173" y="5568"/>
                    <a:pt x="5856" y="4908"/>
                  </a:cubicBezTo>
                  <a:lnTo>
                    <a:pt x="6159" y="4789"/>
                  </a:lnTo>
                  <a:lnTo>
                    <a:pt x="6046" y="4484"/>
                  </a:lnTo>
                  <a:cubicBezTo>
                    <a:pt x="5346" y="2578"/>
                    <a:pt x="5218" y="1221"/>
                    <a:pt x="5719" y="946"/>
                  </a:cubicBezTo>
                  <a:cubicBezTo>
                    <a:pt x="5765" y="920"/>
                    <a:pt x="5799" y="912"/>
                    <a:pt x="5826" y="912"/>
                  </a:cubicBezTo>
                  <a:cubicBezTo>
                    <a:pt x="5850" y="912"/>
                    <a:pt x="5868" y="918"/>
                    <a:pt x="5884" y="925"/>
                  </a:cubicBezTo>
                  <a:cubicBezTo>
                    <a:pt x="6009" y="983"/>
                    <a:pt x="6443" y="1325"/>
                    <a:pt x="6861" y="3360"/>
                  </a:cubicBezTo>
                  <a:cubicBezTo>
                    <a:pt x="6873" y="3421"/>
                    <a:pt x="6886" y="3482"/>
                    <a:pt x="6898" y="3543"/>
                  </a:cubicBezTo>
                  <a:lnTo>
                    <a:pt x="7213" y="3479"/>
                  </a:lnTo>
                  <a:lnTo>
                    <a:pt x="6892" y="3555"/>
                  </a:lnTo>
                  <a:cubicBezTo>
                    <a:pt x="6904" y="3613"/>
                    <a:pt x="6913" y="3674"/>
                    <a:pt x="6925" y="3741"/>
                  </a:cubicBezTo>
                  <a:cubicBezTo>
                    <a:pt x="6950" y="3864"/>
                    <a:pt x="6968" y="3983"/>
                    <a:pt x="6990" y="4102"/>
                  </a:cubicBezTo>
                  <a:lnTo>
                    <a:pt x="7057" y="4536"/>
                  </a:lnTo>
                  <a:lnTo>
                    <a:pt x="7381" y="4487"/>
                  </a:lnTo>
                  <a:cubicBezTo>
                    <a:pt x="7686" y="4445"/>
                    <a:pt x="7993" y="4421"/>
                    <a:pt x="8301" y="4421"/>
                  </a:cubicBezTo>
                  <a:cubicBezTo>
                    <a:pt x="8350" y="4421"/>
                    <a:pt x="8400" y="4421"/>
                    <a:pt x="8450" y="4423"/>
                  </a:cubicBezTo>
                  <a:lnTo>
                    <a:pt x="8795" y="4432"/>
                  </a:lnTo>
                  <a:lnTo>
                    <a:pt x="8789" y="4087"/>
                  </a:lnTo>
                  <a:cubicBezTo>
                    <a:pt x="8758" y="2074"/>
                    <a:pt x="9085" y="763"/>
                    <a:pt x="9644" y="665"/>
                  </a:cubicBezTo>
                  <a:cubicBezTo>
                    <a:pt x="9664" y="662"/>
                    <a:pt x="9681" y="661"/>
                    <a:pt x="9697" y="661"/>
                  </a:cubicBezTo>
                  <a:close/>
                  <a:moveTo>
                    <a:pt x="9702" y="0"/>
                  </a:moveTo>
                  <a:cubicBezTo>
                    <a:pt x="9647" y="0"/>
                    <a:pt x="9591" y="5"/>
                    <a:pt x="9534" y="15"/>
                  </a:cubicBezTo>
                  <a:cubicBezTo>
                    <a:pt x="8609" y="174"/>
                    <a:pt x="8135" y="1432"/>
                    <a:pt x="8129" y="3763"/>
                  </a:cubicBezTo>
                  <a:cubicBezTo>
                    <a:pt x="7955" y="3766"/>
                    <a:pt x="7784" y="3778"/>
                    <a:pt x="7610" y="3796"/>
                  </a:cubicBezTo>
                  <a:cubicBezTo>
                    <a:pt x="7600" y="3738"/>
                    <a:pt x="7588" y="3677"/>
                    <a:pt x="7576" y="3616"/>
                  </a:cubicBezTo>
                  <a:cubicBezTo>
                    <a:pt x="7567" y="3555"/>
                    <a:pt x="7555" y="3494"/>
                    <a:pt x="7542" y="3430"/>
                  </a:cubicBezTo>
                  <a:lnTo>
                    <a:pt x="7539" y="3415"/>
                  </a:lnTo>
                  <a:cubicBezTo>
                    <a:pt x="7530" y="3350"/>
                    <a:pt x="7518" y="3289"/>
                    <a:pt x="7503" y="3213"/>
                  </a:cubicBezTo>
                  <a:cubicBezTo>
                    <a:pt x="7155" y="1527"/>
                    <a:pt x="6718" y="580"/>
                    <a:pt x="6159" y="323"/>
                  </a:cubicBezTo>
                  <a:cubicBezTo>
                    <a:pt x="6048" y="273"/>
                    <a:pt x="5934" y="247"/>
                    <a:pt x="5819" y="247"/>
                  </a:cubicBezTo>
                  <a:cubicBezTo>
                    <a:pt x="5677" y="247"/>
                    <a:pt x="5535" y="286"/>
                    <a:pt x="5395" y="363"/>
                  </a:cubicBezTo>
                  <a:cubicBezTo>
                    <a:pt x="4564" y="821"/>
                    <a:pt x="4540" y="2180"/>
                    <a:pt x="5316" y="4410"/>
                  </a:cubicBezTo>
                  <a:cubicBezTo>
                    <a:pt x="3626" y="5150"/>
                    <a:pt x="2466" y="6362"/>
                    <a:pt x="1946" y="7935"/>
                  </a:cubicBezTo>
                  <a:cubicBezTo>
                    <a:pt x="1241" y="10086"/>
                    <a:pt x="1849" y="12524"/>
                    <a:pt x="2768" y="13984"/>
                  </a:cubicBezTo>
                  <a:cubicBezTo>
                    <a:pt x="3095" y="14512"/>
                    <a:pt x="3709" y="15007"/>
                    <a:pt x="4524" y="15413"/>
                  </a:cubicBezTo>
                  <a:lnTo>
                    <a:pt x="4427" y="15407"/>
                  </a:lnTo>
                  <a:lnTo>
                    <a:pt x="4414" y="15407"/>
                  </a:lnTo>
                  <a:cubicBezTo>
                    <a:pt x="4363" y="15404"/>
                    <a:pt x="4311" y="15401"/>
                    <a:pt x="4259" y="15398"/>
                  </a:cubicBezTo>
                  <a:lnTo>
                    <a:pt x="4231" y="15398"/>
                  </a:lnTo>
                  <a:cubicBezTo>
                    <a:pt x="4179" y="15395"/>
                    <a:pt x="4130" y="15392"/>
                    <a:pt x="4078" y="15392"/>
                  </a:cubicBezTo>
                  <a:lnTo>
                    <a:pt x="4048" y="15392"/>
                  </a:lnTo>
                  <a:cubicBezTo>
                    <a:pt x="3999" y="15389"/>
                    <a:pt x="3947" y="15389"/>
                    <a:pt x="3895" y="15389"/>
                  </a:cubicBezTo>
                  <a:lnTo>
                    <a:pt x="3678" y="15389"/>
                  </a:lnTo>
                  <a:cubicBezTo>
                    <a:pt x="3617" y="15389"/>
                    <a:pt x="3559" y="15392"/>
                    <a:pt x="3498" y="15395"/>
                  </a:cubicBezTo>
                  <a:lnTo>
                    <a:pt x="3489" y="15395"/>
                  </a:lnTo>
                  <a:cubicBezTo>
                    <a:pt x="2429" y="15444"/>
                    <a:pt x="1656" y="15728"/>
                    <a:pt x="1189" y="16241"/>
                  </a:cubicBezTo>
                  <a:cubicBezTo>
                    <a:pt x="330" y="17188"/>
                    <a:pt x="0" y="18398"/>
                    <a:pt x="303" y="19485"/>
                  </a:cubicBezTo>
                  <a:cubicBezTo>
                    <a:pt x="508" y="20215"/>
                    <a:pt x="1082" y="21205"/>
                    <a:pt x="2646" y="21871"/>
                  </a:cubicBezTo>
                  <a:cubicBezTo>
                    <a:pt x="2334" y="23588"/>
                    <a:pt x="2185" y="25252"/>
                    <a:pt x="2209" y="26694"/>
                  </a:cubicBezTo>
                  <a:cubicBezTo>
                    <a:pt x="2243" y="28536"/>
                    <a:pt x="2533" y="29801"/>
                    <a:pt x="3089" y="30537"/>
                  </a:cubicBezTo>
                  <a:cubicBezTo>
                    <a:pt x="1943" y="31175"/>
                    <a:pt x="2062" y="31490"/>
                    <a:pt x="2120" y="31646"/>
                  </a:cubicBezTo>
                  <a:cubicBezTo>
                    <a:pt x="2194" y="31839"/>
                    <a:pt x="2343" y="31956"/>
                    <a:pt x="2759" y="31956"/>
                  </a:cubicBezTo>
                  <a:cubicBezTo>
                    <a:pt x="3177" y="31956"/>
                    <a:pt x="3863" y="31839"/>
                    <a:pt x="5010" y="31563"/>
                  </a:cubicBezTo>
                  <a:cubicBezTo>
                    <a:pt x="5700" y="31398"/>
                    <a:pt x="6333" y="30580"/>
                    <a:pt x="6492" y="30060"/>
                  </a:cubicBezTo>
                  <a:cubicBezTo>
                    <a:pt x="6623" y="29810"/>
                    <a:pt x="6754" y="29532"/>
                    <a:pt x="6892" y="29236"/>
                  </a:cubicBezTo>
                  <a:cubicBezTo>
                    <a:pt x="7399" y="28176"/>
                    <a:pt x="8089" y="26722"/>
                    <a:pt x="8715" y="26682"/>
                  </a:cubicBezTo>
                  <a:lnTo>
                    <a:pt x="8743" y="26682"/>
                  </a:lnTo>
                  <a:cubicBezTo>
                    <a:pt x="9372" y="26682"/>
                    <a:pt x="9867" y="27876"/>
                    <a:pt x="10307" y="28930"/>
                  </a:cubicBezTo>
                  <a:cubicBezTo>
                    <a:pt x="10646" y="29743"/>
                    <a:pt x="10964" y="30509"/>
                    <a:pt x="11388" y="30943"/>
                  </a:cubicBezTo>
                  <a:cubicBezTo>
                    <a:pt x="11596" y="31175"/>
                    <a:pt x="11929" y="31469"/>
                    <a:pt x="12326" y="31563"/>
                  </a:cubicBezTo>
                  <a:cubicBezTo>
                    <a:pt x="13470" y="31840"/>
                    <a:pt x="14157" y="31957"/>
                    <a:pt x="14576" y="31957"/>
                  </a:cubicBezTo>
                  <a:lnTo>
                    <a:pt x="14576" y="31957"/>
                  </a:lnTo>
                  <a:cubicBezTo>
                    <a:pt x="14988" y="31957"/>
                    <a:pt x="15137" y="31838"/>
                    <a:pt x="15210" y="31646"/>
                  </a:cubicBezTo>
                  <a:cubicBezTo>
                    <a:pt x="15268" y="31496"/>
                    <a:pt x="15381" y="31197"/>
                    <a:pt x="14364" y="30604"/>
                  </a:cubicBezTo>
                  <a:cubicBezTo>
                    <a:pt x="15515" y="28386"/>
                    <a:pt x="15610" y="25139"/>
                    <a:pt x="14638" y="20942"/>
                  </a:cubicBezTo>
                  <a:cubicBezTo>
                    <a:pt x="15249" y="20402"/>
                    <a:pt x="15558" y="19766"/>
                    <a:pt x="15552" y="19051"/>
                  </a:cubicBezTo>
                  <a:cubicBezTo>
                    <a:pt x="15543" y="17494"/>
                    <a:pt x="14018" y="15991"/>
                    <a:pt x="13175" y="15276"/>
                  </a:cubicBezTo>
                  <a:cubicBezTo>
                    <a:pt x="13939" y="14754"/>
                    <a:pt x="14541" y="14023"/>
                    <a:pt x="14904" y="13171"/>
                  </a:cubicBezTo>
                  <a:cubicBezTo>
                    <a:pt x="17299" y="7661"/>
                    <a:pt x="12250" y="4985"/>
                    <a:pt x="11883" y="4798"/>
                  </a:cubicBezTo>
                  <a:cubicBezTo>
                    <a:pt x="11443" y="4520"/>
                    <a:pt x="10970" y="4294"/>
                    <a:pt x="10478" y="4123"/>
                  </a:cubicBezTo>
                  <a:cubicBezTo>
                    <a:pt x="10835" y="2040"/>
                    <a:pt x="10771" y="736"/>
                    <a:pt x="10286" y="244"/>
                  </a:cubicBezTo>
                  <a:cubicBezTo>
                    <a:pt x="10126" y="82"/>
                    <a:pt x="9926" y="0"/>
                    <a:pt x="9702" y="0"/>
                  </a:cubicBezTo>
                  <a:close/>
                  <a:moveTo>
                    <a:pt x="14576" y="31957"/>
                  </a:moveTo>
                  <a:cubicBezTo>
                    <a:pt x="14574" y="31957"/>
                    <a:pt x="14573" y="31957"/>
                    <a:pt x="14571" y="31957"/>
                  </a:cubicBezTo>
                  <a:lnTo>
                    <a:pt x="14580" y="31957"/>
                  </a:lnTo>
                  <a:cubicBezTo>
                    <a:pt x="14579" y="31957"/>
                    <a:pt x="14577" y="31957"/>
                    <a:pt x="14576" y="319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0" name="Google Shape;11250;p50"/>
            <p:cNvSpPr/>
            <p:nvPr/>
          </p:nvSpPr>
          <p:spPr>
            <a:xfrm>
              <a:off x="6135640" y="2630018"/>
              <a:ext cx="874840" cy="844957"/>
            </a:xfrm>
            <a:custGeom>
              <a:avLst/>
              <a:gdLst/>
              <a:ahLst/>
              <a:cxnLst/>
              <a:rect l="l" t="t" r="r" b="b"/>
              <a:pathLst>
                <a:path w="16136" h="15697" extrusionOk="0">
                  <a:moveTo>
                    <a:pt x="8097" y="0"/>
                  </a:moveTo>
                  <a:cubicBezTo>
                    <a:pt x="7132" y="0"/>
                    <a:pt x="6171" y="179"/>
                    <a:pt x="5264" y="532"/>
                  </a:cubicBezTo>
                  <a:cubicBezTo>
                    <a:pt x="3959" y="1021"/>
                    <a:pt x="2805" y="1837"/>
                    <a:pt x="1904" y="2900"/>
                  </a:cubicBezTo>
                  <a:cubicBezTo>
                    <a:pt x="990" y="3969"/>
                    <a:pt x="428" y="5185"/>
                    <a:pt x="211" y="6544"/>
                  </a:cubicBezTo>
                  <a:cubicBezTo>
                    <a:pt x="1" y="7894"/>
                    <a:pt x="162" y="9226"/>
                    <a:pt x="700" y="10545"/>
                  </a:cubicBezTo>
                  <a:cubicBezTo>
                    <a:pt x="1225" y="11847"/>
                    <a:pt x="2069" y="12998"/>
                    <a:pt x="3150" y="13896"/>
                  </a:cubicBezTo>
                  <a:cubicBezTo>
                    <a:pt x="4247" y="14813"/>
                    <a:pt x="5487" y="15381"/>
                    <a:pt x="6877" y="15601"/>
                  </a:cubicBezTo>
                  <a:cubicBezTo>
                    <a:pt x="7279" y="15665"/>
                    <a:pt x="7678" y="15696"/>
                    <a:pt x="8076" y="15696"/>
                  </a:cubicBezTo>
                  <a:cubicBezTo>
                    <a:pt x="9035" y="15696"/>
                    <a:pt x="9981" y="15511"/>
                    <a:pt x="10912" y="15140"/>
                  </a:cubicBezTo>
                  <a:cubicBezTo>
                    <a:pt x="12210" y="14630"/>
                    <a:pt x="13356" y="13796"/>
                    <a:pt x="14238" y="12717"/>
                  </a:cubicBezTo>
                  <a:cubicBezTo>
                    <a:pt x="15127" y="11654"/>
                    <a:pt x="15711" y="10368"/>
                    <a:pt x="15918" y="9000"/>
                  </a:cubicBezTo>
                  <a:cubicBezTo>
                    <a:pt x="16135" y="7656"/>
                    <a:pt x="15976" y="6281"/>
                    <a:pt x="15460" y="5023"/>
                  </a:cubicBezTo>
                  <a:cubicBezTo>
                    <a:pt x="14947" y="3749"/>
                    <a:pt x="14122" y="2625"/>
                    <a:pt x="13056" y="1760"/>
                  </a:cubicBezTo>
                  <a:cubicBezTo>
                    <a:pt x="11996" y="881"/>
                    <a:pt x="10716" y="306"/>
                    <a:pt x="9354" y="102"/>
                  </a:cubicBezTo>
                  <a:cubicBezTo>
                    <a:pt x="8937" y="34"/>
                    <a:pt x="8517" y="0"/>
                    <a:pt x="8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1" name="Google Shape;11251;p50"/>
            <p:cNvSpPr/>
            <p:nvPr/>
          </p:nvSpPr>
          <p:spPr>
            <a:xfrm>
              <a:off x="6135640" y="2600792"/>
              <a:ext cx="904066" cy="874183"/>
            </a:xfrm>
            <a:custGeom>
              <a:avLst/>
              <a:gdLst/>
              <a:ahLst/>
              <a:cxnLst/>
              <a:rect l="l" t="t" r="r" b="b"/>
              <a:pathLst>
                <a:path w="16808" h="16358" extrusionOk="0">
                  <a:moveTo>
                    <a:pt x="8438" y="666"/>
                  </a:moveTo>
                  <a:cubicBezTo>
                    <a:pt x="8841" y="666"/>
                    <a:pt x="9241" y="696"/>
                    <a:pt x="9638" y="760"/>
                  </a:cubicBezTo>
                  <a:cubicBezTo>
                    <a:pt x="10942" y="962"/>
                    <a:pt x="12164" y="1509"/>
                    <a:pt x="13181" y="2349"/>
                  </a:cubicBezTo>
                  <a:cubicBezTo>
                    <a:pt x="14202" y="3180"/>
                    <a:pt x="14996" y="4258"/>
                    <a:pt x="15488" y="5480"/>
                  </a:cubicBezTo>
                  <a:cubicBezTo>
                    <a:pt x="15980" y="6680"/>
                    <a:pt x="16132" y="7997"/>
                    <a:pt x="15928" y="9280"/>
                  </a:cubicBezTo>
                  <a:cubicBezTo>
                    <a:pt x="15726" y="10590"/>
                    <a:pt x="15170" y="11818"/>
                    <a:pt x="14318" y="12839"/>
                  </a:cubicBezTo>
                  <a:cubicBezTo>
                    <a:pt x="13469" y="13871"/>
                    <a:pt x="12369" y="14671"/>
                    <a:pt x="11123" y="15163"/>
                  </a:cubicBezTo>
                  <a:cubicBezTo>
                    <a:pt x="10241" y="15520"/>
                    <a:pt x="9315" y="15695"/>
                    <a:pt x="8395" y="15695"/>
                  </a:cubicBezTo>
                  <a:cubicBezTo>
                    <a:pt x="6704" y="15695"/>
                    <a:pt x="5034" y="15106"/>
                    <a:pt x="3697" y="13978"/>
                  </a:cubicBezTo>
                  <a:cubicBezTo>
                    <a:pt x="2658" y="13113"/>
                    <a:pt x="1849" y="12005"/>
                    <a:pt x="1342" y="10752"/>
                  </a:cubicBezTo>
                  <a:cubicBezTo>
                    <a:pt x="831" y="9497"/>
                    <a:pt x="676" y="8211"/>
                    <a:pt x="877" y="6931"/>
                  </a:cubicBezTo>
                  <a:cubicBezTo>
                    <a:pt x="1079" y="5639"/>
                    <a:pt x="1623" y="4466"/>
                    <a:pt x="2490" y="3448"/>
                  </a:cubicBezTo>
                  <a:cubicBezTo>
                    <a:pt x="3358" y="2428"/>
                    <a:pt x="4466" y="1646"/>
                    <a:pt x="5719" y="1173"/>
                  </a:cubicBezTo>
                  <a:cubicBezTo>
                    <a:pt x="6586" y="837"/>
                    <a:pt x="7509" y="666"/>
                    <a:pt x="8438" y="666"/>
                  </a:cubicBezTo>
                  <a:close/>
                  <a:moveTo>
                    <a:pt x="8447" y="1"/>
                  </a:moveTo>
                  <a:cubicBezTo>
                    <a:pt x="7436" y="1"/>
                    <a:pt x="6431" y="188"/>
                    <a:pt x="5481" y="556"/>
                  </a:cubicBezTo>
                  <a:cubicBezTo>
                    <a:pt x="4127" y="1066"/>
                    <a:pt x="2924" y="1915"/>
                    <a:pt x="1986" y="3018"/>
                  </a:cubicBezTo>
                  <a:cubicBezTo>
                    <a:pt x="1039" y="4130"/>
                    <a:pt x="443" y="5413"/>
                    <a:pt x="220" y="6827"/>
                  </a:cubicBezTo>
                  <a:cubicBezTo>
                    <a:pt x="0" y="8229"/>
                    <a:pt x="172" y="9634"/>
                    <a:pt x="731" y="11003"/>
                  </a:cubicBezTo>
                  <a:cubicBezTo>
                    <a:pt x="1277" y="12356"/>
                    <a:pt x="2151" y="13550"/>
                    <a:pt x="3272" y="14485"/>
                  </a:cubicBezTo>
                  <a:cubicBezTo>
                    <a:pt x="4408" y="15435"/>
                    <a:pt x="5719" y="16034"/>
                    <a:pt x="7158" y="16260"/>
                  </a:cubicBezTo>
                  <a:cubicBezTo>
                    <a:pt x="7570" y="16324"/>
                    <a:pt x="7985" y="16357"/>
                    <a:pt x="8401" y="16357"/>
                  </a:cubicBezTo>
                  <a:cubicBezTo>
                    <a:pt x="9418" y="16354"/>
                    <a:pt x="10426" y="16159"/>
                    <a:pt x="11367" y="15780"/>
                  </a:cubicBezTo>
                  <a:cubicBezTo>
                    <a:pt x="12717" y="15246"/>
                    <a:pt x="13908" y="14381"/>
                    <a:pt x="14828" y="13260"/>
                  </a:cubicBezTo>
                  <a:cubicBezTo>
                    <a:pt x="15757" y="12151"/>
                    <a:pt x="16361" y="10810"/>
                    <a:pt x="16581" y="9381"/>
                  </a:cubicBezTo>
                  <a:cubicBezTo>
                    <a:pt x="16807" y="7979"/>
                    <a:pt x="16639" y="6543"/>
                    <a:pt x="16102" y="5232"/>
                  </a:cubicBezTo>
                  <a:cubicBezTo>
                    <a:pt x="15570" y="3907"/>
                    <a:pt x="14709" y="2737"/>
                    <a:pt x="13603" y="1836"/>
                  </a:cubicBezTo>
                  <a:cubicBezTo>
                    <a:pt x="12494" y="919"/>
                    <a:pt x="11162" y="324"/>
                    <a:pt x="9742" y="104"/>
                  </a:cubicBezTo>
                  <a:cubicBezTo>
                    <a:pt x="9312" y="35"/>
                    <a:pt x="8879" y="1"/>
                    <a:pt x="84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4" name="Google Shape;11254;p50"/>
            <p:cNvSpPr/>
            <p:nvPr/>
          </p:nvSpPr>
          <p:spPr>
            <a:xfrm>
              <a:off x="5803350" y="3392200"/>
              <a:ext cx="51725" cy="50350"/>
            </a:xfrm>
            <a:custGeom>
              <a:avLst/>
              <a:gdLst/>
              <a:ahLst/>
              <a:cxnLst/>
              <a:rect l="l" t="t" r="r" b="b"/>
              <a:pathLst>
                <a:path w="2069" h="2014" extrusionOk="0">
                  <a:moveTo>
                    <a:pt x="1041" y="1"/>
                  </a:moveTo>
                  <a:cubicBezTo>
                    <a:pt x="917" y="1"/>
                    <a:pt x="793" y="23"/>
                    <a:pt x="676" y="68"/>
                  </a:cubicBezTo>
                  <a:cubicBezTo>
                    <a:pt x="508" y="132"/>
                    <a:pt x="361" y="236"/>
                    <a:pt x="245" y="373"/>
                  </a:cubicBezTo>
                  <a:cubicBezTo>
                    <a:pt x="129" y="508"/>
                    <a:pt x="56" y="670"/>
                    <a:pt x="28" y="841"/>
                  </a:cubicBezTo>
                  <a:cubicBezTo>
                    <a:pt x="1" y="1015"/>
                    <a:pt x="22" y="1192"/>
                    <a:pt x="89" y="1354"/>
                  </a:cubicBezTo>
                  <a:cubicBezTo>
                    <a:pt x="157" y="1522"/>
                    <a:pt x="267" y="1669"/>
                    <a:pt x="404" y="1785"/>
                  </a:cubicBezTo>
                  <a:cubicBezTo>
                    <a:pt x="584" y="1935"/>
                    <a:pt x="808" y="2014"/>
                    <a:pt x="1035" y="2014"/>
                  </a:cubicBezTo>
                  <a:cubicBezTo>
                    <a:pt x="1158" y="2014"/>
                    <a:pt x="1282" y="1991"/>
                    <a:pt x="1400" y="1944"/>
                  </a:cubicBezTo>
                  <a:cubicBezTo>
                    <a:pt x="1565" y="1876"/>
                    <a:pt x="1714" y="1769"/>
                    <a:pt x="1827" y="1632"/>
                  </a:cubicBezTo>
                  <a:cubicBezTo>
                    <a:pt x="1941" y="1495"/>
                    <a:pt x="2014" y="1333"/>
                    <a:pt x="2041" y="1155"/>
                  </a:cubicBezTo>
                  <a:cubicBezTo>
                    <a:pt x="2069" y="984"/>
                    <a:pt x="2050" y="807"/>
                    <a:pt x="1983" y="645"/>
                  </a:cubicBezTo>
                  <a:cubicBezTo>
                    <a:pt x="1919" y="483"/>
                    <a:pt x="1812" y="337"/>
                    <a:pt x="1675" y="227"/>
                  </a:cubicBezTo>
                  <a:cubicBezTo>
                    <a:pt x="1537" y="114"/>
                    <a:pt x="1375" y="41"/>
                    <a:pt x="1201" y="13"/>
                  </a:cubicBezTo>
                  <a:cubicBezTo>
                    <a:pt x="1148" y="5"/>
                    <a:pt x="1095" y="1"/>
                    <a:pt x="1041" y="1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6" name="Google Shape;11256;p50"/>
            <p:cNvSpPr/>
            <p:nvPr/>
          </p:nvSpPr>
          <p:spPr>
            <a:xfrm>
              <a:off x="5422575" y="3551050"/>
              <a:ext cx="158125" cy="156300"/>
            </a:xfrm>
            <a:custGeom>
              <a:avLst/>
              <a:gdLst/>
              <a:ahLst/>
              <a:cxnLst/>
              <a:rect l="l" t="t" r="r" b="b"/>
              <a:pathLst>
                <a:path w="6325" h="6252" extrusionOk="0">
                  <a:moveTo>
                    <a:pt x="1379" y="1"/>
                  </a:moveTo>
                  <a:cubicBezTo>
                    <a:pt x="1379" y="1"/>
                    <a:pt x="0" y="6251"/>
                    <a:pt x="1924" y="6251"/>
                  </a:cubicBezTo>
                  <a:cubicBezTo>
                    <a:pt x="2196" y="6251"/>
                    <a:pt x="2535" y="6126"/>
                    <a:pt x="2952" y="5841"/>
                  </a:cubicBezTo>
                  <a:cubicBezTo>
                    <a:pt x="6324" y="3538"/>
                    <a:pt x="1379" y="1"/>
                    <a:pt x="1379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7" name="Google Shape;11257;p50"/>
            <p:cNvSpPr/>
            <p:nvPr/>
          </p:nvSpPr>
          <p:spPr>
            <a:xfrm>
              <a:off x="5456800" y="3551050"/>
              <a:ext cx="69075" cy="142000"/>
            </a:xfrm>
            <a:custGeom>
              <a:avLst/>
              <a:gdLst/>
              <a:ahLst/>
              <a:cxnLst/>
              <a:rect l="l" t="t" r="r" b="b"/>
              <a:pathLst>
                <a:path w="2763" h="5680" extrusionOk="0">
                  <a:moveTo>
                    <a:pt x="10" y="1"/>
                  </a:moveTo>
                  <a:cubicBezTo>
                    <a:pt x="10" y="1"/>
                    <a:pt x="7" y="16"/>
                    <a:pt x="1" y="49"/>
                  </a:cubicBezTo>
                  <a:cubicBezTo>
                    <a:pt x="395" y="1021"/>
                    <a:pt x="1213" y="3174"/>
                    <a:pt x="1809" y="5679"/>
                  </a:cubicBezTo>
                  <a:cubicBezTo>
                    <a:pt x="2496" y="5135"/>
                    <a:pt x="2759" y="4534"/>
                    <a:pt x="2762" y="3929"/>
                  </a:cubicBezTo>
                  <a:cubicBezTo>
                    <a:pt x="2762" y="1971"/>
                    <a:pt x="13" y="1"/>
                    <a:pt x="13" y="1"/>
                  </a:cubicBez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8" name="Google Shape;11258;p50"/>
            <p:cNvSpPr/>
            <p:nvPr/>
          </p:nvSpPr>
          <p:spPr>
            <a:xfrm>
              <a:off x="5153850" y="3565400"/>
              <a:ext cx="142450" cy="154225"/>
            </a:xfrm>
            <a:custGeom>
              <a:avLst/>
              <a:gdLst/>
              <a:ahLst/>
              <a:cxnLst/>
              <a:rect l="l" t="t" r="r" b="b"/>
              <a:pathLst>
                <a:path w="5698" h="6169" extrusionOk="0">
                  <a:moveTo>
                    <a:pt x="3474" y="0"/>
                  </a:moveTo>
                  <a:cubicBezTo>
                    <a:pt x="2596" y="0"/>
                    <a:pt x="1622" y="156"/>
                    <a:pt x="1085" y="746"/>
                  </a:cubicBezTo>
                  <a:cubicBezTo>
                    <a:pt x="303" y="1608"/>
                    <a:pt x="1" y="2704"/>
                    <a:pt x="273" y="3679"/>
                  </a:cubicBezTo>
                  <a:cubicBezTo>
                    <a:pt x="499" y="4485"/>
                    <a:pt x="1207" y="5573"/>
                    <a:pt x="3306" y="6153"/>
                  </a:cubicBezTo>
                  <a:cubicBezTo>
                    <a:pt x="3346" y="6162"/>
                    <a:pt x="3385" y="6168"/>
                    <a:pt x="3428" y="6168"/>
                  </a:cubicBezTo>
                  <a:cubicBezTo>
                    <a:pt x="3642" y="6168"/>
                    <a:pt x="3825" y="6022"/>
                    <a:pt x="3880" y="5814"/>
                  </a:cubicBezTo>
                  <a:cubicBezTo>
                    <a:pt x="3947" y="5560"/>
                    <a:pt x="3801" y="5298"/>
                    <a:pt x="3550" y="5224"/>
                  </a:cubicBezTo>
                  <a:cubicBezTo>
                    <a:pt x="2225" y="4858"/>
                    <a:pt x="1403" y="4232"/>
                    <a:pt x="1177" y="3416"/>
                  </a:cubicBezTo>
                  <a:cubicBezTo>
                    <a:pt x="994" y="2765"/>
                    <a:pt x="1216" y="2014"/>
                    <a:pt x="1772" y="1403"/>
                  </a:cubicBezTo>
                  <a:cubicBezTo>
                    <a:pt x="2070" y="1075"/>
                    <a:pt x="2750" y="962"/>
                    <a:pt x="3466" y="962"/>
                  </a:cubicBezTo>
                  <a:cubicBezTo>
                    <a:pt x="4044" y="962"/>
                    <a:pt x="4645" y="1035"/>
                    <a:pt x="5090" y="1128"/>
                  </a:cubicBezTo>
                  <a:cubicBezTo>
                    <a:pt x="5121" y="1134"/>
                    <a:pt x="5152" y="1137"/>
                    <a:pt x="5182" y="1137"/>
                  </a:cubicBezTo>
                  <a:cubicBezTo>
                    <a:pt x="5403" y="1137"/>
                    <a:pt x="5600" y="978"/>
                    <a:pt x="5643" y="752"/>
                  </a:cubicBezTo>
                  <a:cubicBezTo>
                    <a:pt x="5698" y="496"/>
                    <a:pt x="5533" y="245"/>
                    <a:pt x="5279" y="187"/>
                  </a:cubicBezTo>
                  <a:cubicBezTo>
                    <a:pt x="5121" y="154"/>
                    <a:pt x="4345" y="0"/>
                    <a:pt x="3474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9" name="Google Shape;11259;p50"/>
            <p:cNvSpPr/>
            <p:nvPr/>
          </p:nvSpPr>
          <p:spPr>
            <a:xfrm>
              <a:off x="5240450" y="3589375"/>
              <a:ext cx="16675" cy="800"/>
            </a:xfrm>
            <a:custGeom>
              <a:avLst/>
              <a:gdLst/>
              <a:ahLst/>
              <a:cxnLst/>
              <a:rect l="l" t="t" r="r" b="b"/>
              <a:pathLst>
                <a:path w="667" h="32" extrusionOk="0">
                  <a:moveTo>
                    <a:pt x="1" y="1"/>
                  </a:moveTo>
                  <a:cubicBezTo>
                    <a:pt x="221" y="1"/>
                    <a:pt x="447" y="13"/>
                    <a:pt x="667" y="32"/>
                  </a:cubicBezTo>
                  <a:cubicBezTo>
                    <a:pt x="447" y="13"/>
                    <a:pt x="224" y="1"/>
                    <a:pt x="1" y="1"/>
                  </a:cubicBezTo>
                  <a:close/>
                </a:path>
              </a:pathLst>
            </a:custGeom>
            <a:solidFill>
              <a:srgbClr val="C4B7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0" name="Google Shape;11260;p50"/>
            <p:cNvSpPr/>
            <p:nvPr/>
          </p:nvSpPr>
          <p:spPr>
            <a:xfrm>
              <a:off x="5228925" y="3565400"/>
              <a:ext cx="39800" cy="24775"/>
            </a:xfrm>
            <a:custGeom>
              <a:avLst/>
              <a:gdLst/>
              <a:ahLst/>
              <a:cxnLst/>
              <a:rect l="l" t="t" r="r" b="b"/>
              <a:pathLst>
                <a:path w="1592" h="991" extrusionOk="0">
                  <a:moveTo>
                    <a:pt x="471" y="1"/>
                  </a:moveTo>
                  <a:cubicBezTo>
                    <a:pt x="367" y="1"/>
                    <a:pt x="260" y="4"/>
                    <a:pt x="153" y="7"/>
                  </a:cubicBezTo>
                  <a:cubicBezTo>
                    <a:pt x="77" y="328"/>
                    <a:pt x="25" y="651"/>
                    <a:pt x="0" y="978"/>
                  </a:cubicBezTo>
                  <a:cubicBezTo>
                    <a:pt x="150" y="966"/>
                    <a:pt x="306" y="960"/>
                    <a:pt x="462" y="960"/>
                  </a:cubicBezTo>
                  <a:cubicBezTo>
                    <a:pt x="682" y="960"/>
                    <a:pt x="908" y="972"/>
                    <a:pt x="1128" y="991"/>
                  </a:cubicBezTo>
                  <a:cubicBezTo>
                    <a:pt x="1265" y="676"/>
                    <a:pt x="1421" y="370"/>
                    <a:pt x="1592" y="74"/>
                  </a:cubicBezTo>
                  <a:cubicBezTo>
                    <a:pt x="1219" y="25"/>
                    <a:pt x="847" y="1"/>
                    <a:pt x="471" y="1"/>
                  </a:cubicBez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1" name="Google Shape;11261;p50"/>
            <p:cNvSpPr/>
            <p:nvPr/>
          </p:nvSpPr>
          <p:spPr>
            <a:xfrm>
              <a:off x="5215950" y="3685925"/>
              <a:ext cx="9650" cy="4375"/>
            </a:xfrm>
            <a:custGeom>
              <a:avLst/>
              <a:gdLst/>
              <a:ahLst/>
              <a:cxnLst/>
              <a:rect l="l" t="t" r="r" b="b"/>
              <a:pathLst>
                <a:path w="386" h="175" extrusionOk="0">
                  <a:moveTo>
                    <a:pt x="1" y="0"/>
                  </a:moveTo>
                  <a:cubicBezTo>
                    <a:pt x="120" y="61"/>
                    <a:pt x="248" y="119"/>
                    <a:pt x="385" y="174"/>
                  </a:cubicBezTo>
                  <a:cubicBezTo>
                    <a:pt x="251" y="119"/>
                    <a:pt x="120" y="61"/>
                    <a:pt x="1" y="0"/>
                  </a:cubicBezTo>
                  <a:close/>
                </a:path>
              </a:pathLst>
            </a:custGeom>
            <a:solidFill>
              <a:srgbClr val="C4B7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2" name="Google Shape;11262;p50"/>
            <p:cNvSpPr/>
            <p:nvPr/>
          </p:nvSpPr>
          <p:spPr>
            <a:xfrm>
              <a:off x="5199675" y="3685925"/>
              <a:ext cx="25850" cy="28200"/>
            </a:xfrm>
            <a:custGeom>
              <a:avLst/>
              <a:gdLst/>
              <a:ahLst/>
              <a:cxnLst/>
              <a:rect l="l" t="t" r="r" b="b"/>
              <a:pathLst>
                <a:path w="1034" h="1128" extrusionOk="0">
                  <a:moveTo>
                    <a:pt x="648" y="0"/>
                  </a:moveTo>
                  <a:cubicBezTo>
                    <a:pt x="649" y="0"/>
                    <a:pt x="649" y="1"/>
                    <a:pt x="650" y="1"/>
                  </a:cubicBezTo>
                  <a:lnTo>
                    <a:pt x="650" y="1"/>
                  </a:lnTo>
                  <a:cubicBezTo>
                    <a:pt x="651" y="1"/>
                    <a:pt x="651" y="0"/>
                    <a:pt x="651" y="0"/>
                  </a:cubicBezTo>
                  <a:close/>
                  <a:moveTo>
                    <a:pt x="650" y="1"/>
                  </a:moveTo>
                  <a:cubicBezTo>
                    <a:pt x="421" y="233"/>
                    <a:pt x="205" y="477"/>
                    <a:pt x="1" y="730"/>
                  </a:cubicBezTo>
                  <a:cubicBezTo>
                    <a:pt x="269" y="886"/>
                    <a:pt x="547" y="1017"/>
                    <a:pt x="838" y="1127"/>
                  </a:cubicBezTo>
                  <a:cubicBezTo>
                    <a:pt x="899" y="806"/>
                    <a:pt x="963" y="489"/>
                    <a:pt x="1033" y="174"/>
                  </a:cubicBezTo>
                  <a:cubicBezTo>
                    <a:pt x="899" y="119"/>
                    <a:pt x="772" y="62"/>
                    <a:pt x="650" y="1"/>
                  </a:cubicBez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3" name="Google Shape;11263;p50"/>
            <p:cNvSpPr/>
            <p:nvPr/>
          </p:nvSpPr>
          <p:spPr>
            <a:xfrm>
              <a:off x="5206475" y="3532900"/>
              <a:ext cx="364600" cy="419175"/>
            </a:xfrm>
            <a:custGeom>
              <a:avLst/>
              <a:gdLst/>
              <a:ahLst/>
              <a:cxnLst/>
              <a:rect l="l" t="t" r="r" b="b"/>
              <a:pathLst>
                <a:path w="14584" h="16767" extrusionOk="0">
                  <a:moveTo>
                    <a:pt x="6207" y="1"/>
                  </a:moveTo>
                  <a:cubicBezTo>
                    <a:pt x="5076" y="1"/>
                    <a:pt x="3967" y="91"/>
                    <a:pt x="3373" y="387"/>
                  </a:cubicBezTo>
                  <a:cubicBezTo>
                    <a:pt x="1855" y="1145"/>
                    <a:pt x="0" y="7554"/>
                    <a:pt x="86" y="12273"/>
                  </a:cubicBezTo>
                  <a:cubicBezTo>
                    <a:pt x="153" y="15978"/>
                    <a:pt x="1258" y="16566"/>
                    <a:pt x="2219" y="16566"/>
                  </a:cubicBezTo>
                  <a:cubicBezTo>
                    <a:pt x="2482" y="16566"/>
                    <a:pt x="2734" y="16522"/>
                    <a:pt x="2951" y="16486"/>
                  </a:cubicBezTo>
                  <a:cubicBezTo>
                    <a:pt x="3788" y="16348"/>
                    <a:pt x="4805" y="12020"/>
                    <a:pt x="6238" y="11934"/>
                  </a:cubicBezTo>
                  <a:cubicBezTo>
                    <a:pt x="6255" y="11933"/>
                    <a:pt x="6272" y="11933"/>
                    <a:pt x="6288" y="11933"/>
                  </a:cubicBezTo>
                  <a:cubicBezTo>
                    <a:pt x="7686" y="11933"/>
                    <a:pt x="8190" y="15318"/>
                    <a:pt x="9189" y="16318"/>
                  </a:cubicBezTo>
                  <a:cubicBezTo>
                    <a:pt x="9526" y="16655"/>
                    <a:pt x="9891" y="16767"/>
                    <a:pt x="10228" y="16767"/>
                  </a:cubicBezTo>
                  <a:cubicBezTo>
                    <a:pt x="10903" y="16767"/>
                    <a:pt x="11465" y="16318"/>
                    <a:pt x="11465" y="16318"/>
                  </a:cubicBezTo>
                  <a:cubicBezTo>
                    <a:pt x="14583" y="11009"/>
                    <a:pt x="9778" y="219"/>
                    <a:pt x="9778" y="219"/>
                  </a:cubicBezTo>
                  <a:cubicBezTo>
                    <a:pt x="9778" y="219"/>
                    <a:pt x="7967" y="1"/>
                    <a:pt x="6207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4" name="Google Shape;11264;p50"/>
            <p:cNvSpPr/>
            <p:nvPr/>
          </p:nvSpPr>
          <p:spPr>
            <a:xfrm>
              <a:off x="5288250" y="3532875"/>
              <a:ext cx="162700" cy="11175"/>
            </a:xfrm>
            <a:custGeom>
              <a:avLst/>
              <a:gdLst/>
              <a:ahLst/>
              <a:cxnLst/>
              <a:rect l="l" t="t" r="r" b="b"/>
              <a:pathLst>
                <a:path w="6508" h="447" extrusionOk="0">
                  <a:moveTo>
                    <a:pt x="4" y="446"/>
                  </a:moveTo>
                  <a:lnTo>
                    <a:pt x="1" y="446"/>
                  </a:lnTo>
                  <a:lnTo>
                    <a:pt x="4" y="446"/>
                  </a:lnTo>
                  <a:close/>
                  <a:moveTo>
                    <a:pt x="6507" y="220"/>
                  </a:moveTo>
                  <a:lnTo>
                    <a:pt x="6507" y="220"/>
                  </a:lnTo>
                  <a:close/>
                  <a:moveTo>
                    <a:pt x="6260" y="193"/>
                  </a:moveTo>
                  <a:cubicBezTo>
                    <a:pt x="6419" y="208"/>
                    <a:pt x="6507" y="220"/>
                    <a:pt x="6507" y="220"/>
                  </a:cubicBezTo>
                  <a:lnTo>
                    <a:pt x="6507" y="220"/>
                  </a:lnTo>
                  <a:cubicBezTo>
                    <a:pt x="6507" y="220"/>
                    <a:pt x="6419" y="208"/>
                    <a:pt x="6260" y="193"/>
                  </a:cubicBezTo>
                  <a:close/>
                  <a:moveTo>
                    <a:pt x="2937" y="0"/>
                  </a:moveTo>
                  <a:cubicBezTo>
                    <a:pt x="1806" y="0"/>
                    <a:pt x="697" y="92"/>
                    <a:pt x="102" y="388"/>
                  </a:cubicBezTo>
                  <a:cubicBezTo>
                    <a:pt x="68" y="407"/>
                    <a:pt x="38" y="425"/>
                    <a:pt x="4" y="446"/>
                  </a:cubicBezTo>
                  <a:cubicBezTo>
                    <a:pt x="38" y="425"/>
                    <a:pt x="68" y="407"/>
                    <a:pt x="102" y="388"/>
                  </a:cubicBezTo>
                  <a:cubicBezTo>
                    <a:pt x="697" y="92"/>
                    <a:pt x="1806" y="0"/>
                    <a:pt x="2937" y="0"/>
                  </a:cubicBezTo>
                  <a:lnTo>
                    <a:pt x="2937" y="0"/>
                  </a:ln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5" name="Google Shape;11265;p50"/>
            <p:cNvSpPr/>
            <p:nvPr/>
          </p:nvSpPr>
          <p:spPr>
            <a:xfrm>
              <a:off x="5264500" y="3532875"/>
              <a:ext cx="201650" cy="63175"/>
            </a:xfrm>
            <a:custGeom>
              <a:avLst/>
              <a:gdLst/>
              <a:ahLst/>
              <a:cxnLst/>
              <a:rect l="l" t="t" r="r" b="b"/>
              <a:pathLst>
                <a:path w="8066" h="2527" extrusionOk="0">
                  <a:moveTo>
                    <a:pt x="3887" y="0"/>
                  </a:moveTo>
                  <a:cubicBezTo>
                    <a:pt x="2756" y="0"/>
                    <a:pt x="1647" y="92"/>
                    <a:pt x="1052" y="388"/>
                  </a:cubicBezTo>
                  <a:cubicBezTo>
                    <a:pt x="1018" y="407"/>
                    <a:pt x="985" y="425"/>
                    <a:pt x="954" y="446"/>
                  </a:cubicBezTo>
                  <a:lnTo>
                    <a:pt x="951" y="446"/>
                  </a:lnTo>
                  <a:cubicBezTo>
                    <a:pt x="639" y="651"/>
                    <a:pt x="319" y="1085"/>
                    <a:pt x="1" y="1681"/>
                  </a:cubicBezTo>
                  <a:cubicBezTo>
                    <a:pt x="957" y="2084"/>
                    <a:pt x="2005" y="2298"/>
                    <a:pt x="3034" y="2426"/>
                  </a:cubicBezTo>
                  <a:cubicBezTo>
                    <a:pt x="3529" y="2490"/>
                    <a:pt x="4030" y="2524"/>
                    <a:pt x="4531" y="2527"/>
                  </a:cubicBezTo>
                  <a:cubicBezTo>
                    <a:pt x="4546" y="2527"/>
                    <a:pt x="4561" y="2527"/>
                    <a:pt x="4576" y="2527"/>
                  </a:cubicBezTo>
                  <a:cubicBezTo>
                    <a:pt x="5095" y="2527"/>
                    <a:pt x="5615" y="2475"/>
                    <a:pt x="6126" y="2371"/>
                  </a:cubicBezTo>
                  <a:cubicBezTo>
                    <a:pt x="6792" y="2230"/>
                    <a:pt x="7433" y="1989"/>
                    <a:pt x="8065" y="1732"/>
                  </a:cubicBezTo>
                  <a:cubicBezTo>
                    <a:pt x="7720" y="804"/>
                    <a:pt x="7467" y="236"/>
                    <a:pt x="7460" y="217"/>
                  </a:cubicBezTo>
                  <a:cubicBezTo>
                    <a:pt x="7460" y="217"/>
                    <a:pt x="7369" y="208"/>
                    <a:pt x="7210" y="190"/>
                  </a:cubicBezTo>
                  <a:cubicBezTo>
                    <a:pt x="6654" y="132"/>
                    <a:pt x="5258" y="0"/>
                    <a:pt x="3890" y="0"/>
                  </a:cubicBez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6" name="Google Shape;11266;p50"/>
            <p:cNvSpPr/>
            <p:nvPr/>
          </p:nvSpPr>
          <p:spPr>
            <a:xfrm>
              <a:off x="5415150" y="3913875"/>
              <a:ext cx="120150" cy="49200"/>
            </a:xfrm>
            <a:custGeom>
              <a:avLst/>
              <a:gdLst/>
              <a:ahLst/>
              <a:cxnLst/>
              <a:rect l="l" t="t" r="r" b="b"/>
              <a:pathLst>
                <a:path w="4806" h="1968" extrusionOk="0">
                  <a:moveTo>
                    <a:pt x="471" y="1"/>
                  </a:moveTo>
                  <a:cubicBezTo>
                    <a:pt x="1" y="1"/>
                    <a:pt x="809" y="1394"/>
                    <a:pt x="1602" y="1586"/>
                  </a:cubicBezTo>
                  <a:cubicBezTo>
                    <a:pt x="2761" y="1864"/>
                    <a:pt x="3429" y="1968"/>
                    <a:pt x="3779" y="1968"/>
                  </a:cubicBezTo>
                  <a:cubicBezTo>
                    <a:pt x="4806" y="1968"/>
                    <a:pt x="3121" y="1079"/>
                    <a:pt x="3121" y="1079"/>
                  </a:cubicBezTo>
                  <a:cubicBezTo>
                    <a:pt x="3121" y="1079"/>
                    <a:pt x="1376" y="480"/>
                    <a:pt x="909" y="184"/>
                  </a:cubicBezTo>
                  <a:cubicBezTo>
                    <a:pt x="707" y="55"/>
                    <a:pt x="564" y="1"/>
                    <a:pt x="471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7" name="Google Shape;11267;p50"/>
            <p:cNvSpPr/>
            <p:nvPr/>
          </p:nvSpPr>
          <p:spPr>
            <a:xfrm>
              <a:off x="5188325" y="3913875"/>
              <a:ext cx="120075" cy="49200"/>
            </a:xfrm>
            <a:custGeom>
              <a:avLst/>
              <a:gdLst/>
              <a:ahLst/>
              <a:cxnLst/>
              <a:rect l="l" t="t" r="r" b="b"/>
              <a:pathLst>
                <a:path w="4803" h="1968" extrusionOk="0">
                  <a:moveTo>
                    <a:pt x="4332" y="1"/>
                  </a:moveTo>
                  <a:cubicBezTo>
                    <a:pt x="4239" y="1"/>
                    <a:pt x="4096" y="55"/>
                    <a:pt x="3894" y="184"/>
                  </a:cubicBezTo>
                  <a:cubicBezTo>
                    <a:pt x="3430" y="480"/>
                    <a:pt x="1686" y="1079"/>
                    <a:pt x="1686" y="1079"/>
                  </a:cubicBezTo>
                  <a:cubicBezTo>
                    <a:pt x="1686" y="1079"/>
                    <a:pt x="0" y="1968"/>
                    <a:pt x="1027" y="1968"/>
                  </a:cubicBezTo>
                  <a:cubicBezTo>
                    <a:pt x="1378" y="1968"/>
                    <a:pt x="2045" y="1864"/>
                    <a:pt x="3204" y="1586"/>
                  </a:cubicBezTo>
                  <a:cubicBezTo>
                    <a:pt x="3995" y="1394"/>
                    <a:pt x="4803" y="1"/>
                    <a:pt x="4332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8" name="Google Shape;11268;p50"/>
            <p:cNvSpPr/>
            <p:nvPr/>
          </p:nvSpPr>
          <p:spPr>
            <a:xfrm>
              <a:off x="5346150" y="3180725"/>
              <a:ext cx="76100" cy="128800"/>
            </a:xfrm>
            <a:custGeom>
              <a:avLst/>
              <a:gdLst/>
              <a:ahLst/>
              <a:cxnLst/>
              <a:rect l="l" t="t" r="r" b="b"/>
              <a:pathLst>
                <a:path w="3044" h="5152" extrusionOk="0">
                  <a:moveTo>
                    <a:pt x="1664" y="1"/>
                  </a:moveTo>
                  <a:cubicBezTo>
                    <a:pt x="1628" y="1"/>
                    <a:pt x="1591" y="4"/>
                    <a:pt x="1552" y="11"/>
                  </a:cubicBezTo>
                  <a:cubicBezTo>
                    <a:pt x="0" y="279"/>
                    <a:pt x="495" y="5152"/>
                    <a:pt x="495" y="5152"/>
                  </a:cubicBezTo>
                  <a:lnTo>
                    <a:pt x="1879" y="4916"/>
                  </a:lnTo>
                  <a:cubicBezTo>
                    <a:pt x="1879" y="4916"/>
                    <a:pt x="3043" y="1"/>
                    <a:pt x="1664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9" name="Google Shape;11269;p50"/>
            <p:cNvSpPr/>
            <p:nvPr/>
          </p:nvSpPr>
          <p:spPr>
            <a:xfrm>
              <a:off x="5249475" y="3186900"/>
              <a:ext cx="82575" cy="132025"/>
            </a:xfrm>
            <a:custGeom>
              <a:avLst/>
              <a:gdLst/>
              <a:ahLst/>
              <a:cxnLst/>
              <a:rect l="l" t="t" r="r" b="b"/>
              <a:pathLst>
                <a:path w="3303" h="5281" extrusionOk="0">
                  <a:moveTo>
                    <a:pt x="1647" y="0"/>
                  </a:moveTo>
                  <a:cubicBezTo>
                    <a:pt x="1562" y="0"/>
                    <a:pt x="1473" y="24"/>
                    <a:pt x="1381" y="75"/>
                  </a:cubicBezTo>
                  <a:lnTo>
                    <a:pt x="1378" y="75"/>
                  </a:lnTo>
                  <a:cubicBezTo>
                    <a:pt x="0" y="836"/>
                    <a:pt x="2071" y="5280"/>
                    <a:pt x="2071" y="5280"/>
                  </a:cubicBezTo>
                  <a:lnTo>
                    <a:pt x="3302" y="4599"/>
                  </a:lnTo>
                  <a:cubicBezTo>
                    <a:pt x="3302" y="4599"/>
                    <a:pt x="2826" y="0"/>
                    <a:pt x="1647" y="0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0" name="Google Shape;11270;p50"/>
            <p:cNvSpPr/>
            <p:nvPr/>
          </p:nvSpPr>
          <p:spPr>
            <a:xfrm>
              <a:off x="5358525" y="3303625"/>
              <a:ext cx="34625" cy="5900"/>
            </a:xfrm>
            <a:custGeom>
              <a:avLst/>
              <a:gdLst/>
              <a:ahLst/>
              <a:cxnLst/>
              <a:rect l="l" t="t" r="r" b="b"/>
              <a:pathLst>
                <a:path w="1385" h="236" extrusionOk="0">
                  <a:moveTo>
                    <a:pt x="0" y="236"/>
                  </a:moveTo>
                  <a:lnTo>
                    <a:pt x="0" y="236"/>
                  </a:lnTo>
                  <a:close/>
                  <a:moveTo>
                    <a:pt x="0" y="236"/>
                  </a:moveTo>
                  <a:lnTo>
                    <a:pt x="0" y="236"/>
                  </a:lnTo>
                  <a:close/>
                  <a:moveTo>
                    <a:pt x="1384" y="0"/>
                  </a:moveTo>
                  <a:lnTo>
                    <a:pt x="1384" y="0"/>
                  </a:ln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1" name="Google Shape;11271;p50"/>
            <p:cNvSpPr/>
            <p:nvPr/>
          </p:nvSpPr>
          <p:spPr>
            <a:xfrm>
              <a:off x="5356225" y="3248725"/>
              <a:ext cx="45850" cy="60800"/>
            </a:xfrm>
            <a:custGeom>
              <a:avLst/>
              <a:gdLst/>
              <a:ahLst/>
              <a:cxnLst/>
              <a:rect l="l" t="t" r="r" b="b"/>
              <a:pathLst>
                <a:path w="1834" h="2432" extrusionOk="0">
                  <a:moveTo>
                    <a:pt x="37" y="0"/>
                  </a:moveTo>
                  <a:lnTo>
                    <a:pt x="37" y="0"/>
                  </a:lnTo>
                  <a:cubicBezTo>
                    <a:pt x="1" y="813"/>
                    <a:pt x="19" y="1625"/>
                    <a:pt x="92" y="2432"/>
                  </a:cubicBezTo>
                  <a:lnTo>
                    <a:pt x="1476" y="2196"/>
                  </a:lnTo>
                  <a:cubicBezTo>
                    <a:pt x="1479" y="2187"/>
                    <a:pt x="1699" y="1256"/>
                    <a:pt x="1833" y="208"/>
                  </a:cubicBezTo>
                  <a:cubicBezTo>
                    <a:pt x="1241" y="83"/>
                    <a:pt x="642" y="12"/>
                    <a:pt x="37" y="0"/>
                  </a:cubicBez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2" name="Google Shape;11272;p50"/>
            <p:cNvSpPr/>
            <p:nvPr/>
          </p:nvSpPr>
          <p:spPr>
            <a:xfrm>
              <a:off x="5301250" y="3301800"/>
              <a:ext cx="30800" cy="17050"/>
            </a:xfrm>
            <a:custGeom>
              <a:avLst/>
              <a:gdLst/>
              <a:ahLst/>
              <a:cxnLst/>
              <a:rect l="l" t="t" r="r" b="b"/>
              <a:pathLst>
                <a:path w="1232" h="682" extrusionOk="0">
                  <a:moveTo>
                    <a:pt x="0" y="681"/>
                  </a:moveTo>
                  <a:lnTo>
                    <a:pt x="0" y="681"/>
                  </a:lnTo>
                  <a:close/>
                  <a:moveTo>
                    <a:pt x="1231" y="3"/>
                  </a:moveTo>
                  <a:lnTo>
                    <a:pt x="1231" y="3"/>
                  </a:lnTo>
                  <a:close/>
                  <a:moveTo>
                    <a:pt x="1231" y="3"/>
                  </a:moveTo>
                  <a:lnTo>
                    <a:pt x="1231" y="3"/>
                  </a:lnTo>
                  <a:close/>
                  <a:moveTo>
                    <a:pt x="1231" y="3"/>
                  </a:moveTo>
                  <a:lnTo>
                    <a:pt x="1231" y="3"/>
                  </a:lnTo>
                  <a:close/>
                  <a:moveTo>
                    <a:pt x="1231" y="0"/>
                  </a:moveTo>
                  <a:lnTo>
                    <a:pt x="1231" y="0"/>
                  </a:lnTo>
                  <a:close/>
                  <a:moveTo>
                    <a:pt x="1231" y="0"/>
                  </a:moveTo>
                  <a:lnTo>
                    <a:pt x="1231" y="0"/>
                  </a:lnTo>
                  <a:close/>
                  <a:moveTo>
                    <a:pt x="1231" y="0"/>
                  </a:moveTo>
                  <a:lnTo>
                    <a:pt x="1231" y="0"/>
                  </a:lnTo>
                  <a:close/>
                  <a:moveTo>
                    <a:pt x="1231" y="0"/>
                  </a:moveTo>
                  <a:lnTo>
                    <a:pt x="1231" y="0"/>
                  </a:ln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3" name="Google Shape;11273;p50"/>
            <p:cNvSpPr/>
            <p:nvPr/>
          </p:nvSpPr>
          <p:spPr>
            <a:xfrm>
              <a:off x="5279025" y="3249625"/>
              <a:ext cx="53025" cy="69225"/>
            </a:xfrm>
            <a:custGeom>
              <a:avLst/>
              <a:gdLst/>
              <a:ahLst/>
              <a:cxnLst/>
              <a:rect l="l" t="t" r="r" b="b"/>
              <a:pathLst>
                <a:path w="2121" h="2769" extrusionOk="0">
                  <a:moveTo>
                    <a:pt x="1781" y="1"/>
                  </a:moveTo>
                  <a:cubicBezTo>
                    <a:pt x="1195" y="50"/>
                    <a:pt x="575" y="150"/>
                    <a:pt x="0" y="349"/>
                  </a:cubicBezTo>
                  <a:cubicBezTo>
                    <a:pt x="339" y="1586"/>
                    <a:pt x="883" y="2750"/>
                    <a:pt x="889" y="2768"/>
                  </a:cubicBezTo>
                  <a:lnTo>
                    <a:pt x="2120" y="2090"/>
                  </a:lnTo>
                  <a:lnTo>
                    <a:pt x="2120" y="2087"/>
                  </a:lnTo>
                  <a:cubicBezTo>
                    <a:pt x="2111" y="1998"/>
                    <a:pt x="2004" y="1030"/>
                    <a:pt x="1781" y="4"/>
                  </a:cubicBezTo>
                  <a:lnTo>
                    <a:pt x="1781" y="1"/>
                  </a:lnTo>
                  <a:close/>
                </a:path>
              </a:pathLst>
            </a:custGeom>
            <a:solidFill>
              <a:srgbClr val="C43E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4" name="Google Shape;11274;p50"/>
            <p:cNvSpPr/>
            <p:nvPr/>
          </p:nvSpPr>
          <p:spPr>
            <a:xfrm>
              <a:off x="5166675" y="3274750"/>
              <a:ext cx="402875" cy="300025"/>
            </a:xfrm>
            <a:custGeom>
              <a:avLst/>
              <a:gdLst/>
              <a:ahLst/>
              <a:cxnLst/>
              <a:rect l="l" t="t" r="r" b="b"/>
              <a:pathLst>
                <a:path w="16115" h="12001" extrusionOk="0">
                  <a:moveTo>
                    <a:pt x="7447" y="1"/>
                  </a:moveTo>
                  <a:cubicBezTo>
                    <a:pt x="6588" y="1"/>
                    <a:pt x="5843" y="170"/>
                    <a:pt x="5298" y="352"/>
                  </a:cubicBezTo>
                  <a:cubicBezTo>
                    <a:pt x="1" y="2108"/>
                    <a:pt x="682" y="7329"/>
                    <a:pt x="2185" y="9721"/>
                  </a:cubicBezTo>
                  <a:cubicBezTo>
                    <a:pt x="2976" y="10980"/>
                    <a:pt x="5572" y="12001"/>
                    <a:pt x="8151" y="12001"/>
                  </a:cubicBezTo>
                  <a:cubicBezTo>
                    <a:pt x="10471" y="12001"/>
                    <a:pt x="12778" y="11174"/>
                    <a:pt x="13744" y="8951"/>
                  </a:cubicBezTo>
                  <a:cubicBezTo>
                    <a:pt x="16114" y="3492"/>
                    <a:pt x="10863" y="1000"/>
                    <a:pt x="10863" y="1000"/>
                  </a:cubicBezTo>
                  <a:cubicBezTo>
                    <a:pt x="9665" y="244"/>
                    <a:pt x="8475" y="1"/>
                    <a:pt x="7447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5" name="Google Shape;11275;p50"/>
            <p:cNvSpPr/>
            <p:nvPr/>
          </p:nvSpPr>
          <p:spPr>
            <a:xfrm>
              <a:off x="5423575" y="3382375"/>
              <a:ext cx="27375" cy="26925"/>
            </a:xfrm>
            <a:custGeom>
              <a:avLst/>
              <a:gdLst/>
              <a:ahLst/>
              <a:cxnLst/>
              <a:rect l="l" t="t" r="r" b="b"/>
              <a:pathLst>
                <a:path w="1095" h="1077" extrusionOk="0">
                  <a:moveTo>
                    <a:pt x="447" y="0"/>
                  </a:moveTo>
                  <a:cubicBezTo>
                    <a:pt x="388" y="0"/>
                    <a:pt x="334" y="10"/>
                    <a:pt x="285" y="30"/>
                  </a:cubicBezTo>
                  <a:cubicBezTo>
                    <a:pt x="172" y="73"/>
                    <a:pt x="89" y="168"/>
                    <a:pt x="38" y="308"/>
                  </a:cubicBezTo>
                  <a:cubicBezTo>
                    <a:pt x="34" y="314"/>
                    <a:pt x="28" y="336"/>
                    <a:pt x="22" y="363"/>
                  </a:cubicBezTo>
                  <a:cubicBezTo>
                    <a:pt x="13" y="400"/>
                    <a:pt x="7" y="434"/>
                    <a:pt x="4" y="470"/>
                  </a:cubicBezTo>
                  <a:cubicBezTo>
                    <a:pt x="1" y="516"/>
                    <a:pt x="4" y="565"/>
                    <a:pt x="10" y="611"/>
                  </a:cubicBezTo>
                  <a:cubicBezTo>
                    <a:pt x="19" y="663"/>
                    <a:pt x="38" y="715"/>
                    <a:pt x="65" y="763"/>
                  </a:cubicBezTo>
                  <a:cubicBezTo>
                    <a:pt x="96" y="818"/>
                    <a:pt x="138" y="867"/>
                    <a:pt x="190" y="910"/>
                  </a:cubicBezTo>
                  <a:cubicBezTo>
                    <a:pt x="254" y="962"/>
                    <a:pt x="328" y="1002"/>
                    <a:pt x="407" y="1029"/>
                  </a:cubicBezTo>
                  <a:cubicBezTo>
                    <a:pt x="474" y="1054"/>
                    <a:pt x="545" y="1069"/>
                    <a:pt x="618" y="1075"/>
                  </a:cubicBezTo>
                  <a:cubicBezTo>
                    <a:pt x="631" y="1076"/>
                    <a:pt x="643" y="1077"/>
                    <a:pt x="656" y="1077"/>
                  </a:cubicBezTo>
                  <a:cubicBezTo>
                    <a:pt x="704" y="1077"/>
                    <a:pt x="752" y="1068"/>
                    <a:pt x="798" y="1054"/>
                  </a:cubicBezTo>
                  <a:cubicBezTo>
                    <a:pt x="853" y="1032"/>
                    <a:pt x="905" y="996"/>
                    <a:pt x="948" y="953"/>
                  </a:cubicBezTo>
                  <a:cubicBezTo>
                    <a:pt x="994" y="898"/>
                    <a:pt x="1033" y="837"/>
                    <a:pt x="1055" y="766"/>
                  </a:cubicBezTo>
                  <a:cubicBezTo>
                    <a:pt x="1079" y="702"/>
                    <a:pt x="1091" y="632"/>
                    <a:pt x="1091" y="565"/>
                  </a:cubicBezTo>
                  <a:cubicBezTo>
                    <a:pt x="1094" y="495"/>
                    <a:pt x="1082" y="427"/>
                    <a:pt x="1058" y="363"/>
                  </a:cubicBezTo>
                  <a:cubicBezTo>
                    <a:pt x="1030" y="293"/>
                    <a:pt x="984" y="232"/>
                    <a:pt x="929" y="183"/>
                  </a:cubicBezTo>
                  <a:cubicBezTo>
                    <a:pt x="862" y="125"/>
                    <a:pt x="786" y="79"/>
                    <a:pt x="700" y="52"/>
                  </a:cubicBezTo>
                  <a:cubicBezTo>
                    <a:pt x="607" y="17"/>
                    <a:pt x="523" y="0"/>
                    <a:pt x="447" y="0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6" name="Google Shape;11276;p50"/>
            <p:cNvSpPr/>
            <p:nvPr/>
          </p:nvSpPr>
          <p:spPr>
            <a:xfrm>
              <a:off x="5424575" y="3414850"/>
              <a:ext cx="62800" cy="25775"/>
            </a:xfrm>
            <a:custGeom>
              <a:avLst/>
              <a:gdLst/>
              <a:ahLst/>
              <a:cxnLst/>
              <a:rect l="l" t="t" r="r" b="b"/>
              <a:pathLst>
                <a:path w="2512" h="1031" extrusionOk="0">
                  <a:moveTo>
                    <a:pt x="1443" y="0"/>
                  </a:moveTo>
                  <a:cubicBezTo>
                    <a:pt x="1353" y="0"/>
                    <a:pt x="1263" y="4"/>
                    <a:pt x="1174" y="11"/>
                  </a:cubicBezTo>
                  <a:cubicBezTo>
                    <a:pt x="783" y="42"/>
                    <a:pt x="486" y="103"/>
                    <a:pt x="291" y="198"/>
                  </a:cubicBezTo>
                  <a:cubicBezTo>
                    <a:pt x="92" y="292"/>
                    <a:pt x="1" y="414"/>
                    <a:pt x="10" y="564"/>
                  </a:cubicBezTo>
                  <a:cubicBezTo>
                    <a:pt x="13" y="582"/>
                    <a:pt x="16" y="601"/>
                    <a:pt x="22" y="622"/>
                  </a:cubicBezTo>
                  <a:cubicBezTo>
                    <a:pt x="31" y="659"/>
                    <a:pt x="49" y="692"/>
                    <a:pt x="74" y="723"/>
                  </a:cubicBezTo>
                  <a:cubicBezTo>
                    <a:pt x="114" y="769"/>
                    <a:pt x="156" y="812"/>
                    <a:pt x="205" y="842"/>
                  </a:cubicBezTo>
                  <a:cubicBezTo>
                    <a:pt x="279" y="891"/>
                    <a:pt x="358" y="928"/>
                    <a:pt x="443" y="952"/>
                  </a:cubicBezTo>
                  <a:cubicBezTo>
                    <a:pt x="569" y="989"/>
                    <a:pt x="697" y="1010"/>
                    <a:pt x="825" y="1019"/>
                  </a:cubicBezTo>
                  <a:cubicBezTo>
                    <a:pt x="913" y="1027"/>
                    <a:pt x="1001" y="1030"/>
                    <a:pt x="1089" y="1030"/>
                  </a:cubicBezTo>
                  <a:cubicBezTo>
                    <a:pt x="1186" y="1030"/>
                    <a:pt x="1282" y="1026"/>
                    <a:pt x="1378" y="1016"/>
                  </a:cubicBezTo>
                  <a:cubicBezTo>
                    <a:pt x="1537" y="1007"/>
                    <a:pt x="1696" y="986"/>
                    <a:pt x="1852" y="955"/>
                  </a:cubicBezTo>
                  <a:cubicBezTo>
                    <a:pt x="1974" y="934"/>
                    <a:pt x="2093" y="897"/>
                    <a:pt x="2209" y="848"/>
                  </a:cubicBezTo>
                  <a:cubicBezTo>
                    <a:pt x="2295" y="812"/>
                    <a:pt x="2374" y="757"/>
                    <a:pt x="2435" y="686"/>
                  </a:cubicBezTo>
                  <a:cubicBezTo>
                    <a:pt x="2487" y="625"/>
                    <a:pt x="2512" y="549"/>
                    <a:pt x="2505" y="469"/>
                  </a:cubicBezTo>
                  <a:cubicBezTo>
                    <a:pt x="2496" y="396"/>
                    <a:pt x="2466" y="326"/>
                    <a:pt x="2417" y="271"/>
                  </a:cubicBezTo>
                  <a:cubicBezTo>
                    <a:pt x="2350" y="201"/>
                    <a:pt x="2267" y="146"/>
                    <a:pt x="2172" y="112"/>
                  </a:cubicBezTo>
                  <a:cubicBezTo>
                    <a:pt x="2041" y="60"/>
                    <a:pt x="1904" y="30"/>
                    <a:pt x="1763" y="17"/>
                  </a:cubicBezTo>
                  <a:cubicBezTo>
                    <a:pt x="1656" y="6"/>
                    <a:pt x="1549" y="0"/>
                    <a:pt x="1443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7" name="Google Shape;11277;p50"/>
            <p:cNvSpPr/>
            <p:nvPr/>
          </p:nvSpPr>
          <p:spPr>
            <a:xfrm>
              <a:off x="5248550" y="3422075"/>
              <a:ext cx="62875" cy="25725"/>
            </a:xfrm>
            <a:custGeom>
              <a:avLst/>
              <a:gdLst/>
              <a:ahLst/>
              <a:cxnLst/>
              <a:rect l="l" t="t" r="r" b="b"/>
              <a:pathLst>
                <a:path w="2515" h="1029" extrusionOk="0">
                  <a:moveTo>
                    <a:pt x="1444" y="0"/>
                  </a:moveTo>
                  <a:cubicBezTo>
                    <a:pt x="1353" y="0"/>
                    <a:pt x="1263" y="4"/>
                    <a:pt x="1174" y="12"/>
                  </a:cubicBezTo>
                  <a:cubicBezTo>
                    <a:pt x="783" y="40"/>
                    <a:pt x="489" y="101"/>
                    <a:pt x="291" y="196"/>
                  </a:cubicBezTo>
                  <a:cubicBezTo>
                    <a:pt x="95" y="290"/>
                    <a:pt x="1" y="413"/>
                    <a:pt x="13" y="562"/>
                  </a:cubicBezTo>
                  <a:cubicBezTo>
                    <a:pt x="13" y="571"/>
                    <a:pt x="16" y="590"/>
                    <a:pt x="25" y="620"/>
                  </a:cubicBezTo>
                  <a:cubicBezTo>
                    <a:pt x="34" y="657"/>
                    <a:pt x="52" y="694"/>
                    <a:pt x="77" y="724"/>
                  </a:cubicBezTo>
                  <a:cubicBezTo>
                    <a:pt x="114" y="770"/>
                    <a:pt x="156" y="810"/>
                    <a:pt x="208" y="843"/>
                  </a:cubicBezTo>
                  <a:cubicBezTo>
                    <a:pt x="279" y="892"/>
                    <a:pt x="361" y="929"/>
                    <a:pt x="447" y="950"/>
                  </a:cubicBezTo>
                  <a:cubicBezTo>
                    <a:pt x="569" y="987"/>
                    <a:pt x="697" y="1008"/>
                    <a:pt x="828" y="1017"/>
                  </a:cubicBezTo>
                  <a:cubicBezTo>
                    <a:pt x="920" y="1025"/>
                    <a:pt x="1012" y="1029"/>
                    <a:pt x="1105" y="1029"/>
                  </a:cubicBezTo>
                  <a:cubicBezTo>
                    <a:pt x="1197" y="1029"/>
                    <a:pt x="1290" y="1025"/>
                    <a:pt x="1381" y="1017"/>
                  </a:cubicBezTo>
                  <a:cubicBezTo>
                    <a:pt x="1540" y="1005"/>
                    <a:pt x="1696" y="987"/>
                    <a:pt x="1852" y="956"/>
                  </a:cubicBezTo>
                  <a:cubicBezTo>
                    <a:pt x="1974" y="932"/>
                    <a:pt x="2096" y="895"/>
                    <a:pt x="2209" y="846"/>
                  </a:cubicBezTo>
                  <a:cubicBezTo>
                    <a:pt x="2298" y="810"/>
                    <a:pt x="2374" y="755"/>
                    <a:pt x="2438" y="684"/>
                  </a:cubicBezTo>
                  <a:cubicBezTo>
                    <a:pt x="2487" y="623"/>
                    <a:pt x="2515" y="547"/>
                    <a:pt x="2505" y="468"/>
                  </a:cubicBezTo>
                  <a:cubicBezTo>
                    <a:pt x="2499" y="394"/>
                    <a:pt x="2469" y="324"/>
                    <a:pt x="2417" y="269"/>
                  </a:cubicBezTo>
                  <a:cubicBezTo>
                    <a:pt x="2350" y="199"/>
                    <a:pt x="2267" y="144"/>
                    <a:pt x="2175" y="110"/>
                  </a:cubicBezTo>
                  <a:cubicBezTo>
                    <a:pt x="2044" y="58"/>
                    <a:pt x="1904" y="28"/>
                    <a:pt x="1763" y="15"/>
                  </a:cubicBezTo>
                  <a:cubicBezTo>
                    <a:pt x="1657" y="6"/>
                    <a:pt x="1551" y="0"/>
                    <a:pt x="1444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8" name="Google Shape;11278;p50"/>
            <p:cNvSpPr/>
            <p:nvPr/>
          </p:nvSpPr>
          <p:spPr>
            <a:xfrm>
              <a:off x="5284675" y="3380975"/>
              <a:ext cx="28800" cy="26775"/>
            </a:xfrm>
            <a:custGeom>
              <a:avLst/>
              <a:gdLst/>
              <a:ahLst/>
              <a:cxnLst/>
              <a:rect l="l" t="t" r="r" b="b"/>
              <a:pathLst>
                <a:path w="1152" h="1071" extrusionOk="0">
                  <a:moveTo>
                    <a:pt x="608" y="0"/>
                  </a:moveTo>
                  <a:cubicBezTo>
                    <a:pt x="541" y="0"/>
                    <a:pt x="474" y="16"/>
                    <a:pt x="413" y="44"/>
                  </a:cubicBezTo>
                  <a:cubicBezTo>
                    <a:pt x="330" y="80"/>
                    <a:pt x="257" y="132"/>
                    <a:pt x="196" y="196"/>
                  </a:cubicBezTo>
                  <a:cubicBezTo>
                    <a:pt x="74" y="322"/>
                    <a:pt x="10" y="447"/>
                    <a:pt x="3" y="566"/>
                  </a:cubicBezTo>
                  <a:cubicBezTo>
                    <a:pt x="0" y="688"/>
                    <a:pt x="49" y="801"/>
                    <a:pt x="156" y="905"/>
                  </a:cubicBezTo>
                  <a:cubicBezTo>
                    <a:pt x="162" y="911"/>
                    <a:pt x="175" y="923"/>
                    <a:pt x="199" y="945"/>
                  </a:cubicBezTo>
                  <a:cubicBezTo>
                    <a:pt x="226" y="966"/>
                    <a:pt x="257" y="987"/>
                    <a:pt x="291" y="1003"/>
                  </a:cubicBezTo>
                  <a:cubicBezTo>
                    <a:pt x="330" y="1024"/>
                    <a:pt x="373" y="1042"/>
                    <a:pt x="419" y="1055"/>
                  </a:cubicBezTo>
                  <a:cubicBezTo>
                    <a:pt x="459" y="1066"/>
                    <a:pt x="501" y="1071"/>
                    <a:pt x="544" y="1071"/>
                  </a:cubicBezTo>
                  <a:cubicBezTo>
                    <a:pt x="556" y="1071"/>
                    <a:pt x="568" y="1071"/>
                    <a:pt x="581" y="1070"/>
                  </a:cubicBezTo>
                  <a:cubicBezTo>
                    <a:pt x="645" y="1064"/>
                    <a:pt x="706" y="1045"/>
                    <a:pt x="767" y="1015"/>
                  </a:cubicBezTo>
                  <a:cubicBezTo>
                    <a:pt x="840" y="978"/>
                    <a:pt x="908" y="926"/>
                    <a:pt x="966" y="865"/>
                  </a:cubicBezTo>
                  <a:cubicBezTo>
                    <a:pt x="1015" y="816"/>
                    <a:pt x="1057" y="758"/>
                    <a:pt x="1094" y="694"/>
                  </a:cubicBezTo>
                  <a:cubicBezTo>
                    <a:pt x="1121" y="642"/>
                    <a:pt x="1143" y="581"/>
                    <a:pt x="1149" y="520"/>
                  </a:cubicBezTo>
                  <a:cubicBezTo>
                    <a:pt x="1152" y="459"/>
                    <a:pt x="1143" y="401"/>
                    <a:pt x="1118" y="343"/>
                  </a:cubicBezTo>
                  <a:cubicBezTo>
                    <a:pt x="1088" y="279"/>
                    <a:pt x="1045" y="218"/>
                    <a:pt x="993" y="169"/>
                  </a:cubicBezTo>
                  <a:cubicBezTo>
                    <a:pt x="944" y="120"/>
                    <a:pt x="886" y="80"/>
                    <a:pt x="825" y="50"/>
                  </a:cubicBezTo>
                  <a:cubicBezTo>
                    <a:pt x="764" y="19"/>
                    <a:pt x="694" y="4"/>
                    <a:pt x="627" y="1"/>
                  </a:cubicBezTo>
                  <a:cubicBezTo>
                    <a:pt x="620" y="1"/>
                    <a:pt x="614" y="0"/>
                    <a:pt x="608" y="0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9" name="Google Shape;11279;p50"/>
            <p:cNvSpPr/>
            <p:nvPr/>
          </p:nvSpPr>
          <p:spPr>
            <a:xfrm>
              <a:off x="5333163" y="3301988"/>
              <a:ext cx="323117" cy="240575"/>
            </a:xfrm>
            <a:custGeom>
              <a:avLst/>
              <a:gdLst/>
              <a:ahLst/>
              <a:cxnLst/>
              <a:rect l="l" t="t" r="r" b="b"/>
              <a:pathLst>
                <a:path w="28091" h="20915" extrusionOk="0">
                  <a:moveTo>
                    <a:pt x="12983" y="1"/>
                  </a:moveTo>
                  <a:cubicBezTo>
                    <a:pt x="11486" y="1"/>
                    <a:pt x="10185" y="295"/>
                    <a:pt x="9234" y="611"/>
                  </a:cubicBezTo>
                  <a:cubicBezTo>
                    <a:pt x="0" y="3675"/>
                    <a:pt x="1188" y="12772"/>
                    <a:pt x="3809" y="16941"/>
                  </a:cubicBezTo>
                  <a:cubicBezTo>
                    <a:pt x="5189" y="19136"/>
                    <a:pt x="9712" y="20915"/>
                    <a:pt x="14207" y="20915"/>
                  </a:cubicBezTo>
                  <a:cubicBezTo>
                    <a:pt x="18252" y="20915"/>
                    <a:pt x="22274" y="19474"/>
                    <a:pt x="23958" y="15597"/>
                  </a:cubicBezTo>
                  <a:cubicBezTo>
                    <a:pt x="28091" y="6082"/>
                    <a:pt x="18939" y="1738"/>
                    <a:pt x="18939" y="1738"/>
                  </a:cubicBezTo>
                  <a:cubicBezTo>
                    <a:pt x="16849" y="423"/>
                    <a:pt x="14775" y="1"/>
                    <a:pt x="12983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0" name="Google Shape;11280;p50"/>
            <p:cNvSpPr/>
            <p:nvPr/>
          </p:nvSpPr>
          <p:spPr>
            <a:xfrm>
              <a:off x="5337375" y="3411375"/>
              <a:ext cx="50000" cy="37375"/>
            </a:xfrm>
            <a:custGeom>
              <a:avLst/>
              <a:gdLst/>
              <a:ahLst/>
              <a:cxnLst/>
              <a:rect l="l" t="t" r="r" b="b"/>
              <a:pathLst>
                <a:path w="2000" h="1495" extrusionOk="0">
                  <a:moveTo>
                    <a:pt x="995" y="0"/>
                  </a:moveTo>
                  <a:cubicBezTo>
                    <a:pt x="950" y="0"/>
                    <a:pt x="904" y="5"/>
                    <a:pt x="858" y="13"/>
                  </a:cubicBezTo>
                  <a:cubicBezTo>
                    <a:pt x="611" y="46"/>
                    <a:pt x="419" y="159"/>
                    <a:pt x="290" y="346"/>
                  </a:cubicBezTo>
                  <a:cubicBezTo>
                    <a:pt x="0" y="767"/>
                    <a:pt x="141" y="1418"/>
                    <a:pt x="147" y="1445"/>
                  </a:cubicBezTo>
                  <a:cubicBezTo>
                    <a:pt x="153" y="1476"/>
                    <a:pt x="177" y="1494"/>
                    <a:pt x="208" y="1494"/>
                  </a:cubicBezTo>
                  <a:lnTo>
                    <a:pt x="223" y="1494"/>
                  </a:lnTo>
                  <a:cubicBezTo>
                    <a:pt x="257" y="1485"/>
                    <a:pt x="278" y="1451"/>
                    <a:pt x="272" y="1418"/>
                  </a:cubicBezTo>
                  <a:cubicBezTo>
                    <a:pt x="269" y="1412"/>
                    <a:pt x="135" y="795"/>
                    <a:pt x="394" y="419"/>
                  </a:cubicBezTo>
                  <a:cubicBezTo>
                    <a:pt x="501" y="263"/>
                    <a:pt x="663" y="169"/>
                    <a:pt x="877" y="138"/>
                  </a:cubicBezTo>
                  <a:cubicBezTo>
                    <a:pt x="916" y="131"/>
                    <a:pt x="955" y="128"/>
                    <a:pt x="993" y="128"/>
                  </a:cubicBezTo>
                  <a:cubicBezTo>
                    <a:pt x="1140" y="128"/>
                    <a:pt x="1283" y="177"/>
                    <a:pt x="1399" y="266"/>
                  </a:cubicBezTo>
                  <a:cubicBezTo>
                    <a:pt x="1796" y="578"/>
                    <a:pt x="1870" y="1305"/>
                    <a:pt x="1870" y="1311"/>
                  </a:cubicBezTo>
                  <a:cubicBezTo>
                    <a:pt x="1874" y="1351"/>
                    <a:pt x="1903" y="1369"/>
                    <a:pt x="1932" y="1369"/>
                  </a:cubicBezTo>
                  <a:cubicBezTo>
                    <a:pt x="1966" y="1369"/>
                    <a:pt x="2000" y="1345"/>
                    <a:pt x="1995" y="1299"/>
                  </a:cubicBezTo>
                  <a:cubicBezTo>
                    <a:pt x="1992" y="1268"/>
                    <a:pt x="1915" y="511"/>
                    <a:pt x="1479" y="169"/>
                  </a:cubicBezTo>
                  <a:cubicBezTo>
                    <a:pt x="1341" y="60"/>
                    <a:pt x="1170" y="0"/>
                    <a:pt x="995" y="0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1" name="Google Shape;11281;p50"/>
            <p:cNvSpPr/>
            <p:nvPr/>
          </p:nvSpPr>
          <p:spPr>
            <a:xfrm>
              <a:off x="5273900" y="3387050"/>
              <a:ext cx="18200" cy="10750"/>
            </a:xfrm>
            <a:custGeom>
              <a:avLst/>
              <a:gdLst/>
              <a:ahLst/>
              <a:cxnLst/>
              <a:rect l="l" t="t" r="r" b="b"/>
              <a:pathLst>
                <a:path w="728" h="430" extrusionOk="0">
                  <a:moveTo>
                    <a:pt x="126" y="1"/>
                  </a:moveTo>
                  <a:cubicBezTo>
                    <a:pt x="74" y="1"/>
                    <a:pt x="44" y="82"/>
                    <a:pt x="105" y="106"/>
                  </a:cubicBezTo>
                  <a:lnTo>
                    <a:pt x="459" y="277"/>
                  </a:lnTo>
                  <a:lnTo>
                    <a:pt x="68" y="320"/>
                  </a:lnTo>
                  <a:cubicBezTo>
                    <a:pt x="1" y="329"/>
                    <a:pt x="4" y="427"/>
                    <a:pt x="74" y="430"/>
                  </a:cubicBezTo>
                  <a:lnTo>
                    <a:pt x="80" y="430"/>
                  </a:lnTo>
                  <a:lnTo>
                    <a:pt x="660" y="363"/>
                  </a:lnTo>
                  <a:cubicBezTo>
                    <a:pt x="712" y="356"/>
                    <a:pt x="728" y="283"/>
                    <a:pt x="679" y="262"/>
                  </a:cubicBezTo>
                  <a:lnTo>
                    <a:pt x="153" y="8"/>
                  </a:lnTo>
                  <a:cubicBezTo>
                    <a:pt x="144" y="3"/>
                    <a:pt x="134" y="1"/>
                    <a:pt x="126" y="1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2" name="Google Shape;11282;p50"/>
            <p:cNvSpPr/>
            <p:nvPr/>
          </p:nvSpPr>
          <p:spPr>
            <a:xfrm>
              <a:off x="5451450" y="3373500"/>
              <a:ext cx="47750" cy="46825"/>
            </a:xfrm>
            <a:custGeom>
              <a:avLst/>
              <a:gdLst/>
              <a:ahLst/>
              <a:cxnLst/>
              <a:rect l="l" t="t" r="r" b="b"/>
              <a:pathLst>
                <a:path w="1910" h="1873" extrusionOk="0">
                  <a:moveTo>
                    <a:pt x="772" y="0"/>
                  </a:moveTo>
                  <a:cubicBezTo>
                    <a:pt x="671" y="0"/>
                    <a:pt x="579" y="17"/>
                    <a:pt x="496" y="49"/>
                  </a:cubicBezTo>
                  <a:cubicBezTo>
                    <a:pt x="297" y="129"/>
                    <a:pt x="157" y="291"/>
                    <a:pt x="65" y="532"/>
                  </a:cubicBezTo>
                  <a:cubicBezTo>
                    <a:pt x="62" y="544"/>
                    <a:pt x="53" y="578"/>
                    <a:pt x="37" y="630"/>
                  </a:cubicBezTo>
                  <a:cubicBezTo>
                    <a:pt x="22" y="691"/>
                    <a:pt x="10" y="752"/>
                    <a:pt x="7" y="816"/>
                  </a:cubicBezTo>
                  <a:cubicBezTo>
                    <a:pt x="1" y="898"/>
                    <a:pt x="7" y="978"/>
                    <a:pt x="19" y="1057"/>
                  </a:cubicBezTo>
                  <a:cubicBezTo>
                    <a:pt x="34" y="1152"/>
                    <a:pt x="65" y="1244"/>
                    <a:pt x="111" y="1326"/>
                  </a:cubicBezTo>
                  <a:cubicBezTo>
                    <a:pt x="169" y="1424"/>
                    <a:pt x="242" y="1509"/>
                    <a:pt x="331" y="1583"/>
                  </a:cubicBezTo>
                  <a:cubicBezTo>
                    <a:pt x="444" y="1671"/>
                    <a:pt x="572" y="1742"/>
                    <a:pt x="713" y="1790"/>
                  </a:cubicBezTo>
                  <a:cubicBezTo>
                    <a:pt x="829" y="1833"/>
                    <a:pt x="951" y="1861"/>
                    <a:pt x="1076" y="1870"/>
                  </a:cubicBezTo>
                  <a:cubicBezTo>
                    <a:pt x="1099" y="1872"/>
                    <a:pt x="1122" y="1873"/>
                    <a:pt x="1145" y="1873"/>
                  </a:cubicBezTo>
                  <a:cubicBezTo>
                    <a:pt x="1229" y="1873"/>
                    <a:pt x="1311" y="1860"/>
                    <a:pt x="1391" y="1833"/>
                  </a:cubicBezTo>
                  <a:cubicBezTo>
                    <a:pt x="1492" y="1797"/>
                    <a:pt x="1580" y="1735"/>
                    <a:pt x="1650" y="1659"/>
                  </a:cubicBezTo>
                  <a:cubicBezTo>
                    <a:pt x="1736" y="1564"/>
                    <a:pt x="1800" y="1454"/>
                    <a:pt x="1840" y="1335"/>
                  </a:cubicBezTo>
                  <a:cubicBezTo>
                    <a:pt x="1879" y="1222"/>
                    <a:pt x="1904" y="1103"/>
                    <a:pt x="1907" y="981"/>
                  </a:cubicBezTo>
                  <a:cubicBezTo>
                    <a:pt x="1910" y="862"/>
                    <a:pt x="1889" y="743"/>
                    <a:pt x="1843" y="630"/>
                  </a:cubicBezTo>
                  <a:cubicBezTo>
                    <a:pt x="1794" y="511"/>
                    <a:pt x="1718" y="407"/>
                    <a:pt x="1623" y="321"/>
                  </a:cubicBezTo>
                  <a:cubicBezTo>
                    <a:pt x="1504" y="217"/>
                    <a:pt x="1369" y="138"/>
                    <a:pt x="1220" y="89"/>
                  </a:cubicBezTo>
                  <a:cubicBezTo>
                    <a:pt x="1055" y="30"/>
                    <a:pt x="906" y="0"/>
                    <a:pt x="772" y="0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3" name="Google Shape;11283;p50"/>
            <p:cNvSpPr/>
            <p:nvPr/>
          </p:nvSpPr>
          <p:spPr>
            <a:xfrm>
              <a:off x="5453150" y="3430100"/>
              <a:ext cx="109450" cy="44875"/>
            </a:xfrm>
            <a:custGeom>
              <a:avLst/>
              <a:gdLst/>
              <a:ahLst/>
              <a:cxnLst/>
              <a:rect l="l" t="t" r="r" b="b"/>
              <a:pathLst>
                <a:path w="4378" h="1795" extrusionOk="0">
                  <a:moveTo>
                    <a:pt x="2519" y="0"/>
                  </a:moveTo>
                  <a:cubicBezTo>
                    <a:pt x="2359" y="0"/>
                    <a:pt x="2199" y="7"/>
                    <a:pt x="2041" y="21"/>
                  </a:cubicBezTo>
                  <a:cubicBezTo>
                    <a:pt x="1359" y="70"/>
                    <a:pt x="849" y="177"/>
                    <a:pt x="504" y="342"/>
                  </a:cubicBezTo>
                  <a:cubicBezTo>
                    <a:pt x="162" y="510"/>
                    <a:pt x="0" y="721"/>
                    <a:pt x="18" y="980"/>
                  </a:cubicBezTo>
                  <a:cubicBezTo>
                    <a:pt x="24" y="1014"/>
                    <a:pt x="31" y="1048"/>
                    <a:pt x="40" y="1081"/>
                  </a:cubicBezTo>
                  <a:cubicBezTo>
                    <a:pt x="58" y="1145"/>
                    <a:pt x="89" y="1207"/>
                    <a:pt x="131" y="1261"/>
                  </a:cubicBezTo>
                  <a:cubicBezTo>
                    <a:pt x="196" y="1341"/>
                    <a:pt x="272" y="1411"/>
                    <a:pt x="357" y="1469"/>
                  </a:cubicBezTo>
                  <a:cubicBezTo>
                    <a:pt x="486" y="1555"/>
                    <a:pt x="626" y="1619"/>
                    <a:pt x="773" y="1659"/>
                  </a:cubicBezTo>
                  <a:cubicBezTo>
                    <a:pt x="990" y="1720"/>
                    <a:pt x="1213" y="1759"/>
                    <a:pt x="1439" y="1778"/>
                  </a:cubicBezTo>
                  <a:cubicBezTo>
                    <a:pt x="1589" y="1789"/>
                    <a:pt x="1740" y="1795"/>
                    <a:pt x="1890" y="1795"/>
                  </a:cubicBezTo>
                  <a:cubicBezTo>
                    <a:pt x="2061" y="1795"/>
                    <a:pt x="2232" y="1788"/>
                    <a:pt x="2404" y="1775"/>
                  </a:cubicBezTo>
                  <a:cubicBezTo>
                    <a:pt x="2679" y="1756"/>
                    <a:pt x="2954" y="1720"/>
                    <a:pt x="3226" y="1668"/>
                  </a:cubicBezTo>
                  <a:cubicBezTo>
                    <a:pt x="3440" y="1625"/>
                    <a:pt x="3647" y="1561"/>
                    <a:pt x="3849" y="1475"/>
                  </a:cubicBezTo>
                  <a:cubicBezTo>
                    <a:pt x="3999" y="1411"/>
                    <a:pt x="4133" y="1316"/>
                    <a:pt x="4243" y="1194"/>
                  </a:cubicBezTo>
                  <a:cubicBezTo>
                    <a:pt x="4332" y="1090"/>
                    <a:pt x="4377" y="953"/>
                    <a:pt x="4365" y="816"/>
                  </a:cubicBezTo>
                  <a:cubicBezTo>
                    <a:pt x="4353" y="687"/>
                    <a:pt x="4298" y="568"/>
                    <a:pt x="4209" y="473"/>
                  </a:cubicBezTo>
                  <a:cubicBezTo>
                    <a:pt x="4115" y="363"/>
                    <a:pt x="3974" y="269"/>
                    <a:pt x="3788" y="192"/>
                  </a:cubicBezTo>
                  <a:cubicBezTo>
                    <a:pt x="3556" y="107"/>
                    <a:pt x="3314" y="49"/>
                    <a:pt x="3070" y="27"/>
                  </a:cubicBezTo>
                  <a:cubicBezTo>
                    <a:pt x="2887" y="9"/>
                    <a:pt x="2703" y="0"/>
                    <a:pt x="2519" y="0"/>
                  </a:cubicBezTo>
                  <a:close/>
                </a:path>
              </a:pathLst>
            </a:custGeom>
            <a:solidFill>
              <a:srgbClr val="FF3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4" name="Google Shape;11284;p50"/>
            <p:cNvSpPr/>
            <p:nvPr/>
          </p:nvSpPr>
          <p:spPr>
            <a:xfrm>
              <a:off x="5483925" y="3381100"/>
              <a:ext cx="33825" cy="20225"/>
            </a:xfrm>
            <a:custGeom>
              <a:avLst/>
              <a:gdLst/>
              <a:ahLst/>
              <a:cxnLst/>
              <a:rect l="l" t="t" r="r" b="b"/>
              <a:pathLst>
                <a:path w="1353" h="809" extrusionOk="0">
                  <a:moveTo>
                    <a:pt x="1095" y="1"/>
                  </a:moveTo>
                  <a:cubicBezTo>
                    <a:pt x="1078" y="1"/>
                    <a:pt x="1059" y="5"/>
                    <a:pt x="1039" y="14"/>
                  </a:cubicBezTo>
                  <a:lnTo>
                    <a:pt x="116" y="436"/>
                  </a:lnTo>
                  <a:cubicBezTo>
                    <a:pt x="0" y="488"/>
                    <a:pt x="24" y="656"/>
                    <a:pt x="150" y="674"/>
                  </a:cubicBezTo>
                  <a:lnTo>
                    <a:pt x="1161" y="805"/>
                  </a:lnTo>
                  <a:lnTo>
                    <a:pt x="1179" y="805"/>
                  </a:lnTo>
                  <a:lnTo>
                    <a:pt x="1176" y="808"/>
                  </a:lnTo>
                  <a:cubicBezTo>
                    <a:pt x="1177" y="808"/>
                    <a:pt x="1178" y="808"/>
                    <a:pt x="1179" y="808"/>
                  </a:cubicBezTo>
                  <a:cubicBezTo>
                    <a:pt x="1338" y="808"/>
                    <a:pt x="1352" y="576"/>
                    <a:pt x="1194" y="558"/>
                  </a:cubicBezTo>
                  <a:lnTo>
                    <a:pt x="617" y="481"/>
                  </a:lnTo>
                  <a:lnTo>
                    <a:pt x="1143" y="243"/>
                  </a:lnTo>
                  <a:cubicBezTo>
                    <a:pt x="1275" y="182"/>
                    <a:pt x="1214" y="1"/>
                    <a:pt x="1095" y="1"/>
                  </a:cubicBezTo>
                  <a:close/>
                </a:path>
              </a:pathLst>
            </a:custGeom>
            <a:solidFill>
              <a:srgbClr val="3B0F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5" name="Google Shape;11285;p50"/>
            <p:cNvSpPr/>
            <p:nvPr/>
          </p:nvSpPr>
          <p:spPr>
            <a:xfrm>
              <a:off x="5395325" y="3279950"/>
              <a:ext cx="270975" cy="271050"/>
            </a:xfrm>
            <a:custGeom>
              <a:avLst/>
              <a:gdLst/>
              <a:ahLst/>
              <a:cxnLst/>
              <a:rect l="l" t="t" r="r" b="b"/>
              <a:pathLst>
                <a:path w="10839" h="10842" extrusionOk="0">
                  <a:moveTo>
                    <a:pt x="5420" y="1005"/>
                  </a:moveTo>
                  <a:cubicBezTo>
                    <a:pt x="7857" y="1008"/>
                    <a:pt x="9831" y="2985"/>
                    <a:pt x="9834" y="5419"/>
                  </a:cubicBezTo>
                  <a:cubicBezTo>
                    <a:pt x="9834" y="7206"/>
                    <a:pt x="8758" y="8816"/>
                    <a:pt x="7109" y="9497"/>
                  </a:cubicBezTo>
                  <a:cubicBezTo>
                    <a:pt x="6563" y="9724"/>
                    <a:pt x="5989" y="9834"/>
                    <a:pt x="5420" y="9834"/>
                  </a:cubicBezTo>
                  <a:cubicBezTo>
                    <a:pt x="4271" y="9834"/>
                    <a:pt x="3142" y="9385"/>
                    <a:pt x="2298" y="8541"/>
                  </a:cubicBezTo>
                  <a:cubicBezTo>
                    <a:pt x="1036" y="7280"/>
                    <a:pt x="657" y="5380"/>
                    <a:pt x="1342" y="3730"/>
                  </a:cubicBezTo>
                  <a:cubicBezTo>
                    <a:pt x="2026" y="2081"/>
                    <a:pt x="3633" y="1005"/>
                    <a:pt x="5420" y="1005"/>
                  </a:cubicBezTo>
                  <a:close/>
                  <a:moveTo>
                    <a:pt x="5420" y="0"/>
                  </a:moveTo>
                  <a:cubicBezTo>
                    <a:pt x="2432" y="0"/>
                    <a:pt x="1" y="2432"/>
                    <a:pt x="1" y="5419"/>
                  </a:cubicBezTo>
                  <a:cubicBezTo>
                    <a:pt x="1" y="8410"/>
                    <a:pt x="2432" y="10841"/>
                    <a:pt x="5420" y="10841"/>
                  </a:cubicBezTo>
                  <a:cubicBezTo>
                    <a:pt x="8407" y="10841"/>
                    <a:pt x="10839" y="8410"/>
                    <a:pt x="10839" y="5419"/>
                  </a:cubicBezTo>
                  <a:cubicBezTo>
                    <a:pt x="10839" y="2432"/>
                    <a:pt x="8407" y="0"/>
                    <a:pt x="5420" y="0"/>
                  </a:cubicBezTo>
                  <a:close/>
                </a:path>
              </a:pathLst>
            </a:custGeom>
            <a:solidFill>
              <a:srgbClr val="FFC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6" name="Google Shape;11286;p50"/>
            <p:cNvSpPr/>
            <p:nvPr/>
          </p:nvSpPr>
          <p:spPr>
            <a:xfrm>
              <a:off x="5434500" y="3533000"/>
              <a:ext cx="78675" cy="200675"/>
            </a:xfrm>
            <a:custGeom>
              <a:avLst/>
              <a:gdLst/>
              <a:ahLst/>
              <a:cxnLst/>
              <a:rect l="l" t="t" r="r" b="b"/>
              <a:pathLst>
                <a:path w="3147" h="8027" extrusionOk="0">
                  <a:moveTo>
                    <a:pt x="2586" y="0"/>
                  </a:moveTo>
                  <a:cubicBezTo>
                    <a:pt x="2371" y="0"/>
                    <a:pt x="2170" y="140"/>
                    <a:pt x="2102" y="356"/>
                  </a:cubicBezTo>
                  <a:lnTo>
                    <a:pt x="80" y="7382"/>
                  </a:lnTo>
                  <a:cubicBezTo>
                    <a:pt x="1" y="7647"/>
                    <a:pt x="156" y="7928"/>
                    <a:pt x="425" y="8005"/>
                  </a:cubicBezTo>
                  <a:cubicBezTo>
                    <a:pt x="471" y="8020"/>
                    <a:pt x="517" y="8026"/>
                    <a:pt x="566" y="8026"/>
                  </a:cubicBezTo>
                  <a:cubicBezTo>
                    <a:pt x="792" y="8026"/>
                    <a:pt x="987" y="7877"/>
                    <a:pt x="1051" y="7663"/>
                  </a:cubicBezTo>
                  <a:lnTo>
                    <a:pt x="3077" y="637"/>
                  </a:lnTo>
                  <a:cubicBezTo>
                    <a:pt x="3147" y="371"/>
                    <a:pt x="2991" y="96"/>
                    <a:pt x="2725" y="20"/>
                  </a:cubicBezTo>
                  <a:cubicBezTo>
                    <a:pt x="2679" y="6"/>
                    <a:pt x="2632" y="0"/>
                    <a:pt x="2586" y="0"/>
                  </a:cubicBezTo>
                  <a:close/>
                </a:path>
              </a:pathLst>
            </a:custGeom>
            <a:solidFill>
              <a:srgbClr val="FFC3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7" name="Google Shape;11287;p50"/>
            <p:cNvSpPr/>
            <p:nvPr/>
          </p:nvSpPr>
          <p:spPr>
            <a:xfrm>
              <a:off x="5407925" y="3557325"/>
              <a:ext cx="112600" cy="193900"/>
            </a:xfrm>
            <a:custGeom>
              <a:avLst/>
              <a:gdLst/>
              <a:ahLst/>
              <a:cxnLst/>
              <a:rect l="l" t="t" r="r" b="b"/>
              <a:pathLst>
                <a:path w="4504" h="7756" extrusionOk="0">
                  <a:moveTo>
                    <a:pt x="3089" y="1"/>
                  </a:moveTo>
                  <a:cubicBezTo>
                    <a:pt x="2550" y="1"/>
                    <a:pt x="2051" y="348"/>
                    <a:pt x="1882" y="889"/>
                  </a:cubicBezTo>
                  <a:lnTo>
                    <a:pt x="254" y="6112"/>
                  </a:lnTo>
                  <a:cubicBezTo>
                    <a:pt x="1" y="6928"/>
                    <a:pt x="609" y="7756"/>
                    <a:pt x="1461" y="7756"/>
                  </a:cubicBezTo>
                  <a:cubicBezTo>
                    <a:pt x="2014" y="7756"/>
                    <a:pt x="2502" y="7395"/>
                    <a:pt x="2664" y="6867"/>
                  </a:cubicBezTo>
                  <a:lnTo>
                    <a:pt x="4296" y="1640"/>
                  </a:lnTo>
                  <a:cubicBezTo>
                    <a:pt x="4503" y="974"/>
                    <a:pt x="4131" y="266"/>
                    <a:pt x="3465" y="58"/>
                  </a:cubicBezTo>
                  <a:cubicBezTo>
                    <a:pt x="3340" y="19"/>
                    <a:pt x="3213" y="1"/>
                    <a:pt x="3089" y="1"/>
                  </a:cubicBezTo>
                  <a:close/>
                </a:path>
              </a:pathLst>
            </a:custGeom>
            <a:solidFill>
              <a:srgbClr val="6C3A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8" name="Google Shape;11288;p50"/>
            <p:cNvSpPr/>
            <p:nvPr/>
          </p:nvSpPr>
          <p:spPr>
            <a:xfrm>
              <a:off x="5464475" y="3654625"/>
              <a:ext cx="59625" cy="38075"/>
            </a:xfrm>
            <a:custGeom>
              <a:avLst/>
              <a:gdLst/>
              <a:ahLst/>
              <a:cxnLst/>
              <a:rect l="l" t="t" r="r" b="b"/>
              <a:pathLst>
                <a:path w="2385" h="1523" extrusionOk="0">
                  <a:moveTo>
                    <a:pt x="817" y="1"/>
                  </a:moveTo>
                  <a:cubicBezTo>
                    <a:pt x="633" y="1"/>
                    <a:pt x="1221" y="351"/>
                    <a:pt x="1221" y="351"/>
                  </a:cubicBezTo>
                  <a:cubicBezTo>
                    <a:pt x="929" y="284"/>
                    <a:pt x="749" y="257"/>
                    <a:pt x="649" y="257"/>
                  </a:cubicBezTo>
                  <a:cubicBezTo>
                    <a:pt x="246" y="257"/>
                    <a:pt x="1108" y="687"/>
                    <a:pt x="1108" y="687"/>
                  </a:cubicBezTo>
                  <a:cubicBezTo>
                    <a:pt x="656" y="536"/>
                    <a:pt x="424" y="480"/>
                    <a:pt x="332" y="480"/>
                  </a:cubicBezTo>
                  <a:cubicBezTo>
                    <a:pt x="48" y="480"/>
                    <a:pt x="1108" y="1026"/>
                    <a:pt x="1108" y="1026"/>
                  </a:cubicBezTo>
                  <a:cubicBezTo>
                    <a:pt x="845" y="988"/>
                    <a:pt x="668" y="972"/>
                    <a:pt x="556" y="972"/>
                  </a:cubicBezTo>
                  <a:cubicBezTo>
                    <a:pt x="1" y="972"/>
                    <a:pt x="1053" y="1362"/>
                    <a:pt x="1053" y="1362"/>
                  </a:cubicBezTo>
                  <a:cubicBezTo>
                    <a:pt x="1145" y="1475"/>
                    <a:pt x="1253" y="1522"/>
                    <a:pt x="1363" y="1522"/>
                  </a:cubicBezTo>
                  <a:cubicBezTo>
                    <a:pt x="1858" y="1522"/>
                    <a:pt x="2384" y="560"/>
                    <a:pt x="1557" y="238"/>
                  </a:cubicBezTo>
                  <a:cubicBezTo>
                    <a:pt x="1107" y="63"/>
                    <a:pt x="894" y="1"/>
                    <a:pt x="817" y="1"/>
                  </a:cubicBezTo>
                  <a:close/>
                </a:path>
              </a:pathLst>
            </a:custGeom>
            <a:solidFill>
              <a:srgbClr val="F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1289" name="Google Shape;11289;p50"/>
          <p:cNvCxnSpPr/>
          <p:nvPr/>
        </p:nvCxnSpPr>
        <p:spPr>
          <a:xfrm rot="16200000" flipH="1">
            <a:off x="2461305" y="1482045"/>
            <a:ext cx="1024081" cy="917490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1291" name="Google Shape;11291;p50"/>
          <p:cNvCxnSpPr/>
          <p:nvPr/>
        </p:nvCxnSpPr>
        <p:spPr>
          <a:xfrm rot="10800000" flipV="1">
            <a:off x="4629524" y="1982167"/>
            <a:ext cx="1390277" cy="627935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6" name="Rectangle 5"/>
          <p:cNvSpPr/>
          <p:nvPr/>
        </p:nvSpPr>
        <p:spPr>
          <a:xfrm>
            <a:off x="5915701" y="867275"/>
            <a:ext cx="23208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>
                <a:solidFill>
                  <a:schemeClr val="tx1"/>
                </a:solidFill>
                <a:latin typeface="Assistant"/>
              </a:rPr>
              <a:t>Any </a:t>
            </a:r>
            <a:endParaRPr lang="id-ID" sz="3200" b="1" dirty="0" smtClean="0">
              <a:solidFill>
                <a:schemeClr val="tx1"/>
              </a:solidFill>
              <a:latin typeface="Assistant"/>
            </a:endParaRPr>
          </a:p>
          <a:p>
            <a:pPr lvl="0" algn="ctr"/>
            <a:r>
              <a:rPr lang="en-US" sz="3200" b="1" dirty="0" smtClean="0">
                <a:solidFill>
                  <a:schemeClr val="tx1"/>
                </a:solidFill>
                <a:latin typeface="Assistant"/>
              </a:rPr>
              <a:t>Questions</a:t>
            </a:r>
            <a:r>
              <a:rPr lang="en-US" sz="3200" b="1" dirty="0">
                <a:solidFill>
                  <a:schemeClr val="tx1"/>
                </a:solidFill>
                <a:latin typeface="Assistant"/>
              </a:rPr>
              <a:t>?</a:t>
            </a:r>
            <a:endParaRPr lang="en-US" sz="3200" b="1" dirty="0">
              <a:solidFill>
                <a:schemeClr val="tx1"/>
              </a:solidFill>
              <a:latin typeface="Assistan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3" y="2674765"/>
            <a:ext cx="2952750" cy="20838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1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9" name="Google Shape;11899;p69"/>
          <p:cNvSpPr txBox="1">
            <a:spLocks noGrp="1"/>
          </p:cNvSpPr>
          <p:nvPr>
            <p:ph type="subTitle" idx="1"/>
          </p:nvPr>
        </p:nvSpPr>
        <p:spPr>
          <a:xfrm>
            <a:off x="2463125" y="577650"/>
            <a:ext cx="4217700" cy="143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Do you have any questions?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youremail@freepik.com 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+91  620 421 838 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yourcompany.com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900" name="Google Shape;11900;p69"/>
          <p:cNvSpPr txBox="1"/>
          <p:nvPr/>
        </p:nvSpPr>
        <p:spPr>
          <a:xfrm>
            <a:off x="3167963" y="4320998"/>
            <a:ext cx="2808000" cy="4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rPr>
              <a:t>Please keep this slide for attribution</a:t>
            </a:r>
            <a:endParaRPr sz="1000">
              <a:solidFill>
                <a:schemeClr val="dk1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11901" name="Google Shape;11901;p69"/>
          <p:cNvSpPr txBox="1">
            <a:spLocks noGrp="1"/>
          </p:cNvSpPr>
          <p:nvPr>
            <p:ph type="title"/>
          </p:nvPr>
        </p:nvSpPr>
        <p:spPr>
          <a:xfrm>
            <a:off x="1905500" y="2103150"/>
            <a:ext cx="5332800" cy="9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sp>
        <p:nvSpPr>
          <p:cNvPr id="11902" name="Google Shape;11902;p69"/>
          <p:cNvSpPr/>
          <p:nvPr/>
        </p:nvSpPr>
        <p:spPr>
          <a:xfrm>
            <a:off x="6507943" y="4338989"/>
            <a:ext cx="25206" cy="19596"/>
          </a:xfrm>
          <a:custGeom>
            <a:avLst/>
            <a:gdLst/>
            <a:ahLst/>
            <a:cxnLst/>
            <a:rect l="l" t="t" r="r" b="b"/>
            <a:pathLst>
              <a:path w="638" h="496" extrusionOk="0">
                <a:moveTo>
                  <a:pt x="318" y="1"/>
                </a:moveTo>
                <a:cubicBezTo>
                  <a:pt x="0" y="1"/>
                  <a:pt x="0" y="496"/>
                  <a:pt x="318" y="496"/>
                </a:cubicBezTo>
                <a:cubicBezTo>
                  <a:pt x="638" y="496"/>
                  <a:pt x="638" y="1"/>
                  <a:pt x="318" y="1"/>
                </a:cubicBezTo>
                <a:close/>
              </a:path>
            </a:pathLst>
          </a:custGeom>
          <a:solidFill>
            <a:srgbClr val="D9B3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03" name="Google Shape;11903;p69"/>
          <p:cNvGrpSpPr/>
          <p:nvPr/>
        </p:nvGrpSpPr>
        <p:grpSpPr>
          <a:xfrm rot="9852136">
            <a:off x="-1410253" y="520591"/>
            <a:ext cx="3315690" cy="1355226"/>
            <a:chOff x="2563400" y="1502025"/>
            <a:chExt cx="1772375" cy="724425"/>
          </a:xfrm>
        </p:grpSpPr>
        <p:sp>
          <p:nvSpPr>
            <p:cNvPr id="11904" name="Google Shape;11904;p69"/>
            <p:cNvSpPr/>
            <p:nvPr/>
          </p:nvSpPr>
          <p:spPr>
            <a:xfrm>
              <a:off x="2563400" y="1502025"/>
              <a:ext cx="1772375" cy="724425"/>
            </a:xfrm>
            <a:custGeom>
              <a:avLst/>
              <a:gdLst/>
              <a:ahLst/>
              <a:cxnLst/>
              <a:rect l="l" t="t" r="r" b="b"/>
              <a:pathLst>
                <a:path w="70895" h="28977" extrusionOk="0">
                  <a:moveTo>
                    <a:pt x="7429" y="0"/>
                  </a:moveTo>
                  <a:cubicBezTo>
                    <a:pt x="7186" y="0"/>
                    <a:pt x="6940" y="13"/>
                    <a:pt x="6693" y="39"/>
                  </a:cubicBezTo>
                  <a:cubicBezTo>
                    <a:pt x="2811" y="436"/>
                    <a:pt x="1" y="3913"/>
                    <a:pt x="428" y="7788"/>
                  </a:cubicBezTo>
                  <a:cubicBezTo>
                    <a:pt x="1095" y="14354"/>
                    <a:pt x="5202" y="20537"/>
                    <a:pt x="11400" y="24322"/>
                  </a:cubicBezTo>
                  <a:cubicBezTo>
                    <a:pt x="15972" y="27118"/>
                    <a:pt x="21646" y="28669"/>
                    <a:pt x="28264" y="28931"/>
                  </a:cubicBezTo>
                  <a:cubicBezTo>
                    <a:pt x="28946" y="28961"/>
                    <a:pt x="29628" y="28976"/>
                    <a:pt x="30310" y="28976"/>
                  </a:cubicBezTo>
                  <a:cubicBezTo>
                    <a:pt x="38787" y="28976"/>
                    <a:pt x="47353" y="26885"/>
                    <a:pt x="55223" y="22883"/>
                  </a:cubicBezTo>
                  <a:cubicBezTo>
                    <a:pt x="56302" y="22328"/>
                    <a:pt x="57381" y="21759"/>
                    <a:pt x="58408" y="21204"/>
                  </a:cubicBezTo>
                  <a:cubicBezTo>
                    <a:pt x="62710" y="18903"/>
                    <a:pt x="66780" y="16730"/>
                    <a:pt x="70670" y="16730"/>
                  </a:cubicBezTo>
                  <a:lnTo>
                    <a:pt x="70857" y="16730"/>
                  </a:lnTo>
                  <a:cubicBezTo>
                    <a:pt x="70895" y="16730"/>
                    <a:pt x="70805" y="2677"/>
                    <a:pt x="70655" y="2677"/>
                  </a:cubicBezTo>
                  <a:cubicBezTo>
                    <a:pt x="63257" y="2677"/>
                    <a:pt x="57164" y="5937"/>
                    <a:pt x="51775" y="8823"/>
                  </a:cubicBezTo>
                  <a:cubicBezTo>
                    <a:pt x="50763" y="9362"/>
                    <a:pt x="49804" y="9879"/>
                    <a:pt x="48860" y="10359"/>
                  </a:cubicBezTo>
                  <a:cubicBezTo>
                    <a:pt x="42959" y="13358"/>
                    <a:pt x="36582" y="14923"/>
                    <a:pt x="30319" y="14923"/>
                  </a:cubicBezTo>
                  <a:cubicBezTo>
                    <a:pt x="29820" y="14923"/>
                    <a:pt x="29323" y="14913"/>
                    <a:pt x="28826" y="14893"/>
                  </a:cubicBezTo>
                  <a:cubicBezTo>
                    <a:pt x="24636" y="14721"/>
                    <a:pt x="21234" y="13867"/>
                    <a:pt x="18730" y="12330"/>
                  </a:cubicBezTo>
                  <a:cubicBezTo>
                    <a:pt x="16324" y="10861"/>
                    <a:pt x="14631" y="8515"/>
                    <a:pt x="14406" y="6357"/>
                  </a:cubicBezTo>
                  <a:cubicBezTo>
                    <a:pt x="14055" y="2722"/>
                    <a:pt x="10997" y="0"/>
                    <a:pt x="7429" y="0"/>
                  </a:cubicBezTo>
                  <a:close/>
                </a:path>
              </a:pathLst>
            </a:custGeom>
            <a:solidFill>
              <a:srgbClr val="FFFFFF">
                <a:alpha val="30170"/>
              </a:srgbClr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5" name="Google Shape;11905;p69"/>
            <p:cNvSpPr/>
            <p:nvPr/>
          </p:nvSpPr>
          <p:spPr>
            <a:xfrm>
              <a:off x="3686700" y="1577550"/>
              <a:ext cx="583675" cy="556700"/>
            </a:xfrm>
            <a:custGeom>
              <a:avLst/>
              <a:gdLst/>
              <a:ahLst/>
              <a:cxnLst/>
              <a:rect l="l" t="t" r="r" b="b"/>
              <a:pathLst>
                <a:path w="23347" h="22268" extrusionOk="0">
                  <a:moveTo>
                    <a:pt x="21541" y="0"/>
                  </a:moveTo>
                  <a:lnTo>
                    <a:pt x="21541" y="0"/>
                  </a:lnTo>
                  <a:cubicBezTo>
                    <a:pt x="15972" y="915"/>
                    <a:pt x="11183" y="3478"/>
                    <a:pt x="6843" y="5802"/>
                  </a:cubicBezTo>
                  <a:cubicBezTo>
                    <a:pt x="5831" y="6341"/>
                    <a:pt x="4872" y="6858"/>
                    <a:pt x="3920" y="7338"/>
                  </a:cubicBezTo>
                  <a:cubicBezTo>
                    <a:pt x="2639" y="7990"/>
                    <a:pt x="1327" y="8575"/>
                    <a:pt x="0" y="9092"/>
                  </a:cubicBezTo>
                  <a:cubicBezTo>
                    <a:pt x="113" y="12802"/>
                    <a:pt x="1739" y="16991"/>
                    <a:pt x="2736" y="19997"/>
                  </a:cubicBezTo>
                  <a:cubicBezTo>
                    <a:pt x="3111" y="21084"/>
                    <a:pt x="3883" y="21818"/>
                    <a:pt x="4895" y="22268"/>
                  </a:cubicBezTo>
                  <a:cubicBezTo>
                    <a:pt x="6731" y="21563"/>
                    <a:pt x="8537" y="20761"/>
                    <a:pt x="10291" y="19862"/>
                  </a:cubicBezTo>
                  <a:cubicBezTo>
                    <a:pt x="11378" y="19315"/>
                    <a:pt x="12449" y="18738"/>
                    <a:pt x="13476" y="18191"/>
                  </a:cubicBezTo>
                  <a:cubicBezTo>
                    <a:pt x="15912" y="16886"/>
                    <a:pt x="18265" y="15620"/>
                    <a:pt x="20559" y="14773"/>
                  </a:cubicBezTo>
                  <a:cubicBezTo>
                    <a:pt x="21166" y="9624"/>
                    <a:pt x="23347" y="3103"/>
                    <a:pt x="21541" y="0"/>
                  </a:cubicBezTo>
                  <a:close/>
                </a:path>
              </a:pathLst>
            </a:custGeom>
            <a:solidFill>
              <a:srgbClr val="FFFFFF">
                <a:alpha val="35750"/>
              </a:srgbClr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6" name="Google Shape;11906;p69"/>
            <p:cNvSpPr/>
            <p:nvPr/>
          </p:nvSpPr>
          <p:spPr>
            <a:xfrm>
              <a:off x="2734475" y="1776550"/>
              <a:ext cx="563075" cy="434525"/>
            </a:xfrm>
            <a:custGeom>
              <a:avLst/>
              <a:gdLst/>
              <a:ahLst/>
              <a:cxnLst/>
              <a:rect l="l" t="t" r="r" b="b"/>
              <a:pathLst>
                <a:path w="22523" h="17381" extrusionOk="0">
                  <a:moveTo>
                    <a:pt x="10118" y="0"/>
                  </a:moveTo>
                  <a:cubicBezTo>
                    <a:pt x="8927" y="1027"/>
                    <a:pt x="7675" y="2219"/>
                    <a:pt x="6349" y="3403"/>
                  </a:cubicBezTo>
                  <a:cubicBezTo>
                    <a:pt x="4632" y="5067"/>
                    <a:pt x="1679" y="7338"/>
                    <a:pt x="0" y="9766"/>
                  </a:cubicBezTo>
                  <a:cubicBezTo>
                    <a:pt x="1379" y="11130"/>
                    <a:pt x="2908" y="12337"/>
                    <a:pt x="4557" y="13341"/>
                  </a:cubicBezTo>
                  <a:cubicBezTo>
                    <a:pt x="7773" y="15312"/>
                    <a:pt x="11542" y="16661"/>
                    <a:pt x="15800" y="17381"/>
                  </a:cubicBezTo>
                  <a:cubicBezTo>
                    <a:pt x="16264" y="16661"/>
                    <a:pt x="22522" y="7795"/>
                    <a:pt x="22418" y="3927"/>
                  </a:cubicBezTo>
                  <a:cubicBezTo>
                    <a:pt x="22275" y="3927"/>
                    <a:pt x="22125" y="3920"/>
                    <a:pt x="21983" y="3912"/>
                  </a:cubicBezTo>
                  <a:cubicBezTo>
                    <a:pt x="17786" y="3747"/>
                    <a:pt x="14398" y="2878"/>
                    <a:pt x="11887" y="1349"/>
                  </a:cubicBezTo>
                  <a:cubicBezTo>
                    <a:pt x="11250" y="967"/>
                    <a:pt x="10658" y="510"/>
                    <a:pt x="10118" y="0"/>
                  </a:cubicBezTo>
                  <a:close/>
                </a:path>
              </a:pathLst>
            </a:custGeom>
            <a:solidFill>
              <a:srgbClr val="FFFFFF">
                <a:alpha val="35750"/>
              </a:srgbClr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07" name="Google Shape;11907;p69"/>
          <p:cNvSpPr/>
          <p:nvPr/>
        </p:nvSpPr>
        <p:spPr>
          <a:xfrm flipH="1">
            <a:off x="3704511" y="3185075"/>
            <a:ext cx="1734981" cy="112925"/>
          </a:xfrm>
          <a:custGeom>
            <a:avLst/>
            <a:gdLst/>
            <a:ahLst/>
            <a:cxnLst/>
            <a:rect l="l" t="t" r="r" b="b"/>
            <a:pathLst>
              <a:path w="79907" h="4517" extrusionOk="0">
                <a:moveTo>
                  <a:pt x="0" y="3050"/>
                </a:moveTo>
                <a:cubicBezTo>
                  <a:pt x="18973" y="7118"/>
                  <a:pt x="38784" y="1515"/>
                  <a:pt x="58139" y="130"/>
                </a:cubicBezTo>
                <a:cubicBezTo>
                  <a:pt x="65390" y="-389"/>
                  <a:pt x="72638" y="1457"/>
                  <a:pt x="79907" y="1457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solid"/>
            <a:round/>
            <a:headEnd type="oval" w="sm" len="sm"/>
            <a:tailEnd type="oval" w="sm" len="sm"/>
          </a:ln>
        </p:spPr>
      </p:sp>
      <p:grpSp>
        <p:nvGrpSpPr>
          <p:cNvPr id="11908" name="Google Shape;11908;p69"/>
          <p:cNvGrpSpPr/>
          <p:nvPr/>
        </p:nvGrpSpPr>
        <p:grpSpPr>
          <a:xfrm>
            <a:off x="7238349" y="2550156"/>
            <a:ext cx="1756275" cy="1924456"/>
            <a:chOff x="7238349" y="2550156"/>
            <a:chExt cx="1756275" cy="1924456"/>
          </a:xfrm>
        </p:grpSpPr>
        <p:grpSp>
          <p:nvGrpSpPr>
            <p:cNvPr id="11909" name="Google Shape;11909;p69"/>
            <p:cNvGrpSpPr/>
            <p:nvPr/>
          </p:nvGrpSpPr>
          <p:grpSpPr>
            <a:xfrm>
              <a:off x="7238349" y="2550156"/>
              <a:ext cx="1756275" cy="1924456"/>
              <a:chOff x="403750" y="2978150"/>
              <a:chExt cx="839600" cy="920000"/>
            </a:xfrm>
          </p:grpSpPr>
          <p:sp>
            <p:nvSpPr>
              <p:cNvPr id="11910" name="Google Shape;11910;p69"/>
              <p:cNvSpPr/>
              <p:nvPr/>
            </p:nvSpPr>
            <p:spPr>
              <a:xfrm>
                <a:off x="796425" y="3022750"/>
                <a:ext cx="130850" cy="175975"/>
              </a:xfrm>
              <a:custGeom>
                <a:avLst/>
                <a:gdLst/>
                <a:ahLst/>
                <a:cxnLst/>
                <a:rect l="l" t="t" r="r" b="b"/>
                <a:pathLst>
                  <a:path w="5234" h="7039" extrusionOk="0">
                    <a:moveTo>
                      <a:pt x="2215" y="0"/>
                    </a:moveTo>
                    <a:lnTo>
                      <a:pt x="1992" y="3034"/>
                    </a:lnTo>
                    <a:lnTo>
                      <a:pt x="1" y="3846"/>
                    </a:lnTo>
                    <a:lnTo>
                      <a:pt x="2133" y="4145"/>
                    </a:lnTo>
                    <a:lnTo>
                      <a:pt x="3019" y="7038"/>
                    </a:lnTo>
                    <a:lnTo>
                      <a:pt x="3242" y="4005"/>
                    </a:lnTo>
                    <a:lnTo>
                      <a:pt x="5233" y="3192"/>
                    </a:lnTo>
                    <a:lnTo>
                      <a:pt x="3104" y="2896"/>
                    </a:lnTo>
                    <a:lnTo>
                      <a:pt x="2215" y="0"/>
                    </a:ln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1" name="Google Shape;11911;p69"/>
              <p:cNvSpPr/>
              <p:nvPr/>
            </p:nvSpPr>
            <p:spPr>
              <a:xfrm>
                <a:off x="764825" y="2978150"/>
                <a:ext cx="194075" cy="265175"/>
              </a:xfrm>
              <a:custGeom>
                <a:avLst/>
                <a:gdLst/>
                <a:ahLst/>
                <a:cxnLst/>
                <a:rect l="l" t="t" r="r" b="b"/>
                <a:pathLst>
                  <a:path w="7763" h="10607" extrusionOk="0">
                    <a:moveTo>
                      <a:pt x="3681" y="3571"/>
                    </a:moveTo>
                    <a:lnTo>
                      <a:pt x="4112" y="4979"/>
                    </a:lnTo>
                    <a:lnTo>
                      <a:pt x="5233" y="5135"/>
                    </a:lnTo>
                    <a:lnTo>
                      <a:pt x="4191" y="5560"/>
                    </a:lnTo>
                    <a:lnTo>
                      <a:pt x="4081" y="7038"/>
                    </a:lnTo>
                    <a:lnTo>
                      <a:pt x="3650" y="5630"/>
                    </a:lnTo>
                    <a:lnTo>
                      <a:pt x="2529" y="5474"/>
                    </a:lnTo>
                    <a:lnTo>
                      <a:pt x="3571" y="5050"/>
                    </a:lnTo>
                    <a:lnTo>
                      <a:pt x="3681" y="3571"/>
                    </a:lnTo>
                    <a:close/>
                    <a:moveTo>
                      <a:pt x="3281" y="0"/>
                    </a:moveTo>
                    <a:lnTo>
                      <a:pt x="2942" y="4588"/>
                    </a:lnTo>
                    <a:lnTo>
                      <a:pt x="0" y="5789"/>
                    </a:lnTo>
                    <a:lnTo>
                      <a:pt x="3140" y="6226"/>
                    </a:lnTo>
                    <a:lnTo>
                      <a:pt x="4481" y="10606"/>
                    </a:lnTo>
                    <a:lnTo>
                      <a:pt x="4820" y="6018"/>
                    </a:lnTo>
                    <a:lnTo>
                      <a:pt x="7762" y="4818"/>
                    </a:lnTo>
                    <a:lnTo>
                      <a:pt x="4622" y="4381"/>
                    </a:lnTo>
                    <a:lnTo>
                      <a:pt x="328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2" name="Google Shape;11912;p69"/>
              <p:cNvSpPr/>
              <p:nvPr/>
            </p:nvSpPr>
            <p:spPr>
              <a:xfrm>
                <a:off x="944825" y="3026650"/>
                <a:ext cx="60575" cy="81275"/>
              </a:xfrm>
              <a:custGeom>
                <a:avLst/>
                <a:gdLst/>
                <a:ahLst/>
                <a:cxnLst/>
                <a:rect l="l" t="t" r="r" b="b"/>
                <a:pathLst>
                  <a:path w="2423" h="3251" extrusionOk="0">
                    <a:moveTo>
                      <a:pt x="1423" y="0"/>
                    </a:moveTo>
                    <a:lnTo>
                      <a:pt x="984" y="1338"/>
                    </a:lnTo>
                    <a:lnTo>
                      <a:pt x="0" y="1482"/>
                    </a:lnTo>
                    <a:lnTo>
                      <a:pt x="923" y="1851"/>
                    </a:lnTo>
                    <a:lnTo>
                      <a:pt x="999" y="3250"/>
                    </a:lnTo>
                    <a:lnTo>
                      <a:pt x="1436" y="1912"/>
                    </a:lnTo>
                    <a:lnTo>
                      <a:pt x="2422" y="1772"/>
                    </a:lnTo>
                    <a:lnTo>
                      <a:pt x="1497" y="1399"/>
                    </a:lnTo>
                    <a:lnTo>
                      <a:pt x="1423" y="0"/>
                    </a:ln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3" name="Google Shape;11913;p69"/>
              <p:cNvSpPr/>
              <p:nvPr/>
            </p:nvSpPr>
            <p:spPr>
              <a:xfrm>
                <a:off x="913200" y="2982200"/>
                <a:ext cx="123825" cy="170250"/>
              </a:xfrm>
              <a:custGeom>
                <a:avLst/>
                <a:gdLst/>
                <a:ahLst/>
                <a:cxnLst/>
                <a:rect l="l" t="t" r="r" b="b"/>
                <a:pathLst>
                  <a:path w="4953" h="6810" extrusionOk="0">
                    <a:moveTo>
                      <a:pt x="2924" y="0"/>
                    </a:moveTo>
                    <a:lnTo>
                      <a:pt x="1998" y="2817"/>
                    </a:lnTo>
                    <a:lnTo>
                      <a:pt x="0" y="3107"/>
                    </a:lnTo>
                    <a:lnTo>
                      <a:pt x="1870" y="3858"/>
                    </a:lnTo>
                    <a:lnTo>
                      <a:pt x="2026" y="6809"/>
                    </a:lnTo>
                    <a:lnTo>
                      <a:pt x="2951" y="3990"/>
                    </a:lnTo>
                    <a:lnTo>
                      <a:pt x="4952" y="3699"/>
                    </a:lnTo>
                    <a:lnTo>
                      <a:pt x="3083" y="2948"/>
                    </a:lnTo>
                    <a:lnTo>
                      <a:pt x="29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4" name="Google Shape;11914;p69"/>
              <p:cNvSpPr/>
              <p:nvPr/>
            </p:nvSpPr>
            <p:spPr>
              <a:xfrm>
                <a:off x="411225" y="3115675"/>
                <a:ext cx="467625" cy="774175"/>
              </a:xfrm>
              <a:custGeom>
                <a:avLst/>
                <a:gdLst/>
                <a:ahLst/>
                <a:cxnLst/>
                <a:rect l="l" t="t" r="r" b="b"/>
                <a:pathLst>
                  <a:path w="18705" h="30967" extrusionOk="0">
                    <a:moveTo>
                      <a:pt x="12293" y="1"/>
                    </a:moveTo>
                    <a:lnTo>
                      <a:pt x="12293" y="1"/>
                    </a:lnTo>
                    <a:cubicBezTo>
                      <a:pt x="9742" y="838"/>
                      <a:pt x="7955" y="2390"/>
                      <a:pt x="6960" y="3453"/>
                    </a:cubicBezTo>
                    <a:cubicBezTo>
                      <a:pt x="6410" y="2964"/>
                      <a:pt x="5732" y="2545"/>
                      <a:pt x="4998" y="2518"/>
                    </a:cubicBezTo>
                    <a:lnTo>
                      <a:pt x="4998" y="2518"/>
                    </a:lnTo>
                    <a:lnTo>
                      <a:pt x="5579" y="3615"/>
                    </a:lnTo>
                    <a:cubicBezTo>
                      <a:pt x="5579" y="3615"/>
                      <a:pt x="5283" y="3567"/>
                      <a:pt x="4843" y="3567"/>
                    </a:cubicBezTo>
                    <a:cubicBezTo>
                      <a:pt x="4034" y="3567"/>
                      <a:pt x="2736" y="3728"/>
                      <a:pt x="1901" y="4647"/>
                    </a:cubicBezTo>
                    <a:cubicBezTo>
                      <a:pt x="2542" y="4791"/>
                      <a:pt x="3178" y="4968"/>
                      <a:pt x="3801" y="5179"/>
                    </a:cubicBezTo>
                    <a:cubicBezTo>
                      <a:pt x="2121" y="6419"/>
                      <a:pt x="172" y="8817"/>
                      <a:pt x="1403" y="12907"/>
                    </a:cubicBezTo>
                    <a:cubicBezTo>
                      <a:pt x="1605" y="13588"/>
                      <a:pt x="1932" y="14223"/>
                      <a:pt x="2371" y="14779"/>
                    </a:cubicBezTo>
                    <a:cubicBezTo>
                      <a:pt x="1672" y="15738"/>
                      <a:pt x="563" y="17513"/>
                      <a:pt x="1250" y="18283"/>
                    </a:cubicBezTo>
                    <a:cubicBezTo>
                      <a:pt x="1463" y="18519"/>
                      <a:pt x="1846" y="18611"/>
                      <a:pt x="2316" y="18611"/>
                    </a:cubicBezTo>
                    <a:cubicBezTo>
                      <a:pt x="3016" y="18611"/>
                      <a:pt x="3908" y="18406"/>
                      <a:pt x="4714" y="18167"/>
                    </a:cubicBezTo>
                    <a:lnTo>
                      <a:pt x="4714" y="18167"/>
                    </a:lnTo>
                    <a:cubicBezTo>
                      <a:pt x="3828" y="19319"/>
                      <a:pt x="3477" y="21442"/>
                      <a:pt x="4329" y="23284"/>
                    </a:cubicBezTo>
                    <a:cubicBezTo>
                      <a:pt x="3361" y="23607"/>
                      <a:pt x="2304" y="24185"/>
                      <a:pt x="1647" y="25205"/>
                    </a:cubicBezTo>
                    <a:cubicBezTo>
                      <a:pt x="875" y="26405"/>
                      <a:pt x="807" y="27951"/>
                      <a:pt x="1449" y="29805"/>
                    </a:cubicBezTo>
                    <a:lnTo>
                      <a:pt x="597" y="29805"/>
                    </a:lnTo>
                    <a:cubicBezTo>
                      <a:pt x="591" y="29805"/>
                      <a:pt x="586" y="29805"/>
                      <a:pt x="580" y="29805"/>
                    </a:cubicBezTo>
                    <a:cubicBezTo>
                      <a:pt x="261" y="29805"/>
                      <a:pt x="1" y="30064"/>
                      <a:pt x="1" y="30386"/>
                    </a:cubicBezTo>
                    <a:cubicBezTo>
                      <a:pt x="1" y="30707"/>
                      <a:pt x="261" y="30966"/>
                      <a:pt x="580" y="30966"/>
                    </a:cubicBezTo>
                    <a:cubicBezTo>
                      <a:pt x="586" y="30966"/>
                      <a:pt x="591" y="30966"/>
                      <a:pt x="597" y="30966"/>
                    </a:cubicBezTo>
                    <a:lnTo>
                      <a:pt x="2298" y="30966"/>
                    </a:lnTo>
                    <a:cubicBezTo>
                      <a:pt x="2717" y="30966"/>
                      <a:pt x="2998" y="30538"/>
                      <a:pt x="2833" y="30153"/>
                    </a:cubicBezTo>
                    <a:cubicBezTo>
                      <a:pt x="2035" y="28315"/>
                      <a:pt x="1965" y="26861"/>
                      <a:pt x="2622" y="25837"/>
                    </a:cubicBezTo>
                    <a:cubicBezTo>
                      <a:pt x="2875" y="25440"/>
                      <a:pt x="3224" y="25132"/>
                      <a:pt x="3609" y="24890"/>
                    </a:cubicBezTo>
                    <a:cubicBezTo>
                      <a:pt x="4036" y="24618"/>
                      <a:pt x="4513" y="24435"/>
                      <a:pt x="4959" y="24307"/>
                    </a:cubicBezTo>
                    <a:cubicBezTo>
                      <a:pt x="5451" y="24927"/>
                      <a:pt x="6119" y="25474"/>
                      <a:pt x="7002" y="25889"/>
                    </a:cubicBezTo>
                    <a:cubicBezTo>
                      <a:pt x="7537" y="26140"/>
                      <a:pt x="8336" y="26406"/>
                      <a:pt x="9282" y="26406"/>
                    </a:cubicBezTo>
                    <a:cubicBezTo>
                      <a:pt x="9961" y="26406"/>
                      <a:pt x="10717" y="26268"/>
                      <a:pt x="11505" y="25889"/>
                    </a:cubicBezTo>
                    <a:cubicBezTo>
                      <a:pt x="11505" y="25889"/>
                      <a:pt x="12809" y="25443"/>
                      <a:pt x="13781" y="24301"/>
                    </a:cubicBezTo>
                    <a:lnTo>
                      <a:pt x="13790" y="24304"/>
                    </a:lnTo>
                    <a:cubicBezTo>
                      <a:pt x="13891" y="24334"/>
                      <a:pt x="13994" y="24365"/>
                      <a:pt x="14098" y="24402"/>
                    </a:cubicBezTo>
                    <a:lnTo>
                      <a:pt x="14153" y="24420"/>
                    </a:lnTo>
                    <a:lnTo>
                      <a:pt x="14242" y="24453"/>
                    </a:lnTo>
                    <a:cubicBezTo>
                      <a:pt x="14260" y="24460"/>
                      <a:pt x="14282" y="24469"/>
                      <a:pt x="14300" y="24475"/>
                    </a:cubicBezTo>
                    <a:lnTo>
                      <a:pt x="14389" y="24512"/>
                    </a:lnTo>
                    <a:cubicBezTo>
                      <a:pt x="14407" y="24518"/>
                      <a:pt x="14425" y="24527"/>
                      <a:pt x="14443" y="24533"/>
                    </a:cubicBezTo>
                    <a:cubicBezTo>
                      <a:pt x="14498" y="24557"/>
                      <a:pt x="14550" y="24579"/>
                      <a:pt x="14605" y="24603"/>
                    </a:cubicBezTo>
                    <a:lnTo>
                      <a:pt x="14663" y="24631"/>
                    </a:lnTo>
                    <a:lnTo>
                      <a:pt x="14746" y="24673"/>
                    </a:lnTo>
                    <a:lnTo>
                      <a:pt x="14810" y="24704"/>
                    </a:lnTo>
                    <a:cubicBezTo>
                      <a:pt x="14838" y="24719"/>
                      <a:pt x="14865" y="24731"/>
                      <a:pt x="14893" y="24747"/>
                    </a:cubicBezTo>
                    <a:cubicBezTo>
                      <a:pt x="14917" y="24762"/>
                      <a:pt x="14935" y="24771"/>
                      <a:pt x="14957" y="24786"/>
                    </a:cubicBezTo>
                    <a:cubicBezTo>
                      <a:pt x="14978" y="24799"/>
                      <a:pt x="15009" y="24814"/>
                      <a:pt x="15033" y="24829"/>
                    </a:cubicBezTo>
                    <a:cubicBezTo>
                      <a:pt x="15455" y="25080"/>
                      <a:pt x="15836" y="25403"/>
                      <a:pt x="16108" y="25831"/>
                    </a:cubicBezTo>
                    <a:cubicBezTo>
                      <a:pt x="16768" y="26857"/>
                      <a:pt x="16698" y="28312"/>
                      <a:pt x="15901" y="30153"/>
                    </a:cubicBezTo>
                    <a:cubicBezTo>
                      <a:pt x="15736" y="30537"/>
                      <a:pt x="16015" y="30963"/>
                      <a:pt x="16431" y="30963"/>
                    </a:cubicBezTo>
                    <a:cubicBezTo>
                      <a:pt x="16432" y="30963"/>
                      <a:pt x="16434" y="30963"/>
                      <a:pt x="16435" y="30963"/>
                    </a:cubicBezTo>
                    <a:lnTo>
                      <a:pt x="18137" y="30963"/>
                    </a:lnTo>
                    <a:cubicBezTo>
                      <a:pt x="18454" y="30957"/>
                      <a:pt x="18705" y="30697"/>
                      <a:pt x="18705" y="30383"/>
                    </a:cubicBezTo>
                    <a:cubicBezTo>
                      <a:pt x="18705" y="30068"/>
                      <a:pt x="18454" y="29811"/>
                      <a:pt x="18137" y="29802"/>
                    </a:cubicBezTo>
                    <a:lnTo>
                      <a:pt x="17284" y="29802"/>
                    </a:lnTo>
                    <a:cubicBezTo>
                      <a:pt x="17923" y="27948"/>
                      <a:pt x="17859" y="26405"/>
                      <a:pt x="17086" y="25205"/>
                    </a:cubicBezTo>
                    <a:cubicBezTo>
                      <a:pt x="16713" y="24621"/>
                      <a:pt x="16206" y="24188"/>
                      <a:pt x="15668" y="23858"/>
                    </a:cubicBezTo>
                    <a:cubicBezTo>
                      <a:pt x="15629" y="23836"/>
                      <a:pt x="15592" y="23812"/>
                      <a:pt x="15555" y="23791"/>
                    </a:cubicBezTo>
                    <a:cubicBezTo>
                      <a:pt x="15528" y="23775"/>
                      <a:pt x="15503" y="23763"/>
                      <a:pt x="15476" y="23748"/>
                    </a:cubicBezTo>
                    <a:cubicBezTo>
                      <a:pt x="15442" y="23730"/>
                      <a:pt x="15409" y="23708"/>
                      <a:pt x="15375" y="23693"/>
                    </a:cubicBezTo>
                    <a:lnTo>
                      <a:pt x="15296" y="23653"/>
                    </a:lnTo>
                    <a:cubicBezTo>
                      <a:pt x="15250" y="23629"/>
                      <a:pt x="15201" y="23604"/>
                      <a:pt x="15155" y="23583"/>
                    </a:cubicBezTo>
                    <a:lnTo>
                      <a:pt x="15061" y="23540"/>
                    </a:lnTo>
                    <a:cubicBezTo>
                      <a:pt x="15024" y="23522"/>
                      <a:pt x="14987" y="23507"/>
                      <a:pt x="14954" y="23491"/>
                    </a:cubicBezTo>
                    <a:cubicBezTo>
                      <a:pt x="14923" y="23479"/>
                      <a:pt x="14896" y="23467"/>
                      <a:pt x="14868" y="23455"/>
                    </a:cubicBezTo>
                    <a:lnTo>
                      <a:pt x="14770" y="23418"/>
                    </a:lnTo>
                    <a:lnTo>
                      <a:pt x="14685" y="23384"/>
                    </a:lnTo>
                    <a:cubicBezTo>
                      <a:pt x="14645" y="23369"/>
                      <a:pt x="14602" y="23354"/>
                      <a:pt x="14563" y="23339"/>
                    </a:cubicBezTo>
                    <a:lnTo>
                      <a:pt x="14447" y="23299"/>
                    </a:lnTo>
                    <a:lnTo>
                      <a:pt x="14425" y="23293"/>
                    </a:lnTo>
                    <a:cubicBezTo>
                      <a:pt x="14834" y="22404"/>
                      <a:pt x="14984" y="21252"/>
                      <a:pt x="14541" y="19783"/>
                    </a:cubicBezTo>
                    <a:cubicBezTo>
                      <a:pt x="14398" y="19297"/>
                      <a:pt x="14156" y="18845"/>
                      <a:pt x="13839" y="18451"/>
                    </a:cubicBezTo>
                    <a:cubicBezTo>
                      <a:pt x="13787" y="18387"/>
                      <a:pt x="13732" y="18323"/>
                      <a:pt x="13677" y="18262"/>
                    </a:cubicBezTo>
                    <a:lnTo>
                      <a:pt x="13677" y="18262"/>
                    </a:lnTo>
                    <a:cubicBezTo>
                      <a:pt x="14230" y="18344"/>
                      <a:pt x="14815" y="18404"/>
                      <a:pt x="15333" y="18404"/>
                    </a:cubicBezTo>
                    <a:cubicBezTo>
                      <a:pt x="16183" y="18404"/>
                      <a:pt x="16858" y="18243"/>
                      <a:pt x="16939" y="17752"/>
                    </a:cubicBezTo>
                    <a:cubicBezTo>
                      <a:pt x="17064" y="17003"/>
                      <a:pt x="16298" y="16056"/>
                      <a:pt x="15537" y="15323"/>
                    </a:cubicBezTo>
                    <a:cubicBezTo>
                      <a:pt x="17156" y="13319"/>
                      <a:pt x="17605" y="9095"/>
                      <a:pt x="15045" y="6135"/>
                    </a:cubicBezTo>
                    <a:cubicBezTo>
                      <a:pt x="15879" y="5191"/>
                      <a:pt x="16035" y="4067"/>
                      <a:pt x="16035" y="4067"/>
                    </a:cubicBezTo>
                    <a:cubicBezTo>
                      <a:pt x="15934" y="4048"/>
                      <a:pt x="15825" y="4041"/>
                      <a:pt x="15711" y="4041"/>
                    </a:cubicBezTo>
                    <a:cubicBezTo>
                      <a:pt x="15020" y="4041"/>
                      <a:pt x="14166" y="4326"/>
                      <a:pt x="14166" y="4326"/>
                    </a:cubicBezTo>
                    <a:cubicBezTo>
                      <a:pt x="15650" y="3486"/>
                      <a:pt x="16359" y="969"/>
                      <a:pt x="16359" y="969"/>
                    </a:cubicBezTo>
                    <a:cubicBezTo>
                      <a:pt x="16182" y="960"/>
                      <a:pt x="16011" y="955"/>
                      <a:pt x="15844" y="955"/>
                    </a:cubicBezTo>
                    <a:cubicBezTo>
                      <a:pt x="13283" y="955"/>
                      <a:pt x="11798" y="2000"/>
                      <a:pt x="11279" y="2448"/>
                    </a:cubicBezTo>
                    <a:cubicBezTo>
                      <a:pt x="12021" y="1629"/>
                      <a:pt x="12293" y="1"/>
                      <a:pt x="12293" y="1"/>
                    </a:cubicBez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5" name="Google Shape;11915;p69"/>
              <p:cNvSpPr/>
              <p:nvPr/>
            </p:nvSpPr>
            <p:spPr>
              <a:xfrm>
                <a:off x="403750" y="3103550"/>
                <a:ext cx="483275" cy="794600"/>
              </a:xfrm>
              <a:custGeom>
                <a:avLst/>
                <a:gdLst/>
                <a:ahLst/>
                <a:cxnLst/>
                <a:rect l="l" t="t" r="r" b="b"/>
                <a:pathLst>
                  <a:path w="19331" h="31784" extrusionOk="0">
                    <a:moveTo>
                      <a:pt x="12134" y="999"/>
                    </a:moveTo>
                    <a:lnTo>
                      <a:pt x="12134" y="999"/>
                    </a:lnTo>
                    <a:cubicBezTo>
                      <a:pt x="11996" y="1515"/>
                      <a:pt x="11740" y="2258"/>
                      <a:pt x="11330" y="2710"/>
                    </a:cubicBezTo>
                    <a:lnTo>
                      <a:pt x="11792" y="3183"/>
                    </a:lnTo>
                    <a:cubicBezTo>
                      <a:pt x="12302" y="2740"/>
                      <a:pt x="13704" y="1769"/>
                      <a:pt x="16132" y="1769"/>
                    </a:cubicBezTo>
                    <a:lnTo>
                      <a:pt x="16203" y="1769"/>
                    </a:lnTo>
                    <a:cubicBezTo>
                      <a:pt x="15940" y="2487"/>
                      <a:pt x="15305" y="3953"/>
                      <a:pt x="14300" y="4521"/>
                    </a:cubicBezTo>
                    <a:lnTo>
                      <a:pt x="14565" y="5123"/>
                    </a:lnTo>
                    <a:cubicBezTo>
                      <a:pt x="14807" y="5040"/>
                      <a:pt x="15424" y="4872"/>
                      <a:pt x="15922" y="4857"/>
                    </a:cubicBezTo>
                    <a:lnTo>
                      <a:pt x="15922" y="4857"/>
                    </a:lnTo>
                    <a:cubicBezTo>
                      <a:pt x="15815" y="5233"/>
                      <a:pt x="15576" y="5853"/>
                      <a:pt x="15097" y="6400"/>
                    </a:cubicBezTo>
                    <a:lnTo>
                      <a:pt x="14904" y="6617"/>
                    </a:lnTo>
                    <a:lnTo>
                      <a:pt x="15097" y="6833"/>
                    </a:lnTo>
                    <a:cubicBezTo>
                      <a:pt x="17647" y="9784"/>
                      <a:pt x="17015" y="13819"/>
                      <a:pt x="15579" y="15597"/>
                    </a:cubicBezTo>
                    <a:lnTo>
                      <a:pt x="15387" y="15832"/>
                    </a:lnTo>
                    <a:lnTo>
                      <a:pt x="15607" y="16043"/>
                    </a:lnTo>
                    <a:cubicBezTo>
                      <a:pt x="16529" y="16935"/>
                      <a:pt x="16994" y="17693"/>
                      <a:pt x="16911" y="18178"/>
                    </a:cubicBezTo>
                    <a:cubicBezTo>
                      <a:pt x="16878" y="18380"/>
                      <a:pt x="16509" y="18556"/>
                      <a:pt x="15643" y="18556"/>
                    </a:cubicBezTo>
                    <a:cubicBezTo>
                      <a:pt x="15225" y="18556"/>
                      <a:pt x="14692" y="18515"/>
                      <a:pt x="14025" y="18417"/>
                    </a:cubicBezTo>
                    <a:lnTo>
                      <a:pt x="13099" y="18279"/>
                    </a:lnTo>
                    <a:lnTo>
                      <a:pt x="13731" y="18967"/>
                    </a:lnTo>
                    <a:cubicBezTo>
                      <a:pt x="13783" y="19022"/>
                      <a:pt x="13832" y="19080"/>
                      <a:pt x="13884" y="19144"/>
                    </a:cubicBezTo>
                    <a:cubicBezTo>
                      <a:pt x="14174" y="19504"/>
                      <a:pt x="14391" y="19917"/>
                      <a:pt x="14523" y="20360"/>
                    </a:cubicBezTo>
                    <a:cubicBezTo>
                      <a:pt x="14892" y="21584"/>
                      <a:pt x="14859" y="22687"/>
                      <a:pt x="14425" y="23637"/>
                    </a:cubicBezTo>
                    <a:lnTo>
                      <a:pt x="14287" y="23979"/>
                    </a:lnTo>
                    <a:lnTo>
                      <a:pt x="14639" y="24095"/>
                    </a:lnTo>
                    <a:lnTo>
                      <a:pt x="14746" y="24132"/>
                    </a:lnTo>
                    <a:cubicBezTo>
                      <a:pt x="14785" y="24147"/>
                      <a:pt x="14828" y="24160"/>
                      <a:pt x="14865" y="24175"/>
                    </a:cubicBezTo>
                    <a:lnTo>
                      <a:pt x="14944" y="24208"/>
                    </a:lnTo>
                    <a:lnTo>
                      <a:pt x="15039" y="24245"/>
                    </a:lnTo>
                    <a:lnTo>
                      <a:pt x="15118" y="24279"/>
                    </a:lnTo>
                    <a:cubicBezTo>
                      <a:pt x="15152" y="24294"/>
                      <a:pt x="15192" y="24312"/>
                      <a:pt x="15219" y="24324"/>
                    </a:cubicBezTo>
                    <a:cubicBezTo>
                      <a:pt x="15250" y="24337"/>
                      <a:pt x="15280" y="24352"/>
                      <a:pt x="15311" y="24367"/>
                    </a:cubicBezTo>
                    <a:cubicBezTo>
                      <a:pt x="15353" y="24389"/>
                      <a:pt x="15399" y="24410"/>
                      <a:pt x="15442" y="24431"/>
                    </a:cubicBezTo>
                    <a:lnTo>
                      <a:pt x="15518" y="24468"/>
                    </a:lnTo>
                    <a:cubicBezTo>
                      <a:pt x="15549" y="24486"/>
                      <a:pt x="15583" y="24502"/>
                      <a:pt x="15613" y="24520"/>
                    </a:cubicBezTo>
                    <a:lnTo>
                      <a:pt x="15689" y="24563"/>
                    </a:lnTo>
                    <a:cubicBezTo>
                      <a:pt x="15723" y="24581"/>
                      <a:pt x="15760" y="24602"/>
                      <a:pt x="15793" y="24624"/>
                    </a:cubicBezTo>
                    <a:cubicBezTo>
                      <a:pt x="16352" y="24963"/>
                      <a:pt x="16792" y="25381"/>
                      <a:pt x="17107" y="25867"/>
                    </a:cubicBezTo>
                    <a:cubicBezTo>
                      <a:pt x="17819" y="26973"/>
                      <a:pt x="17877" y="28424"/>
                      <a:pt x="17272" y="30177"/>
                    </a:cubicBezTo>
                    <a:lnTo>
                      <a:pt x="17119" y="30617"/>
                    </a:lnTo>
                    <a:lnTo>
                      <a:pt x="18436" y="30617"/>
                    </a:lnTo>
                    <a:cubicBezTo>
                      <a:pt x="18570" y="30623"/>
                      <a:pt x="18677" y="30733"/>
                      <a:pt x="18677" y="30868"/>
                    </a:cubicBezTo>
                    <a:cubicBezTo>
                      <a:pt x="18677" y="31002"/>
                      <a:pt x="18570" y="31112"/>
                      <a:pt x="18436" y="31118"/>
                    </a:cubicBezTo>
                    <a:lnTo>
                      <a:pt x="16734" y="31118"/>
                    </a:lnTo>
                    <a:cubicBezTo>
                      <a:pt x="16554" y="31118"/>
                      <a:pt x="16435" y="30932"/>
                      <a:pt x="16505" y="30767"/>
                    </a:cubicBezTo>
                    <a:cubicBezTo>
                      <a:pt x="17348" y="28818"/>
                      <a:pt x="17412" y="27260"/>
                      <a:pt x="16688" y="26136"/>
                    </a:cubicBezTo>
                    <a:cubicBezTo>
                      <a:pt x="16410" y="25705"/>
                      <a:pt x="16010" y="25329"/>
                      <a:pt x="15503" y="25030"/>
                    </a:cubicBezTo>
                    <a:cubicBezTo>
                      <a:pt x="15482" y="25018"/>
                      <a:pt x="15457" y="25003"/>
                      <a:pt x="15436" y="24990"/>
                    </a:cubicBezTo>
                    <a:lnTo>
                      <a:pt x="15421" y="24984"/>
                    </a:lnTo>
                    <a:lnTo>
                      <a:pt x="15350" y="24945"/>
                    </a:lnTo>
                    <a:cubicBezTo>
                      <a:pt x="15323" y="24929"/>
                      <a:pt x="15292" y="24914"/>
                      <a:pt x="15265" y="24899"/>
                    </a:cubicBezTo>
                    <a:lnTo>
                      <a:pt x="15188" y="24862"/>
                    </a:lnTo>
                    <a:cubicBezTo>
                      <a:pt x="15161" y="24850"/>
                      <a:pt x="15133" y="24835"/>
                      <a:pt x="15106" y="24822"/>
                    </a:cubicBezTo>
                    <a:lnTo>
                      <a:pt x="15042" y="24795"/>
                    </a:lnTo>
                    <a:cubicBezTo>
                      <a:pt x="14987" y="24767"/>
                      <a:pt x="14929" y="24740"/>
                      <a:pt x="14871" y="24719"/>
                    </a:cubicBezTo>
                    <a:lnTo>
                      <a:pt x="14813" y="24694"/>
                    </a:lnTo>
                    <a:cubicBezTo>
                      <a:pt x="14782" y="24679"/>
                      <a:pt x="14752" y="24667"/>
                      <a:pt x="14718" y="24654"/>
                    </a:cubicBezTo>
                    <a:lnTo>
                      <a:pt x="14657" y="24633"/>
                    </a:lnTo>
                    <a:lnTo>
                      <a:pt x="14562" y="24596"/>
                    </a:lnTo>
                    <a:lnTo>
                      <a:pt x="14507" y="24578"/>
                    </a:lnTo>
                    <a:cubicBezTo>
                      <a:pt x="14397" y="24538"/>
                      <a:pt x="14287" y="24505"/>
                      <a:pt x="14171" y="24471"/>
                    </a:cubicBezTo>
                    <a:lnTo>
                      <a:pt x="13964" y="24413"/>
                    </a:lnTo>
                    <a:lnTo>
                      <a:pt x="13823" y="24575"/>
                    </a:lnTo>
                    <a:cubicBezTo>
                      <a:pt x="12928" y="25632"/>
                      <a:pt x="11709" y="26060"/>
                      <a:pt x="11697" y="26066"/>
                    </a:cubicBezTo>
                    <a:lnTo>
                      <a:pt x="11660" y="26078"/>
                    </a:lnTo>
                    <a:cubicBezTo>
                      <a:pt x="10919" y="26434"/>
                      <a:pt x="10211" y="26561"/>
                      <a:pt x="9579" y="26561"/>
                    </a:cubicBezTo>
                    <a:cubicBezTo>
                      <a:pt x="8667" y="26561"/>
                      <a:pt x="7913" y="26297"/>
                      <a:pt x="7442" y="26075"/>
                    </a:cubicBezTo>
                    <a:cubicBezTo>
                      <a:pt x="6654" y="25705"/>
                      <a:pt x="6003" y="25204"/>
                      <a:pt x="5514" y="24587"/>
                    </a:cubicBezTo>
                    <a:lnTo>
                      <a:pt x="5377" y="24413"/>
                    </a:lnTo>
                    <a:lnTo>
                      <a:pt x="5163" y="24474"/>
                    </a:lnTo>
                    <a:cubicBezTo>
                      <a:pt x="4659" y="24615"/>
                      <a:pt x="4173" y="24822"/>
                      <a:pt x="3727" y="25097"/>
                    </a:cubicBezTo>
                    <a:cubicBezTo>
                      <a:pt x="3266" y="25388"/>
                      <a:pt x="2899" y="25739"/>
                      <a:pt x="2640" y="26145"/>
                    </a:cubicBezTo>
                    <a:cubicBezTo>
                      <a:pt x="1922" y="27266"/>
                      <a:pt x="1983" y="28824"/>
                      <a:pt x="2826" y="30770"/>
                    </a:cubicBezTo>
                    <a:cubicBezTo>
                      <a:pt x="2896" y="30935"/>
                      <a:pt x="2777" y="31121"/>
                      <a:pt x="2597" y="31121"/>
                    </a:cubicBezTo>
                    <a:lnTo>
                      <a:pt x="896" y="31121"/>
                    </a:lnTo>
                    <a:cubicBezTo>
                      <a:pt x="892" y="31121"/>
                      <a:pt x="888" y="31121"/>
                      <a:pt x="885" y="31121"/>
                    </a:cubicBezTo>
                    <a:cubicBezTo>
                      <a:pt x="746" y="31121"/>
                      <a:pt x="636" y="31008"/>
                      <a:pt x="636" y="30871"/>
                    </a:cubicBezTo>
                    <a:cubicBezTo>
                      <a:pt x="636" y="30731"/>
                      <a:pt x="746" y="30620"/>
                      <a:pt x="885" y="30620"/>
                    </a:cubicBezTo>
                    <a:cubicBezTo>
                      <a:pt x="888" y="30620"/>
                      <a:pt x="892" y="30620"/>
                      <a:pt x="896" y="30620"/>
                    </a:cubicBezTo>
                    <a:lnTo>
                      <a:pt x="2212" y="30620"/>
                    </a:lnTo>
                    <a:lnTo>
                      <a:pt x="2059" y="30180"/>
                    </a:lnTo>
                    <a:cubicBezTo>
                      <a:pt x="1455" y="28427"/>
                      <a:pt x="1513" y="26976"/>
                      <a:pt x="2224" y="25870"/>
                    </a:cubicBezTo>
                    <a:cubicBezTo>
                      <a:pt x="2741" y="25070"/>
                      <a:pt x="3584" y="24468"/>
                      <a:pt x="4732" y="24083"/>
                    </a:cubicBezTo>
                    <a:lnTo>
                      <a:pt x="5084" y="23967"/>
                    </a:lnTo>
                    <a:lnTo>
                      <a:pt x="4928" y="23631"/>
                    </a:lnTo>
                    <a:cubicBezTo>
                      <a:pt x="4109" y="21853"/>
                      <a:pt x="4482" y="19883"/>
                      <a:pt x="5276" y="18854"/>
                    </a:cubicBezTo>
                    <a:lnTo>
                      <a:pt x="5899" y="18044"/>
                    </a:lnTo>
                    <a:lnTo>
                      <a:pt x="5899" y="18044"/>
                    </a:lnTo>
                    <a:lnTo>
                      <a:pt x="4919" y="18334"/>
                    </a:lnTo>
                    <a:cubicBezTo>
                      <a:pt x="3814" y="18663"/>
                      <a:pt x="3092" y="18764"/>
                      <a:pt x="2623" y="18764"/>
                    </a:cubicBezTo>
                    <a:cubicBezTo>
                      <a:pt x="2062" y="18764"/>
                      <a:pt x="1862" y="18620"/>
                      <a:pt x="1797" y="18548"/>
                    </a:cubicBezTo>
                    <a:cubicBezTo>
                      <a:pt x="1421" y="18127"/>
                      <a:pt x="1858" y="16944"/>
                      <a:pt x="2939" y="15460"/>
                    </a:cubicBezTo>
                    <a:lnTo>
                      <a:pt x="3086" y="15255"/>
                    </a:lnTo>
                    <a:lnTo>
                      <a:pt x="2930" y="15060"/>
                    </a:lnTo>
                    <a:cubicBezTo>
                      <a:pt x="2518" y="14534"/>
                      <a:pt x="2209" y="13936"/>
                      <a:pt x="2020" y="13297"/>
                    </a:cubicBezTo>
                    <a:cubicBezTo>
                      <a:pt x="862" y="9448"/>
                      <a:pt x="2618" y="7166"/>
                      <a:pt x="4295" y="5929"/>
                    </a:cubicBezTo>
                    <a:lnTo>
                      <a:pt x="4803" y="5557"/>
                    </a:lnTo>
                    <a:lnTo>
                      <a:pt x="4204" y="5352"/>
                    </a:lnTo>
                    <a:cubicBezTo>
                      <a:pt x="3712" y="5184"/>
                      <a:pt x="3251" y="5056"/>
                      <a:pt x="2903" y="4964"/>
                    </a:cubicBezTo>
                    <a:cubicBezTo>
                      <a:pt x="3623" y="4483"/>
                      <a:pt x="4531" y="4387"/>
                      <a:pt x="5141" y="4387"/>
                    </a:cubicBezTo>
                    <a:cubicBezTo>
                      <a:pt x="5543" y="4387"/>
                      <a:pt x="5816" y="4428"/>
                      <a:pt x="5823" y="4429"/>
                    </a:cubicBezTo>
                    <a:lnTo>
                      <a:pt x="6480" y="4536"/>
                    </a:lnTo>
                    <a:lnTo>
                      <a:pt x="6480" y="4536"/>
                    </a:lnTo>
                    <a:lnTo>
                      <a:pt x="5914" y="3467"/>
                    </a:lnTo>
                    <a:lnTo>
                      <a:pt x="5914" y="3467"/>
                    </a:lnTo>
                    <a:cubicBezTo>
                      <a:pt x="6278" y="3602"/>
                      <a:pt x="6657" y="3843"/>
                      <a:pt x="7039" y="4185"/>
                    </a:cubicBezTo>
                    <a:lnTo>
                      <a:pt x="7280" y="4399"/>
                    </a:lnTo>
                    <a:lnTo>
                      <a:pt x="7500" y="4164"/>
                    </a:lnTo>
                    <a:cubicBezTo>
                      <a:pt x="8441" y="3156"/>
                      <a:pt x="9983" y="1830"/>
                      <a:pt x="12134" y="999"/>
                    </a:cubicBezTo>
                    <a:close/>
                    <a:moveTo>
                      <a:pt x="13010" y="0"/>
                    </a:moveTo>
                    <a:lnTo>
                      <a:pt x="12488" y="171"/>
                    </a:lnTo>
                    <a:cubicBezTo>
                      <a:pt x="10078" y="962"/>
                      <a:pt x="8331" y="2368"/>
                      <a:pt x="7237" y="3482"/>
                    </a:cubicBezTo>
                    <a:cubicBezTo>
                      <a:pt x="6586" y="2966"/>
                      <a:pt x="5942" y="2694"/>
                      <a:pt x="5310" y="2673"/>
                    </a:cubicBezTo>
                    <a:lnTo>
                      <a:pt x="4738" y="2652"/>
                    </a:lnTo>
                    <a:lnTo>
                      <a:pt x="4738" y="2652"/>
                    </a:lnTo>
                    <a:lnTo>
                      <a:pt x="5304" y="3721"/>
                    </a:lnTo>
                    <a:cubicBezTo>
                      <a:pt x="5252" y="3719"/>
                      <a:pt x="5198" y="3719"/>
                      <a:pt x="5142" y="3719"/>
                    </a:cubicBezTo>
                    <a:cubicBezTo>
                      <a:pt x="4273" y="3719"/>
                      <a:pt x="2877" y="3896"/>
                      <a:pt x="1956" y="4909"/>
                    </a:cubicBezTo>
                    <a:lnTo>
                      <a:pt x="1568" y="5337"/>
                    </a:lnTo>
                    <a:lnTo>
                      <a:pt x="2133" y="5456"/>
                    </a:lnTo>
                    <a:cubicBezTo>
                      <a:pt x="2139" y="5459"/>
                      <a:pt x="2692" y="5578"/>
                      <a:pt x="3410" y="5792"/>
                    </a:cubicBezTo>
                    <a:cubicBezTo>
                      <a:pt x="1733" y="7224"/>
                      <a:pt x="230" y="9650"/>
                      <a:pt x="1384" y="13490"/>
                    </a:cubicBezTo>
                    <a:cubicBezTo>
                      <a:pt x="1574" y="14128"/>
                      <a:pt x="1870" y="14730"/>
                      <a:pt x="2258" y="15270"/>
                    </a:cubicBezTo>
                    <a:cubicBezTo>
                      <a:pt x="1369" y="16541"/>
                      <a:pt x="544" y="18145"/>
                      <a:pt x="1305" y="18991"/>
                    </a:cubicBezTo>
                    <a:cubicBezTo>
                      <a:pt x="1566" y="19282"/>
                      <a:pt x="2002" y="19427"/>
                      <a:pt x="2621" y="19427"/>
                    </a:cubicBezTo>
                    <a:cubicBezTo>
                      <a:pt x="3081" y="19427"/>
                      <a:pt x="3642" y="19347"/>
                      <a:pt x="4308" y="19187"/>
                    </a:cubicBezTo>
                    <a:lnTo>
                      <a:pt x="4308" y="19187"/>
                    </a:lnTo>
                    <a:cubicBezTo>
                      <a:pt x="3761" y="20356"/>
                      <a:pt x="3587" y="22015"/>
                      <a:pt x="4189" y="23576"/>
                    </a:cubicBezTo>
                    <a:cubicBezTo>
                      <a:pt x="3061" y="24013"/>
                      <a:pt x="2215" y="24664"/>
                      <a:pt x="1668" y="25513"/>
                    </a:cubicBezTo>
                    <a:cubicBezTo>
                      <a:pt x="902" y="26701"/>
                      <a:pt x="776" y="28195"/>
                      <a:pt x="1293" y="29960"/>
                    </a:cubicBezTo>
                    <a:lnTo>
                      <a:pt x="896" y="29960"/>
                    </a:lnTo>
                    <a:cubicBezTo>
                      <a:pt x="398" y="29970"/>
                      <a:pt x="1" y="30376"/>
                      <a:pt x="1" y="30871"/>
                    </a:cubicBezTo>
                    <a:cubicBezTo>
                      <a:pt x="1" y="31369"/>
                      <a:pt x="398" y="31775"/>
                      <a:pt x="896" y="31784"/>
                    </a:cubicBezTo>
                    <a:lnTo>
                      <a:pt x="2597" y="31784"/>
                    </a:lnTo>
                    <a:cubicBezTo>
                      <a:pt x="3254" y="31784"/>
                      <a:pt x="3697" y="31112"/>
                      <a:pt x="3434" y="30510"/>
                    </a:cubicBezTo>
                    <a:cubicBezTo>
                      <a:pt x="2686" y="28775"/>
                      <a:pt x="2606" y="27428"/>
                      <a:pt x="3199" y="26502"/>
                    </a:cubicBezTo>
                    <a:cubicBezTo>
                      <a:pt x="3407" y="26182"/>
                      <a:pt x="3703" y="25898"/>
                      <a:pt x="4082" y="25656"/>
                    </a:cubicBezTo>
                    <a:cubicBezTo>
                      <a:pt x="4415" y="25455"/>
                      <a:pt x="4772" y="25290"/>
                      <a:pt x="5142" y="25174"/>
                    </a:cubicBezTo>
                    <a:cubicBezTo>
                      <a:pt x="5676" y="25794"/>
                      <a:pt x="6354" y="26298"/>
                      <a:pt x="7161" y="26677"/>
                    </a:cubicBezTo>
                    <a:cubicBezTo>
                      <a:pt x="7696" y="26926"/>
                      <a:pt x="8552" y="27226"/>
                      <a:pt x="9587" y="27226"/>
                    </a:cubicBezTo>
                    <a:cubicBezTo>
                      <a:pt x="10300" y="27226"/>
                      <a:pt x="11097" y="27084"/>
                      <a:pt x="11932" y="26686"/>
                    </a:cubicBezTo>
                    <a:cubicBezTo>
                      <a:pt x="12103" y="26625"/>
                      <a:pt x="13246" y="26185"/>
                      <a:pt x="14183" y="25171"/>
                    </a:cubicBezTo>
                    <a:lnTo>
                      <a:pt x="14303" y="25207"/>
                    </a:lnTo>
                    <a:lnTo>
                      <a:pt x="14339" y="25223"/>
                    </a:lnTo>
                    <a:lnTo>
                      <a:pt x="14425" y="25253"/>
                    </a:lnTo>
                    <a:lnTo>
                      <a:pt x="14480" y="25274"/>
                    </a:lnTo>
                    <a:lnTo>
                      <a:pt x="14562" y="25305"/>
                    </a:lnTo>
                    <a:lnTo>
                      <a:pt x="14614" y="25326"/>
                    </a:lnTo>
                    <a:cubicBezTo>
                      <a:pt x="14663" y="25348"/>
                      <a:pt x="14715" y="25372"/>
                      <a:pt x="14764" y="25394"/>
                    </a:cubicBezTo>
                    <a:lnTo>
                      <a:pt x="14819" y="25418"/>
                    </a:lnTo>
                    <a:cubicBezTo>
                      <a:pt x="14843" y="25430"/>
                      <a:pt x="14865" y="25442"/>
                      <a:pt x="14895" y="25458"/>
                    </a:cubicBezTo>
                    <a:lnTo>
                      <a:pt x="14956" y="25488"/>
                    </a:lnTo>
                    <a:cubicBezTo>
                      <a:pt x="14981" y="25501"/>
                      <a:pt x="15005" y="25513"/>
                      <a:pt x="15030" y="25525"/>
                    </a:cubicBezTo>
                    <a:lnTo>
                      <a:pt x="15106" y="25568"/>
                    </a:lnTo>
                    <a:cubicBezTo>
                      <a:pt x="15124" y="25580"/>
                      <a:pt x="15143" y="25589"/>
                      <a:pt x="15161" y="25601"/>
                    </a:cubicBezTo>
                    <a:cubicBezTo>
                      <a:pt x="15579" y="25849"/>
                      <a:pt x="15906" y="26151"/>
                      <a:pt x="16129" y="26499"/>
                    </a:cubicBezTo>
                    <a:cubicBezTo>
                      <a:pt x="16725" y="27422"/>
                      <a:pt x="16646" y="28772"/>
                      <a:pt x="15897" y="30507"/>
                    </a:cubicBezTo>
                    <a:cubicBezTo>
                      <a:pt x="15634" y="31109"/>
                      <a:pt x="16077" y="31781"/>
                      <a:pt x="16734" y="31781"/>
                    </a:cubicBezTo>
                    <a:lnTo>
                      <a:pt x="18436" y="31781"/>
                    </a:lnTo>
                    <a:cubicBezTo>
                      <a:pt x="18934" y="31772"/>
                      <a:pt x="19331" y="31365"/>
                      <a:pt x="19331" y="30871"/>
                    </a:cubicBezTo>
                    <a:cubicBezTo>
                      <a:pt x="19331" y="30373"/>
                      <a:pt x="18934" y="29966"/>
                      <a:pt x="18436" y="29957"/>
                    </a:cubicBezTo>
                    <a:lnTo>
                      <a:pt x="18038" y="29957"/>
                    </a:lnTo>
                    <a:cubicBezTo>
                      <a:pt x="18555" y="28195"/>
                      <a:pt x="18429" y="26701"/>
                      <a:pt x="17663" y="25510"/>
                    </a:cubicBezTo>
                    <a:cubicBezTo>
                      <a:pt x="17296" y="24938"/>
                      <a:pt x="16783" y="24450"/>
                      <a:pt x="16135" y="24059"/>
                    </a:cubicBezTo>
                    <a:cubicBezTo>
                      <a:pt x="16099" y="24037"/>
                      <a:pt x="16059" y="24013"/>
                      <a:pt x="16019" y="23988"/>
                    </a:cubicBezTo>
                    <a:cubicBezTo>
                      <a:pt x="15989" y="23973"/>
                      <a:pt x="15961" y="23958"/>
                      <a:pt x="15934" y="23943"/>
                    </a:cubicBezTo>
                    <a:cubicBezTo>
                      <a:pt x="15897" y="23924"/>
                      <a:pt x="15864" y="23903"/>
                      <a:pt x="15827" y="23885"/>
                    </a:cubicBezTo>
                    <a:lnTo>
                      <a:pt x="15744" y="23842"/>
                    </a:lnTo>
                    <a:cubicBezTo>
                      <a:pt x="15696" y="23817"/>
                      <a:pt x="15644" y="23793"/>
                      <a:pt x="15595" y="23769"/>
                    </a:cubicBezTo>
                    <a:lnTo>
                      <a:pt x="15494" y="23723"/>
                    </a:lnTo>
                    <a:cubicBezTo>
                      <a:pt x="15457" y="23704"/>
                      <a:pt x="15421" y="23689"/>
                      <a:pt x="15381" y="23674"/>
                    </a:cubicBezTo>
                    <a:lnTo>
                      <a:pt x="15292" y="23634"/>
                    </a:lnTo>
                    <a:lnTo>
                      <a:pt x="15188" y="23594"/>
                    </a:lnTo>
                    <a:lnTo>
                      <a:pt x="15161" y="23582"/>
                    </a:lnTo>
                    <a:cubicBezTo>
                      <a:pt x="15534" y="22565"/>
                      <a:pt x="15534" y="21419"/>
                      <a:pt x="15158" y="20170"/>
                    </a:cubicBezTo>
                    <a:cubicBezTo>
                      <a:pt x="15051" y="19819"/>
                      <a:pt x="14901" y="19483"/>
                      <a:pt x="14709" y="19168"/>
                    </a:cubicBezTo>
                    <a:lnTo>
                      <a:pt x="14709" y="19168"/>
                    </a:lnTo>
                    <a:cubicBezTo>
                      <a:pt x="15044" y="19201"/>
                      <a:pt x="15349" y="19217"/>
                      <a:pt x="15624" y="19217"/>
                    </a:cubicBezTo>
                    <a:cubicBezTo>
                      <a:pt x="16821" y="19217"/>
                      <a:pt x="17458" y="18909"/>
                      <a:pt x="17565" y="18288"/>
                    </a:cubicBezTo>
                    <a:cubicBezTo>
                      <a:pt x="17678" y="17607"/>
                      <a:pt x="17244" y="16761"/>
                      <a:pt x="16273" y="15774"/>
                    </a:cubicBezTo>
                    <a:cubicBezTo>
                      <a:pt x="17886" y="13514"/>
                      <a:pt x="18054" y="9464"/>
                      <a:pt x="15775" y="6617"/>
                    </a:cubicBezTo>
                    <a:cubicBezTo>
                      <a:pt x="16505" y="5664"/>
                      <a:pt x="16655" y="4640"/>
                      <a:pt x="16661" y="4594"/>
                    </a:cubicBezTo>
                    <a:lnTo>
                      <a:pt x="16707" y="4280"/>
                    </a:lnTo>
                    <a:lnTo>
                      <a:pt x="16392" y="4225"/>
                    </a:lnTo>
                    <a:cubicBezTo>
                      <a:pt x="16273" y="4203"/>
                      <a:pt x="16145" y="4194"/>
                      <a:pt x="16013" y="4194"/>
                    </a:cubicBezTo>
                    <a:cubicBezTo>
                      <a:pt x="15886" y="4194"/>
                      <a:pt x="15755" y="4202"/>
                      <a:pt x="15625" y="4216"/>
                    </a:cubicBezTo>
                    <a:cubicBezTo>
                      <a:pt x="16523" y="3113"/>
                      <a:pt x="16951" y="1625"/>
                      <a:pt x="16975" y="1543"/>
                    </a:cubicBezTo>
                    <a:lnTo>
                      <a:pt x="17088" y="1146"/>
                    </a:lnTo>
                    <a:lnTo>
                      <a:pt x="16676" y="1124"/>
                    </a:lnTo>
                    <a:cubicBezTo>
                      <a:pt x="16489" y="1114"/>
                      <a:pt x="16308" y="1109"/>
                      <a:pt x="16131" y="1109"/>
                    </a:cubicBezTo>
                    <a:cubicBezTo>
                      <a:pt x="14551" y="1109"/>
                      <a:pt x="13361" y="1494"/>
                      <a:pt x="12537" y="1909"/>
                    </a:cubicBezTo>
                    <a:cubicBezTo>
                      <a:pt x="12705" y="1466"/>
                      <a:pt x="12833" y="1008"/>
                      <a:pt x="12919" y="541"/>
                    </a:cubicBezTo>
                    <a:lnTo>
                      <a:pt x="130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6" name="Google Shape;11916;p69"/>
              <p:cNvSpPr/>
              <p:nvPr/>
            </p:nvSpPr>
            <p:spPr>
              <a:xfrm>
                <a:off x="411625" y="3687275"/>
                <a:ext cx="179700" cy="202575"/>
              </a:xfrm>
              <a:custGeom>
                <a:avLst/>
                <a:gdLst/>
                <a:ahLst/>
                <a:cxnLst/>
                <a:rect l="l" t="t" r="r" b="b"/>
                <a:pathLst>
                  <a:path w="7188" h="8103" extrusionOk="0">
                    <a:moveTo>
                      <a:pt x="6606" y="1"/>
                    </a:moveTo>
                    <a:cubicBezTo>
                      <a:pt x="6600" y="1"/>
                      <a:pt x="6595" y="1"/>
                      <a:pt x="6589" y="1"/>
                    </a:cubicBezTo>
                    <a:cubicBezTo>
                      <a:pt x="6449" y="4"/>
                      <a:pt x="3079" y="90"/>
                      <a:pt x="1631" y="2341"/>
                    </a:cubicBezTo>
                    <a:cubicBezTo>
                      <a:pt x="859" y="3541"/>
                      <a:pt x="791" y="5084"/>
                      <a:pt x="1433" y="6938"/>
                    </a:cubicBezTo>
                    <a:lnTo>
                      <a:pt x="581" y="6938"/>
                    </a:lnTo>
                    <a:cubicBezTo>
                      <a:pt x="260" y="6938"/>
                      <a:pt x="0" y="7198"/>
                      <a:pt x="0" y="7522"/>
                    </a:cubicBezTo>
                    <a:cubicBezTo>
                      <a:pt x="0" y="7842"/>
                      <a:pt x="260" y="8102"/>
                      <a:pt x="581" y="8102"/>
                    </a:cubicBezTo>
                    <a:lnTo>
                      <a:pt x="2279" y="8102"/>
                    </a:lnTo>
                    <a:cubicBezTo>
                      <a:pt x="2698" y="8102"/>
                      <a:pt x="2982" y="7674"/>
                      <a:pt x="2814" y="7289"/>
                    </a:cubicBezTo>
                    <a:cubicBezTo>
                      <a:pt x="2019" y="5448"/>
                      <a:pt x="1949" y="3997"/>
                      <a:pt x="2606" y="2973"/>
                    </a:cubicBezTo>
                    <a:cubicBezTo>
                      <a:pt x="3712" y="1247"/>
                      <a:pt x="6577" y="1165"/>
                      <a:pt x="6614" y="1165"/>
                    </a:cubicBezTo>
                    <a:cubicBezTo>
                      <a:pt x="6931" y="1156"/>
                      <a:pt x="7188" y="893"/>
                      <a:pt x="7182" y="572"/>
                    </a:cubicBezTo>
                    <a:cubicBezTo>
                      <a:pt x="7182" y="254"/>
                      <a:pt x="6922" y="1"/>
                      <a:pt x="6606" y="1"/>
                    </a:cubicBez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7" name="Google Shape;11917;p69"/>
              <p:cNvSpPr/>
              <p:nvPr/>
            </p:nvSpPr>
            <p:spPr>
              <a:xfrm>
                <a:off x="501275" y="3723325"/>
                <a:ext cx="33850" cy="14625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585" extrusionOk="0">
                    <a:moveTo>
                      <a:pt x="1354" y="1"/>
                    </a:moveTo>
                    <a:cubicBezTo>
                      <a:pt x="908" y="126"/>
                      <a:pt x="431" y="312"/>
                      <a:pt x="0" y="584"/>
                    </a:cubicBezTo>
                    <a:lnTo>
                      <a:pt x="0" y="584"/>
                    </a:lnTo>
                    <a:cubicBezTo>
                      <a:pt x="431" y="312"/>
                      <a:pt x="908" y="126"/>
                      <a:pt x="1354" y="1"/>
                    </a:cubicBezTo>
                    <a:lnTo>
                      <a:pt x="1354" y="1"/>
                    </a:lnTo>
                  </a:path>
                </a:pathLst>
              </a:custGeom>
              <a:solidFill>
                <a:srgbClr val="9D87A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8" name="Google Shape;11918;p69"/>
              <p:cNvSpPr/>
              <p:nvPr/>
            </p:nvSpPr>
            <p:spPr>
              <a:xfrm>
                <a:off x="484400" y="3697750"/>
                <a:ext cx="50725" cy="40200"/>
              </a:xfrm>
              <a:custGeom>
                <a:avLst/>
                <a:gdLst/>
                <a:ahLst/>
                <a:cxnLst/>
                <a:rect l="l" t="t" r="r" b="b"/>
                <a:pathLst>
                  <a:path w="2029" h="1608" extrusionOk="0">
                    <a:moveTo>
                      <a:pt x="1399" y="1"/>
                    </a:moveTo>
                    <a:cubicBezTo>
                      <a:pt x="908" y="162"/>
                      <a:pt x="437" y="385"/>
                      <a:pt x="0" y="663"/>
                    </a:cubicBezTo>
                    <a:cubicBezTo>
                      <a:pt x="193" y="999"/>
                      <a:pt x="422" y="1317"/>
                      <a:pt x="678" y="1607"/>
                    </a:cubicBezTo>
                    <a:cubicBezTo>
                      <a:pt x="1109" y="1335"/>
                      <a:pt x="1586" y="1149"/>
                      <a:pt x="2029" y="1024"/>
                    </a:cubicBezTo>
                    <a:cubicBezTo>
                      <a:pt x="1781" y="709"/>
                      <a:pt x="1570" y="364"/>
                      <a:pt x="1402" y="1"/>
                    </a:cubicBezTo>
                    <a:close/>
                  </a:path>
                </a:pathLst>
              </a:custGeom>
              <a:solidFill>
                <a:srgbClr val="5324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9" name="Google Shape;11919;p69"/>
              <p:cNvSpPr/>
              <p:nvPr/>
            </p:nvSpPr>
            <p:spPr>
              <a:xfrm>
                <a:off x="699375" y="3687275"/>
                <a:ext cx="179775" cy="202575"/>
              </a:xfrm>
              <a:custGeom>
                <a:avLst/>
                <a:gdLst/>
                <a:ahLst/>
                <a:cxnLst/>
                <a:rect l="l" t="t" r="r" b="b"/>
                <a:pathLst>
                  <a:path w="7191" h="8103" extrusionOk="0">
                    <a:moveTo>
                      <a:pt x="588" y="1"/>
                    </a:moveTo>
                    <a:cubicBezTo>
                      <a:pt x="272" y="1"/>
                      <a:pt x="12" y="255"/>
                      <a:pt x="6" y="572"/>
                    </a:cubicBezTo>
                    <a:cubicBezTo>
                      <a:pt x="0" y="893"/>
                      <a:pt x="257" y="1159"/>
                      <a:pt x="578" y="1165"/>
                    </a:cubicBezTo>
                    <a:cubicBezTo>
                      <a:pt x="608" y="1165"/>
                      <a:pt x="3467" y="1235"/>
                      <a:pt x="4579" y="2970"/>
                    </a:cubicBezTo>
                    <a:cubicBezTo>
                      <a:pt x="5239" y="3993"/>
                      <a:pt x="5172" y="5448"/>
                      <a:pt x="4375" y="7289"/>
                    </a:cubicBezTo>
                    <a:cubicBezTo>
                      <a:pt x="4207" y="7674"/>
                      <a:pt x="4491" y="8102"/>
                      <a:pt x="4909" y="8102"/>
                    </a:cubicBezTo>
                    <a:lnTo>
                      <a:pt x="6611" y="8102"/>
                    </a:lnTo>
                    <a:cubicBezTo>
                      <a:pt x="6931" y="8099"/>
                      <a:pt x="7191" y="7839"/>
                      <a:pt x="7191" y="7519"/>
                    </a:cubicBezTo>
                    <a:cubicBezTo>
                      <a:pt x="7191" y="7198"/>
                      <a:pt x="6931" y="6938"/>
                      <a:pt x="6611" y="6938"/>
                    </a:cubicBezTo>
                    <a:lnTo>
                      <a:pt x="5758" y="6938"/>
                    </a:lnTo>
                    <a:cubicBezTo>
                      <a:pt x="6400" y="5084"/>
                      <a:pt x="6333" y="3538"/>
                      <a:pt x="5560" y="2341"/>
                    </a:cubicBezTo>
                    <a:cubicBezTo>
                      <a:pt x="4112" y="90"/>
                      <a:pt x="743" y="4"/>
                      <a:pt x="599" y="1"/>
                    </a:cubicBezTo>
                    <a:cubicBezTo>
                      <a:pt x="595" y="1"/>
                      <a:pt x="591" y="1"/>
                      <a:pt x="588" y="1"/>
                    </a:cubicBez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0" name="Google Shape;11920;p69"/>
              <p:cNvSpPr/>
              <p:nvPr/>
            </p:nvSpPr>
            <p:spPr>
              <a:xfrm>
                <a:off x="755650" y="3723250"/>
                <a:ext cx="34550" cy="1515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606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456" y="132"/>
                      <a:pt x="944" y="322"/>
                      <a:pt x="1381" y="606"/>
                    </a:cubicBezTo>
                    <a:lnTo>
                      <a:pt x="1381" y="606"/>
                    </a:lnTo>
                    <a:cubicBezTo>
                      <a:pt x="944" y="322"/>
                      <a:pt x="456" y="132"/>
                      <a:pt x="1" y="1"/>
                    </a:cubicBezTo>
                  </a:path>
                </a:pathLst>
              </a:custGeom>
              <a:solidFill>
                <a:srgbClr val="9D87A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1" name="Google Shape;11921;p69"/>
              <p:cNvSpPr/>
              <p:nvPr/>
            </p:nvSpPr>
            <p:spPr>
              <a:xfrm>
                <a:off x="755650" y="3697975"/>
                <a:ext cx="48825" cy="40425"/>
              </a:xfrm>
              <a:custGeom>
                <a:avLst/>
                <a:gdLst/>
                <a:ahLst/>
                <a:cxnLst/>
                <a:rect l="l" t="t" r="r" b="b"/>
                <a:pathLst>
                  <a:path w="1953" h="1617" extrusionOk="0">
                    <a:moveTo>
                      <a:pt x="651" y="1"/>
                    </a:moveTo>
                    <a:cubicBezTo>
                      <a:pt x="480" y="364"/>
                      <a:pt x="263" y="706"/>
                      <a:pt x="1" y="1012"/>
                    </a:cubicBezTo>
                    <a:cubicBezTo>
                      <a:pt x="456" y="1143"/>
                      <a:pt x="944" y="1333"/>
                      <a:pt x="1381" y="1617"/>
                    </a:cubicBezTo>
                    <a:cubicBezTo>
                      <a:pt x="1583" y="1293"/>
                      <a:pt x="1769" y="951"/>
                      <a:pt x="1953" y="606"/>
                    </a:cubicBezTo>
                    <a:cubicBezTo>
                      <a:pt x="1543" y="355"/>
                      <a:pt x="1106" y="150"/>
                      <a:pt x="651" y="1"/>
                    </a:cubicBezTo>
                    <a:close/>
                  </a:path>
                </a:pathLst>
              </a:custGeom>
              <a:solidFill>
                <a:srgbClr val="5324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2" name="Google Shape;11922;p69"/>
              <p:cNvSpPr/>
              <p:nvPr/>
            </p:nvSpPr>
            <p:spPr>
              <a:xfrm>
                <a:off x="418100" y="3470250"/>
                <a:ext cx="157275" cy="113200"/>
              </a:xfrm>
              <a:custGeom>
                <a:avLst/>
                <a:gdLst/>
                <a:ahLst/>
                <a:cxnLst/>
                <a:rect l="l" t="t" r="r" b="b"/>
                <a:pathLst>
                  <a:path w="6291" h="4528" extrusionOk="0">
                    <a:moveTo>
                      <a:pt x="2417" y="1"/>
                    </a:moveTo>
                    <a:cubicBezTo>
                      <a:pt x="2005" y="489"/>
                      <a:pt x="1" y="2988"/>
                      <a:pt x="1015" y="4118"/>
                    </a:cubicBezTo>
                    <a:cubicBezTo>
                      <a:pt x="1262" y="4390"/>
                      <a:pt x="1666" y="4528"/>
                      <a:pt x="2237" y="4528"/>
                    </a:cubicBezTo>
                    <a:lnTo>
                      <a:pt x="2240" y="4528"/>
                    </a:lnTo>
                    <a:cubicBezTo>
                      <a:pt x="2741" y="4528"/>
                      <a:pt x="3373" y="4421"/>
                      <a:pt x="4143" y="4210"/>
                    </a:cubicBezTo>
                    <a:cubicBezTo>
                      <a:pt x="4870" y="4005"/>
                      <a:pt x="5588" y="3758"/>
                      <a:pt x="6290" y="3468"/>
                    </a:cubicBezTo>
                    <a:lnTo>
                      <a:pt x="5994" y="2765"/>
                    </a:lnTo>
                    <a:cubicBezTo>
                      <a:pt x="4642" y="3335"/>
                      <a:pt x="3072" y="3771"/>
                      <a:pt x="2198" y="3771"/>
                    </a:cubicBezTo>
                    <a:cubicBezTo>
                      <a:pt x="1901" y="3771"/>
                      <a:pt x="1684" y="3721"/>
                      <a:pt x="1583" y="3608"/>
                    </a:cubicBezTo>
                    <a:cubicBezTo>
                      <a:pt x="1180" y="3156"/>
                      <a:pt x="2148" y="1510"/>
                      <a:pt x="3001" y="492"/>
                    </a:cubicBezTo>
                    <a:lnTo>
                      <a:pt x="2417" y="1"/>
                    </a:ln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3" name="Google Shape;11923;p69"/>
              <p:cNvSpPr/>
              <p:nvPr/>
            </p:nvSpPr>
            <p:spPr>
              <a:xfrm>
                <a:off x="703875" y="3471175"/>
                <a:ext cx="134900" cy="107850"/>
              </a:xfrm>
              <a:custGeom>
                <a:avLst/>
                <a:gdLst/>
                <a:ahLst/>
                <a:cxnLst/>
                <a:rect l="l" t="t" r="r" b="b"/>
                <a:pathLst>
                  <a:path w="5396" h="4314" extrusionOk="0">
                    <a:moveTo>
                      <a:pt x="2624" y="0"/>
                    </a:moveTo>
                    <a:lnTo>
                      <a:pt x="2188" y="611"/>
                    </a:lnTo>
                    <a:cubicBezTo>
                      <a:pt x="3187" y="1326"/>
                      <a:pt x="4537" y="2637"/>
                      <a:pt x="4424" y="3321"/>
                    </a:cubicBezTo>
                    <a:cubicBezTo>
                      <a:pt x="4421" y="3336"/>
                      <a:pt x="4415" y="3364"/>
                      <a:pt x="4350" y="3406"/>
                    </a:cubicBezTo>
                    <a:cubicBezTo>
                      <a:pt x="4177" y="3519"/>
                      <a:pt x="3851" y="3566"/>
                      <a:pt x="3443" y="3566"/>
                    </a:cubicBezTo>
                    <a:cubicBezTo>
                      <a:pt x="2512" y="3566"/>
                      <a:pt x="1152" y="3324"/>
                      <a:pt x="190" y="3073"/>
                    </a:cubicBezTo>
                    <a:lnTo>
                      <a:pt x="0" y="3800"/>
                    </a:lnTo>
                    <a:cubicBezTo>
                      <a:pt x="428" y="3910"/>
                      <a:pt x="2072" y="4314"/>
                      <a:pt x="3379" y="4314"/>
                    </a:cubicBezTo>
                    <a:cubicBezTo>
                      <a:pt x="3941" y="4314"/>
                      <a:pt x="4442" y="4240"/>
                      <a:pt x="4760" y="4036"/>
                    </a:cubicBezTo>
                    <a:cubicBezTo>
                      <a:pt x="4974" y="3904"/>
                      <a:pt x="5120" y="3690"/>
                      <a:pt x="5163" y="3443"/>
                    </a:cubicBezTo>
                    <a:cubicBezTo>
                      <a:pt x="5395" y="2056"/>
                      <a:pt x="3089" y="333"/>
                      <a:pt x="2624" y="0"/>
                    </a:cubicBez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4" name="Google Shape;11924;p69"/>
              <p:cNvSpPr/>
              <p:nvPr/>
            </p:nvSpPr>
            <p:spPr>
              <a:xfrm>
                <a:off x="484700" y="3530675"/>
                <a:ext cx="324750" cy="245150"/>
              </a:xfrm>
              <a:custGeom>
                <a:avLst/>
                <a:gdLst/>
                <a:ahLst/>
                <a:cxnLst/>
                <a:rect l="l" t="t" r="r" b="b"/>
                <a:pathLst>
                  <a:path w="12990" h="9806" extrusionOk="0">
                    <a:moveTo>
                      <a:pt x="6204" y="1"/>
                    </a:moveTo>
                    <a:cubicBezTo>
                      <a:pt x="4552" y="1"/>
                      <a:pt x="2966" y="458"/>
                      <a:pt x="2142" y="1170"/>
                    </a:cubicBezTo>
                    <a:cubicBezTo>
                      <a:pt x="431" y="2648"/>
                      <a:pt x="1" y="7383"/>
                      <a:pt x="4063" y="9289"/>
                    </a:cubicBezTo>
                    <a:cubicBezTo>
                      <a:pt x="4598" y="9540"/>
                      <a:pt x="5397" y="9806"/>
                      <a:pt x="6343" y="9806"/>
                    </a:cubicBezTo>
                    <a:cubicBezTo>
                      <a:pt x="7022" y="9806"/>
                      <a:pt x="7778" y="9668"/>
                      <a:pt x="8566" y="9289"/>
                    </a:cubicBezTo>
                    <a:cubicBezTo>
                      <a:pt x="8566" y="9289"/>
                      <a:pt x="12989" y="7780"/>
                      <a:pt x="11602" y="3180"/>
                    </a:cubicBezTo>
                    <a:cubicBezTo>
                      <a:pt x="10912" y="880"/>
                      <a:pt x="8495" y="1"/>
                      <a:pt x="6204" y="1"/>
                    </a:cubicBez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5" name="Google Shape;11925;p69"/>
              <p:cNvSpPr/>
              <p:nvPr/>
            </p:nvSpPr>
            <p:spPr>
              <a:xfrm>
                <a:off x="547025" y="3530725"/>
                <a:ext cx="210175" cy="71125"/>
              </a:xfrm>
              <a:custGeom>
                <a:avLst/>
                <a:gdLst/>
                <a:ahLst/>
                <a:cxnLst/>
                <a:rect l="l" t="t" r="r" b="b"/>
                <a:pathLst>
                  <a:path w="8407" h="2845" extrusionOk="0">
                    <a:moveTo>
                      <a:pt x="3709" y="1"/>
                    </a:moveTo>
                    <a:cubicBezTo>
                      <a:pt x="2267" y="1"/>
                      <a:pt x="877" y="349"/>
                      <a:pt x="0" y="911"/>
                    </a:cubicBezTo>
                    <a:cubicBezTo>
                      <a:pt x="1326" y="2194"/>
                      <a:pt x="3082" y="2845"/>
                      <a:pt x="4833" y="2845"/>
                    </a:cubicBezTo>
                    <a:cubicBezTo>
                      <a:pt x="4838" y="2845"/>
                      <a:pt x="4844" y="2845"/>
                      <a:pt x="4849" y="2845"/>
                    </a:cubicBezTo>
                    <a:cubicBezTo>
                      <a:pt x="6102" y="2845"/>
                      <a:pt x="7336" y="2500"/>
                      <a:pt x="8407" y="1846"/>
                    </a:cubicBezTo>
                    <a:cubicBezTo>
                      <a:pt x="7344" y="532"/>
                      <a:pt x="5486" y="1"/>
                      <a:pt x="3712" y="1"/>
                    </a:cubicBezTo>
                    <a:close/>
                  </a:path>
                </a:pathLst>
              </a:custGeom>
              <a:solidFill>
                <a:srgbClr val="5324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6" name="Google Shape;11926;p69"/>
              <p:cNvSpPr/>
              <p:nvPr/>
            </p:nvSpPr>
            <p:spPr>
              <a:xfrm>
                <a:off x="415525" y="3115600"/>
                <a:ext cx="441725" cy="437500"/>
              </a:xfrm>
              <a:custGeom>
                <a:avLst/>
                <a:gdLst/>
                <a:ahLst/>
                <a:cxnLst/>
                <a:rect l="l" t="t" r="r" b="b"/>
                <a:pathLst>
                  <a:path w="17669" h="17500" extrusionOk="0">
                    <a:moveTo>
                      <a:pt x="12121" y="1"/>
                    </a:moveTo>
                    <a:lnTo>
                      <a:pt x="12121" y="1"/>
                    </a:lnTo>
                    <a:cubicBezTo>
                      <a:pt x="9570" y="838"/>
                      <a:pt x="7783" y="2386"/>
                      <a:pt x="6788" y="3453"/>
                    </a:cubicBezTo>
                    <a:cubicBezTo>
                      <a:pt x="6241" y="2964"/>
                      <a:pt x="5560" y="2545"/>
                      <a:pt x="4826" y="2518"/>
                    </a:cubicBezTo>
                    <a:lnTo>
                      <a:pt x="4826" y="2518"/>
                    </a:lnTo>
                    <a:lnTo>
                      <a:pt x="5407" y="3614"/>
                    </a:lnTo>
                    <a:cubicBezTo>
                      <a:pt x="5407" y="3614"/>
                      <a:pt x="5109" y="3566"/>
                      <a:pt x="4667" y="3566"/>
                    </a:cubicBezTo>
                    <a:cubicBezTo>
                      <a:pt x="3858" y="3566"/>
                      <a:pt x="2565" y="3728"/>
                      <a:pt x="1729" y="4647"/>
                    </a:cubicBezTo>
                    <a:cubicBezTo>
                      <a:pt x="2370" y="4791"/>
                      <a:pt x="3006" y="4968"/>
                      <a:pt x="3629" y="5178"/>
                    </a:cubicBezTo>
                    <a:cubicBezTo>
                      <a:pt x="1949" y="6419"/>
                      <a:pt x="0" y="8817"/>
                      <a:pt x="1231" y="12907"/>
                    </a:cubicBezTo>
                    <a:cubicBezTo>
                      <a:pt x="2230" y="16229"/>
                      <a:pt x="5723" y="17500"/>
                      <a:pt x="9032" y="17500"/>
                    </a:cubicBezTo>
                    <a:cubicBezTo>
                      <a:pt x="11418" y="17500"/>
                      <a:pt x="13708" y="16839"/>
                      <a:pt x="14898" y="15812"/>
                    </a:cubicBezTo>
                    <a:cubicBezTo>
                      <a:pt x="16877" y="14104"/>
                      <a:pt x="17668" y="9363"/>
                      <a:pt x="14873" y="6135"/>
                    </a:cubicBezTo>
                    <a:cubicBezTo>
                      <a:pt x="15707" y="5191"/>
                      <a:pt x="15863" y="4067"/>
                      <a:pt x="15863" y="4067"/>
                    </a:cubicBezTo>
                    <a:cubicBezTo>
                      <a:pt x="15762" y="4048"/>
                      <a:pt x="15653" y="4041"/>
                      <a:pt x="15539" y="4041"/>
                    </a:cubicBezTo>
                    <a:cubicBezTo>
                      <a:pt x="14848" y="4041"/>
                      <a:pt x="13994" y="4326"/>
                      <a:pt x="13994" y="4326"/>
                    </a:cubicBezTo>
                    <a:lnTo>
                      <a:pt x="13994" y="4326"/>
                    </a:lnTo>
                    <a:cubicBezTo>
                      <a:pt x="15478" y="3486"/>
                      <a:pt x="16187" y="969"/>
                      <a:pt x="16187" y="969"/>
                    </a:cubicBezTo>
                    <a:cubicBezTo>
                      <a:pt x="16010" y="960"/>
                      <a:pt x="15838" y="955"/>
                      <a:pt x="15671" y="955"/>
                    </a:cubicBezTo>
                    <a:cubicBezTo>
                      <a:pt x="13111" y="955"/>
                      <a:pt x="11626" y="1997"/>
                      <a:pt x="11107" y="2448"/>
                    </a:cubicBezTo>
                    <a:cubicBezTo>
                      <a:pt x="11849" y="1629"/>
                      <a:pt x="12121" y="1"/>
                      <a:pt x="12121" y="1"/>
                    </a:cubicBezTo>
                    <a:close/>
                  </a:path>
                </a:pathLst>
              </a:custGeom>
              <a:solidFill>
                <a:srgbClr val="6C3A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7" name="Google Shape;11927;p69"/>
              <p:cNvSpPr/>
              <p:nvPr/>
            </p:nvSpPr>
            <p:spPr>
              <a:xfrm>
                <a:off x="473100" y="3310425"/>
                <a:ext cx="149850" cy="111400"/>
              </a:xfrm>
              <a:custGeom>
                <a:avLst/>
                <a:gdLst/>
                <a:ahLst/>
                <a:cxnLst/>
                <a:rect l="l" t="t" r="r" b="b"/>
                <a:pathLst>
                  <a:path w="5994" h="4456" extrusionOk="0">
                    <a:moveTo>
                      <a:pt x="3067" y="0"/>
                    </a:moveTo>
                    <a:cubicBezTo>
                      <a:pt x="2753" y="0"/>
                      <a:pt x="2405" y="64"/>
                      <a:pt x="2041" y="239"/>
                    </a:cubicBezTo>
                    <a:cubicBezTo>
                      <a:pt x="2041" y="239"/>
                      <a:pt x="0" y="935"/>
                      <a:pt x="639" y="3058"/>
                    </a:cubicBezTo>
                    <a:cubicBezTo>
                      <a:pt x="944" y="4072"/>
                      <a:pt x="2008" y="4455"/>
                      <a:pt x="3008" y="4455"/>
                    </a:cubicBezTo>
                    <a:cubicBezTo>
                      <a:pt x="3809" y="4455"/>
                      <a:pt x="4568" y="4209"/>
                      <a:pt x="4860" y="3843"/>
                    </a:cubicBezTo>
                    <a:cubicBezTo>
                      <a:pt x="5517" y="3021"/>
                      <a:pt x="5994" y="1118"/>
                      <a:pt x="4118" y="239"/>
                    </a:cubicBezTo>
                    <a:cubicBezTo>
                      <a:pt x="3871" y="123"/>
                      <a:pt x="3503" y="0"/>
                      <a:pt x="306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8" name="Google Shape;11928;p69"/>
              <p:cNvSpPr/>
              <p:nvPr/>
            </p:nvSpPr>
            <p:spPr>
              <a:xfrm>
                <a:off x="517300" y="3328200"/>
                <a:ext cx="93350" cy="69400"/>
              </a:xfrm>
              <a:custGeom>
                <a:avLst/>
                <a:gdLst/>
                <a:ahLst/>
                <a:cxnLst/>
                <a:rect l="l" t="t" r="r" b="b"/>
                <a:pathLst>
                  <a:path w="3734" h="2776" extrusionOk="0">
                    <a:moveTo>
                      <a:pt x="1919" y="1"/>
                    </a:moveTo>
                    <a:cubicBezTo>
                      <a:pt x="1698" y="1"/>
                      <a:pt x="1476" y="50"/>
                      <a:pt x="1272" y="148"/>
                    </a:cubicBezTo>
                    <a:cubicBezTo>
                      <a:pt x="1272" y="148"/>
                      <a:pt x="1" y="581"/>
                      <a:pt x="398" y="1904"/>
                    </a:cubicBezTo>
                    <a:cubicBezTo>
                      <a:pt x="590" y="2537"/>
                      <a:pt x="1254" y="2776"/>
                      <a:pt x="1878" y="2776"/>
                    </a:cubicBezTo>
                    <a:cubicBezTo>
                      <a:pt x="2377" y="2776"/>
                      <a:pt x="2849" y="2623"/>
                      <a:pt x="3031" y="2396"/>
                    </a:cubicBezTo>
                    <a:cubicBezTo>
                      <a:pt x="3440" y="1883"/>
                      <a:pt x="3734" y="697"/>
                      <a:pt x="2567" y="148"/>
                    </a:cubicBezTo>
                    <a:cubicBezTo>
                      <a:pt x="2362" y="50"/>
                      <a:pt x="2141" y="1"/>
                      <a:pt x="1919" y="1"/>
                    </a:cubicBez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9" name="Google Shape;11929;p69"/>
              <p:cNvSpPr/>
              <p:nvPr/>
            </p:nvSpPr>
            <p:spPr>
              <a:xfrm>
                <a:off x="562825" y="3327325"/>
                <a:ext cx="34775" cy="25825"/>
              </a:xfrm>
              <a:custGeom>
                <a:avLst/>
                <a:gdLst/>
                <a:ahLst/>
                <a:cxnLst/>
                <a:rect l="l" t="t" r="r" b="b"/>
                <a:pathLst>
                  <a:path w="1391" h="1033" extrusionOk="0">
                    <a:moveTo>
                      <a:pt x="715" y="0"/>
                    </a:moveTo>
                    <a:cubicBezTo>
                      <a:pt x="633" y="0"/>
                      <a:pt x="550" y="19"/>
                      <a:pt x="474" y="57"/>
                    </a:cubicBezTo>
                    <a:cubicBezTo>
                      <a:pt x="474" y="57"/>
                      <a:pt x="0" y="216"/>
                      <a:pt x="150" y="711"/>
                    </a:cubicBezTo>
                    <a:cubicBezTo>
                      <a:pt x="221" y="945"/>
                      <a:pt x="468" y="1033"/>
                      <a:pt x="699" y="1033"/>
                    </a:cubicBezTo>
                    <a:cubicBezTo>
                      <a:pt x="885" y="1033"/>
                      <a:pt x="1061" y="976"/>
                      <a:pt x="1128" y="891"/>
                    </a:cubicBezTo>
                    <a:cubicBezTo>
                      <a:pt x="1280" y="702"/>
                      <a:pt x="1390" y="259"/>
                      <a:pt x="957" y="57"/>
                    </a:cubicBezTo>
                    <a:cubicBezTo>
                      <a:pt x="880" y="19"/>
                      <a:pt x="798" y="0"/>
                      <a:pt x="7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0" name="Google Shape;11930;p69"/>
              <p:cNvSpPr/>
              <p:nvPr/>
            </p:nvSpPr>
            <p:spPr>
              <a:xfrm>
                <a:off x="669050" y="3310425"/>
                <a:ext cx="149850" cy="111400"/>
              </a:xfrm>
              <a:custGeom>
                <a:avLst/>
                <a:gdLst/>
                <a:ahLst/>
                <a:cxnLst/>
                <a:rect l="l" t="t" r="r" b="b"/>
                <a:pathLst>
                  <a:path w="5994" h="4456" extrusionOk="0">
                    <a:moveTo>
                      <a:pt x="2928" y="0"/>
                    </a:moveTo>
                    <a:cubicBezTo>
                      <a:pt x="2491" y="0"/>
                      <a:pt x="2123" y="123"/>
                      <a:pt x="1876" y="239"/>
                    </a:cubicBezTo>
                    <a:cubicBezTo>
                      <a:pt x="1" y="1118"/>
                      <a:pt x="477" y="3021"/>
                      <a:pt x="1131" y="3843"/>
                    </a:cubicBezTo>
                    <a:cubicBezTo>
                      <a:pt x="1423" y="4209"/>
                      <a:pt x="2183" y="4455"/>
                      <a:pt x="2985" y="4455"/>
                    </a:cubicBezTo>
                    <a:cubicBezTo>
                      <a:pt x="3985" y="4455"/>
                      <a:pt x="5050" y="4072"/>
                      <a:pt x="5355" y="3058"/>
                    </a:cubicBezTo>
                    <a:cubicBezTo>
                      <a:pt x="5994" y="935"/>
                      <a:pt x="3953" y="239"/>
                      <a:pt x="3953" y="239"/>
                    </a:cubicBezTo>
                    <a:cubicBezTo>
                      <a:pt x="3589" y="64"/>
                      <a:pt x="3241" y="0"/>
                      <a:pt x="29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1" name="Google Shape;11931;p69"/>
              <p:cNvSpPr/>
              <p:nvPr/>
            </p:nvSpPr>
            <p:spPr>
              <a:xfrm>
                <a:off x="681350" y="3328200"/>
                <a:ext cx="93350" cy="69400"/>
              </a:xfrm>
              <a:custGeom>
                <a:avLst/>
                <a:gdLst/>
                <a:ahLst/>
                <a:cxnLst/>
                <a:rect l="l" t="t" r="r" b="b"/>
                <a:pathLst>
                  <a:path w="3734" h="2776" extrusionOk="0">
                    <a:moveTo>
                      <a:pt x="1815" y="1"/>
                    </a:moveTo>
                    <a:cubicBezTo>
                      <a:pt x="1593" y="1"/>
                      <a:pt x="1372" y="50"/>
                      <a:pt x="1167" y="148"/>
                    </a:cubicBezTo>
                    <a:cubicBezTo>
                      <a:pt x="0" y="697"/>
                      <a:pt x="294" y="1883"/>
                      <a:pt x="703" y="2396"/>
                    </a:cubicBezTo>
                    <a:cubicBezTo>
                      <a:pt x="885" y="2623"/>
                      <a:pt x="1357" y="2776"/>
                      <a:pt x="1856" y="2776"/>
                    </a:cubicBezTo>
                    <a:cubicBezTo>
                      <a:pt x="2480" y="2776"/>
                      <a:pt x="3144" y="2537"/>
                      <a:pt x="3336" y="1904"/>
                    </a:cubicBezTo>
                    <a:cubicBezTo>
                      <a:pt x="3733" y="581"/>
                      <a:pt x="2462" y="148"/>
                      <a:pt x="2462" y="148"/>
                    </a:cubicBezTo>
                    <a:cubicBezTo>
                      <a:pt x="2258" y="50"/>
                      <a:pt x="2036" y="1"/>
                      <a:pt x="1815" y="1"/>
                    </a:cubicBez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2" name="Google Shape;11932;p69"/>
              <p:cNvSpPr/>
              <p:nvPr/>
            </p:nvSpPr>
            <p:spPr>
              <a:xfrm>
                <a:off x="694400" y="3327325"/>
                <a:ext cx="34700" cy="25825"/>
              </a:xfrm>
              <a:custGeom>
                <a:avLst/>
                <a:gdLst/>
                <a:ahLst/>
                <a:cxnLst/>
                <a:rect l="l" t="t" r="r" b="b"/>
                <a:pathLst>
                  <a:path w="1388" h="1033" extrusionOk="0">
                    <a:moveTo>
                      <a:pt x="676" y="0"/>
                    </a:moveTo>
                    <a:cubicBezTo>
                      <a:pt x="593" y="0"/>
                      <a:pt x="511" y="19"/>
                      <a:pt x="434" y="57"/>
                    </a:cubicBezTo>
                    <a:cubicBezTo>
                      <a:pt x="1" y="259"/>
                      <a:pt x="111" y="702"/>
                      <a:pt x="260" y="891"/>
                    </a:cubicBezTo>
                    <a:cubicBezTo>
                      <a:pt x="328" y="976"/>
                      <a:pt x="505" y="1033"/>
                      <a:pt x="692" y="1033"/>
                    </a:cubicBezTo>
                    <a:cubicBezTo>
                      <a:pt x="923" y="1033"/>
                      <a:pt x="1170" y="945"/>
                      <a:pt x="1241" y="711"/>
                    </a:cubicBezTo>
                    <a:cubicBezTo>
                      <a:pt x="1388" y="216"/>
                      <a:pt x="917" y="57"/>
                      <a:pt x="917" y="57"/>
                    </a:cubicBezTo>
                    <a:cubicBezTo>
                      <a:pt x="841" y="19"/>
                      <a:pt x="758" y="0"/>
                      <a:pt x="6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3" name="Google Shape;11933;p69"/>
              <p:cNvSpPr/>
              <p:nvPr/>
            </p:nvSpPr>
            <p:spPr>
              <a:xfrm>
                <a:off x="625525" y="3420800"/>
                <a:ext cx="536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145" h="3084" extrusionOk="0">
                    <a:moveTo>
                      <a:pt x="1196" y="0"/>
                    </a:moveTo>
                    <a:cubicBezTo>
                      <a:pt x="694" y="0"/>
                      <a:pt x="221" y="610"/>
                      <a:pt x="113" y="1414"/>
                    </a:cubicBezTo>
                    <a:cubicBezTo>
                      <a:pt x="0" y="2263"/>
                      <a:pt x="339" y="3008"/>
                      <a:pt x="871" y="3078"/>
                    </a:cubicBezTo>
                    <a:cubicBezTo>
                      <a:pt x="897" y="3082"/>
                      <a:pt x="923" y="3083"/>
                      <a:pt x="949" y="3083"/>
                    </a:cubicBezTo>
                    <a:cubicBezTo>
                      <a:pt x="1450" y="3083"/>
                      <a:pt x="1927" y="2475"/>
                      <a:pt x="2035" y="1667"/>
                    </a:cubicBezTo>
                    <a:cubicBezTo>
                      <a:pt x="2145" y="821"/>
                      <a:pt x="1806" y="76"/>
                      <a:pt x="1277" y="5"/>
                    </a:cubicBezTo>
                    <a:cubicBezTo>
                      <a:pt x="1250" y="2"/>
                      <a:pt x="1223" y="0"/>
                      <a:pt x="1196" y="0"/>
                    </a:cubicBezTo>
                    <a:close/>
                  </a:path>
                </a:pathLst>
              </a:custGeom>
              <a:solidFill>
                <a:srgbClr val="F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4" name="Google Shape;11934;p69"/>
              <p:cNvSpPr/>
              <p:nvPr/>
            </p:nvSpPr>
            <p:spPr>
              <a:xfrm>
                <a:off x="628800" y="3420775"/>
                <a:ext cx="50350" cy="75550"/>
              </a:xfrm>
              <a:custGeom>
                <a:avLst/>
                <a:gdLst/>
                <a:ahLst/>
                <a:cxnLst/>
                <a:rect l="l" t="t" r="r" b="b"/>
                <a:pathLst>
                  <a:path w="2014" h="3022" extrusionOk="0">
                    <a:moveTo>
                      <a:pt x="1065" y="1"/>
                    </a:moveTo>
                    <a:cubicBezTo>
                      <a:pt x="587" y="1"/>
                      <a:pt x="137" y="553"/>
                      <a:pt x="1" y="1302"/>
                    </a:cubicBezTo>
                    <a:cubicBezTo>
                      <a:pt x="774" y="1360"/>
                      <a:pt x="1100" y="2242"/>
                      <a:pt x="1091" y="3021"/>
                    </a:cubicBezTo>
                    <a:cubicBezTo>
                      <a:pt x="1482" y="2850"/>
                      <a:pt x="1815" y="2325"/>
                      <a:pt x="1901" y="1668"/>
                    </a:cubicBezTo>
                    <a:cubicBezTo>
                      <a:pt x="2014" y="822"/>
                      <a:pt x="1675" y="77"/>
                      <a:pt x="1146" y="6"/>
                    </a:cubicBezTo>
                    <a:cubicBezTo>
                      <a:pt x="1119" y="3"/>
                      <a:pt x="1092" y="1"/>
                      <a:pt x="1065" y="1"/>
                    </a:cubicBezTo>
                    <a:close/>
                  </a:path>
                </a:pathLst>
              </a:custGeom>
              <a:solidFill>
                <a:srgbClr val="3B0F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5" name="Google Shape;11935;p69"/>
              <p:cNvSpPr/>
              <p:nvPr/>
            </p:nvSpPr>
            <p:spPr>
              <a:xfrm>
                <a:off x="486150" y="3428625"/>
                <a:ext cx="67775" cy="30725"/>
              </a:xfrm>
              <a:custGeom>
                <a:avLst/>
                <a:gdLst/>
                <a:ahLst/>
                <a:cxnLst/>
                <a:rect l="l" t="t" r="r" b="b"/>
                <a:pathLst>
                  <a:path w="2711" h="1229" extrusionOk="0">
                    <a:moveTo>
                      <a:pt x="1357" y="1"/>
                    </a:moveTo>
                    <a:cubicBezTo>
                      <a:pt x="608" y="1"/>
                      <a:pt x="1" y="276"/>
                      <a:pt x="1" y="615"/>
                    </a:cubicBezTo>
                    <a:cubicBezTo>
                      <a:pt x="1" y="954"/>
                      <a:pt x="605" y="1229"/>
                      <a:pt x="1357" y="1229"/>
                    </a:cubicBezTo>
                    <a:cubicBezTo>
                      <a:pt x="2105" y="1229"/>
                      <a:pt x="2710" y="954"/>
                      <a:pt x="2710" y="615"/>
                    </a:cubicBezTo>
                    <a:cubicBezTo>
                      <a:pt x="2710" y="276"/>
                      <a:pt x="2105" y="1"/>
                      <a:pt x="1357" y="1"/>
                    </a:cubicBezTo>
                    <a:close/>
                  </a:path>
                </a:pathLst>
              </a:custGeom>
              <a:solidFill>
                <a:srgbClr val="F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6" name="Google Shape;11936;p69"/>
              <p:cNvSpPr/>
              <p:nvPr/>
            </p:nvSpPr>
            <p:spPr>
              <a:xfrm>
                <a:off x="723350" y="3430250"/>
                <a:ext cx="67825" cy="30700"/>
              </a:xfrm>
              <a:custGeom>
                <a:avLst/>
                <a:gdLst/>
                <a:ahLst/>
                <a:cxnLst/>
                <a:rect l="l" t="t" r="r" b="b"/>
                <a:pathLst>
                  <a:path w="2713" h="1228" extrusionOk="0">
                    <a:moveTo>
                      <a:pt x="1357" y="0"/>
                    </a:moveTo>
                    <a:cubicBezTo>
                      <a:pt x="608" y="0"/>
                      <a:pt x="0" y="275"/>
                      <a:pt x="0" y="614"/>
                    </a:cubicBezTo>
                    <a:cubicBezTo>
                      <a:pt x="0" y="953"/>
                      <a:pt x="608" y="1228"/>
                      <a:pt x="1357" y="1228"/>
                    </a:cubicBezTo>
                    <a:cubicBezTo>
                      <a:pt x="2105" y="1228"/>
                      <a:pt x="2713" y="953"/>
                      <a:pt x="2713" y="614"/>
                    </a:cubicBezTo>
                    <a:cubicBezTo>
                      <a:pt x="2713" y="275"/>
                      <a:pt x="2105" y="0"/>
                      <a:pt x="1357" y="0"/>
                    </a:cubicBezTo>
                    <a:close/>
                  </a:path>
                </a:pathLst>
              </a:custGeom>
              <a:solidFill>
                <a:srgbClr val="F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7" name="Google Shape;11937;p69"/>
              <p:cNvSpPr/>
              <p:nvPr/>
            </p:nvSpPr>
            <p:spPr>
              <a:xfrm>
                <a:off x="796425" y="3022750"/>
                <a:ext cx="130850" cy="175975"/>
              </a:xfrm>
              <a:custGeom>
                <a:avLst/>
                <a:gdLst/>
                <a:ahLst/>
                <a:cxnLst/>
                <a:rect l="l" t="t" r="r" b="b"/>
                <a:pathLst>
                  <a:path w="5234" h="7039" extrusionOk="0">
                    <a:moveTo>
                      <a:pt x="2215" y="0"/>
                    </a:moveTo>
                    <a:lnTo>
                      <a:pt x="1992" y="3034"/>
                    </a:lnTo>
                    <a:lnTo>
                      <a:pt x="1" y="3846"/>
                    </a:lnTo>
                    <a:lnTo>
                      <a:pt x="2133" y="4145"/>
                    </a:lnTo>
                    <a:lnTo>
                      <a:pt x="3019" y="7038"/>
                    </a:lnTo>
                    <a:lnTo>
                      <a:pt x="3242" y="4005"/>
                    </a:lnTo>
                    <a:lnTo>
                      <a:pt x="5233" y="3192"/>
                    </a:lnTo>
                    <a:lnTo>
                      <a:pt x="3104" y="2896"/>
                    </a:lnTo>
                    <a:lnTo>
                      <a:pt x="2215" y="0"/>
                    </a:lnTo>
                    <a:close/>
                  </a:path>
                </a:pathLst>
              </a:custGeom>
              <a:solidFill>
                <a:srgbClr val="FFC2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8" name="Google Shape;11938;p69"/>
              <p:cNvSpPr/>
              <p:nvPr/>
            </p:nvSpPr>
            <p:spPr>
              <a:xfrm>
                <a:off x="944825" y="3026650"/>
                <a:ext cx="60575" cy="81275"/>
              </a:xfrm>
              <a:custGeom>
                <a:avLst/>
                <a:gdLst/>
                <a:ahLst/>
                <a:cxnLst/>
                <a:rect l="l" t="t" r="r" b="b"/>
                <a:pathLst>
                  <a:path w="2423" h="3251" extrusionOk="0">
                    <a:moveTo>
                      <a:pt x="1423" y="0"/>
                    </a:moveTo>
                    <a:lnTo>
                      <a:pt x="984" y="1338"/>
                    </a:lnTo>
                    <a:lnTo>
                      <a:pt x="0" y="1482"/>
                    </a:lnTo>
                    <a:lnTo>
                      <a:pt x="923" y="1851"/>
                    </a:lnTo>
                    <a:lnTo>
                      <a:pt x="999" y="3250"/>
                    </a:lnTo>
                    <a:lnTo>
                      <a:pt x="1436" y="1912"/>
                    </a:lnTo>
                    <a:lnTo>
                      <a:pt x="2422" y="1772"/>
                    </a:lnTo>
                    <a:lnTo>
                      <a:pt x="1497" y="1399"/>
                    </a:lnTo>
                    <a:lnTo>
                      <a:pt x="1423" y="0"/>
                    </a:lnTo>
                    <a:close/>
                  </a:path>
                </a:pathLst>
              </a:custGeom>
              <a:solidFill>
                <a:srgbClr val="FFC2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9" name="Google Shape;11939;p69"/>
              <p:cNvSpPr/>
              <p:nvPr/>
            </p:nvSpPr>
            <p:spPr>
              <a:xfrm>
                <a:off x="833625" y="3150725"/>
                <a:ext cx="409725" cy="383350"/>
              </a:xfrm>
              <a:custGeom>
                <a:avLst/>
                <a:gdLst/>
                <a:ahLst/>
                <a:cxnLst/>
                <a:rect l="l" t="t" r="r" b="b"/>
                <a:pathLst>
                  <a:path w="16389" h="15334" extrusionOk="0">
                    <a:moveTo>
                      <a:pt x="8434" y="1"/>
                    </a:moveTo>
                    <a:cubicBezTo>
                      <a:pt x="8006" y="1"/>
                      <a:pt x="7575" y="38"/>
                      <a:pt x="7142" y="114"/>
                    </a:cubicBezTo>
                    <a:cubicBezTo>
                      <a:pt x="5804" y="349"/>
                      <a:pt x="4610" y="917"/>
                      <a:pt x="3562" y="1818"/>
                    </a:cubicBezTo>
                    <a:cubicBezTo>
                      <a:pt x="2524" y="2698"/>
                      <a:pt x="1729" y="3831"/>
                      <a:pt x="1256" y="5108"/>
                    </a:cubicBezTo>
                    <a:cubicBezTo>
                      <a:pt x="770" y="6370"/>
                      <a:pt x="639" y="7741"/>
                      <a:pt x="877" y="9073"/>
                    </a:cubicBezTo>
                    <a:cubicBezTo>
                      <a:pt x="1002" y="9791"/>
                      <a:pt x="1234" y="10482"/>
                      <a:pt x="1564" y="11129"/>
                    </a:cubicBezTo>
                    <a:cubicBezTo>
                      <a:pt x="1021" y="11511"/>
                      <a:pt x="0" y="12299"/>
                      <a:pt x="492" y="12510"/>
                    </a:cubicBezTo>
                    <a:cubicBezTo>
                      <a:pt x="584" y="12549"/>
                      <a:pt x="680" y="12566"/>
                      <a:pt x="779" y="12566"/>
                    </a:cubicBezTo>
                    <a:cubicBezTo>
                      <a:pt x="1328" y="12566"/>
                      <a:pt x="1939" y="12037"/>
                      <a:pt x="2050" y="11939"/>
                    </a:cubicBezTo>
                    <a:cubicBezTo>
                      <a:pt x="2206" y="12168"/>
                      <a:pt x="2377" y="12388"/>
                      <a:pt x="2560" y="12598"/>
                    </a:cubicBezTo>
                    <a:cubicBezTo>
                      <a:pt x="3434" y="13616"/>
                      <a:pt x="4552" y="14391"/>
                      <a:pt x="5810" y="14856"/>
                    </a:cubicBezTo>
                    <a:cubicBezTo>
                      <a:pt x="6654" y="15173"/>
                      <a:pt x="7543" y="15334"/>
                      <a:pt x="8437" y="15334"/>
                    </a:cubicBezTo>
                    <a:cubicBezTo>
                      <a:pt x="8877" y="15334"/>
                      <a:pt x="9317" y="15295"/>
                      <a:pt x="9754" y="15216"/>
                    </a:cubicBezTo>
                    <a:cubicBezTo>
                      <a:pt x="11098" y="14984"/>
                      <a:pt x="12354" y="14401"/>
                      <a:pt x="13395" y="13521"/>
                    </a:cubicBezTo>
                    <a:cubicBezTo>
                      <a:pt x="14443" y="12656"/>
                      <a:pt x="15252" y="11538"/>
                      <a:pt x="15750" y="10274"/>
                    </a:cubicBezTo>
                    <a:cubicBezTo>
                      <a:pt x="16254" y="8994"/>
                      <a:pt x="16389" y="7696"/>
                      <a:pt x="16160" y="6370"/>
                    </a:cubicBezTo>
                    <a:cubicBezTo>
                      <a:pt x="15927" y="5059"/>
                      <a:pt x="15356" y="3877"/>
                      <a:pt x="14443" y="2833"/>
                    </a:cubicBezTo>
                    <a:cubicBezTo>
                      <a:pt x="13545" y="1794"/>
                      <a:pt x="12405" y="997"/>
                      <a:pt x="11122" y="508"/>
                    </a:cubicBezTo>
                    <a:cubicBezTo>
                      <a:pt x="10237" y="170"/>
                      <a:pt x="9341" y="1"/>
                      <a:pt x="8434" y="1"/>
                    </a:cubicBezTo>
                    <a:close/>
                  </a:path>
                </a:pathLst>
              </a:custGeom>
              <a:solidFill>
                <a:srgbClr val="FFC243"/>
              </a:solidFill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40" name="Google Shape;11940;p69"/>
            <p:cNvSpPr/>
            <p:nvPr/>
          </p:nvSpPr>
          <p:spPr>
            <a:xfrm>
              <a:off x="8266775" y="3151263"/>
              <a:ext cx="594174" cy="350603"/>
            </a:xfrm>
            <a:custGeom>
              <a:avLst/>
              <a:gdLst/>
              <a:ahLst/>
              <a:cxnLst/>
              <a:rect l="l" t="t" r="r" b="b"/>
              <a:pathLst>
                <a:path w="7250" h="4278" extrusionOk="0">
                  <a:moveTo>
                    <a:pt x="3077" y="1"/>
                  </a:moveTo>
                  <a:cubicBezTo>
                    <a:pt x="2821" y="1"/>
                    <a:pt x="2490" y="88"/>
                    <a:pt x="2062" y="309"/>
                  </a:cubicBezTo>
                  <a:cubicBezTo>
                    <a:pt x="1" y="1375"/>
                    <a:pt x="2979" y="4277"/>
                    <a:pt x="2979" y="4277"/>
                  </a:cubicBezTo>
                  <a:cubicBezTo>
                    <a:pt x="2979" y="4277"/>
                    <a:pt x="7249" y="3211"/>
                    <a:pt x="6480" y="1409"/>
                  </a:cubicBezTo>
                  <a:cubicBezTo>
                    <a:pt x="6212" y="780"/>
                    <a:pt x="5822" y="575"/>
                    <a:pt x="5428" y="575"/>
                  </a:cubicBezTo>
                  <a:cubicBezTo>
                    <a:pt x="4696" y="575"/>
                    <a:pt x="3950" y="1284"/>
                    <a:pt x="3950" y="1284"/>
                  </a:cubicBezTo>
                  <a:cubicBezTo>
                    <a:pt x="3950" y="1284"/>
                    <a:pt x="4060" y="1"/>
                    <a:pt x="30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41" name="Google Shape;11941;p69"/>
          <p:cNvGrpSpPr/>
          <p:nvPr/>
        </p:nvGrpSpPr>
        <p:grpSpPr>
          <a:xfrm>
            <a:off x="3941804" y="3502245"/>
            <a:ext cx="356865" cy="356498"/>
            <a:chOff x="2866317" y="3817357"/>
            <a:chExt cx="356865" cy="356498"/>
          </a:xfrm>
        </p:grpSpPr>
        <p:sp>
          <p:nvSpPr>
            <p:cNvPr id="11942" name="Google Shape;11942;p69"/>
            <p:cNvSpPr/>
            <p:nvPr/>
          </p:nvSpPr>
          <p:spPr>
            <a:xfrm>
              <a:off x="2866317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799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799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79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3" name="Google Shape;11943;p69"/>
            <p:cNvSpPr/>
            <p:nvPr/>
          </p:nvSpPr>
          <p:spPr>
            <a:xfrm>
              <a:off x="2928363" y="3894562"/>
              <a:ext cx="186119" cy="268060"/>
            </a:xfrm>
            <a:custGeom>
              <a:avLst/>
              <a:gdLst/>
              <a:ahLst/>
              <a:cxnLst/>
              <a:rect l="l" t="t" r="r" b="b"/>
              <a:pathLst>
                <a:path w="7407" h="10668" extrusionOk="0">
                  <a:moveTo>
                    <a:pt x="6208" y="0"/>
                  </a:moveTo>
                  <a:cubicBezTo>
                    <a:pt x="4086" y="14"/>
                    <a:pt x="2079" y="1732"/>
                    <a:pt x="2079" y="3854"/>
                  </a:cubicBezTo>
                  <a:lnTo>
                    <a:pt x="2079" y="4114"/>
                  </a:lnTo>
                  <a:cubicBezTo>
                    <a:pt x="2079" y="4129"/>
                    <a:pt x="2051" y="4157"/>
                    <a:pt x="2036" y="4157"/>
                  </a:cubicBezTo>
                  <a:lnTo>
                    <a:pt x="174" y="4157"/>
                  </a:lnTo>
                  <a:cubicBezTo>
                    <a:pt x="73" y="4157"/>
                    <a:pt x="1" y="4230"/>
                    <a:pt x="1" y="4331"/>
                  </a:cubicBezTo>
                  <a:lnTo>
                    <a:pt x="1" y="6048"/>
                  </a:lnTo>
                  <a:cubicBezTo>
                    <a:pt x="1" y="6149"/>
                    <a:pt x="73" y="6236"/>
                    <a:pt x="174" y="6236"/>
                  </a:cubicBezTo>
                  <a:lnTo>
                    <a:pt x="2036" y="6236"/>
                  </a:lnTo>
                  <a:cubicBezTo>
                    <a:pt x="2051" y="6236"/>
                    <a:pt x="2079" y="6251"/>
                    <a:pt x="2079" y="6279"/>
                  </a:cubicBezTo>
                  <a:lnTo>
                    <a:pt x="2079" y="10220"/>
                  </a:lnTo>
                  <a:cubicBezTo>
                    <a:pt x="2079" y="10235"/>
                    <a:pt x="2079" y="10249"/>
                    <a:pt x="2108" y="10264"/>
                  </a:cubicBezTo>
                  <a:cubicBezTo>
                    <a:pt x="2743" y="10495"/>
                    <a:pt x="3422" y="10624"/>
                    <a:pt x="4100" y="10668"/>
                  </a:cubicBezTo>
                  <a:cubicBezTo>
                    <a:pt x="4129" y="10668"/>
                    <a:pt x="4144" y="10639"/>
                    <a:pt x="4144" y="10624"/>
                  </a:cubicBezTo>
                  <a:lnTo>
                    <a:pt x="4144" y="6279"/>
                  </a:lnTo>
                  <a:cubicBezTo>
                    <a:pt x="4144" y="6251"/>
                    <a:pt x="4158" y="6236"/>
                    <a:pt x="4187" y="6236"/>
                  </a:cubicBezTo>
                  <a:lnTo>
                    <a:pt x="7218" y="6236"/>
                  </a:lnTo>
                  <a:cubicBezTo>
                    <a:pt x="7319" y="6236"/>
                    <a:pt x="7406" y="6149"/>
                    <a:pt x="7406" y="6048"/>
                  </a:cubicBezTo>
                  <a:lnTo>
                    <a:pt x="7406" y="4331"/>
                  </a:lnTo>
                  <a:cubicBezTo>
                    <a:pt x="7406" y="4230"/>
                    <a:pt x="7319" y="4143"/>
                    <a:pt x="7218" y="4143"/>
                  </a:cubicBezTo>
                  <a:lnTo>
                    <a:pt x="4187" y="4143"/>
                  </a:lnTo>
                  <a:cubicBezTo>
                    <a:pt x="4158" y="4143"/>
                    <a:pt x="4144" y="4129"/>
                    <a:pt x="4144" y="4100"/>
                  </a:cubicBezTo>
                  <a:lnTo>
                    <a:pt x="4144" y="3854"/>
                  </a:lnTo>
                  <a:cubicBezTo>
                    <a:pt x="4144" y="2714"/>
                    <a:pt x="5068" y="2079"/>
                    <a:pt x="6208" y="2079"/>
                  </a:cubicBezTo>
                  <a:lnTo>
                    <a:pt x="7218" y="2079"/>
                  </a:lnTo>
                  <a:cubicBezTo>
                    <a:pt x="7319" y="2079"/>
                    <a:pt x="7406" y="1992"/>
                    <a:pt x="7406" y="1891"/>
                  </a:cubicBezTo>
                  <a:lnTo>
                    <a:pt x="7406" y="173"/>
                  </a:lnTo>
                  <a:cubicBezTo>
                    <a:pt x="7406" y="72"/>
                    <a:pt x="7319" y="0"/>
                    <a:pt x="72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44" name="Google Shape;11944;p69"/>
          <p:cNvGrpSpPr/>
          <p:nvPr/>
        </p:nvGrpSpPr>
        <p:grpSpPr>
          <a:xfrm>
            <a:off x="4390238" y="3502245"/>
            <a:ext cx="356865" cy="356498"/>
            <a:chOff x="3314750" y="3817357"/>
            <a:chExt cx="356865" cy="356498"/>
          </a:xfrm>
        </p:grpSpPr>
        <p:sp>
          <p:nvSpPr>
            <p:cNvPr id="11945" name="Google Shape;11945;p69"/>
            <p:cNvSpPr/>
            <p:nvPr/>
          </p:nvSpPr>
          <p:spPr>
            <a:xfrm>
              <a:off x="3314750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814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814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814" y="0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6" name="Google Shape;11946;p69"/>
            <p:cNvSpPr/>
            <p:nvPr/>
          </p:nvSpPr>
          <p:spPr>
            <a:xfrm>
              <a:off x="3379082" y="3881296"/>
              <a:ext cx="228595" cy="228595"/>
            </a:xfrm>
            <a:custGeom>
              <a:avLst/>
              <a:gdLst/>
              <a:ahLst/>
              <a:cxnLst/>
              <a:rect l="l" t="t" r="r" b="b"/>
              <a:pathLst>
                <a:path w="8720" h="8720" extrusionOk="0">
                  <a:moveTo>
                    <a:pt x="6886" y="448"/>
                  </a:moveTo>
                  <a:cubicBezTo>
                    <a:pt x="7651" y="448"/>
                    <a:pt x="8272" y="1069"/>
                    <a:pt x="8272" y="1834"/>
                  </a:cubicBezTo>
                  <a:lnTo>
                    <a:pt x="8272" y="6872"/>
                  </a:lnTo>
                  <a:lnTo>
                    <a:pt x="8272" y="6886"/>
                  </a:lnTo>
                  <a:cubicBezTo>
                    <a:pt x="8272" y="7652"/>
                    <a:pt x="7651" y="8272"/>
                    <a:pt x="6872" y="8272"/>
                  </a:cubicBezTo>
                  <a:lnTo>
                    <a:pt x="1848" y="8272"/>
                  </a:lnTo>
                  <a:cubicBezTo>
                    <a:pt x="1069" y="8272"/>
                    <a:pt x="448" y="7652"/>
                    <a:pt x="448" y="6886"/>
                  </a:cubicBezTo>
                  <a:lnTo>
                    <a:pt x="448" y="1834"/>
                  </a:lnTo>
                  <a:cubicBezTo>
                    <a:pt x="448" y="1069"/>
                    <a:pt x="1069" y="448"/>
                    <a:pt x="1848" y="448"/>
                  </a:cubicBezTo>
                  <a:close/>
                  <a:moveTo>
                    <a:pt x="1848" y="1"/>
                  </a:moveTo>
                  <a:cubicBezTo>
                    <a:pt x="823" y="1"/>
                    <a:pt x="0" y="824"/>
                    <a:pt x="0" y="1834"/>
                  </a:cubicBezTo>
                  <a:lnTo>
                    <a:pt x="0" y="6872"/>
                  </a:lnTo>
                  <a:cubicBezTo>
                    <a:pt x="0" y="7897"/>
                    <a:pt x="823" y="8720"/>
                    <a:pt x="1848" y="8720"/>
                  </a:cubicBezTo>
                  <a:lnTo>
                    <a:pt x="6886" y="8720"/>
                  </a:lnTo>
                  <a:cubicBezTo>
                    <a:pt x="7897" y="8720"/>
                    <a:pt x="8719" y="7897"/>
                    <a:pt x="8719" y="6886"/>
                  </a:cubicBezTo>
                  <a:lnTo>
                    <a:pt x="8719" y="1834"/>
                  </a:lnTo>
                  <a:cubicBezTo>
                    <a:pt x="8719" y="824"/>
                    <a:pt x="7897" y="1"/>
                    <a:pt x="6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7" name="Google Shape;11947;p69"/>
            <p:cNvSpPr/>
            <p:nvPr/>
          </p:nvSpPr>
          <p:spPr>
            <a:xfrm>
              <a:off x="3412768" y="3935430"/>
              <a:ext cx="140408" cy="120274"/>
            </a:xfrm>
            <a:custGeom>
              <a:avLst/>
              <a:gdLst/>
              <a:ahLst/>
              <a:cxnLst/>
              <a:rect l="l" t="t" r="r" b="b"/>
              <a:pathLst>
                <a:path w="5356" h="4588" extrusionOk="0">
                  <a:moveTo>
                    <a:pt x="3063" y="447"/>
                  </a:moveTo>
                  <a:cubicBezTo>
                    <a:pt x="4013" y="447"/>
                    <a:pt x="4923" y="1183"/>
                    <a:pt x="4923" y="2295"/>
                  </a:cubicBezTo>
                  <a:cubicBezTo>
                    <a:pt x="4908" y="3320"/>
                    <a:pt x="4085" y="4143"/>
                    <a:pt x="3075" y="4143"/>
                  </a:cubicBezTo>
                  <a:cubicBezTo>
                    <a:pt x="1429" y="4143"/>
                    <a:pt x="592" y="2151"/>
                    <a:pt x="1761" y="996"/>
                  </a:cubicBezTo>
                  <a:cubicBezTo>
                    <a:pt x="2140" y="617"/>
                    <a:pt x="2606" y="447"/>
                    <a:pt x="3063" y="447"/>
                  </a:cubicBezTo>
                  <a:close/>
                  <a:moveTo>
                    <a:pt x="3075" y="0"/>
                  </a:moveTo>
                  <a:cubicBezTo>
                    <a:pt x="1025" y="0"/>
                    <a:pt x="0" y="2468"/>
                    <a:pt x="1444" y="3912"/>
                  </a:cubicBezTo>
                  <a:cubicBezTo>
                    <a:pt x="1910" y="4379"/>
                    <a:pt x="2484" y="4587"/>
                    <a:pt x="3047" y="4587"/>
                  </a:cubicBezTo>
                  <a:cubicBezTo>
                    <a:pt x="4225" y="4587"/>
                    <a:pt x="5356" y="3673"/>
                    <a:pt x="5356" y="2295"/>
                  </a:cubicBezTo>
                  <a:cubicBezTo>
                    <a:pt x="5356" y="1025"/>
                    <a:pt x="4331" y="0"/>
                    <a:pt x="30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8" name="Google Shape;11948;p69"/>
            <p:cNvSpPr/>
            <p:nvPr/>
          </p:nvSpPr>
          <p:spPr>
            <a:xfrm>
              <a:off x="3539518" y="3910447"/>
              <a:ext cx="31065" cy="31039"/>
            </a:xfrm>
            <a:custGeom>
              <a:avLst/>
              <a:gdLst/>
              <a:ahLst/>
              <a:cxnLst/>
              <a:rect l="l" t="t" r="r" b="b"/>
              <a:pathLst>
                <a:path w="1185" h="1184" extrusionOk="0">
                  <a:moveTo>
                    <a:pt x="593" y="0"/>
                  </a:moveTo>
                  <a:cubicBezTo>
                    <a:pt x="275" y="0"/>
                    <a:pt x="1" y="260"/>
                    <a:pt x="1" y="592"/>
                  </a:cubicBezTo>
                  <a:cubicBezTo>
                    <a:pt x="1" y="910"/>
                    <a:pt x="275" y="1184"/>
                    <a:pt x="593" y="1184"/>
                  </a:cubicBezTo>
                  <a:cubicBezTo>
                    <a:pt x="925" y="1184"/>
                    <a:pt x="1185" y="910"/>
                    <a:pt x="1185" y="592"/>
                  </a:cubicBezTo>
                  <a:cubicBezTo>
                    <a:pt x="1185" y="260"/>
                    <a:pt x="925" y="0"/>
                    <a:pt x="5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49" name="Google Shape;11949;p69"/>
          <p:cNvGrpSpPr/>
          <p:nvPr/>
        </p:nvGrpSpPr>
        <p:grpSpPr>
          <a:xfrm>
            <a:off x="4838672" y="3502245"/>
            <a:ext cx="356865" cy="356498"/>
            <a:chOff x="3763184" y="3817357"/>
            <a:chExt cx="356865" cy="356498"/>
          </a:xfrm>
        </p:grpSpPr>
        <p:sp>
          <p:nvSpPr>
            <p:cNvPr id="11950" name="Google Shape;11950;p69"/>
            <p:cNvSpPr/>
            <p:nvPr/>
          </p:nvSpPr>
          <p:spPr>
            <a:xfrm>
              <a:off x="3763184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814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814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814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1" name="Google Shape;11951;p69"/>
            <p:cNvSpPr/>
            <p:nvPr/>
          </p:nvSpPr>
          <p:spPr>
            <a:xfrm>
              <a:off x="3848330" y="3964188"/>
              <a:ext cx="39375" cy="116945"/>
            </a:xfrm>
            <a:custGeom>
              <a:avLst/>
              <a:gdLst/>
              <a:ahLst/>
              <a:cxnLst/>
              <a:rect l="l" t="t" r="r" b="b"/>
              <a:pathLst>
                <a:path w="1502" h="4461" extrusionOk="0">
                  <a:moveTo>
                    <a:pt x="58" y="0"/>
                  </a:moveTo>
                  <a:cubicBezTo>
                    <a:pt x="29" y="0"/>
                    <a:pt x="0" y="29"/>
                    <a:pt x="0" y="58"/>
                  </a:cubicBezTo>
                  <a:lnTo>
                    <a:pt x="0" y="4403"/>
                  </a:lnTo>
                  <a:cubicBezTo>
                    <a:pt x="0" y="4432"/>
                    <a:pt x="29" y="4461"/>
                    <a:pt x="58" y="4461"/>
                  </a:cubicBezTo>
                  <a:lnTo>
                    <a:pt x="1444" y="4461"/>
                  </a:lnTo>
                  <a:cubicBezTo>
                    <a:pt x="1473" y="4461"/>
                    <a:pt x="1502" y="4446"/>
                    <a:pt x="1502" y="4403"/>
                  </a:cubicBezTo>
                  <a:lnTo>
                    <a:pt x="1502" y="58"/>
                  </a:lnTo>
                  <a:cubicBezTo>
                    <a:pt x="1502" y="29"/>
                    <a:pt x="1473" y="0"/>
                    <a:pt x="1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2" name="Google Shape;11952;p69"/>
            <p:cNvSpPr/>
            <p:nvPr/>
          </p:nvSpPr>
          <p:spPr>
            <a:xfrm>
              <a:off x="3832418" y="3894403"/>
              <a:ext cx="55287" cy="47475"/>
            </a:xfrm>
            <a:custGeom>
              <a:avLst/>
              <a:gdLst/>
              <a:ahLst/>
              <a:cxnLst/>
              <a:rect l="l" t="t" r="r" b="b"/>
              <a:pathLst>
                <a:path w="2109" h="1811" extrusionOk="0">
                  <a:moveTo>
                    <a:pt x="1208" y="0"/>
                  </a:moveTo>
                  <a:cubicBezTo>
                    <a:pt x="987" y="0"/>
                    <a:pt x="761" y="83"/>
                    <a:pt x="578" y="266"/>
                  </a:cubicBezTo>
                  <a:cubicBezTo>
                    <a:pt x="1" y="829"/>
                    <a:pt x="405" y="1810"/>
                    <a:pt x="1214" y="1810"/>
                  </a:cubicBezTo>
                  <a:cubicBezTo>
                    <a:pt x="1704" y="1810"/>
                    <a:pt x="2109" y="1406"/>
                    <a:pt x="2109" y="901"/>
                  </a:cubicBezTo>
                  <a:cubicBezTo>
                    <a:pt x="2109" y="355"/>
                    <a:pt x="1668" y="0"/>
                    <a:pt x="12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3" name="Google Shape;11953;p69"/>
            <p:cNvSpPr/>
            <p:nvPr/>
          </p:nvSpPr>
          <p:spPr>
            <a:xfrm>
              <a:off x="3925901" y="3964161"/>
              <a:ext cx="124914" cy="117365"/>
            </a:xfrm>
            <a:custGeom>
              <a:avLst/>
              <a:gdLst/>
              <a:ahLst/>
              <a:cxnLst/>
              <a:rect l="l" t="t" r="r" b="b"/>
              <a:pathLst>
                <a:path w="4765" h="4477" extrusionOk="0">
                  <a:moveTo>
                    <a:pt x="2716" y="1"/>
                  </a:moveTo>
                  <a:cubicBezTo>
                    <a:pt x="2701" y="1"/>
                    <a:pt x="2686" y="1"/>
                    <a:pt x="2671" y="1"/>
                  </a:cubicBezTo>
                  <a:cubicBezTo>
                    <a:pt x="2180" y="1"/>
                    <a:pt x="1718" y="145"/>
                    <a:pt x="1314" y="434"/>
                  </a:cubicBezTo>
                  <a:cubicBezTo>
                    <a:pt x="1304" y="441"/>
                    <a:pt x="1294" y="444"/>
                    <a:pt x="1284" y="444"/>
                  </a:cubicBezTo>
                  <a:cubicBezTo>
                    <a:pt x="1248" y="444"/>
                    <a:pt x="1213" y="410"/>
                    <a:pt x="1213" y="376"/>
                  </a:cubicBezTo>
                  <a:lnTo>
                    <a:pt x="1213" y="59"/>
                  </a:lnTo>
                  <a:cubicBezTo>
                    <a:pt x="1213" y="30"/>
                    <a:pt x="1170" y="1"/>
                    <a:pt x="1141" y="1"/>
                  </a:cubicBezTo>
                  <a:lnTo>
                    <a:pt x="58" y="1"/>
                  </a:lnTo>
                  <a:cubicBezTo>
                    <a:pt x="29" y="1"/>
                    <a:pt x="1" y="30"/>
                    <a:pt x="1" y="59"/>
                  </a:cubicBezTo>
                  <a:lnTo>
                    <a:pt x="1" y="4389"/>
                  </a:lnTo>
                  <a:cubicBezTo>
                    <a:pt x="1" y="4433"/>
                    <a:pt x="29" y="4462"/>
                    <a:pt x="58" y="4462"/>
                  </a:cubicBezTo>
                  <a:lnTo>
                    <a:pt x="1430" y="4462"/>
                  </a:lnTo>
                  <a:cubicBezTo>
                    <a:pt x="1473" y="4462"/>
                    <a:pt x="1502" y="4433"/>
                    <a:pt x="1502" y="4389"/>
                  </a:cubicBezTo>
                  <a:lnTo>
                    <a:pt x="1502" y="2859"/>
                  </a:lnTo>
                  <a:cubicBezTo>
                    <a:pt x="1502" y="2354"/>
                    <a:pt x="1617" y="1502"/>
                    <a:pt x="2382" y="1502"/>
                  </a:cubicBezTo>
                  <a:cubicBezTo>
                    <a:pt x="3133" y="1502"/>
                    <a:pt x="3249" y="2354"/>
                    <a:pt x="3249" y="2859"/>
                  </a:cubicBezTo>
                  <a:lnTo>
                    <a:pt x="3249" y="4404"/>
                  </a:lnTo>
                  <a:cubicBezTo>
                    <a:pt x="3249" y="4433"/>
                    <a:pt x="3277" y="4462"/>
                    <a:pt x="3321" y="4462"/>
                  </a:cubicBezTo>
                  <a:lnTo>
                    <a:pt x="3321" y="4476"/>
                  </a:lnTo>
                  <a:lnTo>
                    <a:pt x="4692" y="4476"/>
                  </a:lnTo>
                  <a:cubicBezTo>
                    <a:pt x="4721" y="4476"/>
                    <a:pt x="4750" y="4433"/>
                    <a:pt x="4750" y="4404"/>
                  </a:cubicBezTo>
                  <a:lnTo>
                    <a:pt x="4750" y="2383"/>
                  </a:lnTo>
                  <a:cubicBezTo>
                    <a:pt x="4764" y="1806"/>
                    <a:pt x="4591" y="1243"/>
                    <a:pt x="4259" y="766"/>
                  </a:cubicBezTo>
                  <a:cubicBezTo>
                    <a:pt x="3893" y="287"/>
                    <a:pt x="3320" y="1"/>
                    <a:pt x="2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chool Gameboard by Slidesgo">
  <a:themeElements>
    <a:clrScheme name="Simple Light">
      <a:dk1>
        <a:srgbClr val="FFFFFF"/>
      </a:dk1>
      <a:lt1>
        <a:srgbClr val="FFC243"/>
      </a:lt1>
      <a:dk2>
        <a:srgbClr val="000000"/>
      </a:dk2>
      <a:lt2>
        <a:srgbClr val="FFFFFF"/>
      </a:lt2>
      <a:accent1>
        <a:srgbClr val="00BCB3"/>
      </a:accent1>
      <a:accent2>
        <a:srgbClr val="FF5378"/>
      </a:accent2>
      <a:accent3>
        <a:srgbClr val="6C3A83"/>
      </a:accent3>
      <a:accent4>
        <a:srgbClr val="FF3253"/>
      </a:accent4>
      <a:accent5>
        <a:srgbClr val="47CFC8"/>
      </a:accent5>
      <a:accent6>
        <a:srgbClr val="6C3A8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383</Words>
  <Application>Microsoft Office PowerPoint</Application>
  <PresentationFormat>On-screen Show (16:9)</PresentationFormat>
  <Paragraphs>48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School Gameboard by Slidesgo</vt:lpstr>
      <vt:lpstr>KOLONIALISME DAN IMPERIALISME BANGSA-BANGSA EROPA DI ASIA</vt:lpstr>
      <vt:lpstr>Sub Materi: </vt:lpstr>
      <vt:lpstr>2.1 Latar Belakang Masuknya Kolonialisme dan Imperialisme di Asia </vt:lpstr>
      <vt:lpstr> Proses Awal Masuknya Bangsa-Bangsa Barat di Asia </vt:lpstr>
      <vt:lpstr>PowerPoint Presentation</vt:lpstr>
      <vt:lpstr>2.3 Proses Perkembangan Kolonialisme dan Imperialisme di Asia </vt:lpstr>
      <vt:lpstr>2.4 Pengaruh dan Dampak Kolonialisme dan Imperialisme di Asia </vt:lpstr>
      <vt:lpstr>TERIMA KASIH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GAMEBOARD</dc:title>
  <cp:lastModifiedBy>hp</cp:lastModifiedBy>
  <cp:revision>8</cp:revision>
  <dcterms:modified xsi:type="dcterms:W3CDTF">2021-10-23T10:09:43Z</dcterms:modified>
</cp:coreProperties>
</file>