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20" r:id="rId5"/>
    <p:sldMasterId id="2147483732" r:id="rId6"/>
  </p:sldMasterIdLst>
  <p:sldIdLst>
    <p:sldId id="257" r:id="rId7"/>
    <p:sldId id="258" r:id="rId8"/>
    <p:sldId id="259" r:id="rId9"/>
    <p:sldId id="260" r:id="rId10"/>
    <p:sldId id="261" r:id="rId11"/>
    <p:sldId id="270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80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53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4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0914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8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96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3146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6621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521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8552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20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64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0318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7585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870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0706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9590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362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6568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063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569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745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4794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331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56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96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3451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4841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6634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703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9804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5755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78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0910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42253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13430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2891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3944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731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4786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3340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221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356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306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353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0096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2701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704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7657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6743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4124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348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8950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01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646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57532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6165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7512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1559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1888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64971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6119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486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53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29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44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63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50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445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31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675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F05C7-8A81-48C9-884E-83A5DE5C7A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10/23/2021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65944-3AA2-464C-9589-18C136AC9C0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725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akumaubelajar.com/ilmu-pendidikan/akibat-perang-dunia-2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uruipsgempol1.wordpress.com/2012/04/17/perang-dunia-ii-serta-pengaruhnya-terhadap-indonesia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d.quora.com/Mengapa-Italia-disebut-beban-bagi-blok-Axis-Apakah-hal-itu-memang-benar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0.xml"/><Relationship Id="rId6" Type="http://schemas.openxmlformats.org/officeDocument/2006/relationships/hyperlink" Target="http://carasikujang.blogspot.com/2017/05/perang-dunia-2.htm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dntimes.com/science/discovery/beatrice-sidik/fakta-serangan-jepang-ke-pearl-harbor-exp-c1c2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viva.co.id/arsip/373101-7-12-1941-jepang-serbu-as-di-pearl-harbor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dntimes.com/science/discovery/abraham-herdyanto/senjata-paling-unik-dan-dahsyat-dari-perang-dunia-kedua" TargetMode="External"/><Relationship Id="rId5" Type="http://schemas.openxmlformats.org/officeDocument/2006/relationships/image" Target="../media/image9.png"/><Relationship Id="rId4" Type="http://schemas.openxmlformats.org/officeDocument/2006/relationships/hyperlink" Target="https://international.sindonews.com/berita/1436532/45/sejarah-bom-nuklir-senjata-pamungkas-perang-dunia-ii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>
            <a:noAutofit/>
          </a:bodyPr>
          <a:lstStyle/>
          <a:p>
            <a:r>
              <a:rPr lang="en-US" sz="9600" dirty="0" smtClean="0">
                <a:latin typeface="Chiller" pitchFamily="82" charset="0"/>
              </a:rPr>
              <a:t>PERANG DUNIA II</a:t>
            </a:r>
            <a:endParaRPr lang="en-US" sz="9600" dirty="0">
              <a:latin typeface="Chiller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3" y="2209800"/>
            <a:ext cx="8153401" cy="3967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77459" y="6361627"/>
            <a:ext cx="62777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prstClr val="black"/>
                </a:solidFill>
              </a:rPr>
              <a:t>Terjadinya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perang</a:t>
            </a: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1200" dirty="0" err="1">
                <a:solidFill>
                  <a:prstClr val="black"/>
                </a:solidFill>
              </a:rPr>
              <a:t>dunia</a:t>
            </a:r>
            <a:r>
              <a:rPr lang="en-US" sz="1200" dirty="0">
                <a:solidFill>
                  <a:prstClr val="black"/>
                </a:solidFill>
              </a:rPr>
              <a:t> 2 : </a:t>
            </a:r>
            <a:r>
              <a:rPr lang="en-US" sz="1200" dirty="0">
                <a:solidFill>
                  <a:prstClr val="black"/>
                </a:solidFill>
                <a:hlinkClick r:id="rId4"/>
              </a:rPr>
              <a:t>https</a:t>
            </a:r>
            <a:r>
              <a:rPr lang="en-US" sz="1200" dirty="0">
                <a:solidFill>
                  <a:prstClr val="black"/>
                </a:solidFill>
                <a:hlinkClick r:id="rId4"/>
              </a:rPr>
              <a:t>://akumaubelajar.com/ilmu-pendidikan/akibat-perang-dunia-2</a:t>
            </a:r>
            <a:r>
              <a:rPr lang="en-US" sz="1200" dirty="0">
                <a:solidFill>
                  <a:prstClr val="black"/>
                </a:solidFill>
                <a:hlinkClick r:id="rId4"/>
              </a:rPr>
              <a:t>/</a:t>
            </a:r>
            <a:r>
              <a:rPr lang="en-US" sz="1200" dirty="0">
                <a:solidFill>
                  <a:prstClr val="black"/>
                </a:solidFill>
              </a:rPr>
              <a:t>. </a:t>
            </a:r>
            <a:endParaRPr lang="en-US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979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err="1" smtClean="0"/>
              <a:t>Dampak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Positif</a:t>
            </a:r>
            <a:r>
              <a:rPr lang="en-US" sz="4400" b="1" dirty="0" smtClean="0"/>
              <a:t>:</a:t>
            </a:r>
          </a:p>
          <a:p>
            <a:pPr marL="0" indent="0" algn="ctr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 smtClean="0"/>
          </a:p>
          <a:p>
            <a:pPr algn="just">
              <a:buFont typeface="Wingdings" pitchFamily="2" charset="2"/>
              <a:buChar char="Ø"/>
            </a:pPr>
            <a:r>
              <a:rPr lang="id-ID" sz="1600" dirty="0"/>
              <a:t>Hancurnya kekuatan-kekuatan besar di Eropa </a:t>
            </a:r>
            <a:r>
              <a:rPr lang="id-ID" sz="1600" dirty="0" smtClean="0"/>
              <a:t>Barat</a:t>
            </a:r>
            <a:r>
              <a:rPr lang="en-US" sz="1600" dirty="0" smtClean="0"/>
              <a:t>.</a:t>
            </a:r>
          </a:p>
          <a:p>
            <a:pPr lvl="0" algn="just">
              <a:buFont typeface="Wingdings" pitchFamily="2" charset="2"/>
              <a:buChar char="Ø"/>
            </a:pPr>
            <a:r>
              <a:rPr lang="de-AT" sz="1600" dirty="0"/>
              <a:t>Kemerdekaan bagi negara-negara jajahan Eropa di Asia dan Afrika.</a:t>
            </a:r>
            <a:endParaRPr lang="en-US" sz="1600" dirty="0"/>
          </a:p>
          <a:p>
            <a:pPr lvl="0" algn="just">
              <a:buFont typeface="Wingdings" pitchFamily="2" charset="2"/>
              <a:buChar char="Ø"/>
            </a:pPr>
            <a:r>
              <a:rPr lang="id-ID" sz="1600" dirty="0"/>
              <a:t>Berkembangnya teknologi secara pesat</a:t>
            </a:r>
            <a:r>
              <a:rPr lang="en-US" sz="1600" dirty="0"/>
              <a:t>.</a:t>
            </a:r>
          </a:p>
          <a:p>
            <a:pPr lvl="0" algn="just">
              <a:buFont typeface="Wingdings" pitchFamily="2" charset="2"/>
              <a:buChar char="Ø"/>
            </a:pPr>
            <a:r>
              <a:rPr lang="id-ID" sz="1600" dirty="0"/>
              <a:t>Lahirnya Perserikatan </a:t>
            </a:r>
            <a:r>
              <a:rPr lang="id-ID" sz="1600" dirty="0" smtClean="0"/>
              <a:t>Bangsa-bangsa</a:t>
            </a:r>
            <a:r>
              <a:rPr lang="en-US" sz="1600" dirty="0" smtClean="0"/>
              <a:t> </a:t>
            </a:r>
            <a:endParaRPr lang="en-US" sz="1600" dirty="0"/>
          </a:p>
          <a:p>
            <a:pPr algn="just">
              <a:buFont typeface="Wingdings" pitchFamily="2" charset="2"/>
              <a:buChar char="Ø"/>
            </a:pPr>
            <a:r>
              <a:rPr lang="id-ID" sz="1600" dirty="0"/>
              <a:t>Dimulainya Era Perang </a:t>
            </a:r>
            <a:r>
              <a:rPr lang="id-ID" sz="1600" dirty="0" smtClean="0"/>
              <a:t>Dingin</a:t>
            </a:r>
            <a:r>
              <a:rPr lang="en-US" sz="1600" dirty="0" smtClean="0"/>
              <a:t> </a:t>
            </a:r>
            <a:r>
              <a:rPr lang="id-ID" sz="1600" dirty="0"/>
              <a:t>(Ulhaq, Z. 2020 : 29-31). </a:t>
            </a:r>
            <a:endParaRPr lang="en-US" sz="1600" dirty="0"/>
          </a:p>
          <a:p>
            <a:pPr marL="0" lvl="0" indent="0">
              <a:buNone/>
            </a:pP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5330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Dampak</a:t>
            </a:r>
            <a:r>
              <a:rPr lang="en-US" b="1" dirty="0" smtClean="0"/>
              <a:t> PD II </a:t>
            </a:r>
            <a:r>
              <a:rPr lang="en-US" b="1" dirty="0" err="1" smtClean="0"/>
              <a:t>Bagi</a:t>
            </a:r>
            <a:r>
              <a:rPr lang="en-US" b="1" dirty="0" smtClean="0"/>
              <a:t> Indonesia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56338"/>
            <a:ext cx="8229600" cy="3769825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de-AT" sz="1600" dirty="0"/>
              <a:t>Dalam bidang politik, Jepang mencoba merangkul tokoh politik dan tokoh agama di </a:t>
            </a:r>
            <a:r>
              <a:rPr lang="de-AT" sz="1600" dirty="0" smtClean="0"/>
              <a:t>Indonesia</a:t>
            </a:r>
          </a:p>
          <a:p>
            <a:pPr algn="just">
              <a:buFont typeface="Wingdings" pitchFamily="2" charset="2"/>
              <a:buChar char="Ø"/>
            </a:pPr>
            <a:r>
              <a:rPr lang="de-AT" sz="1600" dirty="0"/>
              <a:t>Dalam bidang ekonomi, Jepang mengambil alih semua kegiatan ekonomi agar mendukung </a:t>
            </a:r>
            <a:r>
              <a:rPr lang="de-AT" sz="1600" dirty="0" smtClean="0"/>
              <a:t>perang</a:t>
            </a:r>
          </a:p>
          <a:p>
            <a:pPr algn="just">
              <a:buFont typeface="Wingdings" pitchFamily="2" charset="2"/>
              <a:buChar char="Ø"/>
            </a:pPr>
            <a:r>
              <a:rPr lang="de-AT" sz="1600" dirty="0"/>
              <a:t>Dalam bidang sosial, Jepang memaksa para pemuda dan pemudi untuk menjadi serdadu kerja dan serdadu perang (Pujiastuti, Y, S., dkk. 2006 : </a:t>
            </a:r>
            <a:r>
              <a:rPr lang="de-AT" sz="1600" dirty="0" smtClean="0"/>
              <a:t>11).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784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04800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 err="1" smtClean="0"/>
              <a:t>Perang</a:t>
            </a:r>
            <a:r>
              <a:rPr lang="en-US" sz="1800" dirty="0" smtClean="0"/>
              <a:t> </a:t>
            </a:r>
            <a:r>
              <a:rPr lang="en-US" sz="1800" dirty="0" err="1" smtClean="0"/>
              <a:t>Dunia</a:t>
            </a:r>
            <a:r>
              <a:rPr lang="en-US" sz="1800" dirty="0" smtClean="0"/>
              <a:t> II </a:t>
            </a:r>
            <a:r>
              <a:rPr lang="en-US" sz="1800" dirty="0" err="1" smtClean="0"/>
              <a:t>merupakan</a:t>
            </a:r>
            <a:r>
              <a:rPr lang="en-US" sz="1800" dirty="0" smtClean="0"/>
              <a:t> </a:t>
            </a:r>
            <a:r>
              <a:rPr lang="en-US" sz="1800" dirty="0" err="1" smtClean="0"/>
              <a:t>lanjutan</a:t>
            </a:r>
            <a:r>
              <a:rPr lang="en-US" sz="1800" dirty="0" smtClean="0"/>
              <a:t> </a:t>
            </a:r>
            <a:r>
              <a:rPr lang="en-US" sz="1800" dirty="0" err="1" smtClean="0"/>
              <a:t>dari</a:t>
            </a:r>
            <a:r>
              <a:rPr lang="en-US" sz="1800" dirty="0" smtClean="0"/>
              <a:t> </a:t>
            </a:r>
            <a:r>
              <a:rPr lang="en-US" sz="1800" dirty="0" err="1" smtClean="0"/>
              <a:t>Perang</a:t>
            </a:r>
            <a:r>
              <a:rPr lang="en-US" sz="1800" dirty="0" smtClean="0"/>
              <a:t> </a:t>
            </a:r>
            <a:r>
              <a:rPr lang="en-US" sz="1800" dirty="0" err="1" smtClean="0"/>
              <a:t>Dunia</a:t>
            </a:r>
            <a:r>
              <a:rPr lang="en-US" sz="1800" dirty="0" smtClean="0"/>
              <a:t> </a:t>
            </a:r>
            <a:r>
              <a:rPr lang="en-US" sz="1800" dirty="0"/>
              <a:t>I. </a:t>
            </a:r>
            <a:r>
              <a:rPr lang="en-US" sz="1800" dirty="0" err="1" smtClean="0"/>
              <a:t>Adanya</a:t>
            </a:r>
            <a:r>
              <a:rPr lang="en-US" sz="1800" dirty="0" smtClean="0"/>
              <a:t> </a:t>
            </a:r>
            <a:r>
              <a:rPr lang="en-US" sz="1800" dirty="0" err="1" smtClean="0"/>
              <a:t>Perang</a:t>
            </a:r>
            <a:r>
              <a:rPr lang="en-US" sz="1800" dirty="0" smtClean="0"/>
              <a:t> </a:t>
            </a:r>
            <a:r>
              <a:rPr lang="en-US" sz="1800" dirty="0" err="1" smtClean="0"/>
              <a:t>Dunia</a:t>
            </a:r>
            <a:r>
              <a:rPr lang="en-US" sz="1800" dirty="0" smtClean="0"/>
              <a:t> II </a:t>
            </a:r>
            <a:r>
              <a:rPr lang="en-US" sz="1800" dirty="0" err="1"/>
              <a:t>dilatarbelakangi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peristiwa</a:t>
            </a:r>
            <a:r>
              <a:rPr lang="en-US" sz="1800" dirty="0"/>
              <a:t> yang </a:t>
            </a:r>
            <a:r>
              <a:rPr lang="en-US" sz="1800" dirty="0" err="1"/>
              <a:t>disebabkan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sebab</a:t>
            </a:r>
            <a:r>
              <a:rPr lang="en-US" sz="1800" dirty="0"/>
              <a:t> </a:t>
            </a:r>
            <a:r>
              <a:rPr lang="en-US" sz="1800" dirty="0" err="1"/>
              <a:t>khusus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sebab</a:t>
            </a:r>
            <a:r>
              <a:rPr lang="en-US" sz="1800" dirty="0"/>
              <a:t> </a:t>
            </a:r>
            <a:r>
              <a:rPr lang="en-US" sz="1800" dirty="0" err="1" smtClean="0"/>
              <a:t>umum</a:t>
            </a:r>
            <a:r>
              <a:rPr lang="en-US" sz="1800" dirty="0" smtClean="0"/>
              <a:t>. Negara yang </a:t>
            </a:r>
            <a:r>
              <a:rPr lang="en-US" sz="1800" dirty="0" err="1" smtClean="0"/>
              <a:t>terlibat</a:t>
            </a:r>
            <a:r>
              <a:rPr lang="en-US" sz="1800" dirty="0" smtClean="0"/>
              <a:t> </a:t>
            </a:r>
            <a:r>
              <a:rPr lang="en-US" sz="1800" dirty="0" err="1" smtClean="0"/>
              <a:t>dalam</a:t>
            </a:r>
            <a:r>
              <a:rPr lang="en-US" sz="1800" dirty="0" smtClean="0"/>
              <a:t> </a:t>
            </a:r>
            <a:r>
              <a:rPr lang="en-US" sz="1800" dirty="0" err="1" smtClean="0"/>
              <a:t>perang</a:t>
            </a:r>
            <a:r>
              <a:rPr lang="en-US" sz="1800" dirty="0" smtClean="0"/>
              <a:t> </a:t>
            </a:r>
            <a:r>
              <a:rPr lang="en-US" sz="1800" dirty="0" err="1" smtClean="0"/>
              <a:t>tersebut</a:t>
            </a:r>
            <a:r>
              <a:rPr lang="en-US" sz="1800" dirty="0" smtClean="0"/>
              <a:t> </a:t>
            </a:r>
            <a:r>
              <a:rPr lang="en-US" sz="1800" dirty="0" err="1" smtClean="0"/>
              <a:t>terbagi</a:t>
            </a:r>
            <a:r>
              <a:rPr lang="en-US" sz="1800" dirty="0" smtClean="0"/>
              <a:t> </a:t>
            </a:r>
            <a:r>
              <a:rPr lang="en-US" sz="1800" dirty="0" err="1" smtClean="0"/>
              <a:t>menajdi</a:t>
            </a:r>
            <a:r>
              <a:rPr lang="en-US" sz="1800" dirty="0" smtClean="0"/>
              <a:t> 2 Blok </a:t>
            </a:r>
            <a:r>
              <a:rPr lang="en-US" sz="1800" dirty="0" err="1" smtClean="0"/>
              <a:t>yaitu</a:t>
            </a:r>
            <a:r>
              <a:rPr lang="en-US" sz="1800" dirty="0" smtClean="0"/>
              <a:t> Blok </a:t>
            </a:r>
            <a:r>
              <a:rPr lang="en-US" sz="1800" dirty="0"/>
              <a:t>Axis (</a:t>
            </a:r>
            <a:r>
              <a:rPr lang="en-US" sz="1800" dirty="0" err="1"/>
              <a:t>Poros</a:t>
            </a:r>
            <a:r>
              <a:rPr lang="en-US" sz="1800" dirty="0"/>
              <a:t>) </a:t>
            </a:r>
            <a:r>
              <a:rPr lang="en-US" sz="1800" dirty="0" err="1"/>
              <a:t>dan</a:t>
            </a:r>
            <a:r>
              <a:rPr lang="en-US" sz="1800" dirty="0"/>
              <a:t> Blok </a:t>
            </a:r>
            <a:r>
              <a:rPr lang="en-US" sz="1800" dirty="0" err="1" smtClean="0"/>
              <a:t>Sekutu</a:t>
            </a:r>
            <a:r>
              <a:rPr lang="en-US" sz="1800" dirty="0" smtClean="0"/>
              <a:t>. </a:t>
            </a:r>
            <a:r>
              <a:rPr lang="en-US" sz="1800" dirty="0" err="1" smtClean="0"/>
              <a:t>Perang</a:t>
            </a:r>
            <a:r>
              <a:rPr lang="en-US" sz="1800" dirty="0" smtClean="0"/>
              <a:t> </a:t>
            </a:r>
            <a:r>
              <a:rPr lang="en-US" sz="1800" dirty="0" err="1"/>
              <a:t>Dunia</a:t>
            </a:r>
            <a:r>
              <a:rPr lang="en-US" sz="1800" dirty="0"/>
              <a:t> II </a:t>
            </a:r>
            <a:r>
              <a:rPr lang="en-US" sz="1800" dirty="0" err="1"/>
              <a:t>menimbulkan</a:t>
            </a:r>
            <a:r>
              <a:rPr lang="en-US" sz="1800" dirty="0"/>
              <a:t> </a:t>
            </a:r>
            <a:r>
              <a:rPr lang="en-US" sz="1800" dirty="0" err="1"/>
              <a:t>dampak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berbagai</a:t>
            </a:r>
            <a:r>
              <a:rPr lang="en-US" sz="1800" dirty="0"/>
              <a:t>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seperti</a:t>
            </a:r>
            <a:r>
              <a:rPr lang="en-US" sz="1800" dirty="0"/>
              <a:t> </a:t>
            </a:r>
            <a:r>
              <a:rPr lang="en-US" sz="1800" dirty="0" err="1"/>
              <a:t>politik</a:t>
            </a:r>
            <a:r>
              <a:rPr lang="en-US" sz="1800" dirty="0"/>
              <a:t>, </a:t>
            </a:r>
            <a:r>
              <a:rPr lang="en-US" sz="1800" dirty="0" err="1"/>
              <a:t>ekonomi</a:t>
            </a:r>
            <a:r>
              <a:rPr lang="en-US" sz="1800" dirty="0"/>
              <a:t>,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sosial</a:t>
            </a:r>
            <a:r>
              <a:rPr lang="en-US" sz="1800" dirty="0"/>
              <a:t> yang di </a:t>
            </a:r>
            <a:r>
              <a:rPr lang="en-US" sz="1800" dirty="0" err="1"/>
              <a:t>dukung</a:t>
            </a:r>
            <a:r>
              <a:rPr lang="en-US" sz="1800" dirty="0"/>
              <a:t> </a:t>
            </a:r>
            <a:r>
              <a:rPr lang="en-US" sz="1800" dirty="0" err="1"/>
              <a:t>oleh</a:t>
            </a:r>
            <a:r>
              <a:rPr lang="en-US" sz="1800" dirty="0"/>
              <a:t> </a:t>
            </a: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dampak</a:t>
            </a:r>
            <a:r>
              <a:rPr lang="en-US" sz="1800" dirty="0"/>
              <a:t> </a:t>
            </a:r>
            <a:r>
              <a:rPr lang="en-US" sz="1800" dirty="0" err="1"/>
              <a:t>lainnya</a:t>
            </a:r>
            <a:r>
              <a:rPr lang="en-US" sz="1800" dirty="0"/>
              <a:t>. </a:t>
            </a:r>
            <a:r>
              <a:rPr lang="en-US" sz="1800" dirty="0" err="1"/>
              <a:t>Perang</a:t>
            </a:r>
            <a:r>
              <a:rPr lang="en-US" sz="1800" dirty="0"/>
              <a:t> </a:t>
            </a:r>
            <a:r>
              <a:rPr lang="en-US" sz="1800" dirty="0" err="1"/>
              <a:t>Dunia</a:t>
            </a:r>
            <a:r>
              <a:rPr lang="en-US" sz="1800" dirty="0"/>
              <a:t> II </a:t>
            </a:r>
            <a:r>
              <a:rPr lang="en-US" sz="1800" dirty="0" err="1"/>
              <a:t>menyebabkan</a:t>
            </a:r>
            <a:r>
              <a:rPr lang="en-US" sz="1800" dirty="0"/>
              <a:t> Indonesia </a:t>
            </a:r>
            <a:r>
              <a:rPr lang="en-US" sz="1800" dirty="0" err="1"/>
              <a:t>juga</a:t>
            </a:r>
            <a:r>
              <a:rPr lang="en-US" sz="1800" dirty="0"/>
              <a:t> </a:t>
            </a:r>
            <a:r>
              <a:rPr lang="en-US" sz="1800" dirty="0" err="1"/>
              <a:t>merasakan</a:t>
            </a:r>
            <a:r>
              <a:rPr lang="en-US" sz="1800" dirty="0"/>
              <a:t> </a:t>
            </a:r>
            <a:r>
              <a:rPr lang="en-US" sz="1800" dirty="0" err="1"/>
              <a:t>dampak</a:t>
            </a:r>
            <a:r>
              <a:rPr lang="en-US" sz="1800" dirty="0"/>
              <a:t> </a:t>
            </a:r>
            <a:r>
              <a:rPr lang="en-US" sz="1800" dirty="0" err="1"/>
              <a:t>dari</a:t>
            </a:r>
            <a:r>
              <a:rPr lang="en-US" sz="1800" dirty="0"/>
              <a:t> </a:t>
            </a:r>
            <a:r>
              <a:rPr lang="en-US" sz="1800" dirty="0" err="1"/>
              <a:t>perang</a:t>
            </a:r>
            <a:r>
              <a:rPr lang="en-US" sz="1800" dirty="0"/>
              <a:t> </a:t>
            </a:r>
            <a:r>
              <a:rPr lang="en-US" sz="1800" dirty="0" err="1"/>
              <a:t>tersebut</a:t>
            </a:r>
            <a:r>
              <a:rPr lang="en-US" sz="1800" dirty="0"/>
              <a:t>,  </a:t>
            </a:r>
            <a:r>
              <a:rPr lang="en-US" sz="1800" dirty="0" err="1"/>
              <a:t>baik</a:t>
            </a:r>
            <a:r>
              <a:rPr lang="en-US" sz="1800" dirty="0"/>
              <a:t> </a:t>
            </a:r>
            <a:r>
              <a:rPr lang="en-US" sz="1800" dirty="0" err="1"/>
              <a:t>dalam</a:t>
            </a:r>
            <a:r>
              <a:rPr lang="en-US" sz="1800" dirty="0"/>
              <a:t> </a:t>
            </a:r>
            <a:r>
              <a:rPr lang="en-US" sz="1800" dirty="0" err="1"/>
              <a:t>bidang</a:t>
            </a:r>
            <a:r>
              <a:rPr lang="en-US" sz="1800" dirty="0"/>
              <a:t> </a:t>
            </a:r>
            <a:r>
              <a:rPr lang="en-US" sz="1800" dirty="0" err="1"/>
              <a:t>sosial</a:t>
            </a:r>
            <a:r>
              <a:rPr lang="en-US" sz="1800" dirty="0"/>
              <a:t>, </a:t>
            </a:r>
            <a:r>
              <a:rPr lang="en-US" sz="1800" dirty="0" err="1"/>
              <a:t>ekonomi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politik</a:t>
            </a:r>
            <a:r>
              <a:rPr lang="en-US" sz="1800" dirty="0"/>
              <a:t>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178631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Daftar</a:t>
            </a:r>
            <a:r>
              <a:rPr lang="en-US" b="1" dirty="0" smtClean="0"/>
              <a:t> </a:t>
            </a:r>
            <a:r>
              <a:rPr lang="en-US" b="1" dirty="0" err="1" smtClean="0"/>
              <a:t>Pustaka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048001"/>
          </a:xfrm>
        </p:spPr>
        <p:txBody>
          <a:bodyPr>
            <a:normAutofit/>
          </a:bodyPr>
          <a:lstStyle/>
          <a:p>
            <a:pPr algn="just"/>
            <a:r>
              <a:rPr lang="en-US" sz="1200" dirty="0" err="1"/>
              <a:t>Djaja</a:t>
            </a:r>
            <a:r>
              <a:rPr lang="en-US" sz="1200" dirty="0"/>
              <a:t>, </a:t>
            </a:r>
            <a:r>
              <a:rPr lang="en-US" sz="1200" dirty="0" err="1"/>
              <a:t>Wahjudi</a:t>
            </a:r>
            <a:r>
              <a:rPr lang="en-US" sz="1200" dirty="0"/>
              <a:t>. 2012. </a:t>
            </a:r>
            <a:r>
              <a:rPr lang="en-US" sz="1200" i="1" dirty="0"/>
              <a:t>SEJARAH EROPA : Dari </a:t>
            </a:r>
            <a:r>
              <a:rPr lang="en-US" sz="1200" i="1" dirty="0" err="1"/>
              <a:t>Eropa</a:t>
            </a:r>
            <a:r>
              <a:rPr lang="en-US" sz="1200" i="1" dirty="0"/>
              <a:t> </a:t>
            </a:r>
            <a:r>
              <a:rPr lang="en-US" sz="1200" i="1" dirty="0" err="1"/>
              <a:t>Kuno</a:t>
            </a:r>
            <a:r>
              <a:rPr lang="en-US" sz="1200" i="1" dirty="0"/>
              <a:t> </a:t>
            </a:r>
            <a:r>
              <a:rPr lang="en-US" sz="1200" i="1" dirty="0" err="1"/>
              <a:t>Hingga</a:t>
            </a:r>
            <a:r>
              <a:rPr lang="en-US" sz="1200" i="1" dirty="0"/>
              <a:t> </a:t>
            </a:r>
            <a:r>
              <a:rPr lang="en-US" sz="1200" i="1" dirty="0" err="1"/>
              <a:t>Eropa</a:t>
            </a:r>
            <a:r>
              <a:rPr lang="en-US" sz="1200" i="1" dirty="0"/>
              <a:t> </a:t>
            </a:r>
            <a:r>
              <a:rPr lang="en-US" sz="1200" i="1" dirty="0" smtClean="0"/>
              <a:t>Modern</a:t>
            </a:r>
            <a:r>
              <a:rPr lang="en-US" sz="1200" i="1" dirty="0"/>
              <a:t>. </a:t>
            </a:r>
            <a:r>
              <a:rPr lang="en-US" sz="1200" dirty="0"/>
              <a:t>Yogyakarta : </a:t>
            </a:r>
            <a:r>
              <a:rPr lang="en-US" sz="1200" dirty="0" err="1"/>
              <a:t>Penerbit</a:t>
            </a:r>
            <a:r>
              <a:rPr lang="en-US" sz="1200" dirty="0"/>
              <a:t> </a:t>
            </a:r>
            <a:r>
              <a:rPr lang="en-US" sz="1200" dirty="0" err="1"/>
              <a:t>Ombak</a:t>
            </a:r>
            <a:r>
              <a:rPr lang="en-US" sz="1200" dirty="0"/>
              <a:t> (</a:t>
            </a:r>
            <a:r>
              <a:rPr lang="en-US" sz="1200" dirty="0" err="1"/>
              <a:t>Anggota</a:t>
            </a:r>
            <a:r>
              <a:rPr lang="en-US" sz="1200" dirty="0"/>
              <a:t> IKAPI</a:t>
            </a:r>
            <a:r>
              <a:rPr lang="en-US" sz="1200" dirty="0" smtClean="0"/>
              <a:t>).</a:t>
            </a:r>
          </a:p>
          <a:p>
            <a:pPr algn="just"/>
            <a:r>
              <a:rPr lang="en-US" sz="1200" dirty="0" smtClean="0"/>
              <a:t>Julius </a:t>
            </a:r>
            <a:r>
              <a:rPr lang="en-US" sz="1200" dirty="0" err="1"/>
              <a:t>Siboro</a:t>
            </a:r>
            <a:r>
              <a:rPr lang="en-US" sz="1200" dirty="0"/>
              <a:t>. 2012. </a:t>
            </a:r>
            <a:r>
              <a:rPr lang="en-US" sz="1200" i="1" dirty="0" err="1"/>
              <a:t>Eropa</a:t>
            </a:r>
            <a:r>
              <a:rPr lang="en-US" sz="1200" i="1" dirty="0"/>
              <a:t> </a:t>
            </a:r>
            <a:r>
              <a:rPr lang="en-US" sz="1200" i="1" dirty="0" err="1"/>
              <a:t>dari</a:t>
            </a:r>
            <a:r>
              <a:rPr lang="en-US" sz="1200" i="1" dirty="0"/>
              <a:t> </a:t>
            </a:r>
            <a:r>
              <a:rPr lang="en-US" sz="1200" i="1" dirty="0" err="1"/>
              <a:t>Masa</a:t>
            </a:r>
            <a:r>
              <a:rPr lang="en-US" sz="1200" i="1" dirty="0"/>
              <a:t> </a:t>
            </a:r>
            <a:r>
              <a:rPr lang="en-US" sz="1200" i="1" dirty="0" err="1"/>
              <a:t>Menjelang</a:t>
            </a:r>
            <a:r>
              <a:rPr lang="en-US" sz="1200" i="1" dirty="0"/>
              <a:t> </a:t>
            </a:r>
            <a:r>
              <a:rPr lang="en-US" sz="1200" i="1" dirty="0" err="1"/>
              <a:t>Perang</a:t>
            </a:r>
            <a:r>
              <a:rPr lang="en-US" sz="1200" i="1" dirty="0"/>
              <a:t> </a:t>
            </a:r>
            <a:r>
              <a:rPr lang="en-US" sz="1200" i="1" dirty="0" err="1"/>
              <a:t>Dunia</a:t>
            </a:r>
            <a:r>
              <a:rPr lang="en-US" sz="1200" i="1" dirty="0"/>
              <a:t> I </a:t>
            </a:r>
            <a:r>
              <a:rPr lang="en-US" sz="1200" i="1" dirty="0" err="1"/>
              <a:t>sampai</a:t>
            </a:r>
            <a:r>
              <a:rPr lang="en-US" sz="1200" i="1" dirty="0"/>
              <a:t> </a:t>
            </a:r>
            <a:r>
              <a:rPr lang="en-US" sz="1200" i="1" dirty="0" err="1"/>
              <a:t>Masa</a:t>
            </a:r>
            <a:r>
              <a:rPr lang="en-US" sz="1200" i="1" dirty="0"/>
              <a:t> </a:t>
            </a:r>
            <a:r>
              <a:rPr lang="en-US" sz="1200" i="1" dirty="0" err="1" smtClean="0"/>
              <a:t>Antarbellum</a:t>
            </a:r>
            <a:r>
              <a:rPr lang="en-US" sz="1200" i="1" dirty="0" smtClean="0"/>
              <a:t>. </a:t>
            </a:r>
            <a:r>
              <a:rPr lang="en-US" sz="1200" dirty="0" smtClean="0"/>
              <a:t>Yogyakarta </a:t>
            </a:r>
            <a:r>
              <a:rPr lang="en-US" sz="1200" dirty="0"/>
              <a:t>: </a:t>
            </a:r>
            <a:r>
              <a:rPr lang="en-US" sz="1200" dirty="0" err="1"/>
              <a:t>Penerbit</a:t>
            </a:r>
            <a:r>
              <a:rPr lang="en-US" sz="1200" dirty="0"/>
              <a:t> </a:t>
            </a:r>
            <a:r>
              <a:rPr lang="en-US" sz="1200" dirty="0" err="1" smtClean="0"/>
              <a:t>Ombak</a:t>
            </a:r>
            <a:r>
              <a:rPr lang="en-US" sz="1200" dirty="0" smtClean="0"/>
              <a:t>.</a:t>
            </a:r>
          </a:p>
          <a:p>
            <a:pPr algn="just"/>
            <a:r>
              <a:rPr lang="en-US" sz="1200" dirty="0" err="1"/>
              <a:t>Kurnia</a:t>
            </a:r>
            <a:r>
              <a:rPr lang="en-US" sz="1200" dirty="0"/>
              <a:t>, </a:t>
            </a:r>
            <a:r>
              <a:rPr lang="en-US" sz="1200" dirty="0" err="1"/>
              <a:t>Arwan</a:t>
            </a:r>
            <a:r>
              <a:rPr lang="en-US" sz="1200" dirty="0"/>
              <a:t> &amp; </a:t>
            </a:r>
            <a:r>
              <a:rPr lang="en-US" sz="1200" dirty="0" err="1"/>
              <a:t>Suryana</a:t>
            </a:r>
            <a:r>
              <a:rPr lang="en-US" sz="1200" dirty="0"/>
              <a:t>, M. 2007. </a:t>
            </a:r>
            <a:r>
              <a:rPr lang="en-US" sz="1200" i="1" dirty="0" err="1"/>
              <a:t>Sejarah</a:t>
            </a:r>
            <a:r>
              <a:rPr lang="en-US" sz="1200" i="1" dirty="0"/>
              <a:t> 3 SMP </a:t>
            </a:r>
            <a:r>
              <a:rPr lang="en-US" sz="1200" i="1" dirty="0" err="1"/>
              <a:t>Kelas</a:t>
            </a:r>
            <a:r>
              <a:rPr lang="en-US" sz="1200" i="1" dirty="0"/>
              <a:t> IX</a:t>
            </a:r>
            <a:r>
              <a:rPr lang="en-US" sz="1200" dirty="0"/>
              <a:t>. Bogor: PT. </a:t>
            </a:r>
            <a:r>
              <a:rPr lang="en-US" sz="1200" dirty="0" err="1" smtClean="0"/>
              <a:t>Yudistira</a:t>
            </a:r>
            <a:endParaRPr lang="en-US" sz="1200" dirty="0" smtClean="0"/>
          </a:p>
          <a:p>
            <a:pPr algn="just"/>
            <a:r>
              <a:rPr lang="en-US" sz="1200" dirty="0" err="1" smtClean="0"/>
              <a:t>Nurhadi</a:t>
            </a:r>
            <a:r>
              <a:rPr lang="en-US" sz="1200" dirty="0"/>
              <a:t>, </a:t>
            </a:r>
            <a:r>
              <a:rPr lang="en-US" sz="1200" dirty="0" err="1"/>
              <a:t>Dkk</a:t>
            </a:r>
            <a:r>
              <a:rPr lang="en-US" sz="1200" dirty="0"/>
              <a:t>. 2009.  </a:t>
            </a:r>
            <a:r>
              <a:rPr lang="en-US" sz="1200" i="1" dirty="0" err="1"/>
              <a:t>Jelajah</a:t>
            </a:r>
            <a:r>
              <a:rPr lang="en-US" sz="1200" i="1" dirty="0"/>
              <a:t> </a:t>
            </a:r>
            <a:r>
              <a:rPr lang="en-US" sz="1200" i="1" dirty="0" err="1"/>
              <a:t>Cakrawala</a:t>
            </a:r>
            <a:r>
              <a:rPr lang="en-US" sz="1200" i="1" dirty="0"/>
              <a:t> </a:t>
            </a:r>
            <a:r>
              <a:rPr lang="en-US" sz="1200" i="1" dirty="0" err="1"/>
              <a:t>Sosial</a:t>
            </a:r>
            <a:r>
              <a:rPr lang="en-US" sz="1200" i="1" dirty="0"/>
              <a:t> 3 : </a:t>
            </a:r>
            <a:r>
              <a:rPr lang="en-US" sz="1200" i="1" dirty="0" err="1"/>
              <a:t>Ilmu</a:t>
            </a:r>
            <a:r>
              <a:rPr lang="en-US" sz="1200" i="1" dirty="0"/>
              <a:t> </a:t>
            </a:r>
            <a:r>
              <a:rPr lang="en-US" sz="1200" i="1" dirty="0" err="1"/>
              <a:t>Pengetahuan</a:t>
            </a:r>
            <a:r>
              <a:rPr lang="en-US" sz="1200" i="1" dirty="0"/>
              <a:t> </a:t>
            </a:r>
            <a:r>
              <a:rPr lang="en-US" sz="1200" i="1" dirty="0" err="1"/>
              <a:t>Sosial</a:t>
            </a:r>
            <a:r>
              <a:rPr lang="en-US" sz="1200" dirty="0"/>
              <a:t>. Jakarta : </a:t>
            </a:r>
            <a:r>
              <a:rPr lang="en-US" sz="1200" dirty="0" err="1" smtClean="0"/>
              <a:t>Pusat</a:t>
            </a:r>
            <a:r>
              <a:rPr lang="en-US" sz="1200" dirty="0" smtClean="0"/>
              <a:t> </a:t>
            </a:r>
            <a:r>
              <a:rPr lang="en-US" sz="1200" dirty="0" err="1" smtClean="0"/>
              <a:t>Perbukuan</a:t>
            </a:r>
            <a:r>
              <a:rPr lang="en-US" sz="1200" dirty="0"/>
              <a:t>, </a:t>
            </a:r>
            <a:r>
              <a:rPr lang="en-US" sz="1200" dirty="0" err="1"/>
              <a:t>Departemen</a:t>
            </a:r>
            <a:r>
              <a:rPr lang="en-US" sz="1200" dirty="0"/>
              <a:t> </a:t>
            </a:r>
            <a:r>
              <a:rPr lang="en-US" sz="1200" dirty="0" err="1"/>
              <a:t>Pendidikan</a:t>
            </a:r>
            <a:r>
              <a:rPr lang="en-US" sz="1200" dirty="0"/>
              <a:t> </a:t>
            </a:r>
            <a:r>
              <a:rPr lang="en-US" sz="1200" dirty="0" err="1" smtClean="0"/>
              <a:t>Nasional</a:t>
            </a:r>
            <a:r>
              <a:rPr lang="en-US" sz="1200" dirty="0" smtClean="0"/>
              <a:t>.</a:t>
            </a:r>
          </a:p>
          <a:p>
            <a:pPr algn="just"/>
            <a:r>
              <a:rPr lang="sv-SE" sz="1200" dirty="0"/>
              <a:t>Pujiastuti, Y, S., dkk. 2006. </a:t>
            </a:r>
            <a:r>
              <a:rPr lang="sv-SE" sz="1200" i="1" dirty="0"/>
              <a:t>IPS TERPADU 3A</a:t>
            </a:r>
            <a:r>
              <a:rPr lang="sv-SE" sz="1200" dirty="0"/>
              <a:t>. PT. Gelora Aksara Pratama : (tanpa tempat terbit). </a:t>
            </a:r>
            <a:endParaRPr lang="en-US" sz="1200" dirty="0" smtClean="0"/>
          </a:p>
          <a:p>
            <a:pPr algn="just"/>
            <a:r>
              <a:rPr lang="en-US" sz="1200" dirty="0" err="1" smtClean="0"/>
              <a:t>Saut</a:t>
            </a:r>
            <a:r>
              <a:rPr lang="en-US" sz="1200" dirty="0" smtClean="0"/>
              <a:t> </a:t>
            </a:r>
            <a:r>
              <a:rPr lang="en-US" sz="1200" dirty="0" err="1"/>
              <a:t>Pasaribu</a:t>
            </a:r>
            <a:r>
              <a:rPr lang="en-US" sz="1200" dirty="0"/>
              <a:t> (ed.). 2009. </a:t>
            </a:r>
            <a:r>
              <a:rPr lang="en-US" sz="1200" i="1" dirty="0" err="1"/>
              <a:t>Sejarah</a:t>
            </a:r>
            <a:r>
              <a:rPr lang="en-US" sz="1200" i="1" dirty="0"/>
              <a:t> </a:t>
            </a:r>
            <a:r>
              <a:rPr lang="en-US" sz="1200" i="1" dirty="0" err="1"/>
              <a:t>Perang</a:t>
            </a:r>
            <a:r>
              <a:rPr lang="en-US" sz="1200" i="1" dirty="0"/>
              <a:t> </a:t>
            </a:r>
            <a:r>
              <a:rPr lang="en-US" sz="1200" i="1" dirty="0" err="1"/>
              <a:t>Dunia</a:t>
            </a:r>
            <a:r>
              <a:rPr lang="en-US" sz="1200" i="1" dirty="0"/>
              <a:t> </a:t>
            </a:r>
            <a:r>
              <a:rPr lang="en-US" sz="1200" i="1" dirty="0" err="1"/>
              <a:t>Awal</a:t>
            </a:r>
            <a:r>
              <a:rPr lang="en-US" sz="1200" i="1" dirty="0"/>
              <a:t> </a:t>
            </a:r>
            <a:r>
              <a:rPr lang="en-US" sz="1200" i="1" dirty="0" err="1"/>
              <a:t>Mula</a:t>
            </a:r>
            <a:r>
              <a:rPr lang="en-US" sz="1200" i="1" dirty="0"/>
              <a:t> </a:t>
            </a:r>
            <a:r>
              <a:rPr lang="en-US" sz="1200" i="1" dirty="0" err="1"/>
              <a:t>dan</a:t>
            </a:r>
            <a:r>
              <a:rPr lang="en-US" sz="1200" i="1" dirty="0"/>
              <a:t> </a:t>
            </a:r>
            <a:r>
              <a:rPr lang="en-US" sz="1200" i="1" dirty="0" err="1"/>
              <a:t>Berakhirnya</a:t>
            </a:r>
            <a:r>
              <a:rPr lang="en-US" sz="1200" i="1" dirty="0"/>
              <a:t> </a:t>
            </a:r>
            <a:r>
              <a:rPr lang="en-US" sz="1200" i="1" dirty="0" err="1"/>
              <a:t>Perang</a:t>
            </a:r>
            <a:r>
              <a:rPr lang="en-US" sz="1200" i="1" dirty="0"/>
              <a:t> </a:t>
            </a:r>
            <a:r>
              <a:rPr lang="en-US" sz="1200" i="1" dirty="0" err="1" smtClean="0"/>
              <a:t>Dunia</a:t>
            </a:r>
            <a:r>
              <a:rPr lang="en-US" sz="1200" i="1" dirty="0" smtClean="0"/>
              <a:t> I </a:t>
            </a:r>
            <a:r>
              <a:rPr lang="en-US" sz="1200" i="1" dirty="0" err="1"/>
              <a:t>dan</a:t>
            </a:r>
            <a:r>
              <a:rPr lang="en-US" sz="1200" i="1" dirty="0"/>
              <a:t> II. </a:t>
            </a:r>
            <a:r>
              <a:rPr lang="en-US" sz="1200" dirty="0"/>
              <a:t>Yogyakarta : </a:t>
            </a:r>
            <a:r>
              <a:rPr lang="en-US" sz="1200" dirty="0" smtClean="0"/>
              <a:t>Locus.</a:t>
            </a:r>
          </a:p>
          <a:p>
            <a:pPr algn="just"/>
            <a:r>
              <a:rPr lang="en-US" sz="1200" dirty="0" err="1" smtClean="0"/>
              <a:t>Siti</a:t>
            </a:r>
            <a:r>
              <a:rPr lang="en-US" sz="1200" dirty="0" smtClean="0"/>
              <a:t> </a:t>
            </a:r>
            <a:r>
              <a:rPr lang="en-US" sz="1200" dirty="0" err="1"/>
              <a:t>Fauziyah</a:t>
            </a:r>
            <a:r>
              <a:rPr lang="en-US" sz="1200" dirty="0"/>
              <a:t>. Eva </a:t>
            </a:r>
            <a:r>
              <a:rPr lang="en-US" sz="1200" dirty="0" err="1"/>
              <a:t>Syarifah</a:t>
            </a:r>
            <a:r>
              <a:rPr lang="en-US" sz="1200" dirty="0"/>
              <a:t> </a:t>
            </a:r>
            <a:r>
              <a:rPr lang="en-US" sz="1200" dirty="0" err="1"/>
              <a:t>Wardah</a:t>
            </a:r>
            <a:r>
              <a:rPr lang="en-US" sz="1200" dirty="0"/>
              <a:t>. 2020. </a:t>
            </a:r>
            <a:r>
              <a:rPr lang="en-US" sz="1200" i="1" dirty="0"/>
              <a:t>SEJARAH DUNIA II (Dari </a:t>
            </a:r>
            <a:r>
              <a:rPr lang="en-US" sz="1200" i="1" dirty="0" err="1"/>
              <a:t>Perang</a:t>
            </a:r>
            <a:r>
              <a:rPr lang="en-US" sz="1200" i="1" dirty="0"/>
              <a:t> </a:t>
            </a:r>
            <a:r>
              <a:rPr lang="en-US" sz="1200" i="1" dirty="0" err="1"/>
              <a:t>Salib</a:t>
            </a:r>
            <a:r>
              <a:rPr lang="en-US" sz="1200" i="1" dirty="0"/>
              <a:t> </a:t>
            </a:r>
            <a:r>
              <a:rPr lang="en-US" sz="1200" i="1" dirty="0" err="1" smtClean="0"/>
              <a:t>sampai</a:t>
            </a:r>
            <a:r>
              <a:rPr lang="en-US" sz="1200" i="1" dirty="0" smtClean="0"/>
              <a:t> Arab </a:t>
            </a:r>
            <a:r>
              <a:rPr lang="en-US" sz="1200" i="1" dirty="0"/>
              <a:t>Spring).</a:t>
            </a:r>
            <a:r>
              <a:rPr lang="en-US" sz="1200" dirty="0"/>
              <a:t>  </a:t>
            </a:r>
            <a:r>
              <a:rPr lang="en-US" sz="1200" dirty="0" err="1"/>
              <a:t>Banten</a:t>
            </a:r>
            <a:r>
              <a:rPr lang="en-US" sz="1200" dirty="0"/>
              <a:t> : </a:t>
            </a:r>
            <a:r>
              <a:rPr lang="en-US" sz="1200" dirty="0" err="1"/>
              <a:t>Penerbit</a:t>
            </a:r>
            <a:r>
              <a:rPr lang="en-US" sz="1200" dirty="0"/>
              <a:t> </a:t>
            </a:r>
            <a:r>
              <a:rPr lang="en-US" sz="1200" dirty="0" err="1"/>
              <a:t>dan</a:t>
            </a:r>
            <a:r>
              <a:rPr lang="en-US" sz="1200" dirty="0"/>
              <a:t> </a:t>
            </a:r>
            <a:r>
              <a:rPr lang="en-US" sz="1200" dirty="0" err="1"/>
              <a:t>Percetakan</a:t>
            </a:r>
            <a:r>
              <a:rPr lang="en-US" sz="1200" dirty="0"/>
              <a:t> Media </a:t>
            </a:r>
            <a:r>
              <a:rPr lang="en-US" sz="1200" dirty="0" err="1"/>
              <a:t>Madani</a:t>
            </a:r>
            <a:r>
              <a:rPr lang="en-US" sz="1200" dirty="0"/>
              <a:t>. </a:t>
            </a:r>
            <a:endParaRPr lang="en-US" sz="1200" dirty="0" smtClean="0"/>
          </a:p>
          <a:p>
            <a:pPr algn="just"/>
            <a:r>
              <a:rPr lang="en-US" sz="1200" dirty="0" err="1"/>
              <a:t>Sukmayani</a:t>
            </a:r>
            <a:r>
              <a:rPr lang="en-US" sz="1200" dirty="0"/>
              <a:t>, </a:t>
            </a:r>
            <a:r>
              <a:rPr lang="en-US" sz="1200" dirty="0" err="1"/>
              <a:t>Retno</a:t>
            </a:r>
            <a:r>
              <a:rPr lang="en-US" sz="1200" dirty="0"/>
              <a:t>. </a:t>
            </a:r>
            <a:r>
              <a:rPr lang="en-US" sz="1200" dirty="0" err="1"/>
              <a:t>Dkk</a:t>
            </a:r>
            <a:r>
              <a:rPr lang="en-US" sz="1200" dirty="0"/>
              <a:t>. 2008. </a:t>
            </a:r>
            <a:r>
              <a:rPr lang="en-US" sz="1200" i="1" dirty="0" err="1"/>
              <a:t>Ilmu</a:t>
            </a:r>
            <a:r>
              <a:rPr lang="en-US" sz="1200" i="1" dirty="0"/>
              <a:t> </a:t>
            </a:r>
            <a:r>
              <a:rPr lang="en-US" sz="1200" i="1" dirty="0" err="1"/>
              <a:t>Pengetahuan</a:t>
            </a:r>
            <a:r>
              <a:rPr lang="en-US" sz="1200" i="1" dirty="0"/>
              <a:t> </a:t>
            </a:r>
            <a:r>
              <a:rPr lang="en-US" sz="1200" i="1" dirty="0" err="1"/>
              <a:t>Sosial</a:t>
            </a:r>
            <a:r>
              <a:rPr lang="en-US" sz="1200" i="1" dirty="0"/>
              <a:t> 3 </a:t>
            </a:r>
            <a:r>
              <a:rPr lang="en-US" sz="1200" i="1" dirty="0" err="1"/>
              <a:t>Untuk</a:t>
            </a:r>
            <a:r>
              <a:rPr lang="en-US" sz="1200" i="1" dirty="0"/>
              <a:t> SMP/MTS </a:t>
            </a:r>
            <a:r>
              <a:rPr lang="en-US" sz="1200" i="1" dirty="0" err="1"/>
              <a:t>Kelas</a:t>
            </a:r>
            <a:r>
              <a:rPr lang="en-US" sz="1200" i="1" dirty="0"/>
              <a:t> IX </a:t>
            </a:r>
            <a:r>
              <a:rPr lang="en-US" sz="1200" dirty="0"/>
              <a:t>. Jakarta: PT. </a:t>
            </a:r>
            <a:r>
              <a:rPr lang="en-US" sz="1200" dirty="0" err="1"/>
              <a:t>Gramedia</a:t>
            </a:r>
            <a:r>
              <a:rPr lang="en-US" sz="1200" dirty="0"/>
              <a:t>.</a:t>
            </a:r>
            <a:endParaRPr lang="en-US" sz="1200" dirty="0" smtClean="0"/>
          </a:p>
          <a:p>
            <a:pPr algn="just"/>
            <a:r>
              <a:rPr lang="de-AT" sz="1200" dirty="0"/>
              <a:t>Susmihara. 2014. </a:t>
            </a:r>
            <a:r>
              <a:rPr lang="de-AT" sz="1200" i="1" dirty="0"/>
              <a:t>Sejarah Dunia II</a:t>
            </a:r>
            <a:r>
              <a:rPr lang="de-AT" sz="1200" dirty="0"/>
              <a:t>. UIN Alauddin University Press : Makassar. </a:t>
            </a:r>
            <a:endParaRPr lang="en-US" sz="1200" dirty="0"/>
          </a:p>
          <a:p>
            <a:pPr algn="just"/>
            <a:r>
              <a:rPr lang="de-AT" sz="1200" dirty="0"/>
              <a:t>Ulhaq, Z. 2020. </a:t>
            </a:r>
            <a:r>
              <a:rPr lang="de-AT" sz="1200" i="1" dirty="0"/>
              <a:t>Pengaruh Perang Dunia I Dan Perang Dunia II Bagi Kehidupan Politik Global.</a:t>
            </a:r>
            <a:r>
              <a:rPr lang="de-AT" sz="1200" dirty="0"/>
              <a:t> Direktorat SMA, Direktorat Jenderal PAUD, DIKDAS dan DIKMEN : Jakarta. </a:t>
            </a:r>
            <a:endParaRPr lang="en-US" sz="1200" dirty="0"/>
          </a:p>
          <a:p>
            <a:pPr marL="0" indent="0" algn="just">
              <a:buNone/>
            </a:pPr>
            <a:endParaRPr lang="en-US" sz="1200" dirty="0"/>
          </a:p>
          <a:p>
            <a:pPr marL="0" indent="0" algn="just">
              <a:buNone/>
            </a:pPr>
            <a:endParaRPr lang="en-US" sz="1800" dirty="0"/>
          </a:p>
          <a:p>
            <a:pPr marL="0" indent="0" algn="just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9014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KELOMPOK 22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57754"/>
            <a:ext cx="8229600" cy="4168409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Nadira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 err="1">
                <a:latin typeface="Adobe Devanagari" pitchFamily="18" charset="0"/>
                <a:cs typeface="Adobe Devanagari" pitchFamily="18" charset="0"/>
              </a:rPr>
              <a:t>Febri</a:t>
            </a: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Faradila_1913033032</a:t>
            </a:r>
          </a:p>
          <a:p>
            <a:pPr marL="457200" indent="-457200" algn="just">
              <a:buAutoNum type="arabicPeriod"/>
            </a:pP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Kiki </a:t>
            </a:r>
            <a:r>
              <a:rPr lang="en-US" sz="2400" dirty="0" err="1">
                <a:latin typeface="Adobe Devanagari" pitchFamily="18" charset="0"/>
                <a:cs typeface="Adobe Devanagari" pitchFamily="18" charset="0"/>
              </a:rPr>
              <a:t>zhaidah</a:t>
            </a: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_1913033045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Faiza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Nur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Rohmah_2013033030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Destania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>
                <a:latin typeface="Adobe Devanagari" pitchFamily="18" charset="0"/>
                <a:cs typeface="Adobe Devanagari" pitchFamily="18" charset="0"/>
              </a:rPr>
              <a:t>Melina 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Putri_2013033013</a:t>
            </a:r>
          </a:p>
          <a:p>
            <a:pPr marL="457200" indent="-457200" algn="just">
              <a:buAutoNum type="arabicPeriod"/>
            </a:pP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Kristian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</a:t>
            </a:r>
            <a:r>
              <a:rPr lang="en-US" sz="2400" dirty="0" err="1" smtClean="0">
                <a:latin typeface="Adobe Devanagari" pitchFamily="18" charset="0"/>
                <a:cs typeface="Adobe Devanagari" pitchFamily="18" charset="0"/>
              </a:rPr>
              <a:t>Ludovikus</a:t>
            </a:r>
            <a:r>
              <a:rPr lang="en-US" sz="2400" dirty="0" smtClean="0">
                <a:latin typeface="Adobe Devanagari" pitchFamily="18" charset="0"/>
                <a:cs typeface="Adobe Devanagari" pitchFamily="18" charset="0"/>
              </a:rPr>
              <a:t> Marbun_2013033044</a:t>
            </a:r>
            <a:endParaRPr lang="en-US" sz="2400" dirty="0">
              <a:latin typeface="Adobe Devanagari" pitchFamily="18" charset="0"/>
              <a:cs typeface="Adobe Devanagari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71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Pembahasan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33528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gency FB" pitchFamily="34" charset="0"/>
              </a:rPr>
              <a:t>Sejarah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Dunia</a:t>
            </a:r>
            <a:r>
              <a:rPr lang="en-US" dirty="0" smtClean="0">
                <a:latin typeface="Agency FB" pitchFamily="34" charset="0"/>
              </a:rPr>
              <a:t> II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gency FB" pitchFamily="34" charset="0"/>
              </a:rPr>
              <a:t>Faktor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Penyebab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>
                <a:latin typeface="Agency FB" pitchFamily="34" charset="0"/>
              </a:rPr>
              <a:t>T</a:t>
            </a:r>
            <a:r>
              <a:rPr lang="en-US" dirty="0" err="1" smtClean="0">
                <a:latin typeface="Agency FB" pitchFamily="34" charset="0"/>
              </a:rPr>
              <a:t>erjadinya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Dunia</a:t>
            </a:r>
            <a:r>
              <a:rPr lang="en-US" dirty="0" smtClean="0">
                <a:latin typeface="Agency FB" pitchFamily="34" charset="0"/>
              </a:rPr>
              <a:t> II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gency FB" pitchFamily="34" charset="0"/>
              </a:rPr>
              <a:t>Dampak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Dunia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smtClean="0">
                <a:latin typeface="Agency FB" pitchFamily="34" charset="0"/>
              </a:rPr>
              <a:t>II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err="1" smtClean="0">
                <a:latin typeface="Agency FB" pitchFamily="34" charset="0"/>
              </a:rPr>
              <a:t>Dampak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Perang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Dunia</a:t>
            </a:r>
            <a:r>
              <a:rPr lang="en-US" dirty="0" smtClean="0">
                <a:latin typeface="Agency FB" pitchFamily="34" charset="0"/>
              </a:rPr>
              <a:t> II </a:t>
            </a:r>
            <a:r>
              <a:rPr lang="en-US" dirty="0" err="1" smtClean="0">
                <a:latin typeface="Agency FB" pitchFamily="34" charset="0"/>
              </a:rPr>
              <a:t>bagi</a:t>
            </a:r>
            <a:r>
              <a:rPr lang="en-US" dirty="0" smtClean="0">
                <a:latin typeface="Agency FB" pitchFamily="34" charset="0"/>
              </a:rPr>
              <a:t> </a:t>
            </a:r>
            <a:r>
              <a:rPr lang="en-US" dirty="0" err="1" smtClean="0">
                <a:latin typeface="Agency FB" pitchFamily="34" charset="0"/>
              </a:rPr>
              <a:t>Bangsa</a:t>
            </a:r>
            <a:r>
              <a:rPr lang="en-US" dirty="0" smtClean="0">
                <a:latin typeface="Agency FB" pitchFamily="34" charset="0"/>
              </a:rPr>
              <a:t> Indonesia</a:t>
            </a:r>
            <a:endParaRPr lang="en-US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20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Peta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II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749" y="1600200"/>
            <a:ext cx="706050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990600" y="6248400"/>
            <a:ext cx="7391400" cy="411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dirty="0" err="1" smtClean="0">
                <a:solidFill>
                  <a:prstClr val="black"/>
                </a:solidFill>
              </a:rPr>
              <a:t>Sumber</a:t>
            </a:r>
            <a:r>
              <a:rPr lang="en-US" sz="1400" dirty="0">
                <a:solidFill>
                  <a:prstClr val="black"/>
                </a:solidFill>
              </a:rPr>
              <a:t>:  </a:t>
            </a:r>
            <a:r>
              <a:rPr lang="en-US" sz="1400" dirty="0">
                <a:solidFill>
                  <a:prstClr val="black"/>
                </a:solidFill>
                <a:hlinkClick r:id="rId4"/>
              </a:rPr>
              <a:t>https://guruipsgempol1.wordpress.com/2012/04/17/perang-dunia-ii-serta-pengaruhnya-terhadap-indonesia</a:t>
            </a:r>
            <a:r>
              <a:rPr lang="en-US" sz="1400" dirty="0" smtClean="0">
                <a:solidFill>
                  <a:prstClr val="black"/>
                </a:solidFill>
                <a:hlinkClick r:id="rId4"/>
              </a:rPr>
              <a:t>/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5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Sejarah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dirty="0" err="1"/>
              <a:t>Berakhirnya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1 </a:t>
            </a:r>
            <a:r>
              <a:rPr lang="en-US" sz="1600" dirty="0" err="1"/>
              <a:t>menimbulkan</a:t>
            </a:r>
            <a:r>
              <a:rPr lang="en-US" sz="1600" dirty="0"/>
              <a:t> </a:t>
            </a:r>
            <a:r>
              <a:rPr lang="en-US" sz="1600" dirty="0" err="1"/>
              <a:t>perundingan</a:t>
            </a:r>
            <a:r>
              <a:rPr lang="en-US" sz="1600" dirty="0"/>
              <a:t> </a:t>
            </a:r>
            <a:r>
              <a:rPr lang="en-US" sz="1600" dirty="0" err="1"/>
              <a:t>penjanjian-perjanjian</a:t>
            </a:r>
            <a:r>
              <a:rPr lang="en-US" sz="1600" dirty="0"/>
              <a:t> 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menyelesaikan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sejak</a:t>
            </a:r>
            <a:r>
              <a:rPr lang="en-US" sz="1600" dirty="0"/>
              <a:t> 18 </a:t>
            </a:r>
            <a:r>
              <a:rPr lang="en-US" sz="1600" dirty="0" err="1"/>
              <a:t>Januari</a:t>
            </a:r>
            <a:r>
              <a:rPr lang="en-US" sz="1600" dirty="0"/>
              <a:t> 191. </a:t>
            </a:r>
            <a:r>
              <a:rPr lang="en-US" sz="1600" dirty="0" err="1"/>
              <a:t>Benua</a:t>
            </a:r>
            <a:r>
              <a:rPr lang="en-US" sz="1600" dirty="0"/>
              <a:t> </a:t>
            </a:r>
            <a:r>
              <a:rPr lang="en-US" sz="1600" dirty="0" err="1"/>
              <a:t>Eropa</a:t>
            </a:r>
            <a:r>
              <a:rPr lang="en-US" sz="1600" dirty="0"/>
              <a:t> </a:t>
            </a:r>
            <a:r>
              <a:rPr lang="en-US" sz="1600" dirty="0" err="1"/>
              <a:t>pasca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1 </a:t>
            </a:r>
            <a:r>
              <a:rPr lang="en-US" sz="1600" dirty="0" err="1"/>
              <a:t>keadaan</a:t>
            </a:r>
            <a:r>
              <a:rPr lang="en-US" sz="1600" dirty="0"/>
              <a:t> </a:t>
            </a:r>
            <a:r>
              <a:rPr lang="en-US" sz="1600" dirty="0" err="1"/>
              <a:t>damai</a:t>
            </a:r>
            <a:r>
              <a:rPr lang="en-US" sz="1600" dirty="0"/>
              <a:t> </a:t>
            </a:r>
            <a:r>
              <a:rPr lang="en-US" sz="1600" dirty="0" err="1"/>
              <a:t>hanya</a:t>
            </a:r>
            <a:r>
              <a:rPr lang="en-US" sz="1600" dirty="0"/>
              <a:t> </a:t>
            </a:r>
            <a:r>
              <a:rPr lang="en-US" sz="1600" dirty="0" err="1"/>
              <a:t>berlangsung</a:t>
            </a:r>
            <a:r>
              <a:rPr lang="en-US" sz="1600" dirty="0"/>
              <a:t> </a:t>
            </a:r>
            <a:r>
              <a:rPr lang="en-US" sz="1600" dirty="0" err="1"/>
              <a:t>tidak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15 </a:t>
            </a:r>
            <a:r>
              <a:rPr lang="en-US" sz="1600" dirty="0" err="1"/>
              <a:t>tahun</a:t>
            </a:r>
            <a:r>
              <a:rPr lang="en-US" sz="1600" dirty="0"/>
              <a:t>. </a:t>
            </a:r>
            <a:r>
              <a:rPr lang="en-US" sz="1600" dirty="0" err="1"/>
              <a:t>Saat</a:t>
            </a:r>
            <a:r>
              <a:rPr lang="en-US" sz="1600" dirty="0"/>
              <a:t> </a:t>
            </a:r>
            <a:r>
              <a:rPr lang="en-US" sz="1600" dirty="0" err="1"/>
              <a:t>periode</a:t>
            </a:r>
            <a:r>
              <a:rPr lang="en-US" sz="1600" dirty="0"/>
              <a:t> </a:t>
            </a:r>
            <a:r>
              <a:rPr lang="en-US" sz="1600" dirty="0" smtClean="0"/>
              <a:t>1930-an </a:t>
            </a:r>
            <a:r>
              <a:rPr lang="en-US" sz="1600" dirty="0" err="1"/>
              <a:t>keadaan</a:t>
            </a:r>
            <a:r>
              <a:rPr lang="en-US" sz="1600" dirty="0"/>
              <a:t> </a:t>
            </a:r>
            <a:r>
              <a:rPr lang="en-US" sz="1600" dirty="0" err="1"/>
              <a:t>politik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</a:t>
            </a:r>
            <a:r>
              <a:rPr lang="en-US" sz="1600" dirty="0" err="1"/>
              <a:t>kembali</a:t>
            </a:r>
            <a:r>
              <a:rPr lang="en-US" sz="1600" dirty="0"/>
              <a:t> </a:t>
            </a:r>
            <a:r>
              <a:rPr lang="en-US" sz="1600" dirty="0" err="1"/>
              <a:t>memanas</a:t>
            </a:r>
            <a:r>
              <a:rPr lang="en-US" sz="1600" dirty="0"/>
              <a:t> yang </a:t>
            </a:r>
            <a:r>
              <a:rPr lang="en-US" sz="1600" dirty="0" err="1"/>
              <a:t>menyerupai</a:t>
            </a:r>
            <a:r>
              <a:rPr lang="en-US" sz="1600" dirty="0"/>
              <a:t> </a:t>
            </a:r>
            <a:r>
              <a:rPr lang="en-US" sz="1600" dirty="0" err="1"/>
              <a:t>kondisi</a:t>
            </a:r>
            <a:r>
              <a:rPr lang="en-US" sz="1600" dirty="0"/>
              <a:t> </a:t>
            </a:r>
            <a:r>
              <a:rPr lang="en-US" sz="1600" dirty="0" err="1"/>
              <a:t>politik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tahun</a:t>
            </a:r>
            <a:r>
              <a:rPr lang="en-US" sz="1600" dirty="0"/>
              <a:t> 1900-1912. Hal </a:t>
            </a:r>
            <a:r>
              <a:rPr lang="en-US" sz="1600" dirty="0" err="1"/>
              <a:t>tersebut</a:t>
            </a:r>
            <a:r>
              <a:rPr lang="en-US" sz="1600" dirty="0"/>
              <a:t> </a:t>
            </a:r>
            <a:r>
              <a:rPr lang="en-US" sz="1600" dirty="0" err="1"/>
              <a:t>menimbulkan</a:t>
            </a:r>
            <a:r>
              <a:rPr lang="en-US" sz="1600" dirty="0"/>
              <a:t> </a:t>
            </a:r>
            <a:r>
              <a:rPr lang="en-US" sz="1600" dirty="0" err="1"/>
              <a:t>negara-negara</a:t>
            </a:r>
            <a:r>
              <a:rPr lang="en-US" sz="1600" dirty="0"/>
              <a:t> yang </a:t>
            </a:r>
            <a:r>
              <a:rPr lang="en-US" sz="1600" dirty="0" err="1"/>
              <a:t>pernah</a:t>
            </a:r>
            <a:r>
              <a:rPr lang="en-US" sz="1600" dirty="0"/>
              <a:t> </a:t>
            </a:r>
            <a:r>
              <a:rPr lang="en-US" sz="1600" dirty="0" err="1"/>
              <a:t>terlibat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1 </a:t>
            </a:r>
            <a:r>
              <a:rPr lang="en-US" sz="1600" dirty="0" err="1"/>
              <a:t>mempersiapkan</a:t>
            </a:r>
            <a:r>
              <a:rPr lang="en-US" sz="1600" dirty="0"/>
              <a:t> </a:t>
            </a:r>
            <a:r>
              <a:rPr lang="en-US" sz="1600" dirty="0" err="1"/>
              <a:t>diri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menghadapi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yang </a:t>
            </a:r>
            <a:r>
              <a:rPr lang="en-US" sz="1600" dirty="0" err="1"/>
              <a:t>mungkin</a:t>
            </a:r>
            <a:r>
              <a:rPr lang="en-US" sz="1600" dirty="0"/>
              <a:t>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lebih</a:t>
            </a:r>
            <a:r>
              <a:rPr lang="en-US" sz="1600" dirty="0"/>
              <a:t> </a:t>
            </a:r>
            <a:r>
              <a:rPr lang="en-US" sz="1600" dirty="0" err="1"/>
              <a:t>dahsyat</a:t>
            </a:r>
            <a:r>
              <a:rPr lang="en-US" sz="1600" dirty="0"/>
              <a:t> </a:t>
            </a:r>
            <a:r>
              <a:rPr lang="en-US" sz="1600" dirty="0" err="1"/>
              <a:t>daripada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sebelumnya</a:t>
            </a:r>
            <a:r>
              <a:rPr lang="en-US" sz="1600" dirty="0"/>
              <a:t>. </a:t>
            </a:r>
            <a:r>
              <a:rPr lang="en-US" sz="1600" dirty="0" err="1"/>
              <a:t>Selain</a:t>
            </a:r>
            <a:r>
              <a:rPr lang="en-US" sz="1600" dirty="0"/>
              <a:t> </a:t>
            </a:r>
            <a:r>
              <a:rPr lang="en-US" sz="1600" dirty="0" err="1"/>
              <a:t>itu</a:t>
            </a:r>
            <a:r>
              <a:rPr lang="en-US" sz="1600" dirty="0"/>
              <a:t>, </a:t>
            </a:r>
            <a:r>
              <a:rPr lang="en-US" sz="1600" dirty="0" err="1"/>
              <a:t>politik</a:t>
            </a:r>
            <a:r>
              <a:rPr lang="en-US" sz="1600" dirty="0"/>
              <a:t> </a:t>
            </a:r>
            <a:r>
              <a:rPr lang="en-US" sz="1600" i="1" dirty="0" err="1"/>
              <a:t>revanche</a:t>
            </a:r>
            <a:r>
              <a:rPr lang="en-US" sz="1600" i="1" dirty="0"/>
              <a:t> idea </a:t>
            </a:r>
            <a:r>
              <a:rPr lang="en-US" sz="1600" dirty="0"/>
              <a:t>(</a:t>
            </a:r>
            <a:r>
              <a:rPr lang="en-US" sz="1600" dirty="0" err="1"/>
              <a:t>semangat</a:t>
            </a:r>
            <a:r>
              <a:rPr lang="en-US" sz="1600" dirty="0"/>
              <a:t> </a:t>
            </a:r>
            <a:r>
              <a:rPr lang="en-US" sz="1600" dirty="0" err="1"/>
              <a:t>balas</a:t>
            </a:r>
            <a:r>
              <a:rPr lang="en-US" sz="1600" dirty="0"/>
              <a:t> </a:t>
            </a:r>
            <a:r>
              <a:rPr lang="en-US" sz="1600" dirty="0" err="1"/>
              <a:t>dendam</a:t>
            </a:r>
            <a:r>
              <a:rPr lang="en-US" sz="1600" dirty="0"/>
              <a:t>) </a:t>
            </a:r>
            <a:r>
              <a:rPr lang="en-US" sz="1600" dirty="0" err="1"/>
              <a:t>dikembangkan</a:t>
            </a:r>
            <a:r>
              <a:rPr lang="en-US" sz="1600" dirty="0"/>
              <a:t> </a:t>
            </a:r>
            <a:r>
              <a:rPr lang="en-US" sz="1600" dirty="0" err="1"/>
              <a:t>oleh</a:t>
            </a:r>
            <a:r>
              <a:rPr lang="en-US" sz="1600" dirty="0"/>
              <a:t> </a:t>
            </a:r>
            <a:r>
              <a:rPr lang="en-US" sz="1600" dirty="0" err="1"/>
              <a:t>negara-negara</a:t>
            </a:r>
            <a:r>
              <a:rPr lang="en-US" sz="1600" dirty="0"/>
              <a:t> yang </a:t>
            </a:r>
            <a:r>
              <a:rPr lang="en-US" sz="1600" dirty="0" err="1"/>
              <a:t>mengalami</a:t>
            </a:r>
            <a:r>
              <a:rPr lang="en-US" sz="1600" dirty="0"/>
              <a:t> </a:t>
            </a:r>
            <a:r>
              <a:rPr lang="en-US" sz="1600" dirty="0" err="1"/>
              <a:t>kekalahan</a:t>
            </a:r>
            <a:r>
              <a:rPr lang="en-US" sz="1600" dirty="0"/>
              <a:t> </a:t>
            </a:r>
            <a:r>
              <a:rPr lang="en-US" sz="1600" dirty="0" err="1"/>
              <a:t>dalam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I. </a:t>
            </a:r>
            <a:r>
              <a:rPr lang="en-US" sz="1600" dirty="0" err="1"/>
              <a:t>Lalu</a:t>
            </a:r>
            <a:r>
              <a:rPr lang="en-US" sz="1600" dirty="0"/>
              <a:t>, </a:t>
            </a:r>
            <a:r>
              <a:rPr lang="en-US" sz="1600" dirty="0" err="1"/>
              <a:t>munculnya</a:t>
            </a:r>
            <a:r>
              <a:rPr lang="en-US" sz="1600" dirty="0"/>
              <a:t> </a:t>
            </a:r>
            <a:r>
              <a:rPr lang="en-US" sz="1600" dirty="0" err="1"/>
              <a:t>negara</a:t>
            </a:r>
            <a:r>
              <a:rPr lang="en-US" sz="1600" dirty="0"/>
              <a:t> </a:t>
            </a:r>
            <a:r>
              <a:rPr lang="en-US" sz="1600" dirty="0" err="1"/>
              <a:t>fasis</a:t>
            </a:r>
            <a:r>
              <a:rPr lang="en-US" sz="1600" dirty="0"/>
              <a:t> </a:t>
            </a:r>
            <a:r>
              <a:rPr lang="en-US" sz="1600" dirty="0" err="1"/>
              <a:t>atau</a:t>
            </a:r>
            <a:r>
              <a:rPr lang="en-US" sz="1600" dirty="0"/>
              <a:t> </a:t>
            </a:r>
            <a:r>
              <a:rPr lang="en-US" sz="1600" dirty="0" err="1"/>
              <a:t>totaliter</a:t>
            </a:r>
            <a:r>
              <a:rPr lang="en-US" sz="1600" dirty="0"/>
              <a:t> </a:t>
            </a:r>
            <a:r>
              <a:rPr lang="en-US" sz="1600" dirty="0" err="1"/>
              <a:t>seperti</a:t>
            </a:r>
            <a:r>
              <a:rPr lang="en-US" sz="1600" dirty="0"/>
              <a:t> </a:t>
            </a:r>
            <a:r>
              <a:rPr lang="en-US" sz="1600" dirty="0" err="1" smtClean="0"/>
              <a:t>Jerman</a:t>
            </a:r>
            <a:r>
              <a:rPr lang="en-US" sz="1600" dirty="0" smtClean="0"/>
              <a:t>, Italia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Jepang</a:t>
            </a:r>
            <a:r>
              <a:rPr lang="en-US" sz="1600" dirty="0"/>
              <a:t> yang </a:t>
            </a:r>
            <a:r>
              <a:rPr lang="en-US" sz="1600" dirty="0" err="1"/>
              <a:t>merupakan</a:t>
            </a:r>
            <a:r>
              <a:rPr lang="en-US" sz="1600" dirty="0"/>
              <a:t> </a:t>
            </a:r>
            <a:r>
              <a:rPr lang="en-US" sz="1600" dirty="0" err="1"/>
              <a:t>salah</a:t>
            </a:r>
            <a:r>
              <a:rPr lang="en-US" sz="1600" dirty="0"/>
              <a:t> </a:t>
            </a:r>
            <a:r>
              <a:rPr lang="en-US" sz="1600" dirty="0" err="1"/>
              <a:t>satu</a:t>
            </a:r>
            <a:r>
              <a:rPr lang="en-US" sz="1600" dirty="0"/>
              <a:t> </a:t>
            </a:r>
            <a:r>
              <a:rPr lang="en-US" sz="1600" dirty="0" err="1"/>
              <a:t>penyebab</a:t>
            </a:r>
            <a:r>
              <a:rPr lang="en-US" sz="1600" dirty="0"/>
              <a:t> </a:t>
            </a:r>
            <a:r>
              <a:rPr lang="en-US" sz="1600" dirty="0" err="1"/>
              <a:t>dari</a:t>
            </a:r>
            <a:r>
              <a:rPr lang="en-US" sz="1600" dirty="0"/>
              <a:t> </a:t>
            </a:r>
            <a:r>
              <a:rPr lang="en-US" sz="1600" dirty="0" err="1"/>
              <a:t>meletusnya</a:t>
            </a:r>
            <a:r>
              <a:rPr lang="en-US" sz="1600" dirty="0"/>
              <a:t> </a:t>
            </a:r>
            <a:r>
              <a:rPr lang="en-US" sz="1600" dirty="0" err="1"/>
              <a:t>Perang</a:t>
            </a:r>
            <a:r>
              <a:rPr lang="en-US" sz="1600" dirty="0"/>
              <a:t> </a:t>
            </a:r>
            <a:r>
              <a:rPr lang="en-US" sz="1600" dirty="0" err="1"/>
              <a:t>dunia</a:t>
            </a:r>
            <a:r>
              <a:rPr lang="en-US" sz="1600" dirty="0"/>
              <a:t> 2 (</a:t>
            </a:r>
            <a:r>
              <a:rPr lang="en-US" sz="1600" dirty="0" err="1"/>
              <a:t>Wahyudi</a:t>
            </a:r>
            <a:r>
              <a:rPr lang="en-US" sz="1600" dirty="0"/>
              <a:t> </a:t>
            </a:r>
            <a:r>
              <a:rPr lang="en-US" sz="1600" dirty="0" err="1"/>
              <a:t>Djaja</a:t>
            </a:r>
            <a:r>
              <a:rPr lang="en-US" sz="1600" dirty="0"/>
              <a:t>, 2012: 194</a:t>
            </a:r>
            <a:r>
              <a:rPr lang="en-US" sz="1600" dirty="0" smtClean="0"/>
              <a:t>).</a:t>
            </a:r>
            <a:r>
              <a:rPr lang="en-US" sz="1600" dirty="0" err="1" smtClean="0"/>
              <a:t>Jerman</a:t>
            </a:r>
            <a:r>
              <a:rPr lang="en-US" sz="1600" dirty="0" smtClean="0"/>
              <a:t> </a:t>
            </a:r>
            <a:r>
              <a:rPr lang="en-US" sz="1600" dirty="0" err="1" smtClean="0"/>
              <a:t>meluncurkan</a:t>
            </a:r>
            <a:r>
              <a:rPr lang="en-US" sz="1600" dirty="0" smtClean="0"/>
              <a:t> </a:t>
            </a:r>
            <a:r>
              <a:rPr lang="en-US" sz="1600" dirty="0" err="1" smtClean="0"/>
              <a:t>serangan</a:t>
            </a:r>
            <a:r>
              <a:rPr lang="en-US" sz="1600" dirty="0" smtClean="0"/>
              <a:t> </a:t>
            </a:r>
            <a:r>
              <a:rPr lang="en-US" sz="1600" dirty="0" err="1" smtClean="0"/>
              <a:t>ke</a:t>
            </a:r>
            <a:r>
              <a:rPr lang="en-US" sz="1600" dirty="0" smtClean="0"/>
              <a:t> </a:t>
            </a:r>
            <a:r>
              <a:rPr lang="en-US" sz="1600" dirty="0" err="1" smtClean="0"/>
              <a:t>Polandia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1 September 1939. </a:t>
            </a:r>
            <a:r>
              <a:rPr lang="en-US" sz="1600" dirty="0" err="1" smtClean="0"/>
              <a:t>Pada</a:t>
            </a:r>
            <a:r>
              <a:rPr lang="en-US" sz="1600" dirty="0" smtClean="0"/>
              <a:t> 3 September 1939 </a:t>
            </a:r>
            <a:r>
              <a:rPr lang="en-US" sz="1600" dirty="0" err="1" smtClean="0"/>
              <a:t>Inggris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Perancis</a:t>
            </a:r>
            <a:r>
              <a:rPr lang="en-US" sz="1600" dirty="0" smtClean="0"/>
              <a:t> </a:t>
            </a:r>
            <a:r>
              <a:rPr lang="en-US" sz="1600" dirty="0" err="1" smtClean="0"/>
              <a:t>menuntut</a:t>
            </a:r>
            <a:r>
              <a:rPr lang="en-US" sz="1600" dirty="0" smtClean="0"/>
              <a:t> agar </a:t>
            </a:r>
            <a:r>
              <a:rPr lang="en-US" sz="1600" dirty="0" err="1" smtClean="0"/>
              <a:t>Jerman</a:t>
            </a:r>
            <a:r>
              <a:rPr lang="en-US" sz="1600" dirty="0" smtClean="0"/>
              <a:t> </a:t>
            </a:r>
            <a:r>
              <a:rPr lang="en-US" sz="1600" dirty="0" err="1" smtClean="0"/>
              <a:t>menarik</a:t>
            </a:r>
            <a:r>
              <a:rPr lang="en-US" sz="1600" dirty="0" smtClean="0"/>
              <a:t> </a:t>
            </a:r>
            <a:r>
              <a:rPr lang="en-US" sz="1600" dirty="0" err="1" smtClean="0"/>
              <a:t>pasukannya</a:t>
            </a:r>
            <a:r>
              <a:rPr lang="en-US" sz="1600" dirty="0" smtClean="0"/>
              <a:t>, </a:t>
            </a:r>
            <a:r>
              <a:rPr lang="en-US" sz="1600" dirty="0" err="1" smtClean="0"/>
              <a:t>tapi</a:t>
            </a:r>
            <a:r>
              <a:rPr lang="en-US" sz="1600" dirty="0" smtClean="0"/>
              <a:t> </a:t>
            </a:r>
            <a:r>
              <a:rPr lang="en-US" sz="1600" dirty="0" err="1" smtClean="0"/>
              <a:t>Jerman</a:t>
            </a:r>
            <a:r>
              <a:rPr lang="en-US" sz="1600" dirty="0" smtClean="0"/>
              <a:t> </a:t>
            </a:r>
            <a:r>
              <a:rPr lang="en-US" sz="1600" dirty="0" err="1" smtClean="0"/>
              <a:t>menolak</a:t>
            </a:r>
            <a:r>
              <a:rPr lang="en-US" sz="1600" dirty="0" smtClean="0"/>
              <a:t> </a:t>
            </a:r>
            <a:r>
              <a:rPr lang="en-US" sz="1600" dirty="0" err="1" smtClean="0"/>
              <a:t>sehingga</a:t>
            </a:r>
            <a:r>
              <a:rPr lang="en-US" sz="1600" dirty="0" smtClean="0"/>
              <a:t> </a:t>
            </a:r>
            <a:r>
              <a:rPr lang="en-US" sz="1600" dirty="0" err="1" smtClean="0"/>
              <a:t>menimbulkan</a:t>
            </a:r>
            <a:r>
              <a:rPr lang="en-US" sz="1600" dirty="0" smtClean="0"/>
              <a:t> </a:t>
            </a:r>
            <a:r>
              <a:rPr lang="en-US" sz="1600" dirty="0" err="1" smtClean="0"/>
              <a:t>Inggris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Perancis</a:t>
            </a:r>
            <a:r>
              <a:rPr lang="en-US" sz="1600" dirty="0" smtClean="0"/>
              <a:t> </a:t>
            </a:r>
            <a:r>
              <a:rPr lang="en-US" sz="1600" dirty="0" err="1" smtClean="0"/>
              <a:t>menyatakan</a:t>
            </a:r>
            <a:r>
              <a:rPr lang="en-US" sz="1600" dirty="0" smtClean="0"/>
              <a:t> </a:t>
            </a:r>
            <a:r>
              <a:rPr lang="en-US" sz="1600" dirty="0" err="1" smtClean="0"/>
              <a:t>perang</a:t>
            </a:r>
            <a:r>
              <a:rPr lang="en-US" sz="1600" dirty="0" smtClean="0"/>
              <a:t>. Hal </a:t>
            </a:r>
            <a:r>
              <a:rPr lang="en-US" sz="1600" dirty="0" err="1" smtClean="0"/>
              <a:t>tersebut</a:t>
            </a:r>
            <a:r>
              <a:rPr lang="en-US" sz="1600" dirty="0" smtClean="0"/>
              <a:t> </a:t>
            </a:r>
            <a:r>
              <a:rPr lang="en-US" sz="1600" dirty="0" err="1" smtClean="0"/>
              <a:t>memicu</a:t>
            </a:r>
            <a:r>
              <a:rPr lang="en-US" sz="1600" dirty="0" smtClean="0"/>
              <a:t> </a:t>
            </a:r>
            <a:r>
              <a:rPr lang="en-US" sz="1600" dirty="0" err="1" smtClean="0"/>
              <a:t>terjadinya</a:t>
            </a:r>
            <a:r>
              <a:rPr lang="en-US" sz="1600" dirty="0" smtClean="0"/>
              <a:t> </a:t>
            </a:r>
            <a:r>
              <a:rPr lang="en-US" sz="1600" dirty="0" err="1" smtClean="0"/>
              <a:t>Perang</a:t>
            </a:r>
            <a:r>
              <a:rPr lang="en-US" sz="1600" dirty="0" smtClean="0"/>
              <a:t> </a:t>
            </a:r>
            <a:r>
              <a:rPr lang="en-US" sz="1600" dirty="0" err="1" smtClean="0"/>
              <a:t>Dunia</a:t>
            </a:r>
            <a:r>
              <a:rPr lang="en-US" sz="1600" dirty="0" smtClean="0"/>
              <a:t> II </a:t>
            </a:r>
            <a:r>
              <a:rPr lang="en-US" sz="1600" dirty="0" err="1"/>
              <a:t>a</a:t>
            </a:r>
            <a:r>
              <a:rPr lang="en-US" sz="1600" dirty="0" err="1" smtClean="0"/>
              <a:t>ntara</a:t>
            </a:r>
            <a:r>
              <a:rPr lang="en-US" sz="1600" dirty="0" smtClean="0"/>
              <a:t> </a:t>
            </a:r>
            <a:r>
              <a:rPr lang="en-US" sz="1600" dirty="0" err="1" smtClean="0"/>
              <a:t>blok</a:t>
            </a:r>
            <a:r>
              <a:rPr lang="en-US" sz="1600" dirty="0" smtClean="0"/>
              <a:t> (Axis) </a:t>
            </a:r>
            <a:r>
              <a:rPr lang="en-US" sz="1600" dirty="0" err="1" smtClean="0"/>
              <a:t>dipimpin</a:t>
            </a:r>
            <a:r>
              <a:rPr lang="en-US" sz="1600" dirty="0" smtClean="0"/>
              <a:t> </a:t>
            </a:r>
            <a:r>
              <a:rPr lang="en-US" sz="1600" dirty="0" err="1" smtClean="0"/>
              <a:t>Jerman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blok</a:t>
            </a:r>
            <a:r>
              <a:rPr lang="en-US" sz="1600" dirty="0" smtClean="0"/>
              <a:t> </a:t>
            </a:r>
            <a:r>
              <a:rPr lang="en-US" sz="1600" dirty="0" err="1" smtClean="0"/>
              <a:t>sekutu</a:t>
            </a:r>
            <a:r>
              <a:rPr lang="en-US" sz="1600" dirty="0" smtClean="0"/>
              <a:t> yang </a:t>
            </a:r>
            <a:r>
              <a:rPr lang="en-US" sz="1600" dirty="0" err="1" smtClean="0"/>
              <a:t>dipimpin</a:t>
            </a:r>
            <a:r>
              <a:rPr lang="en-US" sz="1600" dirty="0" smtClean="0"/>
              <a:t> </a:t>
            </a:r>
            <a:r>
              <a:rPr lang="en-US" sz="1600" dirty="0" err="1" smtClean="0"/>
              <a:t>Inggris</a:t>
            </a:r>
            <a:r>
              <a:rPr lang="en-US" sz="1600" dirty="0" smtClean="0"/>
              <a:t> (</a:t>
            </a:r>
            <a:r>
              <a:rPr lang="en-US" sz="1600" dirty="0" err="1" smtClean="0"/>
              <a:t>Wahyudi</a:t>
            </a:r>
            <a:r>
              <a:rPr lang="en-US" sz="1600" dirty="0" smtClean="0"/>
              <a:t> </a:t>
            </a:r>
            <a:r>
              <a:rPr lang="en-US" sz="1600" dirty="0" err="1" smtClean="0"/>
              <a:t>Djaja</a:t>
            </a:r>
            <a:r>
              <a:rPr lang="en-US" sz="1600" dirty="0" smtClean="0"/>
              <a:t>, 2012: 197).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6677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91200"/>
            <a:ext cx="3962400" cy="723900"/>
          </a:xfrm>
        </p:spPr>
        <p:txBody>
          <a:bodyPr>
            <a:normAutofit fontScale="90000"/>
          </a:bodyPr>
          <a:lstStyle/>
          <a:p>
            <a:r>
              <a:rPr lang="en-US" sz="1600" b="1" dirty="0" err="1" smtClean="0"/>
              <a:t>Sumber</a:t>
            </a:r>
            <a:r>
              <a:rPr lang="en-US" sz="1600" b="1" dirty="0" smtClean="0"/>
              <a:t>: </a:t>
            </a:r>
            <a:r>
              <a:rPr lang="en-US" sz="1600" dirty="0" smtClean="0">
                <a:hlinkClick r:id="rId3"/>
              </a:rPr>
              <a:t>https://id.quora.com/Mengapa-Italia-disebut-beban-bagi-blok-Axis-Apakah-hal-itu-memang-benar</a:t>
            </a:r>
            <a:r>
              <a:rPr lang="en-US" sz="1600" b="1" dirty="0" smtClean="0"/>
              <a:t>. </a:t>
            </a:r>
            <a:endParaRPr lang="en-US" sz="16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962400" cy="63976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Negara- </a:t>
            </a:r>
            <a:r>
              <a:rPr lang="en-US" dirty="0" err="1" smtClean="0"/>
              <a:t>negara</a:t>
            </a:r>
            <a:r>
              <a:rPr lang="en-US" dirty="0" smtClean="0"/>
              <a:t> Blok </a:t>
            </a:r>
            <a:r>
              <a:rPr lang="en-US" dirty="0" err="1" smtClean="0"/>
              <a:t>Poros</a:t>
            </a:r>
            <a:r>
              <a:rPr lang="en-US" dirty="0" smtClean="0"/>
              <a:t> (Axis)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" y="2635448"/>
            <a:ext cx="4040188" cy="30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3"/>
          </p:nvPr>
        </p:nvSpPr>
        <p:spPr>
          <a:xfrm>
            <a:off x="4724400" y="1535113"/>
            <a:ext cx="3962400" cy="639762"/>
          </a:xfrm>
        </p:spPr>
        <p:txBody>
          <a:bodyPr/>
          <a:lstStyle/>
          <a:p>
            <a:r>
              <a:rPr lang="en-US" dirty="0" smtClean="0"/>
              <a:t>Negara-Negara Blok </a:t>
            </a:r>
            <a:r>
              <a:rPr lang="en-US" dirty="0" err="1" smtClean="0"/>
              <a:t>Sekutu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smtClean="0">
                <a:solidFill>
                  <a:prstClr val="black"/>
                </a:solidFill>
              </a:rPr>
              <a:t>Negara Yang terlibat Perang </a:t>
            </a:r>
          </a:p>
          <a:p>
            <a:r>
              <a:rPr lang="en-US" b="1" smtClean="0">
                <a:solidFill>
                  <a:prstClr val="black"/>
                </a:solidFill>
              </a:rPr>
              <a:t>Dunia </a:t>
            </a:r>
            <a:r>
              <a:rPr lang="en-US" b="1" dirty="0" smtClean="0">
                <a:solidFill>
                  <a:prstClr val="black"/>
                </a:solidFill>
              </a:rPr>
              <a:t>II</a:t>
            </a:r>
            <a:endParaRPr lang="en-US" b="1" dirty="0">
              <a:solidFill>
                <a:prstClr val="black"/>
              </a:solidFill>
            </a:endParaRPr>
          </a:p>
        </p:txBody>
      </p:sp>
      <p:pic>
        <p:nvPicPr>
          <p:cNvPr id="8" name="Content Placeholder 7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696235"/>
            <a:ext cx="4041775" cy="290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4841631" y="5867400"/>
            <a:ext cx="39624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 err="1" smtClean="0">
                <a:solidFill>
                  <a:prstClr val="black"/>
                </a:solidFill>
              </a:rPr>
              <a:t>Sumber</a:t>
            </a:r>
            <a:r>
              <a:rPr lang="en-US" sz="1600" b="1" dirty="0" smtClean="0">
                <a:solidFill>
                  <a:prstClr val="black"/>
                </a:solidFill>
              </a:rPr>
              <a:t>: </a:t>
            </a:r>
            <a:r>
              <a:rPr lang="en-US" sz="1600" b="1" dirty="0" err="1">
                <a:solidFill>
                  <a:prstClr val="black"/>
                </a:solidFill>
              </a:rPr>
              <a:t>Sumber</a:t>
            </a:r>
            <a:r>
              <a:rPr lang="en-US" sz="1600" b="1" dirty="0">
                <a:solidFill>
                  <a:prstClr val="black"/>
                </a:solidFill>
              </a:rPr>
              <a:t>: </a:t>
            </a:r>
            <a:r>
              <a:rPr lang="en-US" sz="1600" b="1" dirty="0">
                <a:solidFill>
                  <a:prstClr val="black"/>
                </a:solidFill>
                <a:hlinkClick r:id="rId6"/>
              </a:rPr>
              <a:t>http://carasikujang.blogspot.com/2017/05/perang-dunia-2.html</a:t>
            </a:r>
            <a:r>
              <a:rPr lang="en-US" sz="1600" b="1" dirty="0">
                <a:solidFill>
                  <a:prstClr val="black"/>
                </a:solidFill>
              </a:rPr>
              <a:t>. </a:t>
            </a:r>
          </a:p>
          <a:p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41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Penyebab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62200"/>
            <a:ext cx="5191125" cy="3733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700" dirty="0" err="1"/>
              <a:t>Terjadinya</a:t>
            </a:r>
            <a:r>
              <a:rPr lang="en-US" sz="1700" dirty="0"/>
              <a:t> </a:t>
            </a:r>
            <a:r>
              <a:rPr lang="en-US" sz="1700" dirty="0" err="1"/>
              <a:t>perang</a:t>
            </a:r>
            <a:r>
              <a:rPr lang="en-US" sz="1700" dirty="0"/>
              <a:t> </a:t>
            </a:r>
            <a:r>
              <a:rPr lang="en-US" sz="1700" dirty="0" err="1"/>
              <a:t>dunia</a:t>
            </a:r>
            <a:r>
              <a:rPr lang="en-US" sz="1700" dirty="0"/>
              <a:t> 2 </a:t>
            </a:r>
            <a:r>
              <a:rPr lang="en-US" sz="1700" dirty="0" err="1"/>
              <a:t>dilatarbelakangi</a:t>
            </a:r>
            <a:r>
              <a:rPr lang="en-US" sz="1700" dirty="0"/>
              <a:t> </a:t>
            </a:r>
            <a:r>
              <a:rPr lang="en-US" sz="1700" dirty="0" err="1"/>
              <a:t>oleh</a:t>
            </a:r>
            <a:r>
              <a:rPr lang="en-US" sz="1700" dirty="0"/>
              <a:t> </a:t>
            </a:r>
            <a:r>
              <a:rPr lang="en-US" sz="1700" dirty="0" err="1"/>
              <a:t>beberapa</a:t>
            </a:r>
            <a:r>
              <a:rPr lang="en-US" sz="1700" dirty="0"/>
              <a:t> </a:t>
            </a:r>
            <a:r>
              <a:rPr lang="en-US" sz="1700" dirty="0" err="1"/>
              <a:t>peristiwa</a:t>
            </a:r>
            <a:r>
              <a:rPr lang="en-US" sz="1700" dirty="0"/>
              <a:t> </a:t>
            </a:r>
            <a:r>
              <a:rPr lang="en-US" sz="1700" dirty="0" err="1"/>
              <a:t>dimana</a:t>
            </a:r>
            <a:r>
              <a:rPr lang="en-US" sz="1700" dirty="0"/>
              <a:t> </a:t>
            </a:r>
            <a:r>
              <a:rPr lang="en-US" sz="1700" dirty="0" err="1"/>
              <a:t>peristiwa</a:t>
            </a:r>
            <a:r>
              <a:rPr lang="en-US" sz="1700" dirty="0"/>
              <a:t> </a:t>
            </a:r>
            <a:r>
              <a:rPr lang="en-US" sz="1700" dirty="0" err="1"/>
              <a:t>tersebut</a:t>
            </a:r>
            <a:r>
              <a:rPr lang="en-US" sz="1700" dirty="0"/>
              <a:t> </a:t>
            </a:r>
            <a:r>
              <a:rPr lang="en-US" sz="1700" dirty="0" err="1"/>
              <a:t>memiliki</a:t>
            </a:r>
            <a:r>
              <a:rPr lang="en-US" sz="1700" dirty="0"/>
              <a:t> </a:t>
            </a:r>
            <a:r>
              <a:rPr lang="en-US" sz="1700" dirty="0" err="1"/>
              <a:t>Penyebab</a:t>
            </a:r>
            <a:r>
              <a:rPr lang="en-US" sz="1700" dirty="0"/>
              <a:t> </a:t>
            </a:r>
            <a:r>
              <a:rPr lang="en-US" sz="1700" dirty="0" err="1"/>
              <a:t>umum</a:t>
            </a:r>
            <a:r>
              <a:rPr lang="en-US" sz="1700" dirty="0"/>
              <a:t> </a:t>
            </a:r>
            <a:r>
              <a:rPr lang="en-US" sz="1700" dirty="0" err="1"/>
              <a:t>dan</a:t>
            </a:r>
            <a:r>
              <a:rPr lang="en-US" sz="1700" dirty="0"/>
              <a:t> </a:t>
            </a:r>
            <a:r>
              <a:rPr lang="en-US" sz="1700" dirty="0" err="1"/>
              <a:t>khusus</a:t>
            </a:r>
            <a:r>
              <a:rPr lang="en-US" sz="1700" dirty="0"/>
              <a:t> (</a:t>
            </a:r>
            <a:r>
              <a:rPr lang="en-US" sz="1700" dirty="0" err="1"/>
              <a:t>Kurnia</a:t>
            </a:r>
            <a:r>
              <a:rPr lang="en-US" sz="1700" dirty="0"/>
              <a:t> &amp; </a:t>
            </a:r>
            <a:r>
              <a:rPr lang="en-US" sz="1700" dirty="0" err="1"/>
              <a:t>Suryana</a:t>
            </a:r>
            <a:r>
              <a:rPr lang="en-US" sz="1700" dirty="0"/>
              <a:t>: 2007: 2).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n-US" sz="2400" b="1" dirty="0" smtClean="0"/>
              <a:t>A. </a:t>
            </a:r>
            <a:r>
              <a:rPr lang="en-US" sz="2400" b="1" dirty="0" err="1" smtClean="0"/>
              <a:t>Sebab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Khusus</a:t>
            </a:r>
            <a:endParaRPr lang="en-US" sz="2400" b="1" dirty="0" smtClean="0"/>
          </a:p>
          <a:p>
            <a:pPr algn="just"/>
            <a:r>
              <a:rPr lang="en-US" sz="1700" dirty="0" err="1" smtClean="0"/>
              <a:t>Adanya</a:t>
            </a:r>
            <a:r>
              <a:rPr lang="en-US" sz="1700" dirty="0" smtClean="0"/>
              <a:t> </a:t>
            </a:r>
            <a:r>
              <a:rPr lang="en-US" sz="1700" dirty="0" err="1"/>
              <a:t>penyerangan</a:t>
            </a:r>
            <a:r>
              <a:rPr lang="en-US" sz="1700" dirty="0"/>
              <a:t> </a:t>
            </a:r>
            <a:r>
              <a:rPr lang="en-US" sz="1700" dirty="0" err="1"/>
              <a:t>Jerman</a:t>
            </a:r>
            <a:r>
              <a:rPr lang="en-US" sz="1700" dirty="0"/>
              <a:t> </a:t>
            </a:r>
            <a:r>
              <a:rPr lang="en-US" sz="1700" dirty="0" err="1"/>
              <a:t>ke</a:t>
            </a:r>
            <a:r>
              <a:rPr lang="en-US" sz="1700" dirty="0"/>
              <a:t> </a:t>
            </a:r>
            <a:r>
              <a:rPr lang="en-US" sz="1700" dirty="0" err="1"/>
              <a:t>Polandia</a:t>
            </a:r>
            <a:r>
              <a:rPr lang="en-US" sz="1700" dirty="0"/>
              <a:t> 1 September 1939 yang </a:t>
            </a:r>
            <a:r>
              <a:rPr lang="en-US" sz="1700" dirty="0" err="1"/>
              <a:t>merupakan</a:t>
            </a:r>
            <a:r>
              <a:rPr lang="en-US" sz="1700" dirty="0"/>
              <a:t> </a:t>
            </a:r>
            <a:r>
              <a:rPr lang="en-US" sz="1700" dirty="0" err="1"/>
              <a:t>penyebab</a:t>
            </a:r>
            <a:r>
              <a:rPr lang="en-US" sz="1700" dirty="0"/>
              <a:t> </a:t>
            </a:r>
            <a:r>
              <a:rPr lang="en-US" sz="1700" dirty="0" err="1"/>
              <a:t>terjadinya</a:t>
            </a:r>
            <a:r>
              <a:rPr lang="en-US" sz="1700" dirty="0"/>
              <a:t> </a:t>
            </a:r>
            <a:r>
              <a:rPr lang="en-US" sz="1700" dirty="0" err="1"/>
              <a:t>perang</a:t>
            </a:r>
            <a:r>
              <a:rPr lang="en-US" sz="1700" dirty="0"/>
              <a:t> </a:t>
            </a:r>
            <a:r>
              <a:rPr lang="en-US" sz="1700" dirty="0" err="1"/>
              <a:t>dunia</a:t>
            </a:r>
            <a:r>
              <a:rPr lang="en-US" sz="1700" dirty="0"/>
              <a:t> 2 di </a:t>
            </a:r>
            <a:r>
              <a:rPr lang="en-US" sz="1700" dirty="0" err="1"/>
              <a:t>Eropa</a:t>
            </a:r>
            <a:r>
              <a:rPr lang="en-US" sz="1700" dirty="0"/>
              <a:t>. </a:t>
            </a:r>
          </a:p>
          <a:p>
            <a:pPr algn="just"/>
            <a:r>
              <a:rPr lang="en-US" sz="1700" dirty="0" err="1" smtClean="0"/>
              <a:t>Serbuan</a:t>
            </a:r>
            <a:r>
              <a:rPr lang="en-US" sz="1700" dirty="0" smtClean="0"/>
              <a:t> </a:t>
            </a:r>
            <a:r>
              <a:rPr lang="en-US" sz="1700" dirty="0" err="1"/>
              <a:t>Jepang</a:t>
            </a:r>
            <a:r>
              <a:rPr lang="en-US" sz="1700" dirty="0"/>
              <a:t> </a:t>
            </a:r>
            <a:r>
              <a:rPr lang="en-US" sz="1700" dirty="0" err="1"/>
              <a:t>ke</a:t>
            </a:r>
            <a:r>
              <a:rPr lang="en-US" sz="1700" dirty="0"/>
              <a:t> </a:t>
            </a:r>
            <a:r>
              <a:rPr lang="en-US" sz="1700" dirty="0" err="1"/>
              <a:t>pangkalan</a:t>
            </a:r>
            <a:r>
              <a:rPr lang="en-US" sz="1700" dirty="0"/>
              <a:t> armada </a:t>
            </a:r>
            <a:r>
              <a:rPr lang="en-US" sz="1700" dirty="0" err="1"/>
              <a:t>laut</a:t>
            </a:r>
            <a:r>
              <a:rPr lang="en-US" sz="1700" dirty="0"/>
              <a:t> </a:t>
            </a:r>
            <a:r>
              <a:rPr lang="en-US" sz="1700" dirty="0" err="1"/>
              <a:t>Amerika</a:t>
            </a:r>
            <a:r>
              <a:rPr lang="en-US" sz="1700" dirty="0"/>
              <a:t> </a:t>
            </a:r>
            <a:r>
              <a:rPr lang="en-US" sz="1700" dirty="0" err="1"/>
              <a:t>serikat</a:t>
            </a:r>
            <a:r>
              <a:rPr lang="en-US" sz="1700" dirty="0"/>
              <a:t> di </a:t>
            </a:r>
            <a:r>
              <a:rPr lang="en-US" sz="1700" dirty="0" err="1" smtClean="0"/>
              <a:t>PearL</a:t>
            </a:r>
            <a:r>
              <a:rPr lang="en-US" sz="1700" dirty="0"/>
              <a:t> </a:t>
            </a:r>
            <a:r>
              <a:rPr lang="en-US" sz="1700" dirty="0" err="1" smtClean="0"/>
              <a:t>Harbour</a:t>
            </a:r>
            <a:r>
              <a:rPr lang="en-US" sz="1700" dirty="0" smtClean="0"/>
              <a:t> </a:t>
            </a:r>
            <a:r>
              <a:rPr lang="en-US" sz="1700" dirty="0"/>
              <a:t>7 </a:t>
            </a:r>
            <a:r>
              <a:rPr lang="en-US" sz="1700" dirty="0" err="1"/>
              <a:t>Desember</a:t>
            </a:r>
            <a:r>
              <a:rPr lang="en-US" sz="1700" dirty="0"/>
              <a:t> 1941 yang </a:t>
            </a:r>
            <a:r>
              <a:rPr lang="en-US" sz="1700" dirty="0" err="1"/>
              <a:t>menyebabkan</a:t>
            </a:r>
            <a:r>
              <a:rPr lang="en-US" sz="1700" dirty="0"/>
              <a:t> </a:t>
            </a:r>
            <a:r>
              <a:rPr lang="en-US" sz="1700" dirty="0" err="1"/>
              <a:t>pecahnya</a:t>
            </a:r>
            <a:r>
              <a:rPr lang="en-US" sz="1700" dirty="0"/>
              <a:t> </a:t>
            </a:r>
            <a:r>
              <a:rPr lang="en-US" sz="1700" dirty="0" err="1"/>
              <a:t>perang</a:t>
            </a:r>
            <a:r>
              <a:rPr lang="en-US" sz="1700" dirty="0"/>
              <a:t> </a:t>
            </a:r>
            <a:r>
              <a:rPr lang="en-US" sz="1700" dirty="0" err="1"/>
              <a:t>dunia</a:t>
            </a:r>
            <a:r>
              <a:rPr lang="en-US" sz="1700" dirty="0"/>
              <a:t> 2 di </a:t>
            </a:r>
            <a:r>
              <a:rPr lang="en-US" sz="1700" dirty="0" smtClean="0"/>
              <a:t>Asia-</a:t>
            </a:r>
            <a:r>
              <a:rPr lang="en-US" sz="1700" dirty="0" err="1" smtClean="0"/>
              <a:t>Pasifik</a:t>
            </a:r>
            <a:r>
              <a:rPr lang="en-US" sz="1700" dirty="0"/>
              <a:t> (</a:t>
            </a:r>
            <a:r>
              <a:rPr lang="en-US" sz="1700" dirty="0" err="1"/>
              <a:t>Kurnia</a:t>
            </a:r>
            <a:r>
              <a:rPr lang="en-US" sz="1700" dirty="0"/>
              <a:t> &amp; </a:t>
            </a:r>
            <a:r>
              <a:rPr lang="en-US" sz="1700" dirty="0" err="1"/>
              <a:t>Suryana</a:t>
            </a:r>
            <a:r>
              <a:rPr lang="en-US" sz="1700" dirty="0"/>
              <a:t>: 2007: 6).</a:t>
            </a:r>
            <a:endParaRPr lang="en-US" sz="1700" dirty="0" smtClean="0"/>
          </a:p>
          <a:p>
            <a:pPr>
              <a:buFontTx/>
              <a:buChar char="-"/>
            </a:pPr>
            <a:endParaRPr lang="en-US" sz="12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52400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24525" y="3157973"/>
            <a:ext cx="299085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prstClr val="black"/>
                </a:solidFill>
              </a:rPr>
              <a:t>Serrbuan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Jepang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ke</a:t>
            </a:r>
            <a:r>
              <a:rPr lang="en-US" sz="1100" dirty="0">
                <a:solidFill>
                  <a:prstClr val="black"/>
                </a:solidFill>
              </a:rPr>
              <a:t> Pearl </a:t>
            </a:r>
            <a:r>
              <a:rPr lang="en-US" sz="1100" dirty="0" err="1">
                <a:solidFill>
                  <a:prstClr val="black"/>
                </a:solidFill>
              </a:rPr>
              <a:t>Harbour</a:t>
            </a:r>
            <a:r>
              <a:rPr lang="en-US" sz="1100" dirty="0">
                <a:solidFill>
                  <a:prstClr val="black"/>
                </a:solidFill>
              </a:rPr>
              <a:t>.</a:t>
            </a:r>
          </a:p>
          <a:p>
            <a:r>
              <a:rPr lang="en-US" sz="1100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US" sz="1100" dirty="0">
                <a:solidFill>
                  <a:prstClr val="black"/>
                </a:solidFill>
                <a:hlinkClick r:id="rId4"/>
              </a:rPr>
              <a:t>www.viva.co.id/arsip/373101-7-12-1941-jepang-serbu-as-di-pearl-harbor</a:t>
            </a:r>
            <a:r>
              <a:rPr lang="en-US" sz="1100" dirty="0">
                <a:solidFill>
                  <a:prstClr val="black"/>
                </a:solidFill>
              </a:rPr>
              <a:t>. </a:t>
            </a:r>
            <a:endParaRPr lang="en-US" sz="1100" dirty="0">
              <a:solidFill>
                <a:prstClr val="black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350" y="4114800"/>
            <a:ext cx="2743200" cy="166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876925" y="5867400"/>
            <a:ext cx="29908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hlinkClick r:id="rId6"/>
              </a:rPr>
              <a:t>https</a:t>
            </a:r>
            <a:r>
              <a:rPr lang="en-US" sz="1100" dirty="0">
                <a:solidFill>
                  <a:prstClr val="black"/>
                </a:solidFill>
                <a:hlinkClick r:id="rId6"/>
              </a:rPr>
              <a:t>://</a:t>
            </a:r>
            <a:r>
              <a:rPr lang="en-US" sz="1100" dirty="0">
                <a:solidFill>
                  <a:prstClr val="black"/>
                </a:solidFill>
                <a:hlinkClick r:id="rId6"/>
              </a:rPr>
              <a:t>www.idntimes.com/science/discovery/beatrice-sidik/fakta-serangan-jepang-ke-pearl-harbor-exp-c1c2</a:t>
            </a:r>
            <a:r>
              <a:rPr lang="en-US" sz="1100" dirty="0">
                <a:solidFill>
                  <a:prstClr val="black"/>
                </a:solidFill>
              </a:rPr>
              <a:t>.  </a:t>
            </a:r>
            <a:r>
              <a:rPr lang="en-US" sz="1100" dirty="0" err="1">
                <a:solidFill>
                  <a:prstClr val="black"/>
                </a:solidFill>
              </a:rPr>
              <a:t>Serrbuan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Jepang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ke</a:t>
            </a:r>
            <a:r>
              <a:rPr lang="en-US" sz="1100" dirty="0">
                <a:solidFill>
                  <a:prstClr val="black"/>
                </a:solidFill>
              </a:rPr>
              <a:t> Pearl </a:t>
            </a:r>
            <a:r>
              <a:rPr lang="en-US" sz="1100" dirty="0" err="1">
                <a:solidFill>
                  <a:prstClr val="black"/>
                </a:solidFill>
              </a:rPr>
              <a:t>Harbour</a:t>
            </a:r>
            <a:r>
              <a:rPr lang="en-US" sz="1100" dirty="0">
                <a:solidFill>
                  <a:prstClr val="black"/>
                </a:solidFill>
              </a:rPr>
              <a:t>.</a:t>
            </a:r>
            <a:endParaRPr lang="en-US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3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200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400" b="1" dirty="0" smtClean="0"/>
              <a:t>B. </a:t>
            </a:r>
            <a:r>
              <a:rPr lang="en-US" sz="2400" b="1" dirty="0" err="1" smtClean="0"/>
              <a:t>Sebab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Umum</a:t>
            </a:r>
            <a:endParaRPr lang="en-US" sz="2400" b="1" dirty="0" smtClean="0"/>
          </a:p>
          <a:p>
            <a:pPr marL="0" indent="0" algn="just">
              <a:buNone/>
            </a:pPr>
            <a:endParaRPr lang="en-US" sz="1600" b="1" dirty="0" smtClean="0"/>
          </a:p>
          <a:p>
            <a:pPr lvl="0" algn="just"/>
            <a:r>
              <a:rPr lang="en-US" sz="2000" dirty="0" err="1"/>
              <a:t>Kegagalan</a:t>
            </a:r>
            <a:r>
              <a:rPr lang="en-US" sz="2000" dirty="0"/>
              <a:t> </a:t>
            </a:r>
            <a:r>
              <a:rPr lang="en-US" sz="2000" dirty="0" err="1"/>
              <a:t>Liga</a:t>
            </a:r>
            <a:r>
              <a:rPr lang="en-US" sz="2000" dirty="0"/>
              <a:t> </a:t>
            </a:r>
            <a:r>
              <a:rPr lang="en-US" sz="2000" dirty="0" err="1"/>
              <a:t>Bangsa-Bangsa</a:t>
            </a:r>
            <a:r>
              <a:rPr lang="en-US" sz="2000" dirty="0"/>
              <a:t> (LBB)</a:t>
            </a:r>
          </a:p>
          <a:p>
            <a:pPr lvl="0" algn="just"/>
            <a:r>
              <a:rPr lang="en-US" sz="2000" dirty="0" err="1"/>
              <a:t>Terjadinya</a:t>
            </a:r>
            <a:r>
              <a:rPr lang="en-US" sz="2000" dirty="0"/>
              <a:t> </a:t>
            </a:r>
            <a:r>
              <a:rPr lang="en-US" sz="2000" dirty="0" err="1"/>
              <a:t>perlombaan</a:t>
            </a:r>
            <a:r>
              <a:rPr lang="en-US" sz="2000" dirty="0"/>
              <a:t> </a:t>
            </a:r>
            <a:r>
              <a:rPr lang="en-US" sz="2000" dirty="0" err="1"/>
              <a:t>senjata</a:t>
            </a:r>
            <a:endParaRPr lang="en-US" sz="2000" dirty="0"/>
          </a:p>
          <a:p>
            <a:pPr lvl="0" algn="just"/>
            <a:r>
              <a:rPr lang="en-US" sz="2000" dirty="0" err="1"/>
              <a:t>Terbentuknya</a:t>
            </a:r>
            <a:r>
              <a:rPr lang="en-US" sz="2000" dirty="0"/>
              <a:t> </a:t>
            </a:r>
            <a:r>
              <a:rPr lang="en-US" sz="2000" dirty="0" err="1"/>
              <a:t>kembali</a:t>
            </a:r>
            <a:r>
              <a:rPr lang="en-US" sz="2000" dirty="0"/>
              <a:t> </a:t>
            </a:r>
            <a:r>
              <a:rPr lang="en-US" sz="2000" dirty="0" err="1"/>
              <a:t>persekutuan-persekutuan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aliansi</a:t>
            </a:r>
            <a:r>
              <a:rPr lang="en-US" sz="2000" dirty="0"/>
              <a:t> </a:t>
            </a:r>
            <a:r>
              <a:rPr lang="en-US" sz="2000" dirty="0" err="1"/>
              <a:t>politik</a:t>
            </a:r>
            <a:endParaRPr lang="en-US" sz="2000" dirty="0"/>
          </a:p>
          <a:p>
            <a:pPr lvl="0" algn="just"/>
            <a:r>
              <a:rPr lang="en-US" sz="2000" dirty="0" err="1"/>
              <a:t>Timbulnya</a:t>
            </a:r>
            <a:r>
              <a:rPr lang="en-US" sz="2000" dirty="0"/>
              <a:t> </a:t>
            </a:r>
            <a:r>
              <a:rPr lang="en-US" sz="2000" dirty="0" err="1"/>
              <a:t>imperialisme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 (</a:t>
            </a:r>
            <a:r>
              <a:rPr lang="en-US" sz="2000" dirty="0" err="1"/>
              <a:t>politik</a:t>
            </a:r>
            <a:r>
              <a:rPr lang="en-US" sz="2000" dirty="0"/>
              <a:t> </a:t>
            </a:r>
            <a:r>
              <a:rPr lang="en-US" sz="2000" dirty="0" err="1"/>
              <a:t>ekonomi</a:t>
            </a:r>
            <a:r>
              <a:rPr lang="en-US" sz="2000" dirty="0"/>
              <a:t>)</a:t>
            </a:r>
          </a:p>
          <a:p>
            <a:pPr lvl="0" algn="just"/>
            <a:r>
              <a:rPr lang="en-US" sz="2000" dirty="0" err="1"/>
              <a:t>Munculnya</a:t>
            </a:r>
            <a:r>
              <a:rPr lang="en-US" sz="2000" dirty="0"/>
              <a:t> </a:t>
            </a:r>
            <a:r>
              <a:rPr lang="en-US" sz="2000" dirty="0" err="1"/>
              <a:t>semangat</a:t>
            </a:r>
            <a:r>
              <a:rPr lang="en-US" sz="2000" dirty="0"/>
              <a:t> </a:t>
            </a:r>
            <a:r>
              <a:rPr lang="en-US" sz="2000" dirty="0" err="1"/>
              <a:t>balas</a:t>
            </a:r>
            <a:r>
              <a:rPr lang="en-US" sz="2000" dirty="0"/>
              <a:t> </a:t>
            </a:r>
            <a:r>
              <a:rPr lang="en-US" sz="2000" dirty="0" err="1"/>
              <a:t>dendam</a:t>
            </a:r>
            <a:endParaRPr lang="en-US" sz="2000" dirty="0"/>
          </a:p>
          <a:p>
            <a:pPr lvl="0" algn="just"/>
            <a:r>
              <a:rPr lang="en-US" sz="2000" dirty="0" err="1"/>
              <a:t>Berkembangnya</a:t>
            </a:r>
            <a:r>
              <a:rPr lang="en-US" sz="2000" dirty="0"/>
              <a:t> </a:t>
            </a:r>
            <a:r>
              <a:rPr lang="en-US" sz="2000" dirty="0" err="1"/>
              <a:t>paham</a:t>
            </a:r>
            <a:r>
              <a:rPr lang="en-US" sz="2000" dirty="0"/>
              <a:t> </a:t>
            </a:r>
            <a:r>
              <a:rPr lang="en-US" sz="2000" dirty="0" err="1"/>
              <a:t>nasionalisme</a:t>
            </a:r>
            <a:r>
              <a:rPr lang="en-US" sz="2000" dirty="0"/>
              <a:t> yang </a:t>
            </a:r>
            <a:r>
              <a:rPr lang="en-US" sz="2000" dirty="0" err="1"/>
              <a:t>sempit</a:t>
            </a:r>
            <a:endParaRPr lang="en-US" sz="2000" dirty="0"/>
          </a:p>
          <a:p>
            <a:pPr lvl="0" algn="just"/>
            <a:r>
              <a:rPr lang="en-US" sz="2000" dirty="0" err="1"/>
              <a:t>Terjadinya</a:t>
            </a:r>
            <a:r>
              <a:rPr lang="en-US" sz="2000" dirty="0"/>
              <a:t> </a:t>
            </a:r>
            <a:r>
              <a:rPr lang="en-US" sz="2000" dirty="0" err="1" smtClean="0"/>
              <a:t>penyerbuan</a:t>
            </a:r>
            <a:r>
              <a:rPr lang="en-US" sz="2000" dirty="0"/>
              <a:t> (</a:t>
            </a:r>
            <a:r>
              <a:rPr lang="en-US" sz="2000" dirty="0" err="1"/>
              <a:t>Sukmayani</a:t>
            </a:r>
            <a:r>
              <a:rPr lang="en-US" sz="2000" dirty="0"/>
              <a:t>, </a:t>
            </a:r>
            <a:r>
              <a:rPr lang="en-US" sz="2000" dirty="0" err="1"/>
              <a:t>dkk</a:t>
            </a:r>
            <a:r>
              <a:rPr lang="en-US" sz="2000" dirty="0"/>
              <a:t>. 2008: 16). </a:t>
            </a:r>
          </a:p>
          <a:p>
            <a:pPr marL="0" indent="0">
              <a:buNone/>
            </a:pPr>
            <a:endParaRPr lang="en-US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7" y="609600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807869" y="2399567"/>
            <a:ext cx="28051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err="1">
                <a:solidFill>
                  <a:prstClr val="black"/>
                </a:solidFill>
              </a:rPr>
              <a:t>Senjata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nuklir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>
                <a:solidFill>
                  <a:prstClr val="black"/>
                </a:solidFill>
                <a:hlinkClick r:id="rId4"/>
              </a:rPr>
              <a:t>https://</a:t>
            </a:r>
            <a:r>
              <a:rPr lang="en-US" sz="1100" dirty="0">
                <a:solidFill>
                  <a:prstClr val="black"/>
                </a:solidFill>
                <a:hlinkClick r:id="rId4"/>
              </a:rPr>
              <a:t>international.sindonews.com/berita/1436532/45/sejarah-bom-nuklir-senjata-pamungkas-perang-dunia-ii</a:t>
            </a:r>
            <a:r>
              <a:rPr lang="en-US" sz="1100" dirty="0">
                <a:solidFill>
                  <a:prstClr val="black"/>
                </a:solidFill>
              </a:rPr>
              <a:t>. </a:t>
            </a:r>
            <a:endParaRPr lang="en-US" sz="1100" dirty="0">
              <a:solidFill>
                <a:prstClr val="black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737" y="3581400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5944699" y="5181600"/>
            <a:ext cx="27432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black"/>
                </a:solidFill>
                <a:hlinkClick r:id="rId6"/>
              </a:rPr>
              <a:t>https://</a:t>
            </a:r>
            <a:r>
              <a:rPr lang="en-US" sz="1100" dirty="0">
                <a:solidFill>
                  <a:prstClr val="black"/>
                </a:solidFill>
                <a:hlinkClick r:id="rId6"/>
              </a:rPr>
              <a:t>www.idntimes.com/science/discovery/abraham-herdyanto/senjata-paling-unik-dan-dahsyat-dari-perang-dunia-kedua</a:t>
            </a:r>
            <a:r>
              <a:rPr lang="en-US" sz="1100" dirty="0">
                <a:solidFill>
                  <a:prstClr val="black"/>
                </a:solidFill>
              </a:rPr>
              <a:t>. </a:t>
            </a:r>
            <a:r>
              <a:rPr lang="en-US" sz="1100" dirty="0" err="1">
                <a:solidFill>
                  <a:prstClr val="black"/>
                </a:solidFill>
              </a:rPr>
              <a:t>Meriam</a:t>
            </a:r>
            <a:r>
              <a:rPr lang="en-US" sz="1100" dirty="0">
                <a:solidFill>
                  <a:prstClr val="black"/>
                </a:solidFill>
              </a:rPr>
              <a:t>  yang </a:t>
            </a:r>
            <a:r>
              <a:rPr lang="en-US" sz="1100" dirty="0" err="1">
                <a:solidFill>
                  <a:prstClr val="black"/>
                </a:solidFill>
              </a:rPr>
              <a:t>digunakan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pada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perang</a:t>
            </a:r>
            <a:r>
              <a:rPr lang="en-US" sz="1100" dirty="0">
                <a:solidFill>
                  <a:prstClr val="black"/>
                </a:solidFill>
              </a:rPr>
              <a:t> </a:t>
            </a:r>
            <a:r>
              <a:rPr lang="en-US" sz="1100" dirty="0" err="1">
                <a:solidFill>
                  <a:prstClr val="black"/>
                </a:solidFill>
              </a:rPr>
              <a:t>dunia</a:t>
            </a:r>
            <a:r>
              <a:rPr lang="en-US" sz="1100">
                <a:solidFill>
                  <a:prstClr val="black"/>
                </a:solidFill>
              </a:rPr>
              <a:t> II. </a:t>
            </a:r>
            <a:endParaRPr lang="en-US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47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/>
              <a:t>DAMPAK PERANG DUNIA II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600" b="1" dirty="0" err="1" smtClean="0"/>
              <a:t>Dampak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Bidang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Politik</a:t>
            </a:r>
            <a:endParaRPr lang="en-US" sz="1600" b="1" dirty="0" smtClean="0"/>
          </a:p>
          <a:p>
            <a:pPr algn="just">
              <a:buFont typeface="Wingdings" pitchFamily="2" charset="2"/>
              <a:buChar char="Ø"/>
            </a:pPr>
            <a:r>
              <a:rPr lang="id-ID" sz="1600" dirty="0"/>
              <a:t>Terjadinya persaingan hebat antara USA dan </a:t>
            </a:r>
            <a:r>
              <a:rPr lang="id-ID" sz="1600" dirty="0" smtClean="0"/>
              <a:t>Rusia</a:t>
            </a:r>
            <a:r>
              <a:rPr lang="en-US" sz="16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dirty="0" err="1" smtClean="0"/>
              <a:t>Jatuhnya</a:t>
            </a:r>
            <a:r>
              <a:rPr lang="en-US" sz="1600" dirty="0" smtClean="0"/>
              <a:t> </a:t>
            </a:r>
            <a:r>
              <a:rPr lang="en-US" sz="1600" dirty="0" err="1"/>
              <a:t>Imperialisme</a:t>
            </a:r>
            <a:r>
              <a:rPr lang="en-US" sz="1600" dirty="0"/>
              <a:t> </a:t>
            </a:r>
            <a:r>
              <a:rPr lang="en-US" sz="1600" dirty="0" err="1"/>
              <a:t>politik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tumbuhnya</a:t>
            </a:r>
            <a:r>
              <a:rPr lang="en-US" sz="1600" dirty="0"/>
              <a:t> </a:t>
            </a:r>
            <a:r>
              <a:rPr lang="en-US" sz="1600" dirty="0" err="1"/>
              <a:t>nasionalisme</a:t>
            </a:r>
            <a:r>
              <a:rPr lang="en-US" sz="1600" dirty="0"/>
              <a:t> </a:t>
            </a:r>
            <a:r>
              <a:rPr lang="en-US" sz="1600" dirty="0" err="1"/>
              <a:t>pada</a:t>
            </a:r>
            <a:r>
              <a:rPr lang="en-US" sz="1600" dirty="0"/>
              <a:t> </a:t>
            </a:r>
            <a:r>
              <a:rPr lang="en-US" sz="1600" dirty="0" err="1"/>
              <a:t>negara-negara</a:t>
            </a:r>
            <a:r>
              <a:rPr lang="en-US" sz="1600" dirty="0"/>
              <a:t> yang </a:t>
            </a:r>
            <a:r>
              <a:rPr lang="en-US" sz="1600" dirty="0" err="1"/>
              <a:t>sebelumnya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negara</a:t>
            </a:r>
            <a:r>
              <a:rPr lang="en-US" sz="1600" dirty="0"/>
              <a:t> </a:t>
            </a:r>
            <a:r>
              <a:rPr lang="en-US" sz="1600" dirty="0" err="1" smtClean="0"/>
              <a:t>jajahan</a:t>
            </a:r>
            <a:r>
              <a:rPr lang="en-US" sz="1600" dirty="0" smtClean="0"/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id-ID" sz="1600" dirty="0"/>
              <a:t>Lahirnya kembali sistem politik aliansi </a:t>
            </a:r>
            <a:r>
              <a:rPr lang="en-US" sz="1600" dirty="0" smtClean="0"/>
              <a:t>. </a:t>
            </a:r>
          </a:p>
          <a:p>
            <a:pPr algn="just">
              <a:buFont typeface="Wingdings" pitchFamily="2" charset="2"/>
              <a:buChar char="Ø"/>
            </a:pPr>
            <a:r>
              <a:rPr lang="id-ID" sz="1600" dirty="0"/>
              <a:t>Terjadinya perpecahan pada negara-negara </a:t>
            </a:r>
            <a:r>
              <a:rPr lang="en-US" sz="1600" dirty="0" smtClean="0"/>
              <a:t> yang </a:t>
            </a:r>
            <a:r>
              <a:rPr lang="id-ID" sz="1600" dirty="0" smtClean="0"/>
              <a:t>sebelumnya bersatu</a:t>
            </a:r>
            <a:r>
              <a:rPr lang="en-US" sz="1600" dirty="0" smtClean="0"/>
              <a:t>. </a:t>
            </a:r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r>
              <a:rPr lang="en-US" sz="1600" b="1" dirty="0" err="1" smtClean="0"/>
              <a:t>Dampak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Bidang</a:t>
            </a:r>
            <a:r>
              <a:rPr lang="en-US" sz="1600" b="1" dirty="0" smtClean="0"/>
              <a:t>  </a:t>
            </a:r>
            <a:r>
              <a:rPr lang="en-US" sz="1600" b="1" dirty="0" err="1" smtClean="0"/>
              <a:t>Ekonomi</a:t>
            </a:r>
            <a:endParaRPr lang="en-US" sz="1600" b="1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1600" dirty="0" err="1" smtClean="0"/>
              <a:t>Terjadinya</a:t>
            </a:r>
            <a:r>
              <a:rPr lang="en-US" sz="1600" dirty="0" smtClean="0"/>
              <a:t> </a:t>
            </a:r>
            <a:r>
              <a:rPr lang="en-US" sz="1600" dirty="0" err="1" smtClean="0"/>
              <a:t>kemiskinan</a:t>
            </a:r>
            <a:r>
              <a:rPr lang="en-US" sz="1600" dirty="0" smtClean="0"/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sz="1600" dirty="0" smtClean="0"/>
              <a:t>Negara </a:t>
            </a:r>
            <a:r>
              <a:rPr lang="en-US" sz="1600" dirty="0" err="1" smtClean="0"/>
              <a:t>menjadi</a:t>
            </a:r>
            <a:r>
              <a:rPr lang="en-US" sz="1600" dirty="0" smtClean="0"/>
              <a:t> kaya </a:t>
            </a:r>
            <a:r>
              <a:rPr lang="en-US" sz="1600" dirty="0" err="1" smtClean="0"/>
              <a:t>karena</a:t>
            </a:r>
            <a:r>
              <a:rPr lang="en-US" sz="1600" dirty="0" smtClean="0"/>
              <a:t> </a:t>
            </a:r>
            <a:r>
              <a:rPr lang="en-US" sz="1600" dirty="0" err="1" smtClean="0"/>
              <a:t>memenangkan</a:t>
            </a:r>
            <a:r>
              <a:rPr lang="en-US" sz="1600" dirty="0" smtClean="0"/>
              <a:t> </a:t>
            </a:r>
            <a:r>
              <a:rPr lang="en-US" sz="1600" dirty="0" err="1" smtClean="0"/>
              <a:t>perang</a:t>
            </a:r>
            <a:r>
              <a:rPr lang="en-US" sz="1600" dirty="0" smtClean="0"/>
              <a:t> </a:t>
            </a:r>
            <a:r>
              <a:rPr lang="en-US" sz="1600" dirty="0" err="1" smtClean="0"/>
              <a:t>dunia</a:t>
            </a:r>
            <a:r>
              <a:rPr lang="en-US" sz="1600" dirty="0" smtClean="0"/>
              <a:t> II.</a:t>
            </a:r>
          </a:p>
          <a:p>
            <a:pPr marL="0" indent="0" algn="just">
              <a:buNone/>
            </a:pPr>
            <a:endParaRPr lang="en-US" sz="1600" dirty="0"/>
          </a:p>
          <a:p>
            <a:pPr marL="0" indent="0" algn="just">
              <a:buNone/>
            </a:pPr>
            <a:r>
              <a:rPr lang="en-US" sz="1600" b="1" dirty="0" err="1" smtClean="0"/>
              <a:t>Dampak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Bidang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Sosial</a:t>
            </a:r>
            <a:endParaRPr lang="en-US" sz="1600" b="1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1600" dirty="0" err="1" smtClean="0"/>
              <a:t>Terjadinya</a:t>
            </a:r>
            <a:r>
              <a:rPr lang="en-US" sz="1600" dirty="0" smtClean="0"/>
              <a:t> </a:t>
            </a:r>
            <a:r>
              <a:rPr lang="en-US" sz="1600" dirty="0" err="1" smtClean="0"/>
              <a:t>kesengsaraan</a:t>
            </a:r>
            <a:r>
              <a:rPr lang="en-US" sz="1600" dirty="0"/>
              <a:t>.</a:t>
            </a:r>
            <a:endParaRPr lang="en-US" sz="1600" dirty="0" smtClean="0"/>
          </a:p>
          <a:p>
            <a:pPr marL="0" indent="0">
              <a:buNone/>
            </a:pPr>
            <a:r>
              <a:rPr lang="id-ID" sz="1200" dirty="0" smtClean="0"/>
              <a:t>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13902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952</Words>
  <Application>Microsoft Office PowerPoint</Application>
  <PresentationFormat>On-screen Show (4:3)</PresentationFormat>
  <Paragraphs>83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1_Office Theme</vt:lpstr>
      <vt:lpstr>Office Theme</vt:lpstr>
      <vt:lpstr>2_Office Theme</vt:lpstr>
      <vt:lpstr>3_Office Theme</vt:lpstr>
      <vt:lpstr>5_Office Theme</vt:lpstr>
      <vt:lpstr>4_Office Theme</vt:lpstr>
      <vt:lpstr>PERANG DUNIA II</vt:lpstr>
      <vt:lpstr>KELOMPOK 22</vt:lpstr>
      <vt:lpstr>Pembahasan </vt:lpstr>
      <vt:lpstr>Peta Terjadinya Perang Dunia II</vt:lpstr>
      <vt:lpstr>Sejarah Perang Dunia II</vt:lpstr>
      <vt:lpstr>Sumber: https://id.quora.com/Mengapa-Italia-disebut-beban-bagi-blok-Axis-Apakah-hal-itu-memang-benar. </vt:lpstr>
      <vt:lpstr>Faktor Penyebab Terjadinya Perang Dunia II</vt:lpstr>
      <vt:lpstr>PowerPoint Presentation</vt:lpstr>
      <vt:lpstr>DAMPAK PERANG DUNIA II </vt:lpstr>
      <vt:lpstr>PowerPoint Presentation</vt:lpstr>
      <vt:lpstr>Dampak PD II Bagi Indonesia</vt:lpstr>
      <vt:lpstr>KESIMPULAN</vt:lpstr>
      <vt:lpstr>Daftar Pustaka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PERANG DUNIA II</dc:title>
  <dc:creator>U_S_E_R</dc:creator>
  <cp:lastModifiedBy>U_S_E_R</cp:lastModifiedBy>
  <cp:revision>5</cp:revision>
  <dcterms:created xsi:type="dcterms:W3CDTF">2021-10-23T14:00:02Z</dcterms:created>
  <dcterms:modified xsi:type="dcterms:W3CDTF">2021-10-23T14:35:23Z</dcterms:modified>
</cp:coreProperties>
</file>