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48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72E011-B46E-4A5D-9D45-1611D35137FD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0A0C8788-7C4F-4E2B-9192-A06579E84F37}">
      <dgm:prSet/>
      <dgm:spPr/>
      <dgm:t>
        <a:bodyPr/>
        <a:lstStyle/>
        <a:p>
          <a:pPr rtl="0"/>
          <a:r>
            <a:rPr lang="en-US" smtClean="0"/>
            <a:t>Definisi: Proses sosial dan manajerial memperoleh kebutuhan &amp; keinginan melalui pertukaran nilai</a:t>
          </a:r>
          <a:endParaRPr lang="en-US"/>
        </a:p>
      </dgm:t>
    </dgm:pt>
    <dgm:pt modelId="{58B2F85F-C521-44B4-9E5E-B97F6ED0CB92}" type="parTrans" cxnId="{F677A9BF-1CCA-4FA0-B105-70E1D3DB12FA}">
      <dgm:prSet/>
      <dgm:spPr/>
      <dgm:t>
        <a:bodyPr/>
        <a:lstStyle/>
        <a:p>
          <a:endParaRPr lang="en-US"/>
        </a:p>
      </dgm:t>
    </dgm:pt>
    <dgm:pt modelId="{9BFF8D35-99E6-44DA-9C35-CFB776D931AE}" type="sibTrans" cxnId="{F677A9BF-1CCA-4FA0-B105-70E1D3DB12FA}">
      <dgm:prSet/>
      <dgm:spPr/>
      <dgm:t>
        <a:bodyPr/>
        <a:lstStyle/>
        <a:p>
          <a:endParaRPr lang="en-US"/>
        </a:p>
      </dgm:t>
    </dgm:pt>
    <dgm:pt modelId="{AF826A04-72C6-41ED-86FB-49831C432A30}">
      <dgm:prSet/>
      <dgm:spPr/>
      <dgm:t>
        <a:bodyPr/>
        <a:lstStyle/>
        <a:p>
          <a:pPr rtl="0"/>
          <a:r>
            <a:rPr lang="en-US" smtClean="0"/>
            <a:t>Era Produksi: Fokus efisiensi produksi</a:t>
          </a:r>
          <a:endParaRPr lang="en-US"/>
        </a:p>
      </dgm:t>
    </dgm:pt>
    <dgm:pt modelId="{B8A9498E-F7E9-4F1A-8193-46572D4CD965}" type="parTrans" cxnId="{567F3164-96A3-4445-A695-9BF98CD4B712}">
      <dgm:prSet/>
      <dgm:spPr/>
      <dgm:t>
        <a:bodyPr/>
        <a:lstStyle/>
        <a:p>
          <a:endParaRPr lang="en-US"/>
        </a:p>
      </dgm:t>
    </dgm:pt>
    <dgm:pt modelId="{7E7FAE84-EEC4-48C7-9F6D-7D21C72276BE}" type="sibTrans" cxnId="{567F3164-96A3-4445-A695-9BF98CD4B712}">
      <dgm:prSet/>
      <dgm:spPr/>
      <dgm:t>
        <a:bodyPr/>
        <a:lstStyle/>
        <a:p>
          <a:endParaRPr lang="en-US"/>
        </a:p>
      </dgm:t>
    </dgm:pt>
    <dgm:pt modelId="{4FB0759A-225C-4F95-AAAC-ECDAAEFFD9EB}">
      <dgm:prSet/>
      <dgm:spPr/>
      <dgm:t>
        <a:bodyPr/>
        <a:lstStyle/>
        <a:p>
          <a:pPr rtl="0"/>
          <a:r>
            <a:rPr lang="en-US" smtClean="0"/>
            <a:t>Era Produk: Fokus kualitas &amp; inovasi</a:t>
          </a:r>
          <a:endParaRPr lang="en-US"/>
        </a:p>
      </dgm:t>
    </dgm:pt>
    <dgm:pt modelId="{9C252D30-8189-4ABA-ABCE-550ABDC95A53}" type="parTrans" cxnId="{2C24DCBD-F95D-47E3-AF07-D448AF3C0D58}">
      <dgm:prSet/>
      <dgm:spPr/>
      <dgm:t>
        <a:bodyPr/>
        <a:lstStyle/>
        <a:p>
          <a:endParaRPr lang="en-US"/>
        </a:p>
      </dgm:t>
    </dgm:pt>
    <dgm:pt modelId="{AD1E3612-7AB1-408B-83EE-B9A5C24589A9}" type="sibTrans" cxnId="{2C24DCBD-F95D-47E3-AF07-D448AF3C0D58}">
      <dgm:prSet/>
      <dgm:spPr/>
      <dgm:t>
        <a:bodyPr/>
        <a:lstStyle/>
        <a:p>
          <a:endParaRPr lang="en-US"/>
        </a:p>
      </dgm:t>
    </dgm:pt>
    <dgm:pt modelId="{986C6D21-B579-416C-AC4E-980F9986758F}">
      <dgm:prSet/>
      <dgm:spPr/>
      <dgm:t>
        <a:bodyPr/>
        <a:lstStyle/>
        <a:p>
          <a:pPr rtl="0"/>
          <a:r>
            <a:rPr lang="en-US" smtClean="0"/>
            <a:t>Era Penjualan: Promosi agresif</a:t>
          </a:r>
          <a:endParaRPr lang="en-US"/>
        </a:p>
      </dgm:t>
    </dgm:pt>
    <dgm:pt modelId="{3EC5968A-F59A-4930-850F-288C07775B95}" type="parTrans" cxnId="{9E32F225-58E8-4C07-AC8F-735F31BD14E9}">
      <dgm:prSet/>
      <dgm:spPr/>
      <dgm:t>
        <a:bodyPr/>
        <a:lstStyle/>
        <a:p>
          <a:endParaRPr lang="en-US"/>
        </a:p>
      </dgm:t>
    </dgm:pt>
    <dgm:pt modelId="{7645989D-6459-4E7D-B383-FE9180DD1907}" type="sibTrans" cxnId="{9E32F225-58E8-4C07-AC8F-735F31BD14E9}">
      <dgm:prSet/>
      <dgm:spPr/>
      <dgm:t>
        <a:bodyPr/>
        <a:lstStyle/>
        <a:p>
          <a:endParaRPr lang="en-US"/>
        </a:p>
      </dgm:t>
    </dgm:pt>
    <dgm:pt modelId="{3F30C916-5CC1-42E2-9FA2-E998F423B7D9}">
      <dgm:prSet/>
      <dgm:spPr/>
      <dgm:t>
        <a:bodyPr/>
        <a:lstStyle/>
        <a:p>
          <a:pPr rtl="0"/>
          <a:r>
            <a:rPr lang="en-US" smtClean="0"/>
            <a:t>Era Pemasaran: Customer-oriented</a:t>
          </a:r>
          <a:endParaRPr lang="en-US"/>
        </a:p>
      </dgm:t>
    </dgm:pt>
    <dgm:pt modelId="{E9BC9B3B-805D-4063-997E-08E02B9C7AE3}" type="parTrans" cxnId="{202E95C9-457B-4211-9E57-99F3FB9AA139}">
      <dgm:prSet/>
      <dgm:spPr/>
      <dgm:t>
        <a:bodyPr/>
        <a:lstStyle/>
        <a:p>
          <a:endParaRPr lang="en-US"/>
        </a:p>
      </dgm:t>
    </dgm:pt>
    <dgm:pt modelId="{FE61AE50-8572-44A8-B6D2-19E595BB4F0A}" type="sibTrans" cxnId="{202E95C9-457B-4211-9E57-99F3FB9AA139}">
      <dgm:prSet/>
      <dgm:spPr/>
      <dgm:t>
        <a:bodyPr/>
        <a:lstStyle/>
        <a:p>
          <a:endParaRPr lang="en-US"/>
        </a:p>
      </dgm:t>
    </dgm:pt>
    <dgm:pt modelId="{362CECDF-E6F9-4A66-BE32-686A024C2A54}">
      <dgm:prSet/>
      <dgm:spPr/>
      <dgm:t>
        <a:bodyPr/>
        <a:lstStyle/>
        <a:p>
          <a:pPr rtl="0"/>
          <a:r>
            <a:rPr lang="en-US" smtClean="0"/>
            <a:t>Era Pemasaran Sosial: Memperhatikan lingkungan &amp; sosial</a:t>
          </a:r>
          <a:endParaRPr lang="en-US"/>
        </a:p>
      </dgm:t>
    </dgm:pt>
    <dgm:pt modelId="{DEA17359-3523-45DE-A641-AF0B5CCE354F}" type="parTrans" cxnId="{0A9E6485-A485-4860-8F63-3FDA40AA2B71}">
      <dgm:prSet/>
      <dgm:spPr/>
      <dgm:t>
        <a:bodyPr/>
        <a:lstStyle/>
        <a:p>
          <a:endParaRPr lang="en-US"/>
        </a:p>
      </dgm:t>
    </dgm:pt>
    <dgm:pt modelId="{2FE71840-049A-4763-B999-1318C9CB19FD}" type="sibTrans" cxnId="{0A9E6485-A485-4860-8F63-3FDA40AA2B71}">
      <dgm:prSet/>
      <dgm:spPr/>
      <dgm:t>
        <a:bodyPr/>
        <a:lstStyle/>
        <a:p>
          <a:endParaRPr lang="en-US"/>
        </a:p>
      </dgm:t>
    </dgm:pt>
    <dgm:pt modelId="{F73F87E2-0224-4D92-B967-D4BCC9274B26}" type="pres">
      <dgm:prSet presAssocID="{0372E011-B46E-4A5D-9D45-1611D35137FD}" presName="Name0" presStyleCnt="0">
        <dgm:presLayoutVars>
          <dgm:dir/>
          <dgm:animLvl val="lvl"/>
          <dgm:resizeHandles val="exact"/>
        </dgm:presLayoutVars>
      </dgm:prSet>
      <dgm:spPr/>
    </dgm:pt>
    <dgm:pt modelId="{191A3243-A745-4C38-A30D-85B29C5D9EE7}" type="pres">
      <dgm:prSet presAssocID="{362CECDF-E6F9-4A66-BE32-686A024C2A54}" presName="boxAndChildren" presStyleCnt="0"/>
      <dgm:spPr/>
    </dgm:pt>
    <dgm:pt modelId="{1A375B6B-8B24-4C87-B03D-D1D66EAFA647}" type="pres">
      <dgm:prSet presAssocID="{362CECDF-E6F9-4A66-BE32-686A024C2A54}" presName="parentTextBox" presStyleLbl="node1" presStyleIdx="0" presStyleCnt="6"/>
      <dgm:spPr/>
    </dgm:pt>
    <dgm:pt modelId="{D508F41B-ADC1-43C0-85E3-39647A6FD5FC}" type="pres">
      <dgm:prSet presAssocID="{FE61AE50-8572-44A8-B6D2-19E595BB4F0A}" presName="sp" presStyleCnt="0"/>
      <dgm:spPr/>
    </dgm:pt>
    <dgm:pt modelId="{C071136D-F721-4CD8-B473-F4D783F61860}" type="pres">
      <dgm:prSet presAssocID="{3F30C916-5CC1-42E2-9FA2-E998F423B7D9}" presName="arrowAndChildren" presStyleCnt="0"/>
      <dgm:spPr/>
    </dgm:pt>
    <dgm:pt modelId="{9928A919-005B-4502-B483-C7F5529F46F1}" type="pres">
      <dgm:prSet presAssocID="{3F30C916-5CC1-42E2-9FA2-E998F423B7D9}" presName="parentTextArrow" presStyleLbl="node1" presStyleIdx="1" presStyleCnt="6"/>
      <dgm:spPr/>
    </dgm:pt>
    <dgm:pt modelId="{BBF9D968-C407-4035-95D7-F80EF035E5D3}" type="pres">
      <dgm:prSet presAssocID="{7645989D-6459-4E7D-B383-FE9180DD1907}" presName="sp" presStyleCnt="0"/>
      <dgm:spPr/>
    </dgm:pt>
    <dgm:pt modelId="{76D83804-FB8B-44E1-8621-01C6E068CC75}" type="pres">
      <dgm:prSet presAssocID="{986C6D21-B579-416C-AC4E-980F9986758F}" presName="arrowAndChildren" presStyleCnt="0"/>
      <dgm:spPr/>
    </dgm:pt>
    <dgm:pt modelId="{ECD96E28-90E1-4D3E-BEC2-741A8CCB2265}" type="pres">
      <dgm:prSet presAssocID="{986C6D21-B579-416C-AC4E-980F9986758F}" presName="parentTextArrow" presStyleLbl="node1" presStyleIdx="2" presStyleCnt="6"/>
      <dgm:spPr/>
    </dgm:pt>
    <dgm:pt modelId="{0155519F-6640-45A5-BBE6-9C609BFA1578}" type="pres">
      <dgm:prSet presAssocID="{AD1E3612-7AB1-408B-83EE-B9A5C24589A9}" presName="sp" presStyleCnt="0"/>
      <dgm:spPr/>
    </dgm:pt>
    <dgm:pt modelId="{268E7F6A-E265-439F-AFF6-71F288CE82CC}" type="pres">
      <dgm:prSet presAssocID="{4FB0759A-225C-4F95-AAAC-ECDAAEFFD9EB}" presName="arrowAndChildren" presStyleCnt="0"/>
      <dgm:spPr/>
    </dgm:pt>
    <dgm:pt modelId="{BE0C6E74-0CAD-4318-8A3C-79C11FCB7064}" type="pres">
      <dgm:prSet presAssocID="{4FB0759A-225C-4F95-AAAC-ECDAAEFFD9EB}" presName="parentTextArrow" presStyleLbl="node1" presStyleIdx="3" presStyleCnt="6"/>
      <dgm:spPr/>
    </dgm:pt>
    <dgm:pt modelId="{633D82D1-18EE-47C6-8754-AC5039AE759F}" type="pres">
      <dgm:prSet presAssocID="{7E7FAE84-EEC4-48C7-9F6D-7D21C72276BE}" presName="sp" presStyleCnt="0"/>
      <dgm:spPr/>
    </dgm:pt>
    <dgm:pt modelId="{A98A3019-94A0-491C-8D41-1C79164FB10E}" type="pres">
      <dgm:prSet presAssocID="{AF826A04-72C6-41ED-86FB-49831C432A30}" presName="arrowAndChildren" presStyleCnt="0"/>
      <dgm:spPr/>
    </dgm:pt>
    <dgm:pt modelId="{44B6734E-924C-40FD-9D9C-7B2A79D93F78}" type="pres">
      <dgm:prSet presAssocID="{AF826A04-72C6-41ED-86FB-49831C432A30}" presName="parentTextArrow" presStyleLbl="node1" presStyleIdx="4" presStyleCnt="6"/>
      <dgm:spPr/>
    </dgm:pt>
    <dgm:pt modelId="{B24280B3-6CD4-43B0-9398-E97A93BA3E96}" type="pres">
      <dgm:prSet presAssocID="{9BFF8D35-99E6-44DA-9C35-CFB776D931AE}" presName="sp" presStyleCnt="0"/>
      <dgm:spPr/>
    </dgm:pt>
    <dgm:pt modelId="{EA7E2A37-D6A2-48F7-AB32-A8C064B3477F}" type="pres">
      <dgm:prSet presAssocID="{0A0C8788-7C4F-4E2B-9192-A06579E84F37}" presName="arrowAndChildren" presStyleCnt="0"/>
      <dgm:spPr/>
    </dgm:pt>
    <dgm:pt modelId="{7F74DE8F-F1E4-4A21-AF0F-B389D8A8504C}" type="pres">
      <dgm:prSet presAssocID="{0A0C8788-7C4F-4E2B-9192-A06579E84F37}" presName="parentTextArrow" presStyleLbl="node1" presStyleIdx="5" presStyleCnt="6"/>
      <dgm:spPr/>
    </dgm:pt>
  </dgm:ptLst>
  <dgm:cxnLst>
    <dgm:cxn modelId="{C05E8AA4-FF4F-43E7-8F21-90A0A7678552}" type="presOf" srcId="{0A0C8788-7C4F-4E2B-9192-A06579E84F37}" destId="{7F74DE8F-F1E4-4A21-AF0F-B389D8A8504C}" srcOrd="0" destOrd="0" presId="urn:microsoft.com/office/officeart/2005/8/layout/process4"/>
    <dgm:cxn modelId="{202E95C9-457B-4211-9E57-99F3FB9AA139}" srcId="{0372E011-B46E-4A5D-9D45-1611D35137FD}" destId="{3F30C916-5CC1-42E2-9FA2-E998F423B7D9}" srcOrd="4" destOrd="0" parTransId="{E9BC9B3B-805D-4063-997E-08E02B9C7AE3}" sibTransId="{FE61AE50-8572-44A8-B6D2-19E595BB4F0A}"/>
    <dgm:cxn modelId="{C68F110C-ACF0-4B12-9A4E-1B4315653954}" type="presOf" srcId="{362CECDF-E6F9-4A66-BE32-686A024C2A54}" destId="{1A375B6B-8B24-4C87-B03D-D1D66EAFA647}" srcOrd="0" destOrd="0" presId="urn:microsoft.com/office/officeart/2005/8/layout/process4"/>
    <dgm:cxn modelId="{9E32F225-58E8-4C07-AC8F-735F31BD14E9}" srcId="{0372E011-B46E-4A5D-9D45-1611D35137FD}" destId="{986C6D21-B579-416C-AC4E-980F9986758F}" srcOrd="3" destOrd="0" parTransId="{3EC5968A-F59A-4930-850F-288C07775B95}" sibTransId="{7645989D-6459-4E7D-B383-FE9180DD1907}"/>
    <dgm:cxn modelId="{259BC6D1-908C-43FC-AE24-5DD933AC936E}" type="presOf" srcId="{0372E011-B46E-4A5D-9D45-1611D35137FD}" destId="{F73F87E2-0224-4D92-B967-D4BCC9274B26}" srcOrd="0" destOrd="0" presId="urn:microsoft.com/office/officeart/2005/8/layout/process4"/>
    <dgm:cxn modelId="{A4927E40-2004-4A71-99BE-67B7143A6033}" type="presOf" srcId="{986C6D21-B579-416C-AC4E-980F9986758F}" destId="{ECD96E28-90E1-4D3E-BEC2-741A8CCB2265}" srcOrd="0" destOrd="0" presId="urn:microsoft.com/office/officeart/2005/8/layout/process4"/>
    <dgm:cxn modelId="{351FA3B2-0158-4876-A364-89C4446D5804}" type="presOf" srcId="{3F30C916-5CC1-42E2-9FA2-E998F423B7D9}" destId="{9928A919-005B-4502-B483-C7F5529F46F1}" srcOrd="0" destOrd="0" presId="urn:microsoft.com/office/officeart/2005/8/layout/process4"/>
    <dgm:cxn modelId="{66087BB9-FCF2-4E7C-B32F-26B02686A005}" type="presOf" srcId="{4FB0759A-225C-4F95-AAAC-ECDAAEFFD9EB}" destId="{BE0C6E74-0CAD-4318-8A3C-79C11FCB7064}" srcOrd="0" destOrd="0" presId="urn:microsoft.com/office/officeart/2005/8/layout/process4"/>
    <dgm:cxn modelId="{0A9E6485-A485-4860-8F63-3FDA40AA2B71}" srcId="{0372E011-B46E-4A5D-9D45-1611D35137FD}" destId="{362CECDF-E6F9-4A66-BE32-686A024C2A54}" srcOrd="5" destOrd="0" parTransId="{DEA17359-3523-45DE-A641-AF0B5CCE354F}" sibTransId="{2FE71840-049A-4763-B999-1318C9CB19FD}"/>
    <dgm:cxn modelId="{00E8E3B1-9A7A-431E-8015-E4B987117FE9}" type="presOf" srcId="{AF826A04-72C6-41ED-86FB-49831C432A30}" destId="{44B6734E-924C-40FD-9D9C-7B2A79D93F78}" srcOrd="0" destOrd="0" presId="urn:microsoft.com/office/officeart/2005/8/layout/process4"/>
    <dgm:cxn modelId="{567F3164-96A3-4445-A695-9BF98CD4B712}" srcId="{0372E011-B46E-4A5D-9D45-1611D35137FD}" destId="{AF826A04-72C6-41ED-86FB-49831C432A30}" srcOrd="1" destOrd="0" parTransId="{B8A9498E-F7E9-4F1A-8193-46572D4CD965}" sibTransId="{7E7FAE84-EEC4-48C7-9F6D-7D21C72276BE}"/>
    <dgm:cxn modelId="{F677A9BF-1CCA-4FA0-B105-70E1D3DB12FA}" srcId="{0372E011-B46E-4A5D-9D45-1611D35137FD}" destId="{0A0C8788-7C4F-4E2B-9192-A06579E84F37}" srcOrd="0" destOrd="0" parTransId="{58B2F85F-C521-44B4-9E5E-B97F6ED0CB92}" sibTransId="{9BFF8D35-99E6-44DA-9C35-CFB776D931AE}"/>
    <dgm:cxn modelId="{2C24DCBD-F95D-47E3-AF07-D448AF3C0D58}" srcId="{0372E011-B46E-4A5D-9D45-1611D35137FD}" destId="{4FB0759A-225C-4F95-AAAC-ECDAAEFFD9EB}" srcOrd="2" destOrd="0" parTransId="{9C252D30-8189-4ABA-ABCE-550ABDC95A53}" sibTransId="{AD1E3612-7AB1-408B-83EE-B9A5C24589A9}"/>
    <dgm:cxn modelId="{D234C4F6-750D-4714-BF06-87C65B935BA9}" type="presParOf" srcId="{F73F87E2-0224-4D92-B967-D4BCC9274B26}" destId="{191A3243-A745-4C38-A30D-85B29C5D9EE7}" srcOrd="0" destOrd="0" presId="urn:microsoft.com/office/officeart/2005/8/layout/process4"/>
    <dgm:cxn modelId="{AB300B0E-848C-48DA-8495-C37B5C78BE3D}" type="presParOf" srcId="{191A3243-A745-4C38-A30D-85B29C5D9EE7}" destId="{1A375B6B-8B24-4C87-B03D-D1D66EAFA647}" srcOrd="0" destOrd="0" presId="urn:microsoft.com/office/officeart/2005/8/layout/process4"/>
    <dgm:cxn modelId="{71386CAB-0403-4950-8BD9-FCB57434D4EB}" type="presParOf" srcId="{F73F87E2-0224-4D92-B967-D4BCC9274B26}" destId="{D508F41B-ADC1-43C0-85E3-39647A6FD5FC}" srcOrd="1" destOrd="0" presId="urn:microsoft.com/office/officeart/2005/8/layout/process4"/>
    <dgm:cxn modelId="{95A6FD2B-5684-46FE-9382-23570DA16057}" type="presParOf" srcId="{F73F87E2-0224-4D92-B967-D4BCC9274B26}" destId="{C071136D-F721-4CD8-B473-F4D783F61860}" srcOrd="2" destOrd="0" presId="urn:microsoft.com/office/officeart/2005/8/layout/process4"/>
    <dgm:cxn modelId="{8F064231-1A22-4E10-A034-0931DC967D98}" type="presParOf" srcId="{C071136D-F721-4CD8-B473-F4D783F61860}" destId="{9928A919-005B-4502-B483-C7F5529F46F1}" srcOrd="0" destOrd="0" presId="urn:microsoft.com/office/officeart/2005/8/layout/process4"/>
    <dgm:cxn modelId="{F467935F-DF6C-46A7-9261-CAAC14476D91}" type="presParOf" srcId="{F73F87E2-0224-4D92-B967-D4BCC9274B26}" destId="{BBF9D968-C407-4035-95D7-F80EF035E5D3}" srcOrd="3" destOrd="0" presId="urn:microsoft.com/office/officeart/2005/8/layout/process4"/>
    <dgm:cxn modelId="{49693BEF-A249-4C49-8D4B-6FDE8DC01069}" type="presParOf" srcId="{F73F87E2-0224-4D92-B967-D4BCC9274B26}" destId="{76D83804-FB8B-44E1-8621-01C6E068CC75}" srcOrd="4" destOrd="0" presId="urn:microsoft.com/office/officeart/2005/8/layout/process4"/>
    <dgm:cxn modelId="{991FBAE1-F546-426F-A2A1-E852C0F495E6}" type="presParOf" srcId="{76D83804-FB8B-44E1-8621-01C6E068CC75}" destId="{ECD96E28-90E1-4D3E-BEC2-741A8CCB2265}" srcOrd="0" destOrd="0" presId="urn:microsoft.com/office/officeart/2005/8/layout/process4"/>
    <dgm:cxn modelId="{362DA0BD-3594-45E4-87B9-71DF453A5BE6}" type="presParOf" srcId="{F73F87E2-0224-4D92-B967-D4BCC9274B26}" destId="{0155519F-6640-45A5-BBE6-9C609BFA1578}" srcOrd="5" destOrd="0" presId="urn:microsoft.com/office/officeart/2005/8/layout/process4"/>
    <dgm:cxn modelId="{05D7190D-04C5-42FA-BF28-601CB6592539}" type="presParOf" srcId="{F73F87E2-0224-4D92-B967-D4BCC9274B26}" destId="{268E7F6A-E265-439F-AFF6-71F288CE82CC}" srcOrd="6" destOrd="0" presId="urn:microsoft.com/office/officeart/2005/8/layout/process4"/>
    <dgm:cxn modelId="{6245485F-DD47-472E-9652-6A209E025D20}" type="presParOf" srcId="{268E7F6A-E265-439F-AFF6-71F288CE82CC}" destId="{BE0C6E74-0CAD-4318-8A3C-79C11FCB7064}" srcOrd="0" destOrd="0" presId="urn:microsoft.com/office/officeart/2005/8/layout/process4"/>
    <dgm:cxn modelId="{F1104D0F-4403-419C-B5FD-3318214C3285}" type="presParOf" srcId="{F73F87E2-0224-4D92-B967-D4BCC9274B26}" destId="{633D82D1-18EE-47C6-8754-AC5039AE759F}" srcOrd="7" destOrd="0" presId="urn:microsoft.com/office/officeart/2005/8/layout/process4"/>
    <dgm:cxn modelId="{2194496F-A8B3-46D8-97AE-71758A1C80B4}" type="presParOf" srcId="{F73F87E2-0224-4D92-B967-D4BCC9274B26}" destId="{A98A3019-94A0-491C-8D41-1C79164FB10E}" srcOrd="8" destOrd="0" presId="urn:microsoft.com/office/officeart/2005/8/layout/process4"/>
    <dgm:cxn modelId="{11404205-F646-4F03-ACB8-F35DD3B56AB4}" type="presParOf" srcId="{A98A3019-94A0-491C-8D41-1C79164FB10E}" destId="{44B6734E-924C-40FD-9D9C-7B2A79D93F78}" srcOrd="0" destOrd="0" presId="urn:microsoft.com/office/officeart/2005/8/layout/process4"/>
    <dgm:cxn modelId="{2FAC26AD-FBFC-4EB6-862E-E192BB369BDF}" type="presParOf" srcId="{F73F87E2-0224-4D92-B967-D4BCC9274B26}" destId="{B24280B3-6CD4-43B0-9398-E97A93BA3E96}" srcOrd="9" destOrd="0" presId="urn:microsoft.com/office/officeart/2005/8/layout/process4"/>
    <dgm:cxn modelId="{87FB3739-308D-4A7A-9AA8-6B6465D20EA0}" type="presParOf" srcId="{F73F87E2-0224-4D92-B967-D4BCC9274B26}" destId="{EA7E2A37-D6A2-48F7-AB32-A8C064B3477F}" srcOrd="10" destOrd="0" presId="urn:microsoft.com/office/officeart/2005/8/layout/process4"/>
    <dgm:cxn modelId="{0CA32630-2667-485E-BCB7-F704E4566DA4}" type="presParOf" srcId="{EA7E2A37-D6A2-48F7-AB32-A8C064B3477F}" destId="{7F74DE8F-F1E4-4A21-AF0F-B389D8A850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03618E-E10A-4A9B-9426-3CF7038F69B9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5BC0B12-0CAE-4CD3-BE1A-2257082C1CDD}">
      <dgm:prSet/>
      <dgm:spPr/>
      <dgm:t>
        <a:bodyPr/>
        <a:lstStyle/>
        <a:p>
          <a:pPr rtl="0"/>
          <a:r>
            <a:rPr lang="en-US" smtClean="0"/>
            <a:t>Needs (Kebutuhan): kebutuhan dasar manusia</a:t>
          </a:r>
          <a:endParaRPr lang="en-US"/>
        </a:p>
      </dgm:t>
    </dgm:pt>
    <dgm:pt modelId="{6AF43A3F-48C9-4553-B0BC-161718CA5F51}" type="parTrans" cxnId="{8FA7232E-F3DB-4A79-BD34-4A6FCBE63DA2}">
      <dgm:prSet/>
      <dgm:spPr/>
      <dgm:t>
        <a:bodyPr/>
        <a:lstStyle/>
        <a:p>
          <a:endParaRPr lang="en-US"/>
        </a:p>
      </dgm:t>
    </dgm:pt>
    <dgm:pt modelId="{FECD1E5B-2CCC-4982-9413-287EB9C939A8}" type="sibTrans" cxnId="{8FA7232E-F3DB-4A79-BD34-4A6FCBE63DA2}">
      <dgm:prSet/>
      <dgm:spPr/>
      <dgm:t>
        <a:bodyPr/>
        <a:lstStyle/>
        <a:p>
          <a:endParaRPr lang="en-US"/>
        </a:p>
      </dgm:t>
    </dgm:pt>
    <dgm:pt modelId="{053F1578-2CB1-48BB-A754-F99502AAAA6A}">
      <dgm:prSet/>
      <dgm:spPr/>
      <dgm:t>
        <a:bodyPr/>
        <a:lstStyle/>
        <a:p>
          <a:pPr rtl="0"/>
          <a:r>
            <a:rPr lang="en-US" smtClean="0"/>
            <a:t>Wants (Keinginan): bentuk kebutuhan yang dipengaruhi budaya &amp; kepribadian</a:t>
          </a:r>
          <a:endParaRPr lang="en-US"/>
        </a:p>
      </dgm:t>
    </dgm:pt>
    <dgm:pt modelId="{CD8DF493-ED63-469F-86F4-BA1E86DC8ED2}" type="parTrans" cxnId="{4F2F8533-3210-44FF-848F-3E67301EECD4}">
      <dgm:prSet/>
      <dgm:spPr/>
      <dgm:t>
        <a:bodyPr/>
        <a:lstStyle/>
        <a:p>
          <a:endParaRPr lang="en-US"/>
        </a:p>
      </dgm:t>
    </dgm:pt>
    <dgm:pt modelId="{F45338A0-2470-4DE7-B20D-714980EC9509}" type="sibTrans" cxnId="{4F2F8533-3210-44FF-848F-3E67301EECD4}">
      <dgm:prSet/>
      <dgm:spPr/>
      <dgm:t>
        <a:bodyPr/>
        <a:lstStyle/>
        <a:p>
          <a:endParaRPr lang="en-US"/>
        </a:p>
      </dgm:t>
    </dgm:pt>
    <dgm:pt modelId="{2BA20F0C-A692-49C2-8590-E10DF7D46CB4}">
      <dgm:prSet/>
      <dgm:spPr/>
      <dgm:t>
        <a:bodyPr/>
        <a:lstStyle/>
        <a:p>
          <a:pPr rtl="0"/>
          <a:r>
            <a:rPr lang="en-US" smtClean="0"/>
            <a:t>Demands (Permintaan): keinginan yang didukung daya beli</a:t>
          </a:r>
          <a:endParaRPr lang="en-US"/>
        </a:p>
      </dgm:t>
    </dgm:pt>
    <dgm:pt modelId="{1D6020FB-F674-4D99-BE48-572B9EBE5BBB}" type="parTrans" cxnId="{EE1088FA-5284-4426-B53F-B13A749319DE}">
      <dgm:prSet/>
      <dgm:spPr/>
      <dgm:t>
        <a:bodyPr/>
        <a:lstStyle/>
        <a:p>
          <a:endParaRPr lang="en-US"/>
        </a:p>
      </dgm:t>
    </dgm:pt>
    <dgm:pt modelId="{00D61B48-49CA-4447-83B7-F42596EBCB1B}" type="sibTrans" cxnId="{EE1088FA-5284-4426-B53F-B13A749319DE}">
      <dgm:prSet/>
      <dgm:spPr/>
      <dgm:t>
        <a:bodyPr/>
        <a:lstStyle/>
        <a:p>
          <a:endParaRPr lang="en-US"/>
        </a:p>
      </dgm:t>
    </dgm:pt>
    <dgm:pt modelId="{5989E6A1-7AC5-4307-8B72-A0C179D03FB9}" type="pres">
      <dgm:prSet presAssocID="{2A03618E-E10A-4A9B-9426-3CF7038F69B9}" presName="CompostProcess" presStyleCnt="0">
        <dgm:presLayoutVars>
          <dgm:dir/>
          <dgm:resizeHandles val="exact"/>
        </dgm:presLayoutVars>
      </dgm:prSet>
      <dgm:spPr/>
    </dgm:pt>
    <dgm:pt modelId="{2EEC476D-C553-4FA5-8FC8-23E9BF04A054}" type="pres">
      <dgm:prSet presAssocID="{2A03618E-E10A-4A9B-9426-3CF7038F69B9}" presName="arrow" presStyleLbl="bgShp" presStyleIdx="0" presStyleCnt="1"/>
      <dgm:spPr/>
    </dgm:pt>
    <dgm:pt modelId="{6A5C1084-AA7D-4E3A-9DCF-5681085908CA}" type="pres">
      <dgm:prSet presAssocID="{2A03618E-E10A-4A9B-9426-3CF7038F69B9}" presName="linearProcess" presStyleCnt="0"/>
      <dgm:spPr/>
    </dgm:pt>
    <dgm:pt modelId="{CE0DDFC8-68A4-4D8A-B726-7B92A2E0D698}" type="pres">
      <dgm:prSet presAssocID="{C5BC0B12-0CAE-4CD3-BE1A-2257082C1CDD}" presName="textNode" presStyleLbl="node1" presStyleIdx="0" presStyleCnt="3">
        <dgm:presLayoutVars>
          <dgm:bulletEnabled val="1"/>
        </dgm:presLayoutVars>
      </dgm:prSet>
      <dgm:spPr/>
    </dgm:pt>
    <dgm:pt modelId="{A38F386A-126F-44BE-8E40-CA53CB820FD1}" type="pres">
      <dgm:prSet presAssocID="{FECD1E5B-2CCC-4982-9413-287EB9C939A8}" presName="sibTrans" presStyleCnt="0"/>
      <dgm:spPr/>
    </dgm:pt>
    <dgm:pt modelId="{601899EB-DC7F-4F2C-8673-7B53D11E5FA9}" type="pres">
      <dgm:prSet presAssocID="{053F1578-2CB1-48BB-A754-F99502AAAA6A}" presName="textNode" presStyleLbl="node1" presStyleIdx="1" presStyleCnt="3">
        <dgm:presLayoutVars>
          <dgm:bulletEnabled val="1"/>
        </dgm:presLayoutVars>
      </dgm:prSet>
      <dgm:spPr/>
    </dgm:pt>
    <dgm:pt modelId="{0E82A303-6D9D-47E8-8C80-EAA4401B405F}" type="pres">
      <dgm:prSet presAssocID="{F45338A0-2470-4DE7-B20D-714980EC9509}" presName="sibTrans" presStyleCnt="0"/>
      <dgm:spPr/>
    </dgm:pt>
    <dgm:pt modelId="{2D64FD53-DA75-45C8-8F52-68D9C39B36DF}" type="pres">
      <dgm:prSet presAssocID="{2BA20F0C-A692-49C2-8590-E10DF7D46CB4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EE1088FA-5284-4426-B53F-B13A749319DE}" srcId="{2A03618E-E10A-4A9B-9426-3CF7038F69B9}" destId="{2BA20F0C-A692-49C2-8590-E10DF7D46CB4}" srcOrd="2" destOrd="0" parTransId="{1D6020FB-F674-4D99-BE48-572B9EBE5BBB}" sibTransId="{00D61B48-49CA-4447-83B7-F42596EBCB1B}"/>
    <dgm:cxn modelId="{8FA7232E-F3DB-4A79-BD34-4A6FCBE63DA2}" srcId="{2A03618E-E10A-4A9B-9426-3CF7038F69B9}" destId="{C5BC0B12-0CAE-4CD3-BE1A-2257082C1CDD}" srcOrd="0" destOrd="0" parTransId="{6AF43A3F-48C9-4553-B0BC-161718CA5F51}" sibTransId="{FECD1E5B-2CCC-4982-9413-287EB9C939A8}"/>
    <dgm:cxn modelId="{9AF198A4-C36B-41BC-91AF-66174ACAC7C3}" type="presOf" srcId="{2A03618E-E10A-4A9B-9426-3CF7038F69B9}" destId="{5989E6A1-7AC5-4307-8B72-A0C179D03FB9}" srcOrd="0" destOrd="0" presId="urn:microsoft.com/office/officeart/2005/8/layout/hProcess9"/>
    <dgm:cxn modelId="{F2765CFC-C232-4A6A-AFE9-BF355E8902D3}" type="presOf" srcId="{2BA20F0C-A692-49C2-8590-E10DF7D46CB4}" destId="{2D64FD53-DA75-45C8-8F52-68D9C39B36DF}" srcOrd="0" destOrd="0" presId="urn:microsoft.com/office/officeart/2005/8/layout/hProcess9"/>
    <dgm:cxn modelId="{8C579BDD-6143-4066-AA89-95B636B7438C}" type="presOf" srcId="{053F1578-2CB1-48BB-A754-F99502AAAA6A}" destId="{601899EB-DC7F-4F2C-8673-7B53D11E5FA9}" srcOrd="0" destOrd="0" presId="urn:microsoft.com/office/officeart/2005/8/layout/hProcess9"/>
    <dgm:cxn modelId="{4F2F8533-3210-44FF-848F-3E67301EECD4}" srcId="{2A03618E-E10A-4A9B-9426-3CF7038F69B9}" destId="{053F1578-2CB1-48BB-A754-F99502AAAA6A}" srcOrd="1" destOrd="0" parTransId="{CD8DF493-ED63-469F-86F4-BA1E86DC8ED2}" sibTransId="{F45338A0-2470-4DE7-B20D-714980EC9509}"/>
    <dgm:cxn modelId="{B54239C9-DA31-4854-92A8-E81C01E8DBA8}" type="presOf" srcId="{C5BC0B12-0CAE-4CD3-BE1A-2257082C1CDD}" destId="{CE0DDFC8-68A4-4D8A-B726-7B92A2E0D698}" srcOrd="0" destOrd="0" presId="urn:microsoft.com/office/officeart/2005/8/layout/hProcess9"/>
    <dgm:cxn modelId="{F049DCDD-2D70-4CBF-837A-BDD230471D65}" type="presParOf" srcId="{5989E6A1-7AC5-4307-8B72-A0C179D03FB9}" destId="{2EEC476D-C553-4FA5-8FC8-23E9BF04A054}" srcOrd="0" destOrd="0" presId="urn:microsoft.com/office/officeart/2005/8/layout/hProcess9"/>
    <dgm:cxn modelId="{5FE11202-B9BB-4BED-87BE-6AA3B3DA4A60}" type="presParOf" srcId="{5989E6A1-7AC5-4307-8B72-A0C179D03FB9}" destId="{6A5C1084-AA7D-4E3A-9DCF-5681085908CA}" srcOrd="1" destOrd="0" presId="urn:microsoft.com/office/officeart/2005/8/layout/hProcess9"/>
    <dgm:cxn modelId="{2070B7E9-F329-4FB8-92FC-6A658138C69D}" type="presParOf" srcId="{6A5C1084-AA7D-4E3A-9DCF-5681085908CA}" destId="{CE0DDFC8-68A4-4D8A-B726-7B92A2E0D698}" srcOrd="0" destOrd="0" presId="urn:microsoft.com/office/officeart/2005/8/layout/hProcess9"/>
    <dgm:cxn modelId="{4F3802B4-77DA-4F52-86C0-C434D1E904DD}" type="presParOf" srcId="{6A5C1084-AA7D-4E3A-9DCF-5681085908CA}" destId="{A38F386A-126F-44BE-8E40-CA53CB820FD1}" srcOrd="1" destOrd="0" presId="urn:microsoft.com/office/officeart/2005/8/layout/hProcess9"/>
    <dgm:cxn modelId="{A9E5A0FC-5190-4BF7-AC03-9A649E68F71F}" type="presParOf" srcId="{6A5C1084-AA7D-4E3A-9DCF-5681085908CA}" destId="{601899EB-DC7F-4F2C-8673-7B53D11E5FA9}" srcOrd="2" destOrd="0" presId="urn:microsoft.com/office/officeart/2005/8/layout/hProcess9"/>
    <dgm:cxn modelId="{040F83B3-BAFF-47FC-8600-8E9072D95E18}" type="presParOf" srcId="{6A5C1084-AA7D-4E3A-9DCF-5681085908CA}" destId="{0E82A303-6D9D-47E8-8C80-EAA4401B405F}" srcOrd="3" destOrd="0" presId="urn:microsoft.com/office/officeart/2005/8/layout/hProcess9"/>
    <dgm:cxn modelId="{D6EA8AF9-41AD-40E8-AAFC-274EC6655C90}" type="presParOf" srcId="{6A5C1084-AA7D-4E3A-9DCF-5681085908CA}" destId="{2D64FD53-DA75-45C8-8F52-68D9C39B36D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5DE900-5ADE-4DE7-8AC3-289250A1A674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4F96F2C7-E2DB-4A75-B5AB-28405FF27160}">
      <dgm:prSet/>
      <dgm:spPr/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Customer Value: </a:t>
          </a:r>
          <a:r>
            <a:rPr lang="en-US" smtClean="0"/>
            <a:t>manfaat – biaya</a:t>
          </a:r>
          <a:endParaRPr lang="en-US"/>
        </a:p>
      </dgm:t>
    </dgm:pt>
    <dgm:pt modelId="{A5D7914E-DC09-4E31-ACAB-51BAB87E6405}" type="parTrans" cxnId="{FBD190DA-D95E-4B30-B111-AB3E4D9686AD}">
      <dgm:prSet/>
      <dgm:spPr/>
      <dgm:t>
        <a:bodyPr/>
        <a:lstStyle/>
        <a:p>
          <a:endParaRPr lang="en-US"/>
        </a:p>
      </dgm:t>
    </dgm:pt>
    <dgm:pt modelId="{BAB32EAC-3293-48A0-A9F2-1803945C64CE}" type="sibTrans" cxnId="{FBD190DA-D95E-4B30-B111-AB3E4D9686AD}">
      <dgm:prSet/>
      <dgm:spPr/>
      <dgm:t>
        <a:bodyPr/>
        <a:lstStyle/>
        <a:p>
          <a:endParaRPr lang="en-US"/>
        </a:p>
      </dgm:t>
    </dgm:pt>
    <dgm:pt modelId="{B7B0CC97-A39D-44C7-8C82-DB546EB7FEFB}">
      <dgm:prSet/>
      <dgm:spPr/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Customer Satisfaction: </a:t>
          </a:r>
          <a:r>
            <a:rPr lang="en-US" smtClean="0"/>
            <a:t>membandingkan kinerja produk dengan harapan</a:t>
          </a:r>
          <a:endParaRPr lang="en-US"/>
        </a:p>
      </dgm:t>
    </dgm:pt>
    <dgm:pt modelId="{C2F9104C-A598-4BE7-BEFD-A68E0EFB73FB}" type="parTrans" cxnId="{D4DAB9F6-8C89-4527-A3C9-36D431FF7D72}">
      <dgm:prSet/>
      <dgm:spPr/>
      <dgm:t>
        <a:bodyPr/>
        <a:lstStyle/>
        <a:p>
          <a:endParaRPr lang="en-US"/>
        </a:p>
      </dgm:t>
    </dgm:pt>
    <dgm:pt modelId="{963B404E-1FD2-451F-B578-E9D0A9358A34}" type="sibTrans" cxnId="{D4DAB9F6-8C89-4527-A3C9-36D431FF7D72}">
      <dgm:prSet/>
      <dgm:spPr/>
      <dgm:t>
        <a:bodyPr/>
        <a:lstStyle/>
        <a:p>
          <a:endParaRPr lang="en-US"/>
        </a:p>
      </dgm:t>
    </dgm:pt>
    <dgm:pt modelId="{4EDA89E2-1AD7-4FFD-9F78-D169274A0A20}">
      <dgm:prSet/>
      <dgm:spPr/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Value Proposition: janji </a:t>
          </a:r>
          <a:r>
            <a:rPr lang="en-US" smtClean="0"/>
            <a:t>nilai untuk menciptakan loyalitas</a:t>
          </a:r>
          <a:endParaRPr lang="en-US"/>
        </a:p>
      </dgm:t>
    </dgm:pt>
    <dgm:pt modelId="{DDAE9074-FDD5-4EB0-9007-74E81CBD073A}" type="parTrans" cxnId="{EB2EC5FA-8833-4139-949A-8DF4039A76C5}">
      <dgm:prSet/>
      <dgm:spPr/>
      <dgm:t>
        <a:bodyPr/>
        <a:lstStyle/>
        <a:p>
          <a:endParaRPr lang="en-US"/>
        </a:p>
      </dgm:t>
    </dgm:pt>
    <dgm:pt modelId="{220DB49B-6652-4A9C-9003-4FCBFB696AA5}" type="sibTrans" cxnId="{EB2EC5FA-8833-4139-949A-8DF4039A76C5}">
      <dgm:prSet/>
      <dgm:spPr/>
      <dgm:t>
        <a:bodyPr/>
        <a:lstStyle/>
        <a:p>
          <a:endParaRPr lang="en-US"/>
        </a:p>
      </dgm:t>
    </dgm:pt>
    <dgm:pt modelId="{A233C20D-47F5-4489-8E17-3CC4F523168A}" type="pres">
      <dgm:prSet presAssocID="{BA5DE900-5ADE-4DE7-8AC3-289250A1A674}" presName="Name0" presStyleCnt="0">
        <dgm:presLayoutVars>
          <dgm:dir/>
          <dgm:animLvl val="lvl"/>
          <dgm:resizeHandles val="exact"/>
        </dgm:presLayoutVars>
      </dgm:prSet>
      <dgm:spPr/>
    </dgm:pt>
    <dgm:pt modelId="{A4D81153-2077-4298-91E5-E3C143DF6077}" type="pres">
      <dgm:prSet presAssocID="{4EDA89E2-1AD7-4FFD-9F78-D169274A0A20}" presName="boxAndChildren" presStyleCnt="0"/>
      <dgm:spPr/>
    </dgm:pt>
    <dgm:pt modelId="{AAFD4C63-0A0A-49B4-8AAB-87B9ACB237D9}" type="pres">
      <dgm:prSet presAssocID="{4EDA89E2-1AD7-4FFD-9F78-D169274A0A20}" presName="parentTextBox" presStyleLbl="node1" presStyleIdx="0" presStyleCnt="3"/>
      <dgm:spPr/>
    </dgm:pt>
    <dgm:pt modelId="{07480AFD-7375-41A6-8A5A-BE8FD58D77A3}" type="pres">
      <dgm:prSet presAssocID="{963B404E-1FD2-451F-B578-E9D0A9358A34}" presName="sp" presStyleCnt="0"/>
      <dgm:spPr/>
    </dgm:pt>
    <dgm:pt modelId="{C457C05A-E8DF-4ED9-8213-7801299B3483}" type="pres">
      <dgm:prSet presAssocID="{B7B0CC97-A39D-44C7-8C82-DB546EB7FEFB}" presName="arrowAndChildren" presStyleCnt="0"/>
      <dgm:spPr/>
    </dgm:pt>
    <dgm:pt modelId="{315BCAB2-03B8-432B-B8D9-72258F4A7B7F}" type="pres">
      <dgm:prSet presAssocID="{B7B0CC97-A39D-44C7-8C82-DB546EB7FEFB}" presName="parentTextArrow" presStyleLbl="node1" presStyleIdx="1" presStyleCnt="3"/>
      <dgm:spPr/>
    </dgm:pt>
    <dgm:pt modelId="{2BEBB918-933D-4EC5-AAF6-8AFE16EA0835}" type="pres">
      <dgm:prSet presAssocID="{BAB32EAC-3293-48A0-A9F2-1803945C64CE}" presName="sp" presStyleCnt="0"/>
      <dgm:spPr/>
    </dgm:pt>
    <dgm:pt modelId="{745CEE88-5D15-42C0-A453-81EFFA49F88E}" type="pres">
      <dgm:prSet presAssocID="{4F96F2C7-E2DB-4A75-B5AB-28405FF27160}" presName="arrowAndChildren" presStyleCnt="0"/>
      <dgm:spPr/>
    </dgm:pt>
    <dgm:pt modelId="{702EAE61-5F33-4F70-B7AF-CA80FACF1DCF}" type="pres">
      <dgm:prSet presAssocID="{4F96F2C7-E2DB-4A75-B5AB-28405FF27160}" presName="parentTextArrow" presStyleLbl="node1" presStyleIdx="2" presStyleCnt="3"/>
      <dgm:spPr/>
    </dgm:pt>
  </dgm:ptLst>
  <dgm:cxnLst>
    <dgm:cxn modelId="{5195D1E0-7221-4D3A-B14D-02BC954EAD19}" type="presOf" srcId="{4EDA89E2-1AD7-4FFD-9F78-D169274A0A20}" destId="{AAFD4C63-0A0A-49B4-8AAB-87B9ACB237D9}" srcOrd="0" destOrd="0" presId="urn:microsoft.com/office/officeart/2005/8/layout/process4"/>
    <dgm:cxn modelId="{FBD190DA-D95E-4B30-B111-AB3E4D9686AD}" srcId="{BA5DE900-5ADE-4DE7-8AC3-289250A1A674}" destId="{4F96F2C7-E2DB-4A75-B5AB-28405FF27160}" srcOrd="0" destOrd="0" parTransId="{A5D7914E-DC09-4E31-ACAB-51BAB87E6405}" sibTransId="{BAB32EAC-3293-48A0-A9F2-1803945C64CE}"/>
    <dgm:cxn modelId="{8BC79D89-6CBC-4F4A-94DA-57DF77DCC735}" type="presOf" srcId="{B7B0CC97-A39D-44C7-8C82-DB546EB7FEFB}" destId="{315BCAB2-03B8-432B-B8D9-72258F4A7B7F}" srcOrd="0" destOrd="0" presId="urn:microsoft.com/office/officeart/2005/8/layout/process4"/>
    <dgm:cxn modelId="{D4DAB9F6-8C89-4527-A3C9-36D431FF7D72}" srcId="{BA5DE900-5ADE-4DE7-8AC3-289250A1A674}" destId="{B7B0CC97-A39D-44C7-8C82-DB546EB7FEFB}" srcOrd="1" destOrd="0" parTransId="{C2F9104C-A598-4BE7-BEFD-A68E0EFB73FB}" sibTransId="{963B404E-1FD2-451F-B578-E9D0A9358A34}"/>
    <dgm:cxn modelId="{5A41A1F0-D008-43A3-9B11-A3A3E7F450A1}" type="presOf" srcId="{BA5DE900-5ADE-4DE7-8AC3-289250A1A674}" destId="{A233C20D-47F5-4489-8E17-3CC4F523168A}" srcOrd="0" destOrd="0" presId="urn:microsoft.com/office/officeart/2005/8/layout/process4"/>
    <dgm:cxn modelId="{EB2EC5FA-8833-4139-949A-8DF4039A76C5}" srcId="{BA5DE900-5ADE-4DE7-8AC3-289250A1A674}" destId="{4EDA89E2-1AD7-4FFD-9F78-D169274A0A20}" srcOrd="2" destOrd="0" parTransId="{DDAE9074-FDD5-4EB0-9007-74E81CBD073A}" sibTransId="{220DB49B-6652-4A9C-9003-4FCBFB696AA5}"/>
    <dgm:cxn modelId="{7321B9D3-A80F-49C4-851F-B67EF1D363B2}" type="presOf" srcId="{4F96F2C7-E2DB-4A75-B5AB-28405FF27160}" destId="{702EAE61-5F33-4F70-B7AF-CA80FACF1DCF}" srcOrd="0" destOrd="0" presId="urn:microsoft.com/office/officeart/2005/8/layout/process4"/>
    <dgm:cxn modelId="{F9B297AA-02BF-4E9E-BD0B-E5D271337AFC}" type="presParOf" srcId="{A233C20D-47F5-4489-8E17-3CC4F523168A}" destId="{A4D81153-2077-4298-91E5-E3C143DF6077}" srcOrd="0" destOrd="0" presId="urn:microsoft.com/office/officeart/2005/8/layout/process4"/>
    <dgm:cxn modelId="{16BD9A1B-D384-4E56-B87D-B49E5F40199E}" type="presParOf" srcId="{A4D81153-2077-4298-91E5-E3C143DF6077}" destId="{AAFD4C63-0A0A-49B4-8AAB-87B9ACB237D9}" srcOrd="0" destOrd="0" presId="urn:microsoft.com/office/officeart/2005/8/layout/process4"/>
    <dgm:cxn modelId="{6E10A3EF-0E1B-4E13-9BFA-3411D6465DF7}" type="presParOf" srcId="{A233C20D-47F5-4489-8E17-3CC4F523168A}" destId="{07480AFD-7375-41A6-8A5A-BE8FD58D77A3}" srcOrd="1" destOrd="0" presId="urn:microsoft.com/office/officeart/2005/8/layout/process4"/>
    <dgm:cxn modelId="{DCCC21FB-F179-4D63-B260-8CCB0948DA47}" type="presParOf" srcId="{A233C20D-47F5-4489-8E17-3CC4F523168A}" destId="{C457C05A-E8DF-4ED9-8213-7801299B3483}" srcOrd="2" destOrd="0" presId="urn:microsoft.com/office/officeart/2005/8/layout/process4"/>
    <dgm:cxn modelId="{1E96E81F-BA3F-4288-9C09-2125CCB2BC04}" type="presParOf" srcId="{C457C05A-E8DF-4ED9-8213-7801299B3483}" destId="{315BCAB2-03B8-432B-B8D9-72258F4A7B7F}" srcOrd="0" destOrd="0" presId="urn:microsoft.com/office/officeart/2005/8/layout/process4"/>
    <dgm:cxn modelId="{0F53704A-5F03-4BF0-8A47-79F656FAC0E3}" type="presParOf" srcId="{A233C20D-47F5-4489-8E17-3CC4F523168A}" destId="{2BEBB918-933D-4EC5-AAF6-8AFE16EA0835}" srcOrd="3" destOrd="0" presId="urn:microsoft.com/office/officeart/2005/8/layout/process4"/>
    <dgm:cxn modelId="{8B6EA0F6-7D24-4F86-8595-25BA9A25B5B1}" type="presParOf" srcId="{A233C20D-47F5-4489-8E17-3CC4F523168A}" destId="{745CEE88-5D15-42C0-A453-81EFFA49F88E}" srcOrd="4" destOrd="0" presId="urn:microsoft.com/office/officeart/2005/8/layout/process4"/>
    <dgm:cxn modelId="{840CEC9F-3240-4675-9B78-31FC1EA4FAE3}" type="presParOf" srcId="{745CEE88-5D15-42C0-A453-81EFFA49F88E}" destId="{702EAE61-5F33-4F70-B7AF-CA80FACF1DC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BCDB44-13C7-4D30-85FE-54A36DA93486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5798F16-D124-4703-AB57-3B06DF9FEC21}">
      <dgm:prSet/>
      <dgm:spPr/>
      <dgm:t>
        <a:bodyPr/>
        <a:lstStyle/>
        <a:p>
          <a:pPr rtl="0"/>
          <a:endParaRPr lang="en-US"/>
        </a:p>
      </dgm:t>
    </dgm:pt>
    <dgm:pt modelId="{0FCE9485-549A-4967-B063-073406C5AFFF}" type="parTrans" cxnId="{FCC52D4D-7A1F-4B0A-912A-D737D5030B27}">
      <dgm:prSet/>
      <dgm:spPr/>
      <dgm:t>
        <a:bodyPr/>
        <a:lstStyle/>
        <a:p>
          <a:endParaRPr lang="en-US"/>
        </a:p>
      </dgm:t>
    </dgm:pt>
    <dgm:pt modelId="{6A8DEBB8-D567-4C2C-AF79-3766ABE14E23}" type="sibTrans" cxnId="{FCC52D4D-7A1F-4B0A-912A-D737D5030B27}">
      <dgm:prSet/>
      <dgm:spPr/>
      <dgm:t>
        <a:bodyPr/>
        <a:lstStyle/>
        <a:p>
          <a:endParaRPr lang="en-US"/>
        </a:p>
      </dgm:t>
    </dgm:pt>
    <dgm:pt modelId="{03DC352B-2434-40C5-A734-7DE7ADF4AFF7}">
      <dgm:prSet/>
      <dgm:spPr/>
      <dgm:t>
        <a:bodyPr/>
        <a:lstStyle/>
        <a:p>
          <a:pPr rtl="0"/>
          <a:r>
            <a:rPr lang="en-US" b="1" smtClean="0"/>
            <a:t>Production Concept: </a:t>
          </a:r>
          <a:r>
            <a:rPr lang="en-US" smtClean="0"/>
            <a:t>efisiensi produksi massal</a:t>
          </a:r>
          <a:endParaRPr lang="en-US"/>
        </a:p>
      </dgm:t>
    </dgm:pt>
    <dgm:pt modelId="{9B6F927E-C443-4F99-93F3-AE4B17C5FDC2}" type="parTrans" cxnId="{CDA00973-0F4A-47D0-89B5-4E14A36EC253}">
      <dgm:prSet/>
      <dgm:spPr/>
      <dgm:t>
        <a:bodyPr/>
        <a:lstStyle/>
        <a:p>
          <a:endParaRPr lang="en-US"/>
        </a:p>
      </dgm:t>
    </dgm:pt>
    <dgm:pt modelId="{430A1843-D3B7-46CF-9A01-0572F7CD45B6}" type="sibTrans" cxnId="{CDA00973-0F4A-47D0-89B5-4E14A36EC253}">
      <dgm:prSet/>
      <dgm:spPr/>
      <dgm:t>
        <a:bodyPr/>
        <a:lstStyle/>
        <a:p>
          <a:endParaRPr lang="en-US"/>
        </a:p>
      </dgm:t>
    </dgm:pt>
    <dgm:pt modelId="{576B6726-E6D8-4F3E-BEF2-21E47445346C}">
      <dgm:prSet/>
      <dgm:spPr/>
      <dgm:t>
        <a:bodyPr/>
        <a:lstStyle/>
        <a:p>
          <a:pPr rtl="0"/>
          <a:r>
            <a:rPr lang="en-US" b="1" smtClean="0"/>
            <a:t>Product Concept</a:t>
          </a:r>
          <a:r>
            <a:rPr lang="en-US" smtClean="0"/>
            <a:t>: fokus inovasi &amp; kualitas produk</a:t>
          </a:r>
          <a:endParaRPr lang="en-US"/>
        </a:p>
      </dgm:t>
    </dgm:pt>
    <dgm:pt modelId="{E05BAFC8-6B99-4997-A459-B07D63F5C049}" type="parTrans" cxnId="{8939C295-0DF2-4C3D-ADB8-8E2B4513700A}">
      <dgm:prSet/>
      <dgm:spPr/>
      <dgm:t>
        <a:bodyPr/>
        <a:lstStyle/>
        <a:p>
          <a:endParaRPr lang="en-US"/>
        </a:p>
      </dgm:t>
    </dgm:pt>
    <dgm:pt modelId="{065E107A-0688-4004-B915-E488B2E356E4}" type="sibTrans" cxnId="{8939C295-0DF2-4C3D-ADB8-8E2B4513700A}">
      <dgm:prSet/>
      <dgm:spPr/>
      <dgm:t>
        <a:bodyPr/>
        <a:lstStyle/>
        <a:p>
          <a:endParaRPr lang="en-US"/>
        </a:p>
      </dgm:t>
    </dgm:pt>
    <dgm:pt modelId="{7A90EE9A-DB88-4776-AF71-13D405FB46F7}">
      <dgm:prSet/>
      <dgm:spPr/>
      <dgm:t>
        <a:bodyPr/>
        <a:lstStyle/>
        <a:p>
          <a:pPr rtl="0"/>
          <a:r>
            <a:rPr lang="en-US" b="1" smtClean="0"/>
            <a:t>Selling Concept</a:t>
          </a:r>
          <a:r>
            <a:rPr lang="en-US" smtClean="0"/>
            <a:t>: promosi &amp; penjualan agresif</a:t>
          </a:r>
          <a:endParaRPr lang="en-US"/>
        </a:p>
      </dgm:t>
    </dgm:pt>
    <dgm:pt modelId="{D2647103-B89D-464E-9C6D-F04C4453FBC4}" type="parTrans" cxnId="{C6D8E5C4-BB2F-434B-9AA8-C3C74965F399}">
      <dgm:prSet/>
      <dgm:spPr/>
      <dgm:t>
        <a:bodyPr/>
        <a:lstStyle/>
        <a:p>
          <a:endParaRPr lang="en-US"/>
        </a:p>
      </dgm:t>
    </dgm:pt>
    <dgm:pt modelId="{5370C5A8-321C-46E4-9815-5EF374C35CF5}" type="sibTrans" cxnId="{C6D8E5C4-BB2F-434B-9AA8-C3C74965F399}">
      <dgm:prSet/>
      <dgm:spPr/>
      <dgm:t>
        <a:bodyPr/>
        <a:lstStyle/>
        <a:p>
          <a:endParaRPr lang="en-US"/>
        </a:p>
      </dgm:t>
    </dgm:pt>
    <dgm:pt modelId="{A258BFC8-045B-48AC-A93D-2FC7EA991F2A}">
      <dgm:prSet/>
      <dgm:spPr/>
      <dgm:t>
        <a:bodyPr/>
        <a:lstStyle/>
        <a:p>
          <a:pPr rtl="0"/>
          <a:r>
            <a:rPr lang="en-US" b="1" smtClean="0"/>
            <a:t>Marketing Concept</a:t>
          </a:r>
          <a:r>
            <a:rPr lang="en-US" smtClean="0"/>
            <a:t>: fokus pada kepuasan pelanggan</a:t>
          </a:r>
          <a:endParaRPr lang="en-US"/>
        </a:p>
      </dgm:t>
    </dgm:pt>
    <dgm:pt modelId="{104AC1E3-6176-4E4E-B807-715C11499C39}" type="parTrans" cxnId="{2282C56E-F3CA-467C-A895-4FE4B24C7E27}">
      <dgm:prSet/>
      <dgm:spPr/>
      <dgm:t>
        <a:bodyPr/>
        <a:lstStyle/>
        <a:p>
          <a:endParaRPr lang="en-US"/>
        </a:p>
      </dgm:t>
    </dgm:pt>
    <dgm:pt modelId="{942B9CFE-E0A2-4F2E-BF91-CFDDEF9BD210}" type="sibTrans" cxnId="{2282C56E-F3CA-467C-A895-4FE4B24C7E27}">
      <dgm:prSet/>
      <dgm:spPr/>
      <dgm:t>
        <a:bodyPr/>
        <a:lstStyle/>
        <a:p>
          <a:endParaRPr lang="en-US"/>
        </a:p>
      </dgm:t>
    </dgm:pt>
    <dgm:pt modelId="{563E9C74-0D10-4646-AFE5-35CF897B8FF1}">
      <dgm:prSet/>
      <dgm:spPr/>
      <dgm:t>
        <a:bodyPr/>
        <a:lstStyle/>
        <a:p>
          <a:pPr rtl="0"/>
          <a:r>
            <a:rPr lang="en-US" b="1" smtClean="0"/>
            <a:t>Societal Marketing Concept</a:t>
          </a:r>
          <a:r>
            <a:rPr lang="en-US" smtClean="0"/>
            <a:t>: kepuasan pelanggan + tanggung jawab sosial</a:t>
          </a:r>
          <a:endParaRPr lang="en-US"/>
        </a:p>
      </dgm:t>
    </dgm:pt>
    <dgm:pt modelId="{90D88EC8-93AF-411E-B0AE-6431598F1964}" type="parTrans" cxnId="{CD98F153-4150-44E5-AD06-5E7E1FC4BC00}">
      <dgm:prSet/>
      <dgm:spPr/>
      <dgm:t>
        <a:bodyPr/>
        <a:lstStyle/>
        <a:p>
          <a:endParaRPr lang="en-US"/>
        </a:p>
      </dgm:t>
    </dgm:pt>
    <dgm:pt modelId="{73572D85-1F7B-493C-A5F6-A0383F5A5B44}" type="sibTrans" cxnId="{CD98F153-4150-44E5-AD06-5E7E1FC4BC00}">
      <dgm:prSet/>
      <dgm:spPr/>
      <dgm:t>
        <a:bodyPr/>
        <a:lstStyle/>
        <a:p>
          <a:endParaRPr lang="en-US"/>
        </a:p>
      </dgm:t>
    </dgm:pt>
    <dgm:pt modelId="{DA6A5F34-F575-4E56-973E-631C25354C15}" type="pres">
      <dgm:prSet presAssocID="{0EBCDB44-13C7-4D30-85FE-54A36DA93486}" presName="compositeShape" presStyleCnt="0">
        <dgm:presLayoutVars>
          <dgm:chMax val="2"/>
          <dgm:dir/>
          <dgm:resizeHandles val="exact"/>
        </dgm:presLayoutVars>
      </dgm:prSet>
      <dgm:spPr/>
    </dgm:pt>
    <dgm:pt modelId="{8A83C386-6F81-4155-AD36-48B03D455321}" type="pres">
      <dgm:prSet presAssocID="{D5798F16-D124-4703-AB57-3B06DF9FEC21}" presName="downArrow" presStyleLbl="node1" presStyleIdx="0" presStyleCnt="1"/>
      <dgm:spPr/>
    </dgm:pt>
    <dgm:pt modelId="{7CBB35FE-9CE6-4092-81DF-CC68BB6C6FBD}" type="pres">
      <dgm:prSet presAssocID="{D5798F16-D124-4703-AB57-3B06DF9FEC21}" presName="downArrowText" presStyleLbl="revTx" presStyleIdx="0" presStyleCnt="1">
        <dgm:presLayoutVars>
          <dgm:bulletEnabled val="1"/>
        </dgm:presLayoutVars>
      </dgm:prSet>
      <dgm:spPr/>
    </dgm:pt>
  </dgm:ptLst>
  <dgm:cxnLst>
    <dgm:cxn modelId="{C6D8E5C4-BB2F-434B-9AA8-C3C74965F399}" srcId="{D5798F16-D124-4703-AB57-3B06DF9FEC21}" destId="{7A90EE9A-DB88-4776-AF71-13D405FB46F7}" srcOrd="2" destOrd="0" parTransId="{D2647103-B89D-464E-9C6D-F04C4453FBC4}" sibTransId="{5370C5A8-321C-46E4-9815-5EF374C35CF5}"/>
    <dgm:cxn modelId="{D67A194C-D140-474C-A732-80469AE5B022}" type="presOf" srcId="{A258BFC8-045B-48AC-A93D-2FC7EA991F2A}" destId="{7CBB35FE-9CE6-4092-81DF-CC68BB6C6FBD}" srcOrd="0" destOrd="4" presId="urn:microsoft.com/office/officeart/2005/8/layout/arrow3"/>
    <dgm:cxn modelId="{E3941633-FFFF-4A95-85E3-AE131206DF86}" type="presOf" srcId="{563E9C74-0D10-4646-AFE5-35CF897B8FF1}" destId="{7CBB35FE-9CE6-4092-81DF-CC68BB6C6FBD}" srcOrd="0" destOrd="5" presId="urn:microsoft.com/office/officeart/2005/8/layout/arrow3"/>
    <dgm:cxn modelId="{D7025E45-1622-498D-8D3A-573648ABFFF8}" type="presOf" srcId="{576B6726-E6D8-4F3E-BEF2-21E47445346C}" destId="{7CBB35FE-9CE6-4092-81DF-CC68BB6C6FBD}" srcOrd="0" destOrd="2" presId="urn:microsoft.com/office/officeart/2005/8/layout/arrow3"/>
    <dgm:cxn modelId="{24E0A945-01EE-4E3B-9828-C2BE67A762A3}" type="presOf" srcId="{7A90EE9A-DB88-4776-AF71-13D405FB46F7}" destId="{7CBB35FE-9CE6-4092-81DF-CC68BB6C6FBD}" srcOrd="0" destOrd="3" presId="urn:microsoft.com/office/officeart/2005/8/layout/arrow3"/>
    <dgm:cxn modelId="{8939C295-0DF2-4C3D-ADB8-8E2B4513700A}" srcId="{D5798F16-D124-4703-AB57-3B06DF9FEC21}" destId="{576B6726-E6D8-4F3E-BEF2-21E47445346C}" srcOrd="1" destOrd="0" parTransId="{E05BAFC8-6B99-4997-A459-B07D63F5C049}" sibTransId="{065E107A-0688-4004-B915-E488B2E356E4}"/>
    <dgm:cxn modelId="{2282C56E-F3CA-467C-A895-4FE4B24C7E27}" srcId="{D5798F16-D124-4703-AB57-3B06DF9FEC21}" destId="{A258BFC8-045B-48AC-A93D-2FC7EA991F2A}" srcOrd="3" destOrd="0" parTransId="{104AC1E3-6176-4E4E-B807-715C11499C39}" sibTransId="{942B9CFE-E0A2-4F2E-BF91-CFDDEF9BD210}"/>
    <dgm:cxn modelId="{FCC52D4D-7A1F-4B0A-912A-D737D5030B27}" srcId="{0EBCDB44-13C7-4D30-85FE-54A36DA93486}" destId="{D5798F16-D124-4703-AB57-3B06DF9FEC21}" srcOrd="0" destOrd="0" parTransId="{0FCE9485-549A-4967-B063-073406C5AFFF}" sibTransId="{6A8DEBB8-D567-4C2C-AF79-3766ABE14E23}"/>
    <dgm:cxn modelId="{6DEFECE8-F812-4FA8-BB0D-89CD9905898E}" type="presOf" srcId="{D5798F16-D124-4703-AB57-3B06DF9FEC21}" destId="{7CBB35FE-9CE6-4092-81DF-CC68BB6C6FBD}" srcOrd="0" destOrd="0" presId="urn:microsoft.com/office/officeart/2005/8/layout/arrow3"/>
    <dgm:cxn modelId="{CDA00973-0F4A-47D0-89B5-4E14A36EC253}" srcId="{D5798F16-D124-4703-AB57-3B06DF9FEC21}" destId="{03DC352B-2434-40C5-A734-7DE7ADF4AFF7}" srcOrd="0" destOrd="0" parTransId="{9B6F927E-C443-4F99-93F3-AE4B17C5FDC2}" sibTransId="{430A1843-D3B7-46CF-9A01-0572F7CD45B6}"/>
    <dgm:cxn modelId="{CD98F153-4150-44E5-AD06-5E7E1FC4BC00}" srcId="{D5798F16-D124-4703-AB57-3B06DF9FEC21}" destId="{563E9C74-0D10-4646-AFE5-35CF897B8FF1}" srcOrd="4" destOrd="0" parTransId="{90D88EC8-93AF-411E-B0AE-6431598F1964}" sibTransId="{73572D85-1F7B-493C-A5F6-A0383F5A5B44}"/>
    <dgm:cxn modelId="{2D47B176-3D0E-496F-AE75-A61E7DAD274F}" type="presOf" srcId="{0EBCDB44-13C7-4D30-85FE-54A36DA93486}" destId="{DA6A5F34-F575-4E56-973E-631C25354C15}" srcOrd="0" destOrd="0" presId="urn:microsoft.com/office/officeart/2005/8/layout/arrow3"/>
    <dgm:cxn modelId="{4EF17F23-7C7E-46E1-B602-593A8E2C2DE0}" type="presOf" srcId="{03DC352B-2434-40C5-A734-7DE7ADF4AFF7}" destId="{7CBB35FE-9CE6-4092-81DF-CC68BB6C6FBD}" srcOrd="0" destOrd="1" presId="urn:microsoft.com/office/officeart/2005/8/layout/arrow3"/>
    <dgm:cxn modelId="{BCB24C07-34E2-4FA5-B01E-050935628ABF}" type="presParOf" srcId="{DA6A5F34-F575-4E56-973E-631C25354C15}" destId="{8A83C386-6F81-4155-AD36-48B03D455321}" srcOrd="0" destOrd="0" presId="urn:microsoft.com/office/officeart/2005/8/layout/arrow3"/>
    <dgm:cxn modelId="{A84E759F-1D11-41FC-A09D-376DA41874F7}" type="presParOf" srcId="{DA6A5F34-F575-4E56-973E-631C25354C15}" destId="{7CBB35FE-9CE6-4092-81DF-CC68BB6C6FBD}" srcOrd="1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B3772B-CF77-42D9-9BB6-060EBA6DE6D9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4C72C33-8A1F-4912-9E8A-823BEC89C209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Analisis peluang pasar</a:t>
          </a:r>
          <a:endParaRPr lang="en-US">
            <a:solidFill>
              <a:schemeClr val="tx1"/>
            </a:solidFill>
          </a:endParaRPr>
        </a:p>
      </dgm:t>
    </dgm:pt>
    <dgm:pt modelId="{306C0A8F-1FB0-4EF4-B86D-4EC854B94C08}" type="parTrans" cxnId="{A7706799-474E-4CA3-9450-70F106613A56}">
      <dgm:prSet/>
      <dgm:spPr/>
      <dgm:t>
        <a:bodyPr/>
        <a:lstStyle/>
        <a:p>
          <a:endParaRPr lang="en-US"/>
        </a:p>
      </dgm:t>
    </dgm:pt>
    <dgm:pt modelId="{06AAA2D0-04AA-4166-B12B-8104197D95AE}" type="sibTrans" cxnId="{A7706799-474E-4CA3-9450-70F106613A56}">
      <dgm:prSet/>
      <dgm:spPr/>
      <dgm:t>
        <a:bodyPr/>
        <a:lstStyle/>
        <a:p>
          <a:endParaRPr lang="en-US"/>
        </a:p>
      </dgm:t>
    </dgm:pt>
    <dgm:pt modelId="{DC089856-FF4A-4B21-A2C6-E2A0C4842E89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Segmentasi, Targeting, Positioning (STP)</a:t>
          </a:r>
          <a:endParaRPr lang="en-US">
            <a:solidFill>
              <a:schemeClr val="tx1"/>
            </a:solidFill>
          </a:endParaRPr>
        </a:p>
      </dgm:t>
    </dgm:pt>
    <dgm:pt modelId="{AC17680B-B83E-4217-A083-3AC88C31F772}" type="parTrans" cxnId="{D62B212D-DD69-49D0-A210-0FB7CFB4682F}">
      <dgm:prSet/>
      <dgm:spPr/>
      <dgm:t>
        <a:bodyPr/>
        <a:lstStyle/>
        <a:p>
          <a:endParaRPr lang="en-US"/>
        </a:p>
      </dgm:t>
    </dgm:pt>
    <dgm:pt modelId="{5C21DDD6-3618-4808-A225-78B0D35576B1}" type="sibTrans" cxnId="{D62B212D-DD69-49D0-A210-0FB7CFB4682F}">
      <dgm:prSet/>
      <dgm:spPr/>
      <dgm:t>
        <a:bodyPr/>
        <a:lstStyle/>
        <a:p>
          <a:endParaRPr lang="en-US"/>
        </a:p>
      </dgm:t>
    </dgm:pt>
    <dgm:pt modelId="{78ABAC84-BC81-4145-89CF-5986774859C5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Marketing Mix (4P/7P): Product, Price, Place, Promotion, dll.</a:t>
          </a:r>
          <a:endParaRPr lang="en-US">
            <a:solidFill>
              <a:schemeClr val="tx1"/>
            </a:solidFill>
          </a:endParaRPr>
        </a:p>
      </dgm:t>
    </dgm:pt>
    <dgm:pt modelId="{E201B232-9B31-4E8B-8F16-C56ACF5B9BC3}" type="parTrans" cxnId="{915BF680-BA51-4792-97E3-13E05A63064E}">
      <dgm:prSet/>
      <dgm:spPr/>
      <dgm:t>
        <a:bodyPr/>
        <a:lstStyle/>
        <a:p>
          <a:endParaRPr lang="en-US"/>
        </a:p>
      </dgm:t>
    </dgm:pt>
    <dgm:pt modelId="{9E458D60-2C54-471B-8FFD-91136188DB1C}" type="sibTrans" cxnId="{915BF680-BA51-4792-97E3-13E05A63064E}">
      <dgm:prSet/>
      <dgm:spPr/>
      <dgm:t>
        <a:bodyPr/>
        <a:lstStyle/>
        <a:p>
          <a:endParaRPr lang="en-US"/>
        </a:p>
      </dgm:t>
    </dgm:pt>
    <dgm:pt modelId="{90A16C11-8E70-4516-A84C-CED149235A2E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Implementasi strategi pemasaran</a:t>
          </a:r>
          <a:endParaRPr lang="en-US">
            <a:solidFill>
              <a:schemeClr val="tx1"/>
            </a:solidFill>
          </a:endParaRPr>
        </a:p>
      </dgm:t>
    </dgm:pt>
    <dgm:pt modelId="{5DE4100F-2AAB-4BB2-9298-4A1EC62D505B}" type="parTrans" cxnId="{42D25E87-B3AE-480B-8E92-CEFB716EB628}">
      <dgm:prSet/>
      <dgm:spPr/>
      <dgm:t>
        <a:bodyPr/>
        <a:lstStyle/>
        <a:p>
          <a:endParaRPr lang="en-US"/>
        </a:p>
      </dgm:t>
    </dgm:pt>
    <dgm:pt modelId="{E141B31E-68BC-488A-8A5F-7CE92560AE96}" type="sibTrans" cxnId="{42D25E87-B3AE-480B-8E92-CEFB716EB628}">
      <dgm:prSet/>
      <dgm:spPr/>
      <dgm:t>
        <a:bodyPr/>
        <a:lstStyle/>
        <a:p>
          <a:endParaRPr lang="en-US"/>
        </a:p>
      </dgm:t>
    </dgm:pt>
    <dgm:pt modelId="{ED81FCCB-2D30-495F-80CF-6B70ED7613B6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Evaluasi &amp; pengendalian</a:t>
          </a:r>
          <a:endParaRPr lang="en-US">
            <a:solidFill>
              <a:schemeClr val="tx1"/>
            </a:solidFill>
          </a:endParaRPr>
        </a:p>
      </dgm:t>
    </dgm:pt>
    <dgm:pt modelId="{FBA13C83-CF23-41A7-B94A-BC02863F9713}" type="parTrans" cxnId="{D4C3E33B-511D-458C-A656-476DB1ECB8C0}">
      <dgm:prSet/>
      <dgm:spPr/>
      <dgm:t>
        <a:bodyPr/>
        <a:lstStyle/>
        <a:p>
          <a:endParaRPr lang="en-US"/>
        </a:p>
      </dgm:t>
    </dgm:pt>
    <dgm:pt modelId="{88983904-35C4-4114-97EA-0320061A875B}" type="sibTrans" cxnId="{D4C3E33B-511D-458C-A656-476DB1ECB8C0}">
      <dgm:prSet/>
      <dgm:spPr/>
      <dgm:t>
        <a:bodyPr/>
        <a:lstStyle/>
        <a:p>
          <a:endParaRPr lang="en-US"/>
        </a:p>
      </dgm:t>
    </dgm:pt>
    <dgm:pt modelId="{92A3F90C-D93B-4A5E-BB06-D67315B933F4}" type="pres">
      <dgm:prSet presAssocID="{DCB3772B-CF77-42D9-9BB6-060EBA6DE6D9}" presName="cycle" presStyleCnt="0">
        <dgm:presLayoutVars>
          <dgm:dir/>
          <dgm:resizeHandles val="exact"/>
        </dgm:presLayoutVars>
      </dgm:prSet>
      <dgm:spPr/>
    </dgm:pt>
    <dgm:pt modelId="{5D691D32-385E-4586-9586-B1D30A72C2B5}" type="pres">
      <dgm:prSet presAssocID="{A4C72C33-8A1F-4912-9E8A-823BEC89C209}" presName="node" presStyleLbl="node1" presStyleIdx="0" presStyleCnt="5">
        <dgm:presLayoutVars>
          <dgm:bulletEnabled val="1"/>
        </dgm:presLayoutVars>
      </dgm:prSet>
      <dgm:spPr/>
    </dgm:pt>
    <dgm:pt modelId="{A50DCE87-B002-4A77-8FA7-FC3DFF826827}" type="pres">
      <dgm:prSet presAssocID="{06AAA2D0-04AA-4166-B12B-8104197D95AE}" presName="sibTrans" presStyleLbl="sibTrans2D1" presStyleIdx="0" presStyleCnt="5"/>
      <dgm:spPr/>
    </dgm:pt>
    <dgm:pt modelId="{63E0FA2A-5BA5-4830-B2C9-25FEFF171AEB}" type="pres">
      <dgm:prSet presAssocID="{06AAA2D0-04AA-4166-B12B-8104197D95AE}" presName="connectorText" presStyleLbl="sibTrans2D1" presStyleIdx="0" presStyleCnt="5"/>
      <dgm:spPr/>
    </dgm:pt>
    <dgm:pt modelId="{F7265B52-597F-4801-9996-C22E833297A4}" type="pres">
      <dgm:prSet presAssocID="{DC089856-FF4A-4B21-A2C6-E2A0C4842E89}" presName="node" presStyleLbl="node1" presStyleIdx="1" presStyleCnt="5">
        <dgm:presLayoutVars>
          <dgm:bulletEnabled val="1"/>
        </dgm:presLayoutVars>
      </dgm:prSet>
      <dgm:spPr/>
    </dgm:pt>
    <dgm:pt modelId="{3D7AD61D-F06F-4A7A-A643-F9B9238E3858}" type="pres">
      <dgm:prSet presAssocID="{5C21DDD6-3618-4808-A225-78B0D35576B1}" presName="sibTrans" presStyleLbl="sibTrans2D1" presStyleIdx="1" presStyleCnt="5"/>
      <dgm:spPr/>
    </dgm:pt>
    <dgm:pt modelId="{77A83BD4-5C23-463E-A59E-AD5E8079D9AB}" type="pres">
      <dgm:prSet presAssocID="{5C21DDD6-3618-4808-A225-78B0D35576B1}" presName="connectorText" presStyleLbl="sibTrans2D1" presStyleIdx="1" presStyleCnt="5"/>
      <dgm:spPr/>
    </dgm:pt>
    <dgm:pt modelId="{D3F5E00A-97AE-484D-B475-B40734AE6718}" type="pres">
      <dgm:prSet presAssocID="{78ABAC84-BC81-4145-89CF-5986774859C5}" presName="node" presStyleLbl="node1" presStyleIdx="2" presStyleCnt="5">
        <dgm:presLayoutVars>
          <dgm:bulletEnabled val="1"/>
        </dgm:presLayoutVars>
      </dgm:prSet>
      <dgm:spPr/>
    </dgm:pt>
    <dgm:pt modelId="{8A47530F-4912-42C7-83E5-F6983F449134}" type="pres">
      <dgm:prSet presAssocID="{9E458D60-2C54-471B-8FFD-91136188DB1C}" presName="sibTrans" presStyleLbl="sibTrans2D1" presStyleIdx="2" presStyleCnt="5"/>
      <dgm:spPr/>
    </dgm:pt>
    <dgm:pt modelId="{A4D2009E-6E2F-48A5-A4D7-21C20A3602FA}" type="pres">
      <dgm:prSet presAssocID="{9E458D60-2C54-471B-8FFD-91136188DB1C}" presName="connectorText" presStyleLbl="sibTrans2D1" presStyleIdx="2" presStyleCnt="5"/>
      <dgm:spPr/>
    </dgm:pt>
    <dgm:pt modelId="{5D385D37-2CF1-4C7F-BC1B-FDF882B878C4}" type="pres">
      <dgm:prSet presAssocID="{90A16C11-8E70-4516-A84C-CED149235A2E}" presName="node" presStyleLbl="node1" presStyleIdx="3" presStyleCnt="5">
        <dgm:presLayoutVars>
          <dgm:bulletEnabled val="1"/>
        </dgm:presLayoutVars>
      </dgm:prSet>
      <dgm:spPr/>
    </dgm:pt>
    <dgm:pt modelId="{B736157B-EBE2-4166-9503-4906E041AEEB}" type="pres">
      <dgm:prSet presAssocID="{E141B31E-68BC-488A-8A5F-7CE92560AE96}" presName="sibTrans" presStyleLbl="sibTrans2D1" presStyleIdx="3" presStyleCnt="5"/>
      <dgm:spPr/>
    </dgm:pt>
    <dgm:pt modelId="{71AD43C6-9485-4CD1-B499-C5096A39FE7F}" type="pres">
      <dgm:prSet presAssocID="{E141B31E-68BC-488A-8A5F-7CE92560AE96}" presName="connectorText" presStyleLbl="sibTrans2D1" presStyleIdx="3" presStyleCnt="5"/>
      <dgm:spPr/>
    </dgm:pt>
    <dgm:pt modelId="{45503ABF-95E0-4582-8172-E35165FAF794}" type="pres">
      <dgm:prSet presAssocID="{ED81FCCB-2D30-495F-80CF-6B70ED7613B6}" presName="node" presStyleLbl="node1" presStyleIdx="4" presStyleCnt="5">
        <dgm:presLayoutVars>
          <dgm:bulletEnabled val="1"/>
        </dgm:presLayoutVars>
      </dgm:prSet>
      <dgm:spPr/>
    </dgm:pt>
    <dgm:pt modelId="{047B6D8C-6C51-43E7-ADEE-275F6913E248}" type="pres">
      <dgm:prSet presAssocID="{88983904-35C4-4114-97EA-0320061A875B}" presName="sibTrans" presStyleLbl="sibTrans2D1" presStyleIdx="4" presStyleCnt="5"/>
      <dgm:spPr/>
    </dgm:pt>
    <dgm:pt modelId="{07BDFDD5-BDC6-405B-B213-3F4294B7F535}" type="pres">
      <dgm:prSet presAssocID="{88983904-35C4-4114-97EA-0320061A875B}" presName="connectorText" presStyleLbl="sibTrans2D1" presStyleIdx="4" presStyleCnt="5"/>
      <dgm:spPr/>
    </dgm:pt>
  </dgm:ptLst>
  <dgm:cxnLst>
    <dgm:cxn modelId="{DBC8A10D-42E0-4A54-870F-46D49D0F6B5F}" type="presOf" srcId="{06AAA2D0-04AA-4166-B12B-8104197D95AE}" destId="{A50DCE87-B002-4A77-8FA7-FC3DFF826827}" srcOrd="0" destOrd="0" presId="urn:microsoft.com/office/officeart/2005/8/layout/cycle2"/>
    <dgm:cxn modelId="{915BF680-BA51-4792-97E3-13E05A63064E}" srcId="{DCB3772B-CF77-42D9-9BB6-060EBA6DE6D9}" destId="{78ABAC84-BC81-4145-89CF-5986774859C5}" srcOrd="2" destOrd="0" parTransId="{E201B232-9B31-4E8B-8F16-C56ACF5B9BC3}" sibTransId="{9E458D60-2C54-471B-8FFD-91136188DB1C}"/>
    <dgm:cxn modelId="{31DEB859-9D42-4261-B06A-41AE6DF94A63}" type="presOf" srcId="{88983904-35C4-4114-97EA-0320061A875B}" destId="{047B6D8C-6C51-43E7-ADEE-275F6913E248}" srcOrd="0" destOrd="0" presId="urn:microsoft.com/office/officeart/2005/8/layout/cycle2"/>
    <dgm:cxn modelId="{C8A29D83-3513-4D3D-A673-EA64D68A4F31}" type="presOf" srcId="{5C21DDD6-3618-4808-A225-78B0D35576B1}" destId="{3D7AD61D-F06F-4A7A-A643-F9B9238E3858}" srcOrd="0" destOrd="0" presId="urn:microsoft.com/office/officeart/2005/8/layout/cycle2"/>
    <dgm:cxn modelId="{D17195AF-9337-44C2-A0DD-D432AA97DF51}" type="presOf" srcId="{A4C72C33-8A1F-4912-9E8A-823BEC89C209}" destId="{5D691D32-385E-4586-9586-B1D30A72C2B5}" srcOrd="0" destOrd="0" presId="urn:microsoft.com/office/officeart/2005/8/layout/cycle2"/>
    <dgm:cxn modelId="{D62B212D-DD69-49D0-A210-0FB7CFB4682F}" srcId="{DCB3772B-CF77-42D9-9BB6-060EBA6DE6D9}" destId="{DC089856-FF4A-4B21-A2C6-E2A0C4842E89}" srcOrd="1" destOrd="0" parTransId="{AC17680B-B83E-4217-A083-3AC88C31F772}" sibTransId="{5C21DDD6-3618-4808-A225-78B0D35576B1}"/>
    <dgm:cxn modelId="{C5F4136F-28BF-40A9-AE75-F53DA76E39CA}" type="presOf" srcId="{90A16C11-8E70-4516-A84C-CED149235A2E}" destId="{5D385D37-2CF1-4C7F-BC1B-FDF882B878C4}" srcOrd="0" destOrd="0" presId="urn:microsoft.com/office/officeart/2005/8/layout/cycle2"/>
    <dgm:cxn modelId="{F17462EC-5DB9-472B-B099-012238FB0C96}" type="presOf" srcId="{9E458D60-2C54-471B-8FFD-91136188DB1C}" destId="{A4D2009E-6E2F-48A5-A4D7-21C20A3602FA}" srcOrd="1" destOrd="0" presId="urn:microsoft.com/office/officeart/2005/8/layout/cycle2"/>
    <dgm:cxn modelId="{32E257AA-36E7-4FD5-927E-A4C0101625F0}" type="presOf" srcId="{9E458D60-2C54-471B-8FFD-91136188DB1C}" destId="{8A47530F-4912-42C7-83E5-F6983F449134}" srcOrd="0" destOrd="0" presId="urn:microsoft.com/office/officeart/2005/8/layout/cycle2"/>
    <dgm:cxn modelId="{4CE894D4-3569-404C-B003-008578AD987D}" type="presOf" srcId="{5C21DDD6-3618-4808-A225-78B0D35576B1}" destId="{77A83BD4-5C23-463E-A59E-AD5E8079D9AB}" srcOrd="1" destOrd="0" presId="urn:microsoft.com/office/officeart/2005/8/layout/cycle2"/>
    <dgm:cxn modelId="{6848EDD6-4303-4696-8B77-A8993B50312D}" type="presOf" srcId="{ED81FCCB-2D30-495F-80CF-6B70ED7613B6}" destId="{45503ABF-95E0-4582-8172-E35165FAF794}" srcOrd="0" destOrd="0" presId="urn:microsoft.com/office/officeart/2005/8/layout/cycle2"/>
    <dgm:cxn modelId="{02583599-A8D0-4D48-B1C3-F63B2D767CC9}" type="presOf" srcId="{E141B31E-68BC-488A-8A5F-7CE92560AE96}" destId="{71AD43C6-9485-4CD1-B499-C5096A39FE7F}" srcOrd="1" destOrd="0" presId="urn:microsoft.com/office/officeart/2005/8/layout/cycle2"/>
    <dgm:cxn modelId="{42D25E87-B3AE-480B-8E92-CEFB716EB628}" srcId="{DCB3772B-CF77-42D9-9BB6-060EBA6DE6D9}" destId="{90A16C11-8E70-4516-A84C-CED149235A2E}" srcOrd="3" destOrd="0" parTransId="{5DE4100F-2AAB-4BB2-9298-4A1EC62D505B}" sibTransId="{E141B31E-68BC-488A-8A5F-7CE92560AE96}"/>
    <dgm:cxn modelId="{5E4E7579-CBCE-4E6B-B668-4E8A948727B8}" type="presOf" srcId="{E141B31E-68BC-488A-8A5F-7CE92560AE96}" destId="{B736157B-EBE2-4166-9503-4906E041AEEB}" srcOrd="0" destOrd="0" presId="urn:microsoft.com/office/officeart/2005/8/layout/cycle2"/>
    <dgm:cxn modelId="{A7706799-474E-4CA3-9450-70F106613A56}" srcId="{DCB3772B-CF77-42D9-9BB6-060EBA6DE6D9}" destId="{A4C72C33-8A1F-4912-9E8A-823BEC89C209}" srcOrd="0" destOrd="0" parTransId="{306C0A8F-1FB0-4EF4-B86D-4EC854B94C08}" sibTransId="{06AAA2D0-04AA-4166-B12B-8104197D95AE}"/>
    <dgm:cxn modelId="{D4C3E33B-511D-458C-A656-476DB1ECB8C0}" srcId="{DCB3772B-CF77-42D9-9BB6-060EBA6DE6D9}" destId="{ED81FCCB-2D30-495F-80CF-6B70ED7613B6}" srcOrd="4" destOrd="0" parTransId="{FBA13C83-CF23-41A7-B94A-BC02863F9713}" sibTransId="{88983904-35C4-4114-97EA-0320061A875B}"/>
    <dgm:cxn modelId="{08B80992-A40F-465E-B2EB-5F162521521A}" type="presOf" srcId="{06AAA2D0-04AA-4166-B12B-8104197D95AE}" destId="{63E0FA2A-5BA5-4830-B2C9-25FEFF171AEB}" srcOrd="1" destOrd="0" presId="urn:microsoft.com/office/officeart/2005/8/layout/cycle2"/>
    <dgm:cxn modelId="{8C7483A2-E4D5-4791-A0D9-319E553DF207}" type="presOf" srcId="{DCB3772B-CF77-42D9-9BB6-060EBA6DE6D9}" destId="{92A3F90C-D93B-4A5E-BB06-D67315B933F4}" srcOrd="0" destOrd="0" presId="urn:microsoft.com/office/officeart/2005/8/layout/cycle2"/>
    <dgm:cxn modelId="{2128541B-EBC6-4185-93D8-6DA4246435F8}" type="presOf" srcId="{DC089856-FF4A-4B21-A2C6-E2A0C4842E89}" destId="{F7265B52-597F-4801-9996-C22E833297A4}" srcOrd="0" destOrd="0" presId="urn:microsoft.com/office/officeart/2005/8/layout/cycle2"/>
    <dgm:cxn modelId="{3DB3F861-542F-4ECD-8020-A7D2FF72F6AD}" type="presOf" srcId="{88983904-35C4-4114-97EA-0320061A875B}" destId="{07BDFDD5-BDC6-405B-B213-3F4294B7F535}" srcOrd="1" destOrd="0" presId="urn:microsoft.com/office/officeart/2005/8/layout/cycle2"/>
    <dgm:cxn modelId="{2776899A-F62A-4019-A624-49413380903C}" type="presOf" srcId="{78ABAC84-BC81-4145-89CF-5986774859C5}" destId="{D3F5E00A-97AE-484D-B475-B40734AE6718}" srcOrd="0" destOrd="0" presId="urn:microsoft.com/office/officeart/2005/8/layout/cycle2"/>
    <dgm:cxn modelId="{895BFF27-328F-49EB-A78D-8DA4BA489586}" type="presParOf" srcId="{92A3F90C-D93B-4A5E-BB06-D67315B933F4}" destId="{5D691D32-385E-4586-9586-B1D30A72C2B5}" srcOrd="0" destOrd="0" presId="urn:microsoft.com/office/officeart/2005/8/layout/cycle2"/>
    <dgm:cxn modelId="{F097E319-F6DA-4360-93A8-7AD3E3EDEB69}" type="presParOf" srcId="{92A3F90C-D93B-4A5E-BB06-D67315B933F4}" destId="{A50DCE87-B002-4A77-8FA7-FC3DFF826827}" srcOrd="1" destOrd="0" presId="urn:microsoft.com/office/officeart/2005/8/layout/cycle2"/>
    <dgm:cxn modelId="{E02DA245-65F8-4401-B96C-2B9BD04CE5C3}" type="presParOf" srcId="{A50DCE87-B002-4A77-8FA7-FC3DFF826827}" destId="{63E0FA2A-5BA5-4830-B2C9-25FEFF171AEB}" srcOrd="0" destOrd="0" presId="urn:microsoft.com/office/officeart/2005/8/layout/cycle2"/>
    <dgm:cxn modelId="{E99A1F54-6BC1-4AAA-AED2-30ACD3DC11DE}" type="presParOf" srcId="{92A3F90C-D93B-4A5E-BB06-D67315B933F4}" destId="{F7265B52-597F-4801-9996-C22E833297A4}" srcOrd="2" destOrd="0" presId="urn:microsoft.com/office/officeart/2005/8/layout/cycle2"/>
    <dgm:cxn modelId="{A856C914-1262-44FA-BF60-46824D2B7641}" type="presParOf" srcId="{92A3F90C-D93B-4A5E-BB06-D67315B933F4}" destId="{3D7AD61D-F06F-4A7A-A643-F9B9238E3858}" srcOrd="3" destOrd="0" presId="urn:microsoft.com/office/officeart/2005/8/layout/cycle2"/>
    <dgm:cxn modelId="{6DE0ECA1-4097-485C-8C34-7C3795C3AB7C}" type="presParOf" srcId="{3D7AD61D-F06F-4A7A-A643-F9B9238E3858}" destId="{77A83BD4-5C23-463E-A59E-AD5E8079D9AB}" srcOrd="0" destOrd="0" presId="urn:microsoft.com/office/officeart/2005/8/layout/cycle2"/>
    <dgm:cxn modelId="{B1EE3938-A17D-4374-A1E5-B4C5B93E096A}" type="presParOf" srcId="{92A3F90C-D93B-4A5E-BB06-D67315B933F4}" destId="{D3F5E00A-97AE-484D-B475-B40734AE6718}" srcOrd="4" destOrd="0" presId="urn:microsoft.com/office/officeart/2005/8/layout/cycle2"/>
    <dgm:cxn modelId="{567079F2-BCA5-475D-9A47-EF4293E1518B}" type="presParOf" srcId="{92A3F90C-D93B-4A5E-BB06-D67315B933F4}" destId="{8A47530F-4912-42C7-83E5-F6983F449134}" srcOrd="5" destOrd="0" presId="urn:microsoft.com/office/officeart/2005/8/layout/cycle2"/>
    <dgm:cxn modelId="{CC9D783F-06BF-4AEE-9050-0456A287519D}" type="presParOf" srcId="{8A47530F-4912-42C7-83E5-F6983F449134}" destId="{A4D2009E-6E2F-48A5-A4D7-21C20A3602FA}" srcOrd="0" destOrd="0" presId="urn:microsoft.com/office/officeart/2005/8/layout/cycle2"/>
    <dgm:cxn modelId="{79FBD76D-1689-4487-9151-AF0CF1720BA2}" type="presParOf" srcId="{92A3F90C-D93B-4A5E-BB06-D67315B933F4}" destId="{5D385D37-2CF1-4C7F-BC1B-FDF882B878C4}" srcOrd="6" destOrd="0" presId="urn:microsoft.com/office/officeart/2005/8/layout/cycle2"/>
    <dgm:cxn modelId="{C33DDE68-7E02-453D-97DE-366EF33F9E00}" type="presParOf" srcId="{92A3F90C-D93B-4A5E-BB06-D67315B933F4}" destId="{B736157B-EBE2-4166-9503-4906E041AEEB}" srcOrd="7" destOrd="0" presId="urn:microsoft.com/office/officeart/2005/8/layout/cycle2"/>
    <dgm:cxn modelId="{432B065B-C729-45A3-A98A-146482B6EF1E}" type="presParOf" srcId="{B736157B-EBE2-4166-9503-4906E041AEEB}" destId="{71AD43C6-9485-4CD1-B499-C5096A39FE7F}" srcOrd="0" destOrd="0" presId="urn:microsoft.com/office/officeart/2005/8/layout/cycle2"/>
    <dgm:cxn modelId="{37641445-045F-40B7-9D05-47E6FBBFBF0B}" type="presParOf" srcId="{92A3F90C-D93B-4A5E-BB06-D67315B933F4}" destId="{45503ABF-95E0-4582-8172-E35165FAF794}" srcOrd="8" destOrd="0" presId="urn:microsoft.com/office/officeart/2005/8/layout/cycle2"/>
    <dgm:cxn modelId="{7BFF3D6D-F33D-4877-9D5F-87929E1AB8CD}" type="presParOf" srcId="{92A3F90C-D93B-4A5E-BB06-D67315B933F4}" destId="{047B6D8C-6C51-43E7-ADEE-275F6913E248}" srcOrd="9" destOrd="0" presId="urn:microsoft.com/office/officeart/2005/8/layout/cycle2"/>
    <dgm:cxn modelId="{A8165834-EB10-4FA6-802E-D85A251FD622}" type="presParOf" srcId="{047B6D8C-6C51-43E7-ADEE-275F6913E248}" destId="{07BDFDD5-BDC6-405B-B213-3F4294B7F53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CC47FC-5E49-499E-B08F-8FBAE66FC6C0}" type="doc">
      <dgm:prSet loTypeId="urn:microsoft.com/office/officeart/2008/layout/PictureStrips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8FDA5DA-AD88-4DB7-89C8-66C375910D47}">
      <dgm:prSet/>
      <dgm:spPr/>
      <dgm:t>
        <a:bodyPr/>
        <a:lstStyle/>
        <a:p>
          <a:pPr rtl="0"/>
          <a:r>
            <a:rPr lang="en-US" smtClean="0"/>
            <a:t>Product (Produk)</a:t>
          </a:r>
          <a:endParaRPr lang="en-US"/>
        </a:p>
      </dgm:t>
    </dgm:pt>
    <dgm:pt modelId="{D1465444-7EF1-4512-9C5C-754EE9911889}" type="parTrans" cxnId="{82224C9C-82BF-4B55-B16D-95F2E692B3C6}">
      <dgm:prSet/>
      <dgm:spPr/>
      <dgm:t>
        <a:bodyPr/>
        <a:lstStyle/>
        <a:p>
          <a:endParaRPr lang="en-US"/>
        </a:p>
      </dgm:t>
    </dgm:pt>
    <dgm:pt modelId="{80054E81-539C-4EB5-8B29-995671D53C8C}" type="sibTrans" cxnId="{82224C9C-82BF-4B55-B16D-95F2E692B3C6}">
      <dgm:prSet/>
      <dgm:spPr/>
      <dgm:t>
        <a:bodyPr/>
        <a:lstStyle/>
        <a:p>
          <a:endParaRPr lang="en-US"/>
        </a:p>
      </dgm:t>
    </dgm:pt>
    <dgm:pt modelId="{5EB9089B-A26E-44DD-8262-39136CD43FEE}">
      <dgm:prSet/>
      <dgm:spPr/>
      <dgm:t>
        <a:bodyPr/>
        <a:lstStyle/>
        <a:p>
          <a:pPr rtl="0"/>
          <a:r>
            <a:rPr lang="en-US" smtClean="0"/>
            <a:t>Price (Harga)</a:t>
          </a:r>
          <a:endParaRPr lang="en-US"/>
        </a:p>
      </dgm:t>
    </dgm:pt>
    <dgm:pt modelId="{301BE60E-10BF-4E69-AD7E-FA552BD3D815}" type="parTrans" cxnId="{932D242B-81E5-46CF-8E10-B35999C04E6C}">
      <dgm:prSet/>
      <dgm:spPr/>
      <dgm:t>
        <a:bodyPr/>
        <a:lstStyle/>
        <a:p>
          <a:endParaRPr lang="en-US"/>
        </a:p>
      </dgm:t>
    </dgm:pt>
    <dgm:pt modelId="{546E6D3E-DD10-4DD1-AF8D-62D099C3C4ED}" type="sibTrans" cxnId="{932D242B-81E5-46CF-8E10-B35999C04E6C}">
      <dgm:prSet/>
      <dgm:spPr/>
      <dgm:t>
        <a:bodyPr/>
        <a:lstStyle/>
        <a:p>
          <a:endParaRPr lang="en-US"/>
        </a:p>
      </dgm:t>
    </dgm:pt>
    <dgm:pt modelId="{ABF6CAE1-39AE-4ED7-B7BA-23029BF6F552}">
      <dgm:prSet/>
      <dgm:spPr/>
      <dgm:t>
        <a:bodyPr/>
        <a:lstStyle/>
        <a:p>
          <a:pPr rtl="0"/>
          <a:r>
            <a:rPr lang="en-US" smtClean="0"/>
            <a:t>Place (Tempat/Distribusi)</a:t>
          </a:r>
          <a:endParaRPr lang="en-US"/>
        </a:p>
      </dgm:t>
    </dgm:pt>
    <dgm:pt modelId="{5B95943C-4373-4AF5-9BFF-223F62B86283}" type="parTrans" cxnId="{8E1AA377-970C-477F-9497-B125A87F681A}">
      <dgm:prSet/>
      <dgm:spPr/>
      <dgm:t>
        <a:bodyPr/>
        <a:lstStyle/>
        <a:p>
          <a:endParaRPr lang="en-US"/>
        </a:p>
      </dgm:t>
    </dgm:pt>
    <dgm:pt modelId="{119A25E0-19A6-4206-B91E-2D1C1700FFA7}" type="sibTrans" cxnId="{8E1AA377-970C-477F-9497-B125A87F681A}">
      <dgm:prSet/>
      <dgm:spPr/>
      <dgm:t>
        <a:bodyPr/>
        <a:lstStyle/>
        <a:p>
          <a:endParaRPr lang="en-US"/>
        </a:p>
      </dgm:t>
    </dgm:pt>
    <dgm:pt modelId="{00ED88DF-AC98-4A66-BA7C-15BF63E860E6}">
      <dgm:prSet/>
      <dgm:spPr/>
      <dgm:t>
        <a:bodyPr/>
        <a:lstStyle/>
        <a:p>
          <a:pPr rtl="0"/>
          <a:r>
            <a:rPr lang="en-US" smtClean="0"/>
            <a:t>Promotion (Promosi)</a:t>
          </a:r>
          <a:endParaRPr lang="en-US"/>
        </a:p>
      </dgm:t>
    </dgm:pt>
    <dgm:pt modelId="{D56AEDA1-53B5-4D38-926F-6C58BBC0A0BE}" type="parTrans" cxnId="{46F30D45-0E82-4A07-8109-BE7EBF34BE0E}">
      <dgm:prSet/>
      <dgm:spPr/>
      <dgm:t>
        <a:bodyPr/>
        <a:lstStyle/>
        <a:p>
          <a:endParaRPr lang="en-US"/>
        </a:p>
      </dgm:t>
    </dgm:pt>
    <dgm:pt modelId="{0B29C4CC-9EA9-4D2E-8E84-8909A9A726FC}" type="sibTrans" cxnId="{46F30D45-0E82-4A07-8109-BE7EBF34BE0E}">
      <dgm:prSet/>
      <dgm:spPr/>
      <dgm:t>
        <a:bodyPr/>
        <a:lstStyle/>
        <a:p>
          <a:endParaRPr lang="en-US"/>
        </a:p>
      </dgm:t>
    </dgm:pt>
    <dgm:pt modelId="{9E4E4DAD-A747-4B90-8CEF-1CE87958041D}">
      <dgm:prSet/>
      <dgm:spPr/>
      <dgm:t>
        <a:bodyPr/>
        <a:lstStyle/>
        <a:p>
          <a:pPr rtl="0"/>
          <a:r>
            <a:rPr lang="en-US" smtClean="0"/>
            <a:t>People (Orang)</a:t>
          </a:r>
          <a:endParaRPr lang="en-US"/>
        </a:p>
      </dgm:t>
    </dgm:pt>
    <dgm:pt modelId="{5470C8F2-0F2A-4579-8CCB-31077BFC4EEF}" type="parTrans" cxnId="{8B60C32F-4E1A-4EC8-B2F3-F561EC74C6C6}">
      <dgm:prSet/>
      <dgm:spPr/>
      <dgm:t>
        <a:bodyPr/>
        <a:lstStyle/>
        <a:p>
          <a:endParaRPr lang="en-US"/>
        </a:p>
      </dgm:t>
    </dgm:pt>
    <dgm:pt modelId="{7AC4FD72-84B5-49B2-B137-3A276983D1E5}" type="sibTrans" cxnId="{8B60C32F-4E1A-4EC8-B2F3-F561EC74C6C6}">
      <dgm:prSet/>
      <dgm:spPr/>
      <dgm:t>
        <a:bodyPr/>
        <a:lstStyle/>
        <a:p>
          <a:endParaRPr lang="en-US"/>
        </a:p>
      </dgm:t>
    </dgm:pt>
    <dgm:pt modelId="{5205D7D4-ADB6-4BC3-B3B2-25E7ACA20470}">
      <dgm:prSet/>
      <dgm:spPr/>
      <dgm:t>
        <a:bodyPr/>
        <a:lstStyle/>
        <a:p>
          <a:pPr rtl="0"/>
          <a:r>
            <a:rPr lang="en-US" smtClean="0"/>
            <a:t>Process (Proses)</a:t>
          </a:r>
          <a:endParaRPr lang="en-US"/>
        </a:p>
      </dgm:t>
    </dgm:pt>
    <dgm:pt modelId="{47566EF2-CA27-40E0-B02E-A1E666179976}" type="parTrans" cxnId="{77FBD4F3-350D-4633-A0FE-A05FE63906EB}">
      <dgm:prSet/>
      <dgm:spPr/>
      <dgm:t>
        <a:bodyPr/>
        <a:lstStyle/>
        <a:p>
          <a:endParaRPr lang="en-US"/>
        </a:p>
      </dgm:t>
    </dgm:pt>
    <dgm:pt modelId="{5E52FDB6-11B8-4B10-91A4-FF028BD8A1D8}" type="sibTrans" cxnId="{77FBD4F3-350D-4633-A0FE-A05FE63906EB}">
      <dgm:prSet/>
      <dgm:spPr/>
      <dgm:t>
        <a:bodyPr/>
        <a:lstStyle/>
        <a:p>
          <a:endParaRPr lang="en-US"/>
        </a:p>
      </dgm:t>
    </dgm:pt>
    <dgm:pt modelId="{4D4D3161-434B-4464-A3C2-55D261C1D92E}">
      <dgm:prSet/>
      <dgm:spPr/>
      <dgm:t>
        <a:bodyPr/>
        <a:lstStyle/>
        <a:p>
          <a:pPr rtl="0"/>
          <a:r>
            <a:rPr lang="en-US" smtClean="0"/>
            <a:t>Physical Evidence (Bukti Fisik)</a:t>
          </a:r>
          <a:endParaRPr lang="en-US"/>
        </a:p>
      </dgm:t>
    </dgm:pt>
    <dgm:pt modelId="{AE8AF578-A8CD-4A20-9A2C-8075EC80D49B}" type="parTrans" cxnId="{45D2CAC5-33C9-4FA7-AE56-E73854C033C0}">
      <dgm:prSet/>
      <dgm:spPr/>
      <dgm:t>
        <a:bodyPr/>
        <a:lstStyle/>
        <a:p>
          <a:endParaRPr lang="en-US"/>
        </a:p>
      </dgm:t>
    </dgm:pt>
    <dgm:pt modelId="{2097A693-742F-4549-B80F-F8030952CA8F}" type="sibTrans" cxnId="{45D2CAC5-33C9-4FA7-AE56-E73854C033C0}">
      <dgm:prSet/>
      <dgm:spPr/>
      <dgm:t>
        <a:bodyPr/>
        <a:lstStyle/>
        <a:p>
          <a:endParaRPr lang="en-US"/>
        </a:p>
      </dgm:t>
    </dgm:pt>
    <dgm:pt modelId="{A2BC7FED-AA92-42E7-B7C5-D07398794171}" type="pres">
      <dgm:prSet presAssocID="{C1CC47FC-5E49-499E-B08F-8FBAE66FC6C0}" presName="Name0" presStyleCnt="0">
        <dgm:presLayoutVars>
          <dgm:dir/>
          <dgm:resizeHandles val="exact"/>
        </dgm:presLayoutVars>
      </dgm:prSet>
      <dgm:spPr/>
    </dgm:pt>
    <dgm:pt modelId="{A4E819AF-D58D-44FB-A8EA-0446FC640484}" type="pres">
      <dgm:prSet presAssocID="{F8FDA5DA-AD88-4DB7-89C8-66C375910D47}" presName="composite" presStyleCnt="0"/>
      <dgm:spPr/>
    </dgm:pt>
    <dgm:pt modelId="{25485DC9-F9CC-40C5-BF41-0AB4AE16B682}" type="pres">
      <dgm:prSet presAssocID="{F8FDA5DA-AD88-4DB7-89C8-66C375910D47}" presName="rect1" presStyleLbl="trAlignAcc1" presStyleIdx="0" presStyleCnt="7">
        <dgm:presLayoutVars>
          <dgm:bulletEnabled val="1"/>
        </dgm:presLayoutVars>
      </dgm:prSet>
      <dgm:spPr/>
    </dgm:pt>
    <dgm:pt modelId="{B3C71FCE-8CEB-443F-9B91-B2BE4844CB30}" type="pres">
      <dgm:prSet presAssocID="{F8FDA5DA-AD88-4DB7-89C8-66C375910D47}" presName="rect2" presStyleLbl="fgImgPlace1" presStyleIdx="0" presStyleCnt="7"/>
      <dgm:spPr/>
    </dgm:pt>
    <dgm:pt modelId="{CE6C0369-F19B-4CD6-BB3A-7FF10FE4F873}" type="pres">
      <dgm:prSet presAssocID="{80054E81-539C-4EB5-8B29-995671D53C8C}" presName="sibTrans" presStyleCnt="0"/>
      <dgm:spPr/>
    </dgm:pt>
    <dgm:pt modelId="{8B3C4003-585F-4CEF-84FC-31255DA3D900}" type="pres">
      <dgm:prSet presAssocID="{5EB9089B-A26E-44DD-8262-39136CD43FEE}" presName="composite" presStyleCnt="0"/>
      <dgm:spPr/>
    </dgm:pt>
    <dgm:pt modelId="{3B82BFBE-5B25-4CE2-9650-F4EFA950C362}" type="pres">
      <dgm:prSet presAssocID="{5EB9089B-A26E-44DD-8262-39136CD43FEE}" presName="rect1" presStyleLbl="trAlignAcc1" presStyleIdx="1" presStyleCnt="7">
        <dgm:presLayoutVars>
          <dgm:bulletEnabled val="1"/>
        </dgm:presLayoutVars>
      </dgm:prSet>
      <dgm:spPr/>
    </dgm:pt>
    <dgm:pt modelId="{BD8790A1-0B65-4C30-AC49-EA15B008E52D}" type="pres">
      <dgm:prSet presAssocID="{5EB9089B-A26E-44DD-8262-39136CD43FEE}" presName="rect2" presStyleLbl="fgImgPlace1" presStyleIdx="1" presStyleCnt="7"/>
      <dgm:spPr/>
    </dgm:pt>
    <dgm:pt modelId="{0D414195-8BBF-446C-8960-881C233EE232}" type="pres">
      <dgm:prSet presAssocID="{546E6D3E-DD10-4DD1-AF8D-62D099C3C4ED}" presName="sibTrans" presStyleCnt="0"/>
      <dgm:spPr/>
    </dgm:pt>
    <dgm:pt modelId="{20667A39-EF4C-4BA4-B84A-F7203E866031}" type="pres">
      <dgm:prSet presAssocID="{ABF6CAE1-39AE-4ED7-B7BA-23029BF6F552}" presName="composite" presStyleCnt="0"/>
      <dgm:spPr/>
    </dgm:pt>
    <dgm:pt modelId="{595486B6-C1A4-4CB7-AC5E-5F1B396ACFF0}" type="pres">
      <dgm:prSet presAssocID="{ABF6CAE1-39AE-4ED7-B7BA-23029BF6F552}" presName="rect1" presStyleLbl="trAlignAcc1" presStyleIdx="2" presStyleCnt="7">
        <dgm:presLayoutVars>
          <dgm:bulletEnabled val="1"/>
        </dgm:presLayoutVars>
      </dgm:prSet>
      <dgm:spPr/>
    </dgm:pt>
    <dgm:pt modelId="{277B03D9-8A2B-490D-9DBF-DD8FC1B4282A}" type="pres">
      <dgm:prSet presAssocID="{ABF6CAE1-39AE-4ED7-B7BA-23029BF6F552}" presName="rect2" presStyleLbl="fgImgPlace1" presStyleIdx="2" presStyleCnt="7"/>
      <dgm:spPr/>
    </dgm:pt>
    <dgm:pt modelId="{7AD61FBC-695E-496C-9480-F85A958F4D65}" type="pres">
      <dgm:prSet presAssocID="{119A25E0-19A6-4206-B91E-2D1C1700FFA7}" presName="sibTrans" presStyleCnt="0"/>
      <dgm:spPr/>
    </dgm:pt>
    <dgm:pt modelId="{0D777C63-D63C-4C46-8361-46236650AEE5}" type="pres">
      <dgm:prSet presAssocID="{00ED88DF-AC98-4A66-BA7C-15BF63E860E6}" presName="composite" presStyleCnt="0"/>
      <dgm:spPr/>
    </dgm:pt>
    <dgm:pt modelId="{048EC3CB-6666-4A70-9941-884AAB63FC41}" type="pres">
      <dgm:prSet presAssocID="{00ED88DF-AC98-4A66-BA7C-15BF63E860E6}" presName="rect1" presStyleLbl="trAlignAcc1" presStyleIdx="3" presStyleCnt="7">
        <dgm:presLayoutVars>
          <dgm:bulletEnabled val="1"/>
        </dgm:presLayoutVars>
      </dgm:prSet>
      <dgm:spPr/>
    </dgm:pt>
    <dgm:pt modelId="{F781016E-D4B3-4802-9017-4B7FBEB864C0}" type="pres">
      <dgm:prSet presAssocID="{00ED88DF-AC98-4A66-BA7C-15BF63E860E6}" presName="rect2" presStyleLbl="fgImgPlace1" presStyleIdx="3" presStyleCnt="7"/>
      <dgm:spPr/>
    </dgm:pt>
    <dgm:pt modelId="{B29128E0-CDA5-4247-B188-94C8DEA6932D}" type="pres">
      <dgm:prSet presAssocID="{0B29C4CC-9EA9-4D2E-8E84-8909A9A726FC}" presName="sibTrans" presStyleCnt="0"/>
      <dgm:spPr/>
    </dgm:pt>
    <dgm:pt modelId="{17AB942E-5CE6-48C5-9D7B-B69D8DAEA08E}" type="pres">
      <dgm:prSet presAssocID="{9E4E4DAD-A747-4B90-8CEF-1CE87958041D}" presName="composite" presStyleCnt="0"/>
      <dgm:spPr/>
    </dgm:pt>
    <dgm:pt modelId="{43081D72-2F36-4991-B8CC-D80C32E2621A}" type="pres">
      <dgm:prSet presAssocID="{9E4E4DAD-A747-4B90-8CEF-1CE87958041D}" presName="rect1" presStyleLbl="trAlignAcc1" presStyleIdx="4" presStyleCnt="7">
        <dgm:presLayoutVars>
          <dgm:bulletEnabled val="1"/>
        </dgm:presLayoutVars>
      </dgm:prSet>
      <dgm:spPr/>
    </dgm:pt>
    <dgm:pt modelId="{70749E8D-E5C1-442E-AB41-E5476C738B4C}" type="pres">
      <dgm:prSet presAssocID="{9E4E4DAD-A747-4B90-8CEF-1CE87958041D}" presName="rect2" presStyleLbl="fgImgPlace1" presStyleIdx="4" presStyleCnt="7"/>
      <dgm:spPr/>
    </dgm:pt>
    <dgm:pt modelId="{15CF72F7-FA84-47E8-8719-3302350B6492}" type="pres">
      <dgm:prSet presAssocID="{7AC4FD72-84B5-49B2-B137-3A276983D1E5}" presName="sibTrans" presStyleCnt="0"/>
      <dgm:spPr/>
    </dgm:pt>
    <dgm:pt modelId="{8F3E6949-86D1-4195-A152-E8AFB0A89E54}" type="pres">
      <dgm:prSet presAssocID="{5205D7D4-ADB6-4BC3-B3B2-25E7ACA20470}" presName="composite" presStyleCnt="0"/>
      <dgm:spPr/>
    </dgm:pt>
    <dgm:pt modelId="{12AD0F46-C54D-4620-B6A3-7B2822C6095C}" type="pres">
      <dgm:prSet presAssocID="{5205D7D4-ADB6-4BC3-B3B2-25E7ACA20470}" presName="rect1" presStyleLbl="trAlignAcc1" presStyleIdx="5" presStyleCnt="7">
        <dgm:presLayoutVars>
          <dgm:bulletEnabled val="1"/>
        </dgm:presLayoutVars>
      </dgm:prSet>
      <dgm:spPr/>
    </dgm:pt>
    <dgm:pt modelId="{90335B65-C87A-4014-8718-6317FF60286F}" type="pres">
      <dgm:prSet presAssocID="{5205D7D4-ADB6-4BC3-B3B2-25E7ACA20470}" presName="rect2" presStyleLbl="fgImgPlace1" presStyleIdx="5" presStyleCnt="7"/>
      <dgm:spPr/>
    </dgm:pt>
    <dgm:pt modelId="{CDCAC073-1C25-4C02-B704-7B901580C7DE}" type="pres">
      <dgm:prSet presAssocID="{5E52FDB6-11B8-4B10-91A4-FF028BD8A1D8}" presName="sibTrans" presStyleCnt="0"/>
      <dgm:spPr/>
    </dgm:pt>
    <dgm:pt modelId="{D2F0A160-A5BA-4403-B1A7-17E95F1F4CB0}" type="pres">
      <dgm:prSet presAssocID="{4D4D3161-434B-4464-A3C2-55D261C1D92E}" presName="composite" presStyleCnt="0"/>
      <dgm:spPr/>
    </dgm:pt>
    <dgm:pt modelId="{1D84BA53-37AF-40A4-9EF3-ABE2CC53A7D4}" type="pres">
      <dgm:prSet presAssocID="{4D4D3161-434B-4464-A3C2-55D261C1D92E}" presName="rect1" presStyleLbl="trAlignAcc1" presStyleIdx="6" presStyleCnt="7">
        <dgm:presLayoutVars>
          <dgm:bulletEnabled val="1"/>
        </dgm:presLayoutVars>
      </dgm:prSet>
      <dgm:spPr/>
    </dgm:pt>
    <dgm:pt modelId="{E6D975D8-28D9-4653-8130-26AC7B92D024}" type="pres">
      <dgm:prSet presAssocID="{4D4D3161-434B-4464-A3C2-55D261C1D92E}" presName="rect2" presStyleLbl="fgImgPlace1" presStyleIdx="6" presStyleCnt="7"/>
      <dgm:spPr/>
    </dgm:pt>
  </dgm:ptLst>
  <dgm:cxnLst>
    <dgm:cxn modelId="{6DB45F10-199A-41BB-9750-E629839F6B0A}" type="presOf" srcId="{5205D7D4-ADB6-4BC3-B3B2-25E7ACA20470}" destId="{12AD0F46-C54D-4620-B6A3-7B2822C6095C}" srcOrd="0" destOrd="0" presId="urn:microsoft.com/office/officeart/2008/layout/PictureStrips"/>
    <dgm:cxn modelId="{77FBD4F3-350D-4633-A0FE-A05FE63906EB}" srcId="{C1CC47FC-5E49-499E-B08F-8FBAE66FC6C0}" destId="{5205D7D4-ADB6-4BC3-B3B2-25E7ACA20470}" srcOrd="5" destOrd="0" parTransId="{47566EF2-CA27-40E0-B02E-A1E666179976}" sibTransId="{5E52FDB6-11B8-4B10-91A4-FF028BD8A1D8}"/>
    <dgm:cxn modelId="{D911D74F-5853-4A45-AA92-131C7C0620BA}" type="presOf" srcId="{00ED88DF-AC98-4A66-BA7C-15BF63E860E6}" destId="{048EC3CB-6666-4A70-9941-884AAB63FC41}" srcOrd="0" destOrd="0" presId="urn:microsoft.com/office/officeart/2008/layout/PictureStrips"/>
    <dgm:cxn modelId="{8B60C32F-4E1A-4EC8-B2F3-F561EC74C6C6}" srcId="{C1CC47FC-5E49-499E-B08F-8FBAE66FC6C0}" destId="{9E4E4DAD-A747-4B90-8CEF-1CE87958041D}" srcOrd="4" destOrd="0" parTransId="{5470C8F2-0F2A-4579-8CCB-31077BFC4EEF}" sibTransId="{7AC4FD72-84B5-49B2-B137-3A276983D1E5}"/>
    <dgm:cxn modelId="{8FA370BF-BF1E-4FD6-A989-1F03F5D0246D}" type="presOf" srcId="{5EB9089B-A26E-44DD-8262-39136CD43FEE}" destId="{3B82BFBE-5B25-4CE2-9650-F4EFA950C362}" srcOrd="0" destOrd="0" presId="urn:microsoft.com/office/officeart/2008/layout/PictureStrips"/>
    <dgm:cxn modelId="{82224C9C-82BF-4B55-B16D-95F2E692B3C6}" srcId="{C1CC47FC-5E49-499E-B08F-8FBAE66FC6C0}" destId="{F8FDA5DA-AD88-4DB7-89C8-66C375910D47}" srcOrd="0" destOrd="0" parTransId="{D1465444-7EF1-4512-9C5C-754EE9911889}" sibTransId="{80054E81-539C-4EB5-8B29-995671D53C8C}"/>
    <dgm:cxn modelId="{54AA7822-E17D-4FF8-B16A-03E92C8B026E}" type="presOf" srcId="{ABF6CAE1-39AE-4ED7-B7BA-23029BF6F552}" destId="{595486B6-C1A4-4CB7-AC5E-5F1B396ACFF0}" srcOrd="0" destOrd="0" presId="urn:microsoft.com/office/officeart/2008/layout/PictureStrips"/>
    <dgm:cxn modelId="{A0377BF1-D2DB-43E4-AE2C-0FEBB6D396D1}" type="presOf" srcId="{C1CC47FC-5E49-499E-B08F-8FBAE66FC6C0}" destId="{A2BC7FED-AA92-42E7-B7C5-D07398794171}" srcOrd="0" destOrd="0" presId="urn:microsoft.com/office/officeart/2008/layout/PictureStrips"/>
    <dgm:cxn modelId="{2D267BB9-1F3A-4919-913E-CE0055935891}" type="presOf" srcId="{9E4E4DAD-A747-4B90-8CEF-1CE87958041D}" destId="{43081D72-2F36-4991-B8CC-D80C32E2621A}" srcOrd="0" destOrd="0" presId="urn:microsoft.com/office/officeart/2008/layout/PictureStrips"/>
    <dgm:cxn modelId="{46F30D45-0E82-4A07-8109-BE7EBF34BE0E}" srcId="{C1CC47FC-5E49-499E-B08F-8FBAE66FC6C0}" destId="{00ED88DF-AC98-4A66-BA7C-15BF63E860E6}" srcOrd="3" destOrd="0" parTransId="{D56AEDA1-53B5-4D38-926F-6C58BBC0A0BE}" sibTransId="{0B29C4CC-9EA9-4D2E-8E84-8909A9A726FC}"/>
    <dgm:cxn modelId="{932D242B-81E5-46CF-8E10-B35999C04E6C}" srcId="{C1CC47FC-5E49-499E-B08F-8FBAE66FC6C0}" destId="{5EB9089B-A26E-44DD-8262-39136CD43FEE}" srcOrd="1" destOrd="0" parTransId="{301BE60E-10BF-4E69-AD7E-FA552BD3D815}" sibTransId="{546E6D3E-DD10-4DD1-AF8D-62D099C3C4ED}"/>
    <dgm:cxn modelId="{E18B29FB-3204-4A16-B1B7-EC4A8D8497EE}" type="presOf" srcId="{4D4D3161-434B-4464-A3C2-55D261C1D92E}" destId="{1D84BA53-37AF-40A4-9EF3-ABE2CC53A7D4}" srcOrd="0" destOrd="0" presId="urn:microsoft.com/office/officeart/2008/layout/PictureStrips"/>
    <dgm:cxn modelId="{45D2CAC5-33C9-4FA7-AE56-E73854C033C0}" srcId="{C1CC47FC-5E49-499E-B08F-8FBAE66FC6C0}" destId="{4D4D3161-434B-4464-A3C2-55D261C1D92E}" srcOrd="6" destOrd="0" parTransId="{AE8AF578-A8CD-4A20-9A2C-8075EC80D49B}" sibTransId="{2097A693-742F-4549-B80F-F8030952CA8F}"/>
    <dgm:cxn modelId="{8E1AA377-970C-477F-9497-B125A87F681A}" srcId="{C1CC47FC-5E49-499E-B08F-8FBAE66FC6C0}" destId="{ABF6CAE1-39AE-4ED7-B7BA-23029BF6F552}" srcOrd="2" destOrd="0" parTransId="{5B95943C-4373-4AF5-9BFF-223F62B86283}" sibTransId="{119A25E0-19A6-4206-B91E-2D1C1700FFA7}"/>
    <dgm:cxn modelId="{9BD0C0AD-E937-4A6A-9033-C4DFCC7F7F3E}" type="presOf" srcId="{F8FDA5DA-AD88-4DB7-89C8-66C375910D47}" destId="{25485DC9-F9CC-40C5-BF41-0AB4AE16B682}" srcOrd="0" destOrd="0" presId="urn:microsoft.com/office/officeart/2008/layout/PictureStrips"/>
    <dgm:cxn modelId="{99C10206-6DF3-4435-AB29-7F7C650A1647}" type="presParOf" srcId="{A2BC7FED-AA92-42E7-B7C5-D07398794171}" destId="{A4E819AF-D58D-44FB-A8EA-0446FC640484}" srcOrd="0" destOrd="0" presId="urn:microsoft.com/office/officeart/2008/layout/PictureStrips"/>
    <dgm:cxn modelId="{736CE3E9-32F9-4194-9F07-5254568F24E1}" type="presParOf" srcId="{A4E819AF-D58D-44FB-A8EA-0446FC640484}" destId="{25485DC9-F9CC-40C5-BF41-0AB4AE16B682}" srcOrd="0" destOrd="0" presId="urn:microsoft.com/office/officeart/2008/layout/PictureStrips"/>
    <dgm:cxn modelId="{8AA57AE7-CBD3-47C8-9019-65CE5D805FA6}" type="presParOf" srcId="{A4E819AF-D58D-44FB-A8EA-0446FC640484}" destId="{B3C71FCE-8CEB-443F-9B91-B2BE4844CB30}" srcOrd="1" destOrd="0" presId="urn:microsoft.com/office/officeart/2008/layout/PictureStrips"/>
    <dgm:cxn modelId="{B28A3824-E136-42AF-9812-0CC99DCFD44B}" type="presParOf" srcId="{A2BC7FED-AA92-42E7-B7C5-D07398794171}" destId="{CE6C0369-F19B-4CD6-BB3A-7FF10FE4F873}" srcOrd="1" destOrd="0" presId="urn:microsoft.com/office/officeart/2008/layout/PictureStrips"/>
    <dgm:cxn modelId="{5F73F1F1-2788-4FEE-9495-BDBF501186FA}" type="presParOf" srcId="{A2BC7FED-AA92-42E7-B7C5-D07398794171}" destId="{8B3C4003-585F-4CEF-84FC-31255DA3D900}" srcOrd="2" destOrd="0" presId="urn:microsoft.com/office/officeart/2008/layout/PictureStrips"/>
    <dgm:cxn modelId="{851EA458-FD7F-49B4-A3F1-866B622398A4}" type="presParOf" srcId="{8B3C4003-585F-4CEF-84FC-31255DA3D900}" destId="{3B82BFBE-5B25-4CE2-9650-F4EFA950C362}" srcOrd="0" destOrd="0" presId="urn:microsoft.com/office/officeart/2008/layout/PictureStrips"/>
    <dgm:cxn modelId="{CDB6015E-409D-45C5-913F-5CDAB4A70D04}" type="presParOf" srcId="{8B3C4003-585F-4CEF-84FC-31255DA3D900}" destId="{BD8790A1-0B65-4C30-AC49-EA15B008E52D}" srcOrd="1" destOrd="0" presId="urn:microsoft.com/office/officeart/2008/layout/PictureStrips"/>
    <dgm:cxn modelId="{2A20DE97-3088-4471-8AE7-0451A9C386E6}" type="presParOf" srcId="{A2BC7FED-AA92-42E7-B7C5-D07398794171}" destId="{0D414195-8BBF-446C-8960-881C233EE232}" srcOrd="3" destOrd="0" presId="urn:microsoft.com/office/officeart/2008/layout/PictureStrips"/>
    <dgm:cxn modelId="{3B476DA5-42F1-42D4-AAE6-C4C8B88199B4}" type="presParOf" srcId="{A2BC7FED-AA92-42E7-B7C5-D07398794171}" destId="{20667A39-EF4C-4BA4-B84A-F7203E866031}" srcOrd="4" destOrd="0" presId="urn:microsoft.com/office/officeart/2008/layout/PictureStrips"/>
    <dgm:cxn modelId="{9BA4F3FC-2621-44D6-AB11-733CD26FC209}" type="presParOf" srcId="{20667A39-EF4C-4BA4-B84A-F7203E866031}" destId="{595486B6-C1A4-4CB7-AC5E-5F1B396ACFF0}" srcOrd="0" destOrd="0" presId="urn:microsoft.com/office/officeart/2008/layout/PictureStrips"/>
    <dgm:cxn modelId="{00002C18-E476-40DF-8E2C-E70A9DD58B16}" type="presParOf" srcId="{20667A39-EF4C-4BA4-B84A-F7203E866031}" destId="{277B03D9-8A2B-490D-9DBF-DD8FC1B4282A}" srcOrd="1" destOrd="0" presId="urn:microsoft.com/office/officeart/2008/layout/PictureStrips"/>
    <dgm:cxn modelId="{232D5C92-07DA-4451-AC3F-A63D30A88981}" type="presParOf" srcId="{A2BC7FED-AA92-42E7-B7C5-D07398794171}" destId="{7AD61FBC-695E-496C-9480-F85A958F4D65}" srcOrd="5" destOrd="0" presId="urn:microsoft.com/office/officeart/2008/layout/PictureStrips"/>
    <dgm:cxn modelId="{A61F3036-E5B5-4C99-8CB9-92E9BC687D97}" type="presParOf" srcId="{A2BC7FED-AA92-42E7-B7C5-D07398794171}" destId="{0D777C63-D63C-4C46-8361-46236650AEE5}" srcOrd="6" destOrd="0" presId="urn:microsoft.com/office/officeart/2008/layout/PictureStrips"/>
    <dgm:cxn modelId="{C098ED51-B7AC-47EB-BA10-74DF5703F626}" type="presParOf" srcId="{0D777C63-D63C-4C46-8361-46236650AEE5}" destId="{048EC3CB-6666-4A70-9941-884AAB63FC41}" srcOrd="0" destOrd="0" presId="urn:microsoft.com/office/officeart/2008/layout/PictureStrips"/>
    <dgm:cxn modelId="{093531E8-E84B-4EA2-9D06-D641B00D6E3F}" type="presParOf" srcId="{0D777C63-D63C-4C46-8361-46236650AEE5}" destId="{F781016E-D4B3-4802-9017-4B7FBEB864C0}" srcOrd="1" destOrd="0" presId="urn:microsoft.com/office/officeart/2008/layout/PictureStrips"/>
    <dgm:cxn modelId="{B33E93E8-19C3-4084-B07C-7FAB84899DDB}" type="presParOf" srcId="{A2BC7FED-AA92-42E7-B7C5-D07398794171}" destId="{B29128E0-CDA5-4247-B188-94C8DEA6932D}" srcOrd="7" destOrd="0" presId="urn:microsoft.com/office/officeart/2008/layout/PictureStrips"/>
    <dgm:cxn modelId="{3FF9137F-5368-448E-B8C6-20366D3625B0}" type="presParOf" srcId="{A2BC7FED-AA92-42E7-B7C5-D07398794171}" destId="{17AB942E-5CE6-48C5-9D7B-B69D8DAEA08E}" srcOrd="8" destOrd="0" presId="urn:microsoft.com/office/officeart/2008/layout/PictureStrips"/>
    <dgm:cxn modelId="{BA537104-5596-4A46-B290-D783FBF0101C}" type="presParOf" srcId="{17AB942E-5CE6-48C5-9D7B-B69D8DAEA08E}" destId="{43081D72-2F36-4991-B8CC-D80C32E2621A}" srcOrd="0" destOrd="0" presId="urn:microsoft.com/office/officeart/2008/layout/PictureStrips"/>
    <dgm:cxn modelId="{52044393-0710-48ED-AAC2-C4076A2235C3}" type="presParOf" srcId="{17AB942E-5CE6-48C5-9D7B-B69D8DAEA08E}" destId="{70749E8D-E5C1-442E-AB41-E5476C738B4C}" srcOrd="1" destOrd="0" presId="urn:microsoft.com/office/officeart/2008/layout/PictureStrips"/>
    <dgm:cxn modelId="{DEEBD1DA-C82A-479D-90D0-49EB103ADDFB}" type="presParOf" srcId="{A2BC7FED-AA92-42E7-B7C5-D07398794171}" destId="{15CF72F7-FA84-47E8-8719-3302350B6492}" srcOrd="9" destOrd="0" presId="urn:microsoft.com/office/officeart/2008/layout/PictureStrips"/>
    <dgm:cxn modelId="{E37248A2-85A9-44D4-9FCE-8AE3D15C278F}" type="presParOf" srcId="{A2BC7FED-AA92-42E7-B7C5-D07398794171}" destId="{8F3E6949-86D1-4195-A152-E8AFB0A89E54}" srcOrd="10" destOrd="0" presId="urn:microsoft.com/office/officeart/2008/layout/PictureStrips"/>
    <dgm:cxn modelId="{3B8C1F1B-8154-404A-AF97-52E142E41771}" type="presParOf" srcId="{8F3E6949-86D1-4195-A152-E8AFB0A89E54}" destId="{12AD0F46-C54D-4620-B6A3-7B2822C6095C}" srcOrd="0" destOrd="0" presId="urn:microsoft.com/office/officeart/2008/layout/PictureStrips"/>
    <dgm:cxn modelId="{9B438347-43B8-4186-B351-77C9CBCD43C5}" type="presParOf" srcId="{8F3E6949-86D1-4195-A152-E8AFB0A89E54}" destId="{90335B65-C87A-4014-8718-6317FF60286F}" srcOrd="1" destOrd="0" presId="urn:microsoft.com/office/officeart/2008/layout/PictureStrips"/>
    <dgm:cxn modelId="{588E8376-A063-45D6-925B-686BFED8369A}" type="presParOf" srcId="{A2BC7FED-AA92-42E7-B7C5-D07398794171}" destId="{CDCAC073-1C25-4C02-B704-7B901580C7DE}" srcOrd="11" destOrd="0" presId="urn:microsoft.com/office/officeart/2008/layout/PictureStrips"/>
    <dgm:cxn modelId="{0A6E36FF-6A5B-4720-A3E9-A6D792B5105A}" type="presParOf" srcId="{A2BC7FED-AA92-42E7-B7C5-D07398794171}" destId="{D2F0A160-A5BA-4403-B1A7-17E95F1F4CB0}" srcOrd="12" destOrd="0" presId="urn:microsoft.com/office/officeart/2008/layout/PictureStrips"/>
    <dgm:cxn modelId="{93BDAEB7-C057-4D70-A12C-9E3C4C1F4A7F}" type="presParOf" srcId="{D2F0A160-A5BA-4403-B1A7-17E95F1F4CB0}" destId="{1D84BA53-37AF-40A4-9EF3-ABE2CC53A7D4}" srcOrd="0" destOrd="0" presId="urn:microsoft.com/office/officeart/2008/layout/PictureStrips"/>
    <dgm:cxn modelId="{0054B798-1159-4AF7-96DE-CCCC40A140D3}" type="presParOf" srcId="{D2F0A160-A5BA-4403-B1A7-17E95F1F4CB0}" destId="{E6D975D8-28D9-4653-8130-26AC7B92D02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D64C19E-81C2-4630-A32B-F6F3436F3395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DB0BFA8-CA58-40E1-978E-77B899B9A589}">
      <dgm:prSet/>
      <dgm:spPr/>
      <dgm:t>
        <a:bodyPr/>
        <a:lstStyle/>
        <a:p>
          <a:pPr rtl="0"/>
          <a:r>
            <a:rPr lang="en-US" smtClean="0"/>
            <a:t>Penghubung perusahaan dengan pelanggan</a:t>
          </a:r>
          <a:endParaRPr lang="en-US"/>
        </a:p>
      </dgm:t>
    </dgm:pt>
    <dgm:pt modelId="{F7266815-B89E-4F40-B863-192FC5BC1FA5}" type="parTrans" cxnId="{B9ECA6AA-B22F-4060-9504-641500E940E9}">
      <dgm:prSet/>
      <dgm:spPr/>
      <dgm:t>
        <a:bodyPr/>
        <a:lstStyle/>
        <a:p>
          <a:endParaRPr lang="en-US"/>
        </a:p>
      </dgm:t>
    </dgm:pt>
    <dgm:pt modelId="{AE270EE2-A3CE-404A-B018-96E8A1029958}" type="sibTrans" cxnId="{B9ECA6AA-B22F-4060-9504-641500E940E9}">
      <dgm:prSet/>
      <dgm:spPr/>
      <dgm:t>
        <a:bodyPr/>
        <a:lstStyle/>
        <a:p>
          <a:endParaRPr lang="en-US"/>
        </a:p>
      </dgm:t>
    </dgm:pt>
    <dgm:pt modelId="{B1847447-6BE9-4CB8-A2EC-4D10833674DD}">
      <dgm:prSet/>
      <dgm:spPr/>
      <dgm:t>
        <a:bodyPr/>
        <a:lstStyle/>
        <a:p>
          <a:pPr rtl="0"/>
          <a:r>
            <a:rPr lang="en-US" smtClean="0"/>
            <a:t>Memahami tren pasar &amp; perilaku konsumen</a:t>
          </a:r>
          <a:endParaRPr lang="en-US"/>
        </a:p>
      </dgm:t>
    </dgm:pt>
    <dgm:pt modelId="{FCD06476-FD37-4366-BD92-AE41472195EC}" type="parTrans" cxnId="{5DE172A9-A409-4276-82DD-6A95A4865073}">
      <dgm:prSet/>
      <dgm:spPr/>
      <dgm:t>
        <a:bodyPr/>
        <a:lstStyle/>
        <a:p>
          <a:endParaRPr lang="en-US"/>
        </a:p>
      </dgm:t>
    </dgm:pt>
    <dgm:pt modelId="{2F246A0A-2BE6-4CC9-8FC5-07AA3D323BB7}" type="sibTrans" cxnId="{5DE172A9-A409-4276-82DD-6A95A4865073}">
      <dgm:prSet/>
      <dgm:spPr/>
      <dgm:t>
        <a:bodyPr/>
        <a:lstStyle/>
        <a:p>
          <a:endParaRPr lang="en-US"/>
        </a:p>
      </dgm:t>
    </dgm:pt>
    <dgm:pt modelId="{BE799C20-56CA-4C2F-BF2F-73E2BDCE413D}">
      <dgm:prSet/>
      <dgm:spPr/>
      <dgm:t>
        <a:bodyPr/>
        <a:lstStyle/>
        <a:p>
          <a:pPr rtl="0"/>
          <a:r>
            <a:rPr lang="en-US" smtClean="0"/>
            <a:t>Dasar pengambilan keputusan strategis</a:t>
          </a:r>
          <a:endParaRPr lang="en-US"/>
        </a:p>
      </dgm:t>
    </dgm:pt>
    <dgm:pt modelId="{6A53CCE2-3731-4C8C-BE79-C35CB5EC0673}" type="parTrans" cxnId="{CB62BA2E-AECA-40B9-A625-0AE4DD600B50}">
      <dgm:prSet/>
      <dgm:spPr/>
      <dgm:t>
        <a:bodyPr/>
        <a:lstStyle/>
        <a:p>
          <a:endParaRPr lang="en-US"/>
        </a:p>
      </dgm:t>
    </dgm:pt>
    <dgm:pt modelId="{9631CC5D-1660-40E2-9797-C1F501FDF5E1}" type="sibTrans" cxnId="{CB62BA2E-AECA-40B9-A625-0AE4DD600B50}">
      <dgm:prSet/>
      <dgm:spPr/>
      <dgm:t>
        <a:bodyPr/>
        <a:lstStyle/>
        <a:p>
          <a:endParaRPr lang="en-US"/>
        </a:p>
      </dgm:t>
    </dgm:pt>
    <dgm:pt modelId="{1F393010-A921-4688-8176-BA34F8D8676D}">
      <dgm:prSet/>
      <dgm:spPr/>
      <dgm:t>
        <a:bodyPr/>
        <a:lstStyle/>
        <a:p>
          <a:pPr rtl="0"/>
          <a:r>
            <a:rPr lang="en-US" smtClean="0"/>
            <a:t>Meningkatkan daya saing &amp; loyalitas pelanggan</a:t>
          </a:r>
          <a:endParaRPr lang="en-US"/>
        </a:p>
      </dgm:t>
    </dgm:pt>
    <dgm:pt modelId="{429B9CE7-37E6-4898-90EA-2438B7BE3CDE}" type="parTrans" cxnId="{0C8F1111-CAED-4CB5-9A89-9A9B158ECB19}">
      <dgm:prSet/>
      <dgm:spPr/>
      <dgm:t>
        <a:bodyPr/>
        <a:lstStyle/>
        <a:p>
          <a:endParaRPr lang="en-US"/>
        </a:p>
      </dgm:t>
    </dgm:pt>
    <dgm:pt modelId="{43BC7A29-536C-4879-8853-B643BE223CEB}" type="sibTrans" cxnId="{0C8F1111-CAED-4CB5-9A89-9A9B158ECB19}">
      <dgm:prSet/>
      <dgm:spPr/>
      <dgm:t>
        <a:bodyPr/>
        <a:lstStyle/>
        <a:p>
          <a:endParaRPr lang="en-US"/>
        </a:p>
      </dgm:t>
    </dgm:pt>
    <dgm:pt modelId="{4637699C-3290-4C95-808C-8B45644D79F5}">
      <dgm:prSet/>
      <dgm:spPr/>
      <dgm:t>
        <a:bodyPr/>
        <a:lstStyle/>
        <a:p>
          <a:pPr rtl="0"/>
          <a:r>
            <a:rPr lang="en-US" smtClean="0"/>
            <a:t>Mendukung pencapaian tujuan organisasi</a:t>
          </a:r>
          <a:endParaRPr lang="en-US"/>
        </a:p>
      </dgm:t>
    </dgm:pt>
    <dgm:pt modelId="{59C4C9D8-A775-4E78-A5D6-690B8C94D601}" type="parTrans" cxnId="{D2F3A90A-4E22-42F5-A5F1-939A36190542}">
      <dgm:prSet/>
      <dgm:spPr/>
      <dgm:t>
        <a:bodyPr/>
        <a:lstStyle/>
        <a:p>
          <a:endParaRPr lang="en-US"/>
        </a:p>
      </dgm:t>
    </dgm:pt>
    <dgm:pt modelId="{E0EED41B-9921-424F-B5BF-02E58FE673B5}" type="sibTrans" cxnId="{D2F3A90A-4E22-42F5-A5F1-939A36190542}">
      <dgm:prSet/>
      <dgm:spPr/>
      <dgm:t>
        <a:bodyPr/>
        <a:lstStyle/>
        <a:p>
          <a:endParaRPr lang="en-US"/>
        </a:p>
      </dgm:t>
    </dgm:pt>
    <dgm:pt modelId="{FACA121A-D5B9-4E13-B7B4-BFA693895169}" type="pres">
      <dgm:prSet presAssocID="{0D64C19E-81C2-4630-A32B-F6F3436F3395}" presName="compositeShape" presStyleCnt="0">
        <dgm:presLayoutVars>
          <dgm:dir/>
          <dgm:resizeHandles/>
        </dgm:presLayoutVars>
      </dgm:prSet>
      <dgm:spPr/>
    </dgm:pt>
    <dgm:pt modelId="{22CD8E63-4257-434F-8360-FB7156317077}" type="pres">
      <dgm:prSet presAssocID="{0D64C19E-81C2-4630-A32B-F6F3436F3395}" presName="pyramid" presStyleLbl="node1" presStyleIdx="0" presStyleCnt="1"/>
      <dgm:spPr/>
    </dgm:pt>
    <dgm:pt modelId="{476839EC-C7BD-45C8-A540-47A03CAF864F}" type="pres">
      <dgm:prSet presAssocID="{0D64C19E-81C2-4630-A32B-F6F3436F3395}" presName="theList" presStyleCnt="0"/>
      <dgm:spPr/>
    </dgm:pt>
    <dgm:pt modelId="{E8B93129-F1FE-49E1-B30F-79AAFEFCD1D0}" type="pres">
      <dgm:prSet presAssocID="{CDB0BFA8-CA58-40E1-978E-77B899B9A589}" presName="aNode" presStyleLbl="fgAcc1" presStyleIdx="0" presStyleCnt="5">
        <dgm:presLayoutVars>
          <dgm:bulletEnabled val="1"/>
        </dgm:presLayoutVars>
      </dgm:prSet>
      <dgm:spPr/>
    </dgm:pt>
    <dgm:pt modelId="{E47AB166-8D77-4B1D-A241-D040E6267AB5}" type="pres">
      <dgm:prSet presAssocID="{CDB0BFA8-CA58-40E1-978E-77B899B9A589}" presName="aSpace" presStyleCnt="0"/>
      <dgm:spPr/>
    </dgm:pt>
    <dgm:pt modelId="{0EFA7253-60F2-4498-8AFF-C2A4C96D075E}" type="pres">
      <dgm:prSet presAssocID="{B1847447-6BE9-4CB8-A2EC-4D10833674DD}" presName="aNode" presStyleLbl="fgAcc1" presStyleIdx="1" presStyleCnt="5">
        <dgm:presLayoutVars>
          <dgm:bulletEnabled val="1"/>
        </dgm:presLayoutVars>
      </dgm:prSet>
      <dgm:spPr/>
    </dgm:pt>
    <dgm:pt modelId="{10366CC4-95BC-4D99-BED2-936E81660292}" type="pres">
      <dgm:prSet presAssocID="{B1847447-6BE9-4CB8-A2EC-4D10833674DD}" presName="aSpace" presStyleCnt="0"/>
      <dgm:spPr/>
    </dgm:pt>
    <dgm:pt modelId="{9CE91F7D-63A6-4360-8EDC-29591A2776F9}" type="pres">
      <dgm:prSet presAssocID="{BE799C20-56CA-4C2F-BF2F-73E2BDCE413D}" presName="aNode" presStyleLbl="fgAcc1" presStyleIdx="2" presStyleCnt="5">
        <dgm:presLayoutVars>
          <dgm:bulletEnabled val="1"/>
        </dgm:presLayoutVars>
      </dgm:prSet>
      <dgm:spPr/>
    </dgm:pt>
    <dgm:pt modelId="{F3C4E634-2100-4C7F-B05C-60DC01A5133A}" type="pres">
      <dgm:prSet presAssocID="{BE799C20-56CA-4C2F-BF2F-73E2BDCE413D}" presName="aSpace" presStyleCnt="0"/>
      <dgm:spPr/>
    </dgm:pt>
    <dgm:pt modelId="{70B8445A-3974-4926-A2B2-20A829F97E34}" type="pres">
      <dgm:prSet presAssocID="{1F393010-A921-4688-8176-BA34F8D8676D}" presName="aNode" presStyleLbl="fgAcc1" presStyleIdx="3" presStyleCnt="5">
        <dgm:presLayoutVars>
          <dgm:bulletEnabled val="1"/>
        </dgm:presLayoutVars>
      </dgm:prSet>
      <dgm:spPr/>
    </dgm:pt>
    <dgm:pt modelId="{3717D3C5-2A87-4BB8-95C9-5655A188AEFA}" type="pres">
      <dgm:prSet presAssocID="{1F393010-A921-4688-8176-BA34F8D8676D}" presName="aSpace" presStyleCnt="0"/>
      <dgm:spPr/>
    </dgm:pt>
    <dgm:pt modelId="{180C930B-C289-4CC6-95F1-078F3419CF8F}" type="pres">
      <dgm:prSet presAssocID="{4637699C-3290-4C95-808C-8B45644D79F5}" presName="aNode" presStyleLbl="fgAcc1" presStyleIdx="4" presStyleCnt="5">
        <dgm:presLayoutVars>
          <dgm:bulletEnabled val="1"/>
        </dgm:presLayoutVars>
      </dgm:prSet>
      <dgm:spPr/>
    </dgm:pt>
    <dgm:pt modelId="{BAC7229D-6790-4E08-9302-E35D1AA25BC0}" type="pres">
      <dgm:prSet presAssocID="{4637699C-3290-4C95-808C-8B45644D79F5}" presName="aSpace" presStyleCnt="0"/>
      <dgm:spPr/>
    </dgm:pt>
  </dgm:ptLst>
  <dgm:cxnLst>
    <dgm:cxn modelId="{D20F70D8-D88D-47B4-9A52-6D19CC242096}" type="presOf" srcId="{B1847447-6BE9-4CB8-A2EC-4D10833674DD}" destId="{0EFA7253-60F2-4498-8AFF-C2A4C96D075E}" srcOrd="0" destOrd="0" presId="urn:microsoft.com/office/officeart/2005/8/layout/pyramid2"/>
    <dgm:cxn modelId="{BABA1EFE-F63A-4BAE-BD94-C5014383A764}" type="presOf" srcId="{BE799C20-56CA-4C2F-BF2F-73E2BDCE413D}" destId="{9CE91F7D-63A6-4360-8EDC-29591A2776F9}" srcOrd="0" destOrd="0" presId="urn:microsoft.com/office/officeart/2005/8/layout/pyramid2"/>
    <dgm:cxn modelId="{5DE172A9-A409-4276-82DD-6A95A4865073}" srcId="{0D64C19E-81C2-4630-A32B-F6F3436F3395}" destId="{B1847447-6BE9-4CB8-A2EC-4D10833674DD}" srcOrd="1" destOrd="0" parTransId="{FCD06476-FD37-4366-BD92-AE41472195EC}" sibTransId="{2F246A0A-2BE6-4CC9-8FC5-07AA3D323BB7}"/>
    <dgm:cxn modelId="{82418DD6-BD0B-437B-B166-07990B07815C}" type="presOf" srcId="{0D64C19E-81C2-4630-A32B-F6F3436F3395}" destId="{FACA121A-D5B9-4E13-B7B4-BFA693895169}" srcOrd="0" destOrd="0" presId="urn:microsoft.com/office/officeart/2005/8/layout/pyramid2"/>
    <dgm:cxn modelId="{67E31DF8-99EC-404F-AC88-3883CF72B565}" type="presOf" srcId="{4637699C-3290-4C95-808C-8B45644D79F5}" destId="{180C930B-C289-4CC6-95F1-078F3419CF8F}" srcOrd="0" destOrd="0" presId="urn:microsoft.com/office/officeart/2005/8/layout/pyramid2"/>
    <dgm:cxn modelId="{C8F8974C-65AE-45BA-984A-C3FB364E628E}" type="presOf" srcId="{1F393010-A921-4688-8176-BA34F8D8676D}" destId="{70B8445A-3974-4926-A2B2-20A829F97E34}" srcOrd="0" destOrd="0" presId="urn:microsoft.com/office/officeart/2005/8/layout/pyramid2"/>
    <dgm:cxn modelId="{0C8F1111-CAED-4CB5-9A89-9A9B158ECB19}" srcId="{0D64C19E-81C2-4630-A32B-F6F3436F3395}" destId="{1F393010-A921-4688-8176-BA34F8D8676D}" srcOrd="3" destOrd="0" parTransId="{429B9CE7-37E6-4898-90EA-2438B7BE3CDE}" sibTransId="{43BC7A29-536C-4879-8853-B643BE223CEB}"/>
    <dgm:cxn modelId="{CB62BA2E-AECA-40B9-A625-0AE4DD600B50}" srcId="{0D64C19E-81C2-4630-A32B-F6F3436F3395}" destId="{BE799C20-56CA-4C2F-BF2F-73E2BDCE413D}" srcOrd="2" destOrd="0" parTransId="{6A53CCE2-3731-4C8C-BE79-C35CB5EC0673}" sibTransId="{9631CC5D-1660-40E2-9797-C1F501FDF5E1}"/>
    <dgm:cxn modelId="{B9ECA6AA-B22F-4060-9504-641500E940E9}" srcId="{0D64C19E-81C2-4630-A32B-F6F3436F3395}" destId="{CDB0BFA8-CA58-40E1-978E-77B899B9A589}" srcOrd="0" destOrd="0" parTransId="{F7266815-B89E-4F40-B863-192FC5BC1FA5}" sibTransId="{AE270EE2-A3CE-404A-B018-96E8A1029958}"/>
    <dgm:cxn modelId="{82E32FAD-7833-4FF8-924B-B0185B7CFD6C}" type="presOf" srcId="{CDB0BFA8-CA58-40E1-978E-77B899B9A589}" destId="{E8B93129-F1FE-49E1-B30F-79AAFEFCD1D0}" srcOrd="0" destOrd="0" presId="urn:microsoft.com/office/officeart/2005/8/layout/pyramid2"/>
    <dgm:cxn modelId="{D2F3A90A-4E22-42F5-A5F1-939A36190542}" srcId="{0D64C19E-81C2-4630-A32B-F6F3436F3395}" destId="{4637699C-3290-4C95-808C-8B45644D79F5}" srcOrd="4" destOrd="0" parTransId="{59C4C9D8-A775-4E78-A5D6-690B8C94D601}" sibTransId="{E0EED41B-9921-424F-B5BF-02E58FE673B5}"/>
    <dgm:cxn modelId="{A5829BC2-7E57-4228-94AE-34E840EACA3B}" type="presParOf" srcId="{FACA121A-D5B9-4E13-B7B4-BFA693895169}" destId="{22CD8E63-4257-434F-8360-FB7156317077}" srcOrd="0" destOrd="0" presId="urn:microsoft.com/office/officeart/2005/8/layout/pyramid2"/>
    <dgm:cxn modelId="{9FDD9AD9-F078-4EA4-9B83-0DAE3F7B6D87}" type="presParOf" srcId="{FACA121A-D5B9-4E13-B7B4-BFA693895169}" destId="{476839EC-C7BD-45C8-A540-47A03CAF864F}" srcOrd="1" destOrd="0" presId="urn:microsoft.com/office/officeart/2005/8/layout/pyramid2"/>
    <dgm:cxn modelId="{54F5CB34-6981-4958-8D9B-4BDB8BA3FA12}" type="presParOf" srcId="{476839EC-C7BD-45C8-A540-47A03CAF864F}" destId="{E8B93129-F1FE-49E1-B30F-79AAFEFCD1D0}" srcOrd="0" destOrd="0" presId="urn:microsoft.com/office/officeart/2005/8/layout/pyramid2"/>
    <dgm:cxn modelId="{950512DA-B387-4DBC-B136-188F151FED7D}" type="presParOf" srcId="{476839EC-C7BD-45C8-A540-47A03CAF864F}" destId="{E47AB166-8D77-4B1D-A241-D040E6267AB5}" srcOrd="1" destOrd="0" presId="urn:microsoft.com/office/officeart/2005/8/layout/pyramid2"/>
    <dgm:cxn modelId="{9EFF8EB0-3BA3-4027-95AD-1A0C4E39069E}" type="presParOf" srcId="{476839EC-C7BD-45C8-A540-47A03CAF864F}" destId="{0EFA7253-60F2-4498-8AFF-C2A4C96D075E}" srcOrd="2" destOrd="0" presId="urn:microsoft.com/office/officeart/2005/8/layout/pyramid2"/>
    <dgm:cxn modelId="{FC804947-39CD-466D-9CD6-839DCACCCCA8}" type="presParOf" srcId="{476839EC-C7BD-45C8-A540-47A03CAF864F}" destId="{10366CC4-95BC-4D99-BED2-936E81660292}" srcOrd="3" destOrd="0" presId="urn:microsoft.com/office/officeart/2005/8/layout/pyramid2"/>
    <dgm:cxn modelId="{A4A9101C-D550-4B11-8379-63595AF5BF02}" type="presParOf" srcId="{476839EC-C7BD-45C8-A540-47A03CAF864F}" destId="{9CE91F7D-63A6-4360-8EDC-29591A2776F9}" srcOrd="4" destOrd="0" presId="urn:microsoft.com/office/officeart/2005/8/layout/pyramid2"/>
    <dgm:cxn modelId="{DC5B080F-86EF-4AE3-BB65-E08364FA3FAD}" type="presParOf" srcId="{476839EC-C7BD-45C8-A540-47A03CAF864F}" destId="{F3C4E634-2100-4C7F-B05C-60DC01A5133A}" srcOrd="5" destOrd="0" presId="urn:microsoft.com/office/officeart/2005/8/layout/pyramid2"/>
    <dgm:cxn modelId="{99CD06BC-4728-442B-8AD2-D88B81D4C39C}" type="presParOf" srcId="{476839EC-C7BD-45C8-A540-47A03CAF864F}" destId="{70B8445A-3974-4926-A2B2-20A829F97E34}" srcOrd="6" destOrd="0" presId="urn:microsoft.com/office/officeart/2005/8/layout/pyramid2"/>
    <dgm:cxn modelId="{19E0BC3D-E71D-426A-9D9A-BEDA5C333FC8}" type="presParOf" srcId="{476839EC-C7BD-45C8-A540-47A03CAF864F}" destId="{3717D3C5-2A87-4BB8-95C9-5655A188AEFA}" srcOrd="7" destOrd="0" presId="urn:microsoft.com/office/officeart/2005/8/layout/pyramid2"/>
    <dgm:cxn modelId="{57601E90-714D-49BA-8591-8AEB88E93EF6}" type="presParOf" srcId="{476839EC-C7BD-45C8-A540-47A03CAF864F}" destId="{180C930B-C289-4CC6-95F1-078F3419CF8F}" srcOrd="8" destOrd="0" presId="urn:microsoft.com/office/officeart/2005/8/layout/pyramid2"/>
    <dgm:cxn modelId="{66DCC6E1-1B37-4955-91D6-CCAF46059495}" type="presParOf" srcId="{476839EC-C7BD-45C8-A540-47A03CAF864F}" destId="{BAC7229D-6790-4E08-9302-E35D1AA25BC0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75B6B-8B24-4C87-B03D-D1D66EAFA647}">
      <dsp:nvSpPr>
        <dsp:cNvPr id="0" name=""/>
        <dsp:cNvSpPr/>
      </dsp:nvSpPr>
      <dsp:spPr>
        <a:xfrm>
          <a:off x="0" y="4777743"/>
          <a:ext cx="8348132" cy="6270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Era Pemasaran Sosial: Memperhatikan lingkungan &amp; sosial</a:t>
          </a:r>
          <a:endParaRPr lang="en-US" sz="1600" kern="1200"/>
        </a:p>
      </dsp:txBody>
      <dsp:txXfrm>
        <a:off x="0" y="4777743"/>
        <a:ext cx="8348132" cy="627076"/>
      </dsp:txXfrm>
    </dsp:sp>
    <dsp:sp modelId="{9928A919-005B-4502-B483-C7F5529F46F1}">
      <dsp:nvSpPr>
        <dsp:cNvPr id="0" name=""/>
        <dsp:cNvSpPr/>
      </dsp:nvSpPr>
      <dsp:spPr>
        <a:xfrm rot="10800000">
          <a:off x="0" y="3822706"/>
          <a:ext cx="8348132" cy="96444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Era Pemasaran: Customer-oriented</a:t>
          </a:r>
          <a:endParaRPr lang="en-US" sz="1600" kern="1200"/>
        </a:p>
      </dsp:txBody>
      <dsp:txXfrm rot="10800000">
        <a:off x="0" y="3822706"/>
        <a:ext cx="8348132" cy="626666"/>
      </dsp:txXfrm>
    </dsp:sp>
    <dsp:sp modelId="{ECD96E28-90E1-4D3E-BEC2-741A8CCB2265}">
      <dsp:nvSpPr>
        <dsp:cNvPr id="0" name=""/>
        <dsp:cNvSpPr/>
      </dsp:nvSpPr>
      <dsp:spPr>
        <a:xfrm rot="10800000">
          <a:off x="0" y="2867669"/>
          <a:ext cx="8348132" cy="96444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Era Penjualan: Promosi agresif</a:t>
          </a:r>
          <a:endParaRPr lang="en-US" sz="1600" kern="1200"/>
        </a:p>
      </dsp:txBody>
      <dsp:txXfrm rot="10800000">
        <a:off x="0" y="2867669"/>
        <a:ext cx="8348132" cy="626666"/>
      </dsp:txXfrm>
    </dsp:sp>
    <dsp:sp modelId="{BE0C6E74-0CAD-4318-8A3C-79C11FCB7064}">
      <dsp:nvSpPr>
        <dsp:cNvPr id="0" name=""/>
        <dsp:cNvSpPr/>
      </dsp:nvSpPr>
      <dsp:spPr>
        <a:xfrm rot="10800000">
          <a:off x="0" y="1912632"/>
          <a:ext cx="8348132" cy="96444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Era Produk: Fokus kualitas &amp; inovasi</a:t>
          </a:r>
          <a:endParaRPr lang="en-US" sz="1600" kern="1200"/>
        </a:p>
      </dsp:txBody>
      <dsp:txXfrm rot="10800000">
        <a:off x="0" y="1912632"/>
        <a:ext cx="8348132" cy="626666"/>
      </dsp:txXfrm>
    </dsp:sp>
    <dsp:sp modelId="{44B6734E-924C-40FD-9D9C-7B2A79D93F78}">
      <dsp:nvSpPr>
        <dsp:cNvPr id="0" name=""/>
        <dsp:cNvSpPr/>
      </dsp:nvSpPr>
      <dsp:spPr>
        <a:xfrm rot="10800000">
          <a:off x="0" y="957595"/>
          <a:ext cx="8348132" cy="96444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Era Produksi: Fokus efisiensi produksi</a:t>
          </a:r>
          <a:endParaRPr lang="en-US" sz="1600" kern="1200"/>
        </a:p>
      </dsp:txBody>
      <dsp:txXfrm rot="10800000">
        <a:off x="0" y="957595"/>
        <a:ext cx="8348132" cy="626666"/>
      </dsp:txXfrm>
    </dsp:sp>
    <dsp:sp modelId="{7F74DE8F-F1E4-4A21-AF0F-B389D8A8504C}">
      <dsp:nvSpPr>
        <dsp:cNvPr id="0" name=""/>
        <dsp:cNvSpPr/>
      </dsp:nvSpPr>
      <dsp:spPr>
        <a:xfrm rot="10800000">
          <a:off x="0" y="2557"/>
          <a:ext cx="8348132" cy="96444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Definisi: Proses sosial dan manajerial memperoleh kebutuhan &amp; keinginan melalui pertukaran nilai</a:t>
          </a:r>
          <a:endParaRPr lang="en-US" sz="1600" kern="1200"/>
        </a:p>
      </dsp:txBody>
      <dsp:txXfrm rot="10800000">
        <a:off x="0" y="2557"/>
        <a:ext cx="8348132" cy="626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C476D-C553-4FA5-8FC8-23E9BF04A054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0DDFC8-68A4-4D8A-B726-7B92A2E0D698}">
      <dsp:nvSpPr>
        <dsp:cNvPr id="0" name=""/>
        <dsp:cNvSpPr/>
      </dsp:nvSpPr>
      <dsp:spPr>
        <a:xfrm>
          <a:off x="278874" y="1357788"/>
          <a:ext cx="2468880" cy="18103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Needs (Kebutuhan): kebutuhan dasar manusia</a:t>
          </a:r>
          <a:endParaRPr lang="en-US" sz="2100" kern="1200"/>
        </a:p>
      </dsp:txBody>
      <dsp:txXfrm>
        <a:off x="367250" y="1446164"/>
        <a:ext cx="2292128" cy="1633633"/>
      </dsp:txXfrm>
    </dsp:sp>
    <dsp:sp modelId="{601899EB-DC7F-4F2C-8673-7B53D11E5FA9}">
      <dsp:nvSpPr>
        <dsp:cNvPr id="0" name=""/>
        <dsp:cNvSpPr/>
      </dsp:nvSpPr>
      <dsp:spPr>
        <a:xfrm>
          <a:off x="2880359" y="1357788"/>
          <a:ext cx="2468880" cy="1810385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Wants (Keinginan): bentuk kebutuhan yang dipengaruhi budaya &amp; kepribadian</a:t>
          </a:r>
          <a:endParaRPr lang="en-US" sz="2100" kern="1200"/>
        </a:p>
      </dsp:txBody>
      <dsp:txXfrm>
        <a:off x="2968735" y="1446164"/>
        <a:ext cx="2292128" cy="1633633"/>
      </dsp:txXfrm>
    </dsp:sp>
    <dsp:sp modelId="{2D64FD53-DA75-45C8-8F52-68D9C39B36DF}">
      <dsp:nvSpPr>
        <dsp:cNvPr id="0" name=""/>
        <dsp:cNvSpPr/>
      </dsp:nvSpPr>
      <dsp:spPr>
        <a:xfrm>
          <a:off x="5481845" y="1357788"/>
          <a:ext cx="2468880" cy="181038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Demands (Permintaan): keinginan yang didukung daya beli</a:t>
          </a:r>
          <a:endParaRPr lang="en-US" sz="2100" kern="1200"/>
        </a:p>
      </dsp:txBody>
      <dsp:txXfrm>
        <a:off x="5570221" y="1446164"/>
        <a:ext cx="2292128" cy="16336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D4C63-0A0A-49B4-8AAB-87B9ACB237D9}">
      <dsp:nvSpPr>
        <dsp:cNvPr id="0" name=""/>
        <dsp:cNvSpPr/>
      </dsp:nvSpPr>
      <dsp:spPr>
        <a:xfrm>
          <a:off x="0" y="3985441"/>
          <a:ext cx="8325556" cy="13081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chemeClr val="tx1"/>
              </a:solidFill>
            </a:rPr>
            <a:t>Value Proposition: janji </a:t>
          </a:r>
          <a:r>
            <a:rPr lang="en-US" sz="3100" kern="1200" smtClean="0"/>
            <a:t>nilai untuk menciptakan loyalitas</a:t>
          </a:r>
          <a:endParaRPr lang="en-US" sz="3100" kern="1200"/>
        </a:p>
      </dsp:txBody>
      <dsp:txXfrm>
        <a:off x="0" y="3985441"/>
        <a:ext cx="8325556" cy="1308110"/>
      </dsp:txXfrm>
    </dsp:sp>
    <dsp:sp modelId="{315BCAB2-03B8-432B-B8D9-72258F4A7B7F}">
      <dsp:nvSpPr>
        <dsp:cNvPr id="0" name=""/>
        <dsp:cNvSpPr/>
      </dsp:nvSpPr>
      <dsp:spPr>
        <a:xfrm rot="10800000">
          <a:off x="0" y="1993188"/>
          <a:ext cx="8325556" cy="2011874"/>
        </a:xfrm>
        <a:prstGeom prst="upArrowCallou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chemeClr val="tx1"/>
              </a:solidFill>
            </a:rPr>
            <a:t>Customer Satisfaction: </a:t>
          </a:r>
          <a:r>
            <a:rPr lang="en-US" sz="3100" kern="1200" smtClean="0"/>
            <a:t>membandingkan kinerja produk dengan harapan</a:t>
          </a:r>
          <a:endParaRPr lang="en-US" sz="3100" kern="1200"/>
        </a:p>
      </dsp:txBody>
      <dsp:txXfrm rot="10800000">
        <a:off x="0" y="1993188"/>
        <a:ext cx="8325556" cy="1307255"/>
      </dsp:txXfrm>
    </dsp:sp>
    <dsp:sp modelId="{702EAE61-5F33-4F70-B7AF-CA80FACF1DCF}">
      <dsp:nvSpPr>
        <dsp:cNvPr id="0" name=""/>
        <dsp:cNvSpPr/>
      </dsp:nvSpPr>
      <dsp:spPr>
        <a:xfrm rot="10800000">
          <a:off x="0" y="935"/>
          <a:ext cx="8325556" cy="2011874"/>
        </a:xfrm>
        <a:prstGeom prst="upArrowCallou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chemeClr val="tx1"/>
              </a:solidFill>
            </a:rPr>
            <a:t>Customer Value: </a:t>
          </a:r>
          <a:r>
            <a:rPr lang="en-US" sz="3100" kern="1200" smtClean="0"/>
            <a:t>manfaat – biaya</a:t>
          </a:r>
          <a:endParaRPr lang="en-US" sz="3100" kern="1200"/>
        </a:p>
      </dsp:txBody>
      <dsp:txXfrm rot="10800000">
        <a:off x="0" y="935"/>
        <a:ext cx="8325556" cy="13072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3C386-6F81-4155-AD36-48B03D455321}">
      <dsp:nvSpPr>
        <dsp:cNvPr id="0" name=""/>
        <dsp:cNvSpPr/>
      </dsp:nvSpPr>
      <dsp:spPr>
        <a:xfrm>
          <a:off x="333022" y="264159"/>
          <a:ext cx="3330222" cy="4226559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BB35FE-9CE6-4092-81DF-CC68BB6C6FBD}">
      <dsp:nvSpPr>
        <dsp:cNvPr id="0" name=""/>
        <dsp:cNvSpPr/>
      </dsp:nvSpPr>
      <dsp:spPr>
        <a:xfrm>
          <a:off x="4162778" y="0"/>
          <a:ext cx="4162778" cy="5283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smtClean="0"/>
            <a:t>Production Concept: </a:t>
          </a:r>
          <a:r>
            <a:rPr lang="en-US" sz="2400" kern="1200" smtClean="0"/>
            <a:t>efisiensi produksi massal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smtClean="0"/>
            <a:t>Product Concept</a:t>
          </a:r>
          <a:r>
            <a:rPr lang="en-US" sz="2400" kern="1200" smtClean="0"/>
            <a:t>: fokus inovasi &amp; kualitas produk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smtClean="0"/>
            <a:t>Selling Concept</a:t>
          </a:r>
          <a:r>
            <a:rPr lang="en-US" sz="2400" kern="1200" smtClean="0"/>
            <a:t>: promosi &amp; penjualan agresif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smtClean="0"/>
            <a:t>Marketing Concept</a:t>
          </a:r>
          <a:r>
            <a:rPr lang="en-US" sz="2400" kern="1200" smtClean="0"/>
            <a:t>: fokus pada kepuasan pelanggan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smtClean="0"/>
            <a:t>Societal Marketing Concept</a:t>
          </a:r>
          <a:r>
            <a:rPr lang="en-US" sz="2400" kern="1200" smtClean="0"/>
            <a:t>: kepuasan pelanggan + tanggung jawab sosial</a:t>
          </a:r>
          <a:endParaRPr lang="en-US" sz="2400" kern="1200"/>
        </a:p>
      </dsp:txBody>
      <dsp:txXfrm>
        <a:off x="4162778" y="0"/>
        <a:ext cx="4162778" cy="52831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91D32-385E-4586-9586-B1D30A72C2B5}">
      <dsp:nvSpPr>
        <dsp:cNvPr id="0" name=""/>
        <dsp:cNvSpPr/>
      </dsp:nvSpPr>
      <dsp:spPr>
        <a:xfrm>
          <a:off x="3277976" y="1694"/>
          <a:ext cx="1673646" cy="16736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solidFill>
                <a:schemeClr val="tx1"/>
              </a:solidFill>
            </a:rPr>
            <a:t>Analisis peluang pasar</a:t>
          </a:r>
          <a:endParaRPr lang="en-US" sz="1400" kern="1200">
            <a:solidFill>
              <a:schemeClr val="tx1"/>
            </a:solidFill>
          </a:endParaRPr>
        </a:p>
      </dsp:txBody>
      <dsp:txXfrm>
        <a:off x="3523076" y="246794"/>
        <a:ext cx="1183446" cy="1183446"/>
      </dsp:txXfrm>
    </dsp:sp>
    <dsp:sp modelId="{A50DCE87-B002-4A77-8FA7-FC3DFF826827}">
      <dsp:nvSpPr>
        <dsp:cNvPr id="0" name=""/>
        <dsp:cNvSpPr/>
      </dsp:nvSpPr>
      <dsp:spPr>
        <a:xfrm rot="2160000">
          <a:off x="4898607" y="1287000"/>
          <a:ext cx="444408" cy="564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4911338" y="1360789"/>
        <a:ext cx="311086" cy="338913"/>
      </dsp:txXfrm>
    </dsp:sp>
    <dsp:sp modelId="{F7265B52-597F-4801-9996-C22E833297A4}">
      <dsp:nvSpPr>
        <dsp:cNvPr id="0" name=""/>
        <dsp:cNvSpPr/>
      </dsp:nvSpPr>
      <dsp:spPr>
        <a:xfrm>
          <a:off x="5310352" y="1478301"/>
          <a:ext cx="1673646" cy="1673646"/>
        </a:xfrm>
        <a:prstGeom prst="ellipse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solidFill>
                <a:schemeClr val="tx1"/>
              </a:solidFill>
            </a:rPr>
            <a:t>Segmentasi, Targeting, Positioning (STP)</a:t>
          </a:r>
          <a:endParaRPr lang="en-US" sz="1400" kern="1200">
            <a:solidFill>
              <a:schemeClr val="tx1"/>
            </a:solidFill>
          </a:endParaRPr>
        </a:p>
      </dsp:txBody>
      <dsp:txXfrm>
        <a:off x="5555452" y="1723401"/>
        <a:ext cx="1183446" cy="1183446"/>
      </dsp:txXfrm>
    </dsp:sp>
    <dsp:sp modelId="{3D7AD61D-F06F-4A7A-A643-F9B9238E3858}">
      <dsp:nvSpPr>
        <dsp:cNvPr id="0" name=""/>
        <dsp:cNvSpPr/>
      </dsp:nvSpPr>
      <dsp:spPr>
        <a:xfrm rot="6480000">
          <a:off x="5540708" y="3215335"/>
          <a:ext cx="444408" cy="564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5627968" y="3264908"/>
        <a:ext cx="311086" cy="338913"/>
      </dsp:txXfrm>
    </dsp:sp>
    <dsp:sp modelId="{D3F5E00A-97AE-484D-B475-B40734AE6718}">
      <dsp:nvSpPr>
        <dsp:cNvPr id="0" name=""/>
        <dsp:cNvSpPr/>
      </dsp:nvSpPr>
      <dsp:spPr>
        <a:xfrm>
          <a:off x="4534053" y="3867502"/>
          <a:ext cx="1673646" cy="1673646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solidFill>
                <a:schemeClr val="tx1"/>
              </a:solidFill>
            </a:rPr>
            <a:t>Marketing Mix (4P/7P): Product, Price, Place, Promotion, dll.</a:t>
          </a:r>
          <a:endParaRPr lang="en-US" sz="1400" kern="1200">
            <a:solidFill>
              <a:schemeClr val="tx1"/>
            </a:solidFill>
          </a:endParaRPr>
        </a:p>
      </dsp:txBody>
      <dsp:txXfrm>
        <a:off x="4779153" y="4112602"/>
        <a:ext cx="1183446" cy="1183446"/>
      </dsp:txXfrm>
    </dsp:sp>
    <dsp:sp modelId="{8A47530F-4912-42C7-83E5-F6983F449134}">
      <dsp:nvSpPr>
        <dsp:cNvPr id="0" name=""/>
        <dsp:cNvSpPr/>
      </dsp:nvSpPr>
      <dsp:spPr>
        <a:xfrm rot="10800000">
          <a:off x="3905173" y="4421897"/>
          <a:ext cx="444408" cy="564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4038495" y="4534868"/>
        <a:ext cx="311086" cy="338913"/>
      </dsp:txXfrm>
    </dsp:sp>
    <dsp:sp modelId="{5D385D37-2CF1-4C7F-BC1B-FDF882B878C4}">
      <dsp:nvSpPr>
        <dsp:cNvPr id="0" name=""/>
        <dsp:cNvSpPr/>
      </dsp:nvSpPr>
      <dsp:spPr>
        <a:xfrm>
          <a:off x="2021899" y="3867502"/>
          <a:ext cx="1673646" cy="1673646"/>
        </a:xfrm>
        <a:prstGeom prst="ellipse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solidFill>
                <a:schemeClr val="tx1"/>
              </a:solidFill>
            </a:rPr>
            <a:t>Implementasi strategi pemasaran</a:t>
          </a:r>
          <a:endParaRPr lang="en-US" sz="1400" kern="1200">
            <a:solidFill>
              <a:schemeClr val="tx1"/>
            </a:solidFill>
          </a:endParaRPr>
        </a:p>
      </dsp:txBody>
      <dsp:txXfrm>
        <a:off x="2266999" y="4112602"/>
        <a:ext cx="1183446" cy="1183446"/>
      </dsp:txXfrm>
    </dsp:sp>
    <dsp:sp modelId="{B736157B-EBE2-4166-9503-4906E041AEEB}">
      <dsp:nvSpPr>
        <dsp:cNvPr id="0" name=""/>
        <dsp:cNvSpPr/>
      </dsp:nvSpPr>
      <dsp:spPr>
        <a:xfrm rot="15120000">
          <a:off x="2252255" y="3239259"/>
          <a:ext cx="444408" cy="564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2339515" y="3415628"/>
        <a:ext cx="311086" cy="338913"/>
      </dsp:txXfrm>
    </dsp:sp>
    <dsp:sp modelId="{45503ABF-95E0-4582-8172-E35165FAF794}">
      <dsp:nvSpPr>
        <dsp:cNvPr id="0" name=""/>
        <dsp:cNvSpPr/>
      </dsp:nvSpPr>
      <dsp:spPr>
        <a:xfrm>
          <a:off x="1245601" y="1478301"/>
          <a:ext cx="1673646" cy="1673646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solidFill>
                <a:schemeClr val="tx1"/>
              </a:solidFill>
            </a:rPr>
            <a:t>Evaluasi &amp; pengendalian</a:t>
          </a:r>
          <a:endParaRPr lang="en-US" sz="1400" kern="1200">
            <a:solidFill>
              <a:schemeClr val="tx1"/>
            </a:solidFill>
          </a:endParaRPr>
        </a:p>
      </dsp:txBody>
      <dsp:txXfrm>
        <a:off x="1490701" y="1723401"/>
        <a:ext cx="1183446" cy="1183446"/>
      </dsp:txXfrm>
    </dsp:sp>
    <dsp:sp modelId="{047B6D8C-6C51-43E7-ADEE-275F6913E248}">
      <dsp:nvSpPr>
        <dsp:cNvPr id="0" name=""/>
        <dsp:cNvSpPr/>
      </dsp:nvSpPr>
      <dsp:spPr>
        <a:xfrm rot="19440000">
          <a:off x="2866232" y="1301786"/>
          <a:ext cx="444408" cy="564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878963" y="1453939"/>
        <a:ext cx="311086" cy="3389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85DC9-F9CC-40C5-BF41-0AB4AE16B682}">
      <dsp:nvSpPr>
        <dsp:cNvPr id="0" name=""/>
        <dsp:cNvSpPr/>
      </dsp:nvSpPr>
      <dsp:spPr>
        <a:xfrm>
          <a:off x="791725" y="306539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Product (Produk)</a:t>
          </a:r>
          <a:endParaRPr lang="en-US" sz="2500" kern="1200"/>
        </a:p>
      </dsp:txBody>
      <dsp:txXfrm>
        <a:off x="791725" y="306539"/>
        <a:ext cx="3327561" cy="1039862"/>
      </dsp:txXfrm>
    </dsp:sp>
    <dsp:sp modelId="{B3C71FCE-8CEB-443F-9B91-B2BE4844CB30}">
      <dsp:nvSpPr>
        <dsp:cNvPr id="0" name=""/>
        <dsp:cNvSpPr/>
      </dsp:nvSpPr>
      <dsp:spPr>
        <a:xfrm>
          <a:off x="653077" y="156337"/>
          <a:ext cx="727904" cy="1091856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2BFBE-5B25-4CE2-9650-F4EFA950C362}">
      <dsp:nvSpPr>
        <dsp:cNvPr id="0" name=""/>
        <dsp:cNvSpPr/>
      </dsp:nvSpPr>
      <dsp:spPr>
        <a:xfrm>
          <a:off x="4480383" y="306539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Price (Harga)</a:t>
          </a:r>
          <a:endParaRPr lang="en-US" sz="2500" kern="1200"/>
        </a:p>
      </dsp:txBody>
      <dsp:txXfrm>
        <a:off x="4480383" y="306539"/>
        <a:ext cx="3327561" cy="1039862"/>
      </dsp:txXfrm>
    </dsp:sp>
    <dsp:sp modelId="{BD8790A1-0B65-4C30-AC49-EA15B008E52D}">
      <dsp:nvSpPr>
        <dsp:cNvPr id="0" name=""/>
        <dsp:cNvSpPr/>
      </dsp:nvSpPr>
      <dsp:spPr>
        <a:xfrm>
          <a:off x="4341734" y="156337"/>
          <a:ext cx="727904" cy="1091856"/>
        </a:xfrm>
        <a:prstGeom prst="rect">
          <a:avLst/>
        </a:prstGeom>
        <a:solidFill>
          <a:schemeClr val="accent2">
            <a:tint val="50000"/>
            <a:hueOff val="833813"/>
            <a:satOff val="-746"/>
            <a:lumOff val="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5486B6-C1A4-4CB7-AC5E-5F1B396ACFF0}">
      <dsp:nvSpPr>
        <dsp:cNvPr id="0" name=""/>
        <dsp:cNvSpPr/>
      </dsp:nvSpPr>
      <dsp:spPr>
        <a:xfrm>
          <a:off x="791725" y="1615611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Place (Tempat/Distribusi)</a:t>
          </a:r>
          <a:endParaRPr lang="en-US" sz="2500" kern="1200"/>
        </a:p>
      </dsp:txBody>
      <dsp:txXfrm>
        <a:off x="791725" y="1615611"/>
        <a:ext cx="3327561" cy="1039862"/>
      </dsp:txXfrm>
    </dsp:sp>
    <dsp:sp modelId="{277B03D9-8A2B-490D-9DBF-DD8FC1B4282A}">
      <dsp:nvSpPr>
        <dsp:cNvPr id="0" name=""/>
        <dsp:cNvSpPr/>
      </dsp:nvSpPr>
      <dsp:spPr>
        <a:xfrm>
          <a:off x="653077" y="1465408"/>
          <a:ext cx="727904" cy="1091856"/>
        </a:xfrm>
        <a:prstGeom prst="rect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8EC3CB-6666-4A70-9941-884AAB63FC41}">
      <dsp:nvSpPr>
        <dsp:cNvPr id="0" name=""/>
        <dsp:cNvSpPr/>
      </dsp:nvSpPr>
      <dsp:spPr>
        <a:xfrm>
          <a:off x="4480383" y="1615611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Promotion (Promosi)</a:t>
          </a:r>
          <a:endParaRPr lang="en-US" sz="2500" kern="1200"/>
        </a:p>
      </dsp:txBody>
      <dsp:txXfrm>
        <a:off x="4480383" y="1615611"/>
        <a:ext cx="3327561" cy="1039862"/>
      </dsp:txXfrm>
    </dsp:sp>
    <dsp:sp modelId="{F781016E-D4B3-4802-9017-4B7FBEB864C0}">
      <dsp:nvSpPr>
        <dsp:cNvPr id="0" name=""/>
        <dsp:cNvSpPr/>
      </dsp:nvSpPr>
      <dsp:spPr>
        <a:xfrm>
          <a:off x="4341734" y="1465408"/>
          <a:ext cx="727904" cy="1091856"/>
        </a:xfrm>
        <a:prstGeom prst="rect">
          <a:avLst/>
        </a:prstGeom>
        <a:solidFill>
          <a:schemeClr val="accent2">
            <a:tint val="50000"/>
            <a:hueOff val="2501437"/>
            <a:satOff val="-2237"/>
            <a:lumOff val="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081D72-2F36-4991-B8CC-D80C32E2621A}">
      <dsp:nvSpPr>
        <dsp:cNvPr id="0" name=""/>
        <dsp:cNvSpPr/>
      </dsp:nvSpPr>
      <dsp:spPr>
        <a:xfrm>
          <a:off x="791725" y="2924683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People (Orang)</a:t>
          </a:r>
          <a:endParaRPr lang="en-US" sz="2500" kern="1200"/>
        </a:p>
      </dsp:txBody>
      <dsp:txXfrm>
        <a:off x="791725" y="2924683"/>
        <a:ext cx="3327561" cy="1039862"/>
      </dsp:txXfrm>
    </dsp:sp>
    <dsp:sp modelId="{70749E8D-E5C1-442E-AB41-E5476C738B4C}">
      <dsp:nvSpPr>
        <dsp:cNvPr id="0" name=""/>
        <dsp:cNvSpPr/>
      </dsp:nvSpPr>
      <dsp:spPr>
        <a:xfrm>
          <a:off x="653077" y="2774480"/>
          <a:ext cx="727904" cy="1091856"/>
        </a:xfrm>
        <a:prstGeom prst="rect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AD0F46-C54D-4620-B6A3-7B2822C6095C}">
      <dsp:nvSpPr>
        <dsp:cNvPr id="0" name=""/>
        <dsp:cNvSpPr/>
      </dsp:nvSpPr>
      <dsp:spPr>
        <a:xfrm>
          <a:off x="4480383" y="2924683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Process (Proses)</a:t>
          </a:r>
          <a:endParaRPr lang="en-US" sz="2500" kern="1200"/>
        </a:p>
      </dsp:txBody>
      <dsp:txXfrm>
        <a:off x="4480383" y="2924683"/>
        <a:ext cx="3327561" cy="1039862"/>
      </dsp:txXfrm>
    </dsp:sp>
    <dsp:sp modelId="{90335B65-C87A-4014-8718-6317FF60286F}">
      <dsp:nvSpPr>
        <dsp:cNvPr id="0" name=""/>
        <dsp:cNvSpPr/>
      </dsp:nvSpPr>
      <dsp:spPr>
        <a:xfrm>
          <a:off x="4341734" y="2774480"/>
          <a:ext cx="727904" cy="1091856"/>
        </a:xfrm>
        <a:prstGeom prst="rect">
          <a:avLst/>
        </a:prstGeom>
        <a:solidFill>
          <a:schemeClr val="accent2">
            <a:tint val="50000"/>
            <a:hueOff val="4169063"/>
            <a:satOff val="-3728"/>
            <a:lumOff val="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4BA53-37AF-40A4-9EF3-ABE2CC53A7D4}">
      <dsp:nvSpPr>
        <dsp:cNvPr id="0" name=""/>
        <dsp:cNvSpPr/>
      </dsp:nvSpPr>
      <dsp:spPr>
        <a:xfrm>
          <a:off x="2636054" y="4233755"/>
          <a:ext cx="3327561" cy="10398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334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Physical Evidence (Bukti Fisik)</a:t>
          </a:r>
          <a:endParaRPr lang="en-US" sz="2500" kern="1200"/>
        </a:p>
      </dsp:txBody>
      <dsp:txXfrm>
        <a:off x="2636054" y="4233755"/>
        <a:ext cx="3327561" cy="1039862"/>
      </dsp:txXfrm>
    </dsp:sp>
    <dsp:sp modelId="{E6D975D8-28D9-4653-8130-26AC7B92D024}">
      <dsp:nvSpPr>
        <dsp:cNvPr id="0" name=""/>
        <dsp:cNvSpPr/>
      </dsp:nvSpPr>
      <dsp:spPr>
        <a:xfrm>
          <a:off x="2497406" y="4083552"/>
          <a:ext cx="727904" cy="1091856"/>
        </a:xfrm>
        <a:prstGeom prst="rect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D8E63-4257-434F-8360-FB7156317077}">
      <dsp:nvSpPr>
        <dsp:cNvPr id="0" name=""/>
        <dsp:cNvSpPr/>
      </dsp:nvSpPr>
      <dsp:spPr>
        <a:xfrm>
          <a:off x="1128605" y="0"/>
          <a:ext cx="5497689" cy="5497689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93129-F1FE-49E1-B30F-79AAFEFCD1D0}">
      <dsp:nvSpPr>
        <dsp:cNvPr id="0" name=""/>
        <dsp:cNvSpPr/>
      </dsp:nvSpPr>
      <dsp:spPr>
        <a:xfrm>
          <a:off x="3877450" y="550305"/>
          <a:ext cx="3573497" cy="7817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Penghubung perusahaan dengan pelanggan</a:t>
          </a:r>
          <a:endParaRPr lang="en-US" sz="1900" kern="1200"/>
        </a:p>
      </dsp:txBody>
      <dsp:txXfrm>
        <a:off x="3915610" y="588465"/>
        <a:ext cx="3497177" cy="705382"/>
      </dsp:txXfrm>
    </dsp:sp>
    <dsp:sp modelId="{0EFA7253-60F2-4498-8AFF-C2A4C96D075E}">
      <dsp:nvSpPr>
        <dsp:cNvPr id="0" name=""/>
        <dsp:cNvSpPr/>
      </dsp:nvSpPr>
      <dsp:spPr>
        <a:xfrm>
          <a:off x="3877450" y="1429721"/>
          <a:ext cx="3573497" cy="7817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Memahami tren pasar &amp; perilaku konsumen</a:t>
          </a:r>
          <a:endParaRPr lang="en-US" sz="1900" kern="1200"/>
        </a:p>
      </dsp:txBody>
      <dsp:txXfrm>
        <a:off x="3915610" y="1467881"/>
        <a:ext cx="3497177" cy="705382"/>
      </dsp:txXfrm>
    </dsp:sp>
    <dsp:sp modelId="{9CE91F7D-63A6-4360-8EDC-29591A2776F9}">
      <dsp:nvSpPr>
        <dsp:cNvPr id="0" name=""/>
        <dsp:cNvSpPr/>
      </dsp:nvSpPr>
      <dsp:spPr>
        <a:xfrm>
          <a:off x="3877450" y="2309136"/>
          <a:ext cx="3573497" cy="7817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Dasar pengambilan keputusan strategis</a:t>
          </a:r>
          <a:endParaRPr lang="en-US" sz="1900" kern="1200"/>
        </a:p>
      </dsp:txBody>
      <dsp:txXfrm>
        <a:off x="3915610" y="2347296"/>
        <a:ext cx="3497177" cy="705382"/>
      </dsp:txXfrm>
    </dsp:sp>
    <dsp:sp modelId="{70B8445A-3974-4926-A2B2-20A829F97E34}">
      <dsp:nvSpPr>
        <dsp:cNvPr id="0" name=""/>
        <dsp:cNvSpPr/>
      </dsp:nvSpPr>
      <dsp:spPr>
        <a:xfrm>
          <a:off x="3877450" y="3188552"/>
          <a:ext cx="3573497" cy="7817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Meningkatkan daya saing &amp; loyalitas pelanggan</a:t>
          </a:r>
          <a:endParaRPr lang="en-US" sz="1900" kern="1200"/>
        </a:p>
      </dsp:txBody>
      <dsp:txXfrm>
        <a:off x="3915610" y="3226712"/>
        <a:ext cx="3497177" cy="705382"/>
      </dsp:txXfrm>
    </dsp:sp>
    <dsp:sp modelId="{180C930B-C289-4CC6-95F1-078F3419CF8F}">
      <dsp:nvSpPr>
        <dsp:cNvPr id="0" name=""/>
        <dsp:cNvSpPr/>
      </dsp:nvSpPr>
      <dsp:spPr>
        <a:xfrm>
          <a:off x="3877450" y="4067967"/>
          <a:ext cx="3573497" cy="7817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Mendukung pencapaian tujuan organisasi</a:t>
          </a:r>
          <a:endParaRPr lang="en-US" sz="1900" kern="1200"/>
        </a:p>
      </dsp:txBody>
      <dsp:txXfrm>
        <a:off x="3915610" y="4106127"/>
        <a:ext cx="3497177" cy="705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Dasar Pemasaran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19" y="1284112"/>
            <a:ext cx="7416761" cy="47313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dan Evolusi Pemasaran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962786"/>
              </p:ext>
            </p:extLst>
          </p:nvPr>
        </p:nvGraphicFramePr>
        <p:xfrm>
          <a:off x="457200" y="1207912"/>
          <a:ext cx="8348132" cy="5407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 Pemasaran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0130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dan Kepuasan Pelanggan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2886364"/>
              </p:ext>
            </p:extLst>
          </p:nvPr>
        </p:nvGraphicFramePr>
        <p:xfrm>
          <a:off x="361244" y="1230490"/>
          <a:ext cx="8325556" cy="529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Orientasi Pemasaran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352696"/>
              </p:ext>
            </p:extLst>
          </p:nvPr>
        </p:nvGraphicFramePr>
        <p:xfrm>
          <a:off x="361244" y="1253067"/>
          <a:ext cx="8325556" cy="5283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Proses Manajemen Pemasaran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779106"/>
              </p:ext>
            </p:extLst>
          </p:nvPr>
        </p:nvGraphicFramePr>
        <p:xfrm>
          <a:off x="457200" y="1128890"/>
          <a:ext cx="8229600" cy="5542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7P Marketing Mix</a:t>
            </a:r>
            <a:r>
              <a:rPr lang="en-US"/>
              <a:t>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932168"/>
              </p:ext>
            </p:extLst>
          </p:nvPr>
        </p:nvGraphicFramePr>
        <p:xfrm>
          <a:off x="225778" y="1417638"/>
          <a:ext cx="8461022" cy="5429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956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Pemasaran dalam Organisasi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688969"/>
              </p:ext>
            </p:extLst>
          </p:nvPr>
        </p:nvGraphicFramePr>
        <p:xfrm>
          <a:off x="349957" y="1185333"/>
          <a:ext cx="8579554" cy="5497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243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Konsep Dasar Pemasaran</vt:lpstr>
      <vt:lpstr>Definisi dan Evolusi Pemasaran</vt:lpstr>
      <vt:lpstr>Konsep Inti Pemasaran</vt:lpstr>
      <vt:lpstr>Nilai dan Kepuasan Pelanggan</vt:lpstr>
      <vt:lpstr>Orientasi Pemasaran</vt:lpstr>
      <vt:lpstr>Proses Manajemen Pemasaran</vt:lpstr>
      <vt:lpstr>7P Marketing Mix.</vt:lpstr>
      <vt:lpstr>Peran Pemasaran dalam Organisasi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Pemasaran</dc:title>
  <dc:subject/>
  <dc:creator/>
  <cp:keywords/>
  <dc:description>generated using python-pptx</dc:description>
  <cp:lastModifiedBy>Microsoft account</cp:lastModifiedBy>
  <cp:revision>3</cp:revision>
  <dcterms:created xsi:type="dcterms:W3CDTF">2013-01-27T09:14:16Z</dcterms:created>
  <dcterms:modified xsi:type="dcterms:W3CDTF">2025-09-01T03:14:11Z</dcterms:modified>
  <cp:category/>
</cp:coreProperties>
</file>