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embeddedFontLst>
    <p:embeddedFont>
      <p:font typeface="Corbel"/>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Corbel-regular.fntdata"/><Relationship Id="rId14" Type="http://schemas.openxmlformats.org/officeDocument/2006/relationships/slide" Target="slides/slide9.xml"/><Relationship Id="rId17" Type="http://schemas.openxmlformats.org/officeDocument/2006/relationships/font" Target="fonts/Corbel-italic.fntdata"/><Relationship Id="rId16" Type="http://schemas.openxmlformats.org/officeDocument/2006/relationships/font" Target="fonts/Corbel-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Corbel-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indent="-228600" lvl="1" marL="9144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2pPr>
            <a:lvl3pPr indent="-228600" lvl="2" marL="13716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3pPr>
            <a:lvl4pPr indent="-228600" lvl="3" marL="18288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4pPr>
            <a:lvl5pPr indent="-228600" lvl="4" marL="22860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5pPr>
            <a:lvl6pPr indent="-228600" lvl="5" marL="27432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6pPr>
            <a:lvl7pPr indent="-228600" lvl="6" marL="32004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7pPr>
            <a:lvl8pPr indent="-228600" lvl="7" marL="36576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8pPr>
            <a:lvl9pPr indent="-228600" lvl="8" marL="411480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orbel"/>
                <a:ea typeface="Corbel"/>
                <a:cs typeface="Corbel"/>
                <a:sym typeface="Corbel"/>
              </a:rPr>
              <a:t>‹#›</a:t>
            </a:fld>
            <a:endParaRPr b="0" i="0" sz="1200" u="none" cap="none" strike="noStrike">
              <a:solidFill>
                <a:schemeClr val="dk1"/>
              </a:solidFill>
              <a:latin typeface="Corbel"/>
              <a:ea typeface="Corbel"/>
              <a:cs typeface="Corbel"/>
              <a:sym typeface="Corbe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9" name="Google Shape;89;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 name="Google Shape;90;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 name="Google Shape;9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image" Target="../media/image1.jpg"/><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 Id="rId3" Type="http://schemas.openxmlformats.org/officeDocument/2006/relationships/image" Target="../media/image6.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7" name="Shape 17"/>
        <p:cNvGrpSpPr/>
        <p:nvPr/>
      </p:nvGrpSpPr>
      <p:grpSpPr>
        <a:xfrm>
          <a:off x="0" y="0"/>
          <a:ext cx="0" cy="0"/>
          <a:chOff x="0" y="0"/>
          <a:chExt cx="0" cy="0"/>
        </a:xfrm>
      </p:grpSpPr>
      <p:sp>
        <p:nvSpPr>
          <p:cNvPr id="18" name="Google Shape;18;p2"/>
          <p:cNvSpPr/>
          <p:nvPr/>
        </p:nvSpPr>
        <p:spPr>
          <a:xfrm>
            <a:off x="1600200" y="0"/>
            <a:ext cx="5029200" cy="5943600"/>
          </a:xfrm>
          <a:prstGeom prst="rect">
            <a:avLst/>
          </a:prstGeom>
          <a:solidFill>
            <a:srgbClr val="687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rbel"/>
              <a:ea typeface="Corbel"/>
              <a:cs typeface="Corbel"/>
              <a:sym typeface="Corbel"/>
            </a:endParaRPr>
          </a:p>
        </p:txBody>
      </p:sp>
      <p:sp>
        <p:nvSpPr>
          <p:cNvPr id="19" name="Google Shape;19;p2"/>
          <p:cNvSpPr txBox="1"/>
          <p:nvPr>
            <p:ph type="ctrTitle"/>
          </p:nvPr>
        </p:nvSpPr>
        <p:spPr>
          <a:xfrm>
            <a:off x="1751777" y="3019706"/>
            <a:ext cx="4846320" cy="23876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4800"/>
              <a:buFont typeface="Corbel"/>
              <a:buNone/>
              <a:defRPr sz="4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2"/>
          <p:cNvSpPr txBox="1"/>
          <p:nvPr>
            <p:ph idx="1" type="subTitle"/>
          </p:nvPr>
        </p:nvSpPr>
        <p:spPr>
          <a:xfrm>
            <a:off x="1751777" y="5381894"/>
            <a:ext cx="4846320" cy="448056"/>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lt1"/>
              </a:buClr>
              <a:buSzPts val="1800"/>
              <a:buNone/>
              <a:defRPr sz="1800">
                <a:solidFill>
                  <a:schemeClr val="lt1"/>
                </a:solidFill>
              </a:defRPr>
            </a:lvl1pPr>
            <a:lvl2pPr lvl="1" algn="ctr">
              <a:lnSpc>
                <a:spcPct val="90000"/>
              </a:lnSpc>
              <a:spcBef>
                <a:spcPts val="400"/>
              </a:spcBef>
              <a:spcAft>
                <a:spcPts val="0"/>
              </a:spcAft>
              <a:buClr>
                <a:schemeClr val="dk1"/>
              </a:buClr>
              <a:buSzPts val="2000"/>
              <a:buNone/>
              <a:defRPr sz="2000"/>
            </a:lvl2pPr>
            <a:lvl3pPr lvl="2" algn="ctr">
              <a:lnSpc>
                <a:spcPct val="90000"/>
              </a:lnSpc>
              <a:spcBef>
                <a:spcPts val="400"/>
              </a:spcBef>
              <a:spcAft>
                <a:spcPts val="0"/>
              </a:spcAft>
              <a:buClr>
                <a:schemeClr val="dk1"/>
              </a:buClr>
              <a:buSzPts val="1800"/>
              <a:buNone/>
              <a:defRPr sz="1800"/>
            </a:lvl3pPr>
            <a:lvl4pPr lvl="3" algn="ctr">
              <a:lnSpc>
                <a:spcPct val="90000"/>
              </a:lnSpc>
              <a:spcBef>
                <a:spcPts val="400"/>
              </a:spcBef>
              <a:spcAft>
                <a:spcPts val="0"/>
              </a:spcAft>
              <a:buClr>
                <a:schemeClr val="dk1"/>
              </a:buClr>
              <a:buSzPts val="1600"/>
              <a:buNone/>
              <a:defRPr sz="1600"/>
            </a:lvl4pPr>
            <a:lvl5pPr lvl="4" algn="ctr">
              <a:lnSpc>
                <a:spcPct val="90000"/>
              </a:lnSpc>
              <a:spcBef>
                <a:spcPts val="400"/>
              </a:spcBef>
              <a:spcAft>
                <a:spcPts val="0"/>
              </a:spcAft>
              <a:buClr>
                <a:schemeClr val="dk1"/>
              </a:buClr>
              <a:buSzPts val="1600"/>
              <a:buNone/>
              <a:defRPr sz="1600"/>
            </a:lvl5pPr>
            <a:lvl6pPr lvl="5" algn="ctr">
              <a:lnSpc>
                <a:spcPct val="90000"/>
              </a:lnSpc>
              <a:spcBef>
                <a:spcPts val="400"/>
              </a:spcBef>
              <a:spcAft>
                <a:spcPts val="0"/>
              </a:spcAft>
              <a:buClr>
                <a:schemeClr val="dk1"/>
              </a:buClr>
              <a:buSzPts val="1600"/>
              <a:buNone/>
              <a:defRPr sz="1600"/>
            </a:lvl6pPr>
            <a:lvl7pPr lvl="6" algn="ctr">
              <a:lnSpc>
                <a:spcPct val="90000"/>
              </a:lnSpc>
              <a:spcBef>
                <a:spcPts val="400"/>
              </a:spcBef>
              <a:spcAft>
                <a:spcPts val="0"/>
              </a:spcAft>
              <a:buClr>
                <a:schemeClr val="dk1"/>
              </a:buClr>
              <a:buSzPts val="1600"/>
              <a:buNone/>
              <a:defRPr sz="1600"/>
            </a:lvl7pPr>
            <a:lvl8pPr lvl="7" algn="ctr">
              <a:lnSpc>
                <a:spcPct val="90000"/>
              </a:lnSpc>
              <a:spcBef>
                <a:spcPts val="400"/>
              </a:spcBef>
              <a:spcAft>
                <a:spcPts val="0"/>
              </a:spcAft>
              <a:buClr>
                <a:schemeClr val="dk1"/>
              </a:buClr>
              <a:buSzPts val="1600"/>
              <a:buNone/>
              <a:defRPr sz="1600"/>
            </a:lvl8pPr>
            <a:lvl9pPr lvl="8" algn="ctr">
              <a:lnSpc>
                <a:spcPct val="90000"/>
              </a:lnSpc>
              <a:spcBef>
                <a:spcPts val="400"/>
              </a:spcBef>
              <a:spcAft>
                <a:spcPts val="0"/>
              </a:spcAft>
              <a:buClr>
                <a:schemeClr val="dk1"/>
              </a:buClr>
              <a:buSzPts val="1600"/>
              <a:buNone/>
              <a:defRPr sz="1600"/>
            </a:lvl9pPr>
          </a:lstStyle>
          <a:p/>
        </p:txBody>
      </p:sp>
      <p:pic>
        <p:nvPicPr>
          <p:cNvPr descr="Puffy white clouds in deep blue sky" id="21" name="Google Shape;21;p2"/>
          <p:cNvPicPr preferRelativeResize="0"/>
          <p:nvPr/>
        </p:nvPicPr>
        <p:blipFill rotWithShape="1">
          <a:blip r:embed="rId2">
            <a:alphaModFix/>
          </a:blip>
          <a:srcRect b="0" l="0" r="0" t="0"/>
          <a:stretch/>
        </p:blipFill>
        <p:spPr>
          <a:xfrm>
            <a:off x="0" y="2057400"/>
            <a:ext cx="1490472" cy="3886200"/>
          </a:xfrm>
          <a:prstGeom prst="rect">
            <a:avLst/>
          </a:prstGeom>
          <a:noFill/>
          <a:ln>
            <a:noFill/>
          </a:ln>
        </p:spPr>
      </p:pic>
      <p:pic>
        <p:nvPicPr>
          <p:cNvPr descr="Closeup of plant shoot" id="22" name="Google Shape;22;p2"/>
          <p:cNvPicPr preferRelativeResize="0"/>
          <p:nvPr/>
        </p:nvPicPr>
        <p:blipFill rotWithShape="1">
          <a:blip r:embed="rId3">
            <a:alphaModFix/>
          </a:blip>
          <a:srcRect b="0" l="0" r="0" t="0"/>
          <a:stretch/>
        </p:blipFill>
        <p:spPr>
          <a:xfrm>
            <a:off x="6739128" y="2057400"/>
            <a:ext cx="2060767" cy="3886200"/>
          </a:xfrm>
          <a:prstGeom prst="rect">
            <a:avLst/>
          </a:prstGeom>
          <a:noFill/>
          <a:ln>
            <a:noFill/>
          </a:ln>
        </p:spPr>
      </p:pic>
      <p:pic>
        <p:nvPicPr>
          <p:cNvPr descr="Waves" id="23" name="Google Shape;23;p2"/>
          <p:cNvPicPr preferRelativeResize="0"/>
          <p:nvPr/>
        </p:nvPicPr>
        <p:blipFill rotWithShape="1">
          <a:blip r:embed="rId4">
            <a:alphaModFix/>
          </a:blip>
          <a:srcRect b="0" l="0" r="0" t="0"/>
          <a:stretch/>
        </p:blipFill>
        <p:spPr>
          <a:xfrm>
            <a:off x="8909623" y="2057400"/>
            <a:ext cx="3282696" cy="388620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5" name="Shape 75"/>
        <p:cNvGrpSpPr/>
        <p:nvPr/>
      </p:nvGrpSpPr>
      <p:grpSpPr>
        <a:xfrm>
          <a:off x="0" y="0"/>
          <a:ext cx="0" cy="0"/>
          <a:chOff x="0" y="0"/>
          <a:chExt cx="0" cy="0"/>
        </a:xfrm>
      </p:grpSpPr>
      <p:sp>
        <p:nvSpPr>
          <p:cNvPr id="76" name="Google Shape;76;p1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11"/>
          <p:cNvSpPr txBox="1"/>
          <p:nvPr>
            <p:ph idx="1" type="body"/>
          </p:nvPr>
        </p:nvSpPr>
        <p:spPr>
          <a:xfrm rot="5400000">
            <a:off x="3785660" y="-809632"/>
            <a:ext cx="4620682" cy="937194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100"/>
              </a:spcBef>
              <a:spcAft>
                <a:spcPts val="0"/>
              </a:spcAft>
              <a:buClr>
                <a:schemeClr val="dk1"/>
              </a:buClr>
              <a:buSzPts val="1800"/>
              <a:buChar char="•"/>
              <a:defRPr/>
            </a:lvl1pPr>
            <a:lvl2pPr indent="-342900" lvl="1" marL="914400" algn="l">
              <a:lnSpc>
                <a:spcPct val="90000"/>
              </a:lnSpc>
              <a:spcBef>
                <a:spcPts val="400"/>
              </a:spcBef>
              <a:spcAft>
                <a:spcPts val="0"/>
              </a:spcAft>
              <a:buClr>
                <a:schemeClr val="dk1"/>
              </a:buClr>
              <a:buSzPts val="1800"/>
              <a:buChar char="•"/>
              <a:defRPr/>
            </a:lvl2pPr>
            <a:lvl3pPr indent="-342900" lvl="2" marL="1371600" algn="l">
              <a:lnSpc>
                <a:spcPct val="90000"/>
              </a:lnSpc>
              <a:spcBef>
                <a:spcPts val="400"/>
              </a:spcBef>
              <a:spcAft>
                <a:spcPts val="0"/>
              </a:spcAft>
              <a:buClr>
                <a:schemeClr val="dk1"/>
              </a:buClr>
              <a:buSzPts val="1800"/>
              <a:buChar char="•"/>
              <a:defRPr/>
            </a:lvl3pPr>
            <a:lvl4pPr indent="-342900" lvl="3" marL="1828800" algn="l">
              <a:lnSpc>
                <a:spcPct val="90000"/>
              </a:lnSpc>
              <a:spcBef>
                <a:spcPts val="400"/>
              </a:spcBef>
              <a:spcAft>
                <a:spcPts val="0"/>
              </a:spcAft>
              <a:buClr>
                <a:schemeClr val="dk1"/>
              </a:buClr>
              <a:buSzPts val="1800"/>
              <a:buChar char="•"/>
              <a:defRPr/>
            </a:lvl4pPr>
            <a:lvl5pPr indent="-342900" lvl="4" marL="2286000" algn="l">
              <a:lnSpc>
                <a:spcPct val="9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Clr>
                <a:schemeClr val="dk1"/>
              </a:buClr>
              <a:buSzPts val="1800"/>
              <a:buChar char="•"/>
              <a:defRPr/>
            </a:lvl6pPr>
            <a:lvl7pPr indent="-342900" lvl="6" marL="3200400" algn="l">
              <a:lnSpc>
                <a:spcPct val="90000"/>
              </a:lnSpc>
              <a:spcBef>
                <a:spcPts val="400"/>
              </a:spcBef>
              <a:spcAft>
                <a:spcPts val="0"/>
              </a:spcAft>
              <a:buClr>
                <a:schemeClr val="dk1"/>
              </a:buClr>
              <a:buSzPts val="1800"/>
              <a:buChar char="•"/>
              <a:defRPr/>
            </a:lvl7pPr>
            <a:lvl8pPr indent="-342900" lvl="7" marL="3657600" algn="l">
              <a:lnSpc>
                <a:spcPct val="90000"/>
              </a:lnSpc>
              <a:spcBef>
                <a:spcPts val="400"/>
              </a:spcBef>
              <a:spcAft>
                <a:spcPts val="0"/>
              </a:spcAft>
              <a:buClr>
                <a:schemeClr val="dk1"/>
              </a:buClr>
              <a:buSzPts val="1800"/>
              <a:buChar char="•"/>
              <a:defRPr/>
            </a:lvl8pPr>
            <a:lvl9pPr indent="-342900" lvl="8" marL="4114800" algn="l">
              <a:lnSpc>
                <a:spcPct val="90000"/>
              </a:lnSpc>
              <a:spcBef>
                <a:spcPts val="400"/>
              </a:spcBef>
              <a:spcAft>
                <a:spcPts val="0"/>
              </a:spcAft>
              <a:buClr>
                <a:schemeClr val="dk1"/>
              </a:buClr>
              <a:buSzPts val="1800"/>
              <a:buChar char="•"/>
              <a:defRPr/>
            </a:lvl9pPr>
          </a:lstStyle>
          <a:p/>
        </p:txBody>
      </p:sp>
      <p:sp>
        <p:nvSpPr>
          <p:cNvPr id="78" name="Google Shape;78;p1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79" name="Google Shape;79;p1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1" name="Shape 81"/>
        <p:cNvGrpSpPr/>
        <p:nvPr/>
      </p:nvGrpSpPr>
      <p:grpSpPr>
        <a:xfrm>
          <a:off x="0" y="0"/>
          <a:ext cx="0" cy="0"/>
          <a:chOff x="0" y="0"/>
          <a:chExt cx="0" cy="0"/>
        </a:xfrm>
      </p:grpSpPr>
      <p:sp>
        <p:nvSpPr>
          <p:cNvPr id="82" name="Google Shape;82;p12"/>
          <p:cNvSpPr txBox="1"/>
          <p:nvPr>
            <p:ph type="title"/>
          </p:nvPr>
        </p:nvSpPr>
        <p:spPr>
          <a:xfrm rot="5400000">
            <a:off x="6760368" y="2155032"/>
            <a:ext cx="5986463" cy="20574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2"/>
          <p:cNvSpPr txBox="1"/>
          <p:nvPr>
            <p:ph idx="1" type="body"/>
          </p:nvPr>
        </p:nvSpPr>
        <p:spPr>
          <a:xfrm rot="5400000">
            <a:off x="1712119" y="-683418"/>
            <a:ext cx="5986463"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100"/>
              </a:spcBef>
              <a:spcAft>
                <a:spcPts val="0"/>
              </a:spcAft>
              <a:buClr>
                <a:schemeClr val="dk1"/>
              </a:buClr>
              <a:buSzPts val="1800"/>
              <a:buChar char="•"/>
              <a:defRPr/>
            </a:lvl1pPr>
            <a:lvl2pPr indent="-342900" lvl="1" marL="914400" algn="l">
              <a:lnSpc>
                <a:spcPct val="90000"/>
              </a:lnSpc>
              <a:spcBef>
                <a:spcPts val="400"/>
              </a:spcBef>
              <a:spcAft>
                <a:spcPts val="0"/>
              </a:spcAft>
              <a:buClr>
                <a:schemeClr val="dk1"/>
              </a:buClr>
              <a:buSzPts val="1800"/>
              <a:buChar char="•"/>
              <a:defRPr/>
            </a:lvl2pPr>
            <a:lvl3pPr indent="-342900" lvl="2" marL="1371600" algn="l">
              <a:lnSpc>
                <a:spcPct val="90000"/>
              </a:lnSpc>
              <a:spcBef>
                <a:spcPts val="400"/>
              </a:spcBef>
              <a:spcAft>
                <a:spcPts val="0"/>
              </a:spcAft>
              <a:buClr>
                <a:schemeClr val="dk1"/>
              </a:buClr>
              <a:buSzPts val="1800"/>
              <a:buChar char="•"/>
              <a:defRPr/>
            </a:lvl3pPr>
            <a:lvl4pPr indent="-342900" lvl="3" marL="1828800" algn="l">
              <a:lnSpc>
                <a:spcPct val="90000"/>
              </a:lnSpc>
              <a:spcBef>
                <a:spcPts val="400"/>
              </a:spcBef>
              <a:spcAft>
                <a:spcPts val="0"/>
              </a:spcAft>
              <a:buClr>
                <a:schemeClr val="dk1"/>
              </a:buClr>
              <a:buSzPts val="1800"/>
              <a:buChar char="•"/>
              <a:defRPr/>
            </a:lvl4pPr>
            <a:lvl5pPr indent="-342900" lvl="4" marL="2286000" algn="l">
              <a:lnSpc>
                <a:spcPct val="9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Clr>
                <a:schemeClr val="dk1"/>
              </a:buClr>
              <a:buSzPts val="1800"/>
              <a:buChar char="•"/>
              <a:defRPr/>
            </a:lvl6pPr>
            <a:lvl7pPr indent="-342900" lvl="6" marL="3200400" algn="l">
              <a:lnSpc>
                <a:spcPct val="90000"/>
              </a:lnSpc>
              <a:spcBef>
                <a:spcPts val="400"/>
              </a:spcBef>
              <a:spcAft>
                <a:spcPts val="0"/>
              </a:spcAft>
              <a:buClr>
                <a:schemeClr val="dk1"/>
              </a:buClr>
              <a:buSzPts val="1800"/>
              <a:buChar char="•"/>
              <a:defRPr/>
            </a:lvl7pPr>
            <a:lvl8pPr indent="-342900" lvl="7" marL="3657600" algn="l">
              <a:lnSpc>
                <a:spcPct val="90000"/>
              </a:lnSpc>
              <a:spcBef>
                <a:spcPts val="400"/>
              </a:spcBef>
              <a:spcAft>
                <a:spcPts val="0"/>
              </a:spcAft>
              <a:buClr>
                <a:schemeClr val="dk1"/>
              </a:buClr>
              <a:buSzPts val="1800"/>
              <a:buChar char="•"/>
              <a:defRPr/>
            </a:lvl8pPr>
            <a:lvl9pPr indent="-342900" lvl="8" marL="4114800" algn="l">
              <a:lnSpc>
                <a:spcPct val="90000"/>
              </a:lnSpc>
              <a:spcBef>
                <a:spcPts val="400"/>
              </a:spcBef>
              <a:spcAft>
                <a:spcPts val="0"/>
              </a:spcAft>
              <a:buClr>
                <a:schemeClr val="dk1"/>
              </a:buClr>
              <a:buSzPts val="1800"/>
              <a:buChar char="•"/>
              <a:defRPr/>
            </a:lvl9pPr>
          </a:lstStyle>
          <a:p/>
        </p:txBody>
      </p:sp>
      <p:sp>
        <p:nvSpPr>
          <p:cNvPr id="84" name="Google Shape;84;p12"/>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85" name="Google Shape;85;p12"/>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2"/>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3"/>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100"/>
              </a:spcBef>
              <a:spcAft>
                <a:spcPts val="0"/>
              </a:spcAft>
              <a:buClr>
                <a:schemeClr val="dk1"/>
              </a:buClr>
              <a:buSzPts val="1800"/>
              <a:buChar char="•"/>
              <a:defRPr/>
            </a:lvl1pPr>
            <a:lvl2pPr indent="-342900" lvl="1" marL="914400" algn="l">
              <a:lnSpc>
                <a:spcPct val="90000"/>
              </a:lnSpc>
              <a:spcBef>
                <a:spcPts val="400"/>
              </a:spcBef>
              <a:spcAft>
                <a:spcPts val="0"/>
              </a:spcAft>
              <a:buClr>
                <a:schemeClr val="dk1"/>
              </a:buClr>
              <a:buSzPts val="1800"/>
              <a:buChar char="•"/>
              <a:defRPr/>
            </a:lvl2pPr>
            <a:lvl3pPr indent="-342900" lvl="2" marL="1371600" algn="l">
              <a:lnSpc>
                <a:spcPct val="90000"/>
              </a:lnSpc>
              <a:spcBef>
                <a:spcPts val="400"/>
              </a:spcBef>
              <a:spcAft>
                <a:spcPts val="0"/>
              </a:spcAft>
              <a:buClr>
                <a:schemeClr val="dk1"/>
              </a:buClr>
              <a:buSzPts val="1800"/>
              <a:buChar char="•"/>
              <a:defRPr/>
            </a:lvl3pPr>
            <a:lvl4pPr indent="-342900" lvl="3" marL="1828800" algn="l">
              <a:lnSpc>
                <a:spcPct val="90000"/>
              </a:lnSpc>
              <a:spcBef>
                <a:spcPts val="400"/>
              </a:spcBef>
              <a:spcAft>
                <a:spcPts val="0"/>
              </a:spcAft>
              <a:buClr>
                <a:schemeClr val="dk1"/>
              </a:buClr>
              <a:buSzPts val="1800"/>
              <a:buChar char="•"/>
              <a:defRPr/>
            </a:lvl4pPr>
            <a:lvl5pPr indent="-342900" lvl="4" marL="2286000" algn="l">
              <a:lnSpc>
                <a:spcPct val="9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Clr>
                <a:schemeClr val="dk1"/>
              </a:buClr>
              <a:buSzPts val="1800"/>
              <a:buChar char="•"/>
              <a:defRPr/>
            </a:lvl6pPr>
            <a:lvl7pPr indent="-342900" lvl="6" marL="3200400" algn="l">
              <a:lnSpc>
                <a:spcPct val="90000"/>
              </a:lnSpc>
              <a:spcBef>
                <a:spcPts val="400"/>
              </a:spcBef>
              <a:spcAft>
                <a:spcPts val="0"/>
              </a:spcAft>
              <a:buClr>
                <a:schemeClr val="dk1"/>
              </a:buClr>
              <a:buSzPts val="1800"/>
              <a:buChar char="•"/>
              <a:defRPr/>
            </a:lvl7pPr>
            <a:lvl8pPr indent="-342900" lvl="7" marL="3657600" algn="l">
              <a:lnSpc>
                <a:spcPct val="90000"/>
              </a:lnSpc>
              <a:spcBef>
                <a:spcPts val="400"/>
              </a:spcBef>
              <a:spcAft>
                <a:spcPts val="0"/>
              </a:spcAft>
              <a:buClr>
                <a:schemeClr val="dk1"/>
              </a:buClr>
              <a:buSzPts val="1800"/>
              <a:buChar char="•"/>
              <a:defRPr/>
            </a:lvl8pPr>
            <a:lvl9pPr indent="-342900" lvl="8" marL="4114800" algn="l">
              <a:lnSpc>
                <a:spcPct val="90000"/>
              </a:lnSpc>
              <a:spcBef>
                <a:spcPts val="400"/>
              </a:spcBef>
              <a:spcAft>
                <a:spcPts val="0"/>
              </a:spcAft>
              <a:buClr>
                <a:schemeClr val="dk1"/>
              </a:buClr>
              <a:buSzPts val="1800"/>
              <a:buChar char="•"/>
              <a:defRPr/>
            </a:lvl9pPr>
          </a:lstStyle>
          <a:p/>
        </p:txBody>
      </p:sp>
      <p:sp>
        <p:nvSpPr>
          <p:cNvPr id="27" name="Google Shape;27;p3"/>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28" name="Google Shape;28;p3"/>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4"/>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4"/>
          <p:cNvSpPr txBox="1"/>
          <p:nvPr>
            <p:ph idx="1" type="body"/>
          </p:nvPr>
        </p:nvSpPr>
        <p:spPr>
          <a:xfrm>
            <a:off x="1409700" y="1556281"/>
            <a:ext cx="4610099" cy="4620682"/>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33" name="Google Shape;33;p4"/>
          <p:cNvSpPr txBox="1"/>
          <p:nvPr>
            <p:ph idx="2" type="body"/>
          </p:nvPr>
        </p:nvSpPr>
        <p:spPr>
          <a:xfrm>
            <a:off x="6172200" y="1556281"/>
            <a:ext cx="4609775" cy="4620682"/>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34" name="Google Shape;34;p4"/>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35" name="Google Shape;35;p4"/>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4"/>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showMasterSp="0" type="secHead">
  <p:cSld name="SECTION_HEADER">
    <p:spTree>
      <p:nvGrpSpPr>
        <p:cNvPr id="37" name="Shape 37"/>
        <p:cNvGrpSpPr/>
        <p:nvPr/>
      </p:nvGrpSpPr>
      <p:grpSpPr>
        <a:xfrm>
          <a:off x="0" y="0"/>
          <a:ext cx="0" cy="0"/>
          <a:chOff x="0" y="0"/>
          <a:chExt cx="0" cy="0"/>
        </a:xfrm>
      </p:grpSpPr>
      <p:sp>
        <p:nvSpPr>
          <p:cNvPr id="38" name="Google Shape;38;p5"/>
          <p:cNvSpPr/>
          <p:nvPr/>
        </p:nvSpPr>
        <p:spPr>
          <a:xfrm>
            <a:off x="1600199" y="2059146"/>
            <a:ext cx="7199696" cy="3886200"/>
          </a:xfrm>
          <a:prstGeom prst="rect">
            <a:avLst/>
          </a:prstGeom>
          <a:solidFill>
            <a:srgbClr val="687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rbel"/>
              <a:ea typeface="Corbel"/>
              <a:cs typeface="Corbel"/>
              <a:sym typeface="Corbel"/>
            </a:endParaRPr>
          </a:p>
        </p:txBody>
      </p:sp>
      <p:sp>
        <p:nvSpPr>
          <p:cNvPr id="39" name="Google Shape;39;p5"/>
          <p:cNvSpPr txBox="1"/>
          <p:nvPr>
            <p:ph type="title"/>
          </p:nvPr>
        </p:nvSpPr>
        <p:spPr>
          <a:xfrm>
            <a:off x="1751777" y="2263913"/>
            <a:ext cx="6949440" cy="3143393"/>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6000"/>
              <a:buFont typeface="Corbel"/>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5"/>
          <p:cNvSpPr txBox="1"/>
          <p:nvPr>
            <p:ph idx="1" type="body"/>
          </p:nvPr>
        </p:nvSpPr>
        <p:spPr>
          <a:xfrm>
            <a:off x="1751777" y="5381893"/>
            <a:ext cx="6949440" cy="44952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0"/>
              </a:spcBef>
              <a:spcAft>
                <a:spcPts val="0"/>
              </a:spcAft>
              <a:buClr>
                <a:schemeClr val="lt1"/>
              </a:buClr>
              <a:buSzPts val="2400"/>
              <a:buNone/>
              <a:defRPr sz="2400">
                <a:solidFill>
                  <a:schemeClr val="lt1"/>
                </a:solidFill>
              </a:defRPr>
            </a:lvl1pPr>
            <a:lvl2pPr indent="-228600" lvl="1" marL="914400" algn="l">
              <a:lnSpc>
                <a:spcPct val="90000"/>
              </a:lnSpc>
              <a:spcBef>
                <a:spcPts val="400"/>
              </a:spcBef>
              <a:spcAft>
                <a:spcPts val="0"/>
              </a:spcAft>
              <a:buClr>
                <a:schemeClr val="dk1"/>
              </a:buClr>
              <a:buSzPts val="2000"/>
              <a:buNone/>
              <a:defRPr sz="2000"/>
            </a:lvl2pPr>
            <a:lvl3pPr indent="-228600" lvl="2" marL="1371600" algn="l">
              <a:lnSpc>
                <a:spcPct val="90000"/>
              </a:lnSpc>
              <a:spcBef>
                <a:spcPts val="400"/>
              </a:spcBef>
              <a:spcAft>
                <a:spcPts val="0"/>
              </a:spcAft>
              <a:buClr>
                <a:schemeClr val="dk1"/>
              </a:buClr>
              <a:buSzPts val="1800"/>
              <a:buNone/>
              <a:defRPr sz="1800"/>
            </a:lvl3pPr>
            <a:lvl4pPr indent="-228600" lvl="3" marL="1828800" algn="l">
              <a:lnSpc>
                <a:spcPct val="90000"/>
              </a:lnSpc>
              <a:spcBef>
                <a:spcPts val="400"/>
              </a:spcBef>
              <a:spcAft>
                <a:spcPts val="0"/>
              </a:spcAft>
              <a:buClr>
                <a:schemeClr val="dk1"/>
              </a:buClr>
              <a:buSzPts val="1600"/>
              <a:buNone/>
              <a:defRPr sz="1600"/>
            </a:lvl4pPr>
            <a:lvl5pPr indent="-228600" lvl="4" marL="2286000" algn="l">
              <a:lnSpc>
                <a:spcPct val="90000"/>
              </a:lnSpc>
              <a:spcBef>
                <a:spcPts val="400"/>
              </a:spcBef>
              <a:spcAft>
                <a:spcPts val="0"/>
              </a:spcAft>
              <a:buClr>
                <a:schemeClr val="dk1"/>
              </a:buClr>
              <a:buSzPts val="1600"/>
              <a:buNone/>
              <a:defRPr sz="1600"/>
            </a:lvl5pPr>
            <a:lvl6pPr indent="-228600" lvl="5" marL="2743200" algn="l">
              <a:lnSpc>
                <a:spcPct val="90000"/>
              </a:lnSpc>
              <a:spcBef>
                <a:spcPts val="400"/>
              </a:spcBef>
              <a:spcAft>
                <a:spcPts val="0"/>
              </a:spcAft>
              <a:buClr>
                <a:schemeClr val="dk1"/>
              </a:buClr>
              <a:buSzPts val="1600"/>
              <a:buNone/>
              <a:defRPr sz="1600"/>
            </a:lvl6pPr>
            <a:lvl7pPr indent="-228600" lvl="6" marL="3200400" algn="l">
              <a:lnSpc>
                <a:spcPct val="90000"/>
              </a:lnSpc>
              <a:spcBef>
                <a:spcPts val="400"/>
              </a:spcBef>
              <a:spcAft>
                <a:spcPts val="0"/>
              </a:spcAft>
              <a:buClr>
                <a:schemeClr val="dk1"/>
              </a:buClr>
              <a:buSzPts val="1600"/>
              <a:buNone/>
              <a:defRPr sz="1600"/>
            </a:lvl7pPr>
            <a:lvl8pPr indent="-228600" lvl="7" marL="3657600" algn="l">
              <a:lnSpc>
                <a:spcPct val="90000"/>
              </a:lnSpc>
              <a:spcBef>
                <a:spcPts val="400"/>
              </a:spcBef>
              <a:spcAft>
                <a:spcPts val="0"/>
              </a:spcAft>
              <a:buClr>
                <a:schemeClr val="dk1"/>
              </a:buClr>
              <a:buSzPts val="1600"/>
              <a:buNone/>
              <a:defRPr sz="1600"/>
            </a:lvl8pPr>
            <a:lvl9pPr indent="-228600" lvl="8" marL="4114800" algn="l">
              <a:lnSpc>
                <a:spcPct val="90000"/>
              </a:lnSpc>
              <a:spcBef>
                <a:spcPts val="400"/>
              </a:spcBef>
              <a:spcAft>
                <a:spcPts val="0"/>
              </a:spcAft>
              <a:buClr>
                <a:schemeClr val="dk1"/>
              </a:buClr>
              <a:buSzPts val="1600"/>
              <a:buNone/>
              <a:defRPr sz="1600"/>
            </a:lvl9pPr>
          </a:lstStyle>
          <a:p/>
        </p:txBody>
      </p:sp>
      <p:pic>
        <p:nvPicPr>
          <p:cNvPr descr="Closeup of green plants" id="41" name="Google Shape;41;p5"/>
          <p:cNvPicPr preferRelativeResize="0"/>
          <p:nvPr/>
        </p:nvPicPr>
        <p:blipFill rotWithShape="1">
          <a:blip r:embed="rId2">
            <a:alphaModFix/>
          </a:blip>
          <a:srcRect b="0" l="0" r="0" t="0"/>
          <a:stretch/>
        </p:blipFill>
        <p:spPr>
          <a:xfrm>
            <a:off x="0" y="2059146"/>
            <a:ext cx="1490472" cy="3886200"/>
          </a:xfrm>
          <a:prstGeom prst="rect">
            <a:avLst/>
          </a:prstGeom>
          <a:noFill/>
          <a:ln>
            <a:noFill/>
          </a:ln>
        </p:spPr>
      </p:pic>
      <p:pic>
        <p:nvPicPr>
          <p:cNvPr descr="Waves" id="42" name="Google Shape;42;p5"/>
          <p:cNvPicPr preferRelativeResize="0"/>
          <p:nvPr/>
        </p:nvPicPr>
        <p:blipFill rotWithShape="1">
          <a:blip r:embed="rId3">
            <a:alphaModFix/>
          </a:blip>
          <a:srcRect b="0" l="0" r="0" t="0"/>
          <a:stretch/>
        </p:blipFill>
        <p:spPr>
          <a:xfrm>
            <a:off x="8909623" y="2059146"/>
            <a:ext cx="3282696" cy="388620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3768">
          <p15:clr>
            <a:srgbClr val="FDE53C"/>
          </p15:clr>
        </p15:guide>
        <p15:guide id="2" orient="horz" pos="1296">
          <p15:clr>
            <a:srgbClr val="FDE53C"/>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3" name="Shape 43"/>
        <p:cNvGrpSpPr/>
        <p:nvPr/>
      </p:nvGrpSpPr>
      <p:grpSpPr>
        <a:xfrm>
          <a:off x="0" y="0"/>
          <a:ext cx="0" cy="0"/>
          <a:chOff x="0" y="0"/>
          <a:chExt cx="0" cy="0"/>
        </a:xfrm>
      </p:grpSpPr>
      <p:sp>
        <p:nvSpPr>
          <p:cNvPr id="44" name="Google Shape;44;p6"/>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6"/>
          <p:cNvSpPr txBox="1"/>
          <p:nvPr>
            <p:ph idx="1" type="body"/>
          </p:nvPr>
        </p:nvSpPr>
        <p:spPr>
          <a:xfrm>
            <a:off x="1409699" y="1554480"/>
            <a:ext cx="4608576"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Clr>
                <a:schemeClr val="dk1"/>
              </a:buClr>
              <a:buSzPts val="2200"/>
              <a:buNone/>
              <a:defRPr b="1" sz="2200"/>
            </a:lvl1pPr>
            <a:lvl2pPr indent="-228600" lvl="1" marL="914400" algn="l">
              <a:lnSpc>
                <a:spcPct val="90000"/>
              </a:lnSpc>
              <a:spcBef>
                <a:spcPts val="400"/>
              </a:spcBef>
              <a:spcAft>
                <a:spcPts val="0"/>
              </a:spcAft>
              <a:buClr>
                <a:schemeClr val="dk1"/>
              </a:buClr>
              <a:buSzPts val="2000"/>
              <a:buNone/>
              <a:defRPr b="1" sz="2000"/>
            </a:lvl2pPr>
            <a:lvl3pPr indent="-228600" lvl="2" marL="1371600" algn="l">
              <a:lnSpc>
                <a:spcPct val="90000"/>
              </a:lnSpc>
              <a:spcBef>
                <a:spcPts val="400"/>
              </a:spcBef>
              <a:spcAft>
                <a:spcPts val="0"/>
              </a:spcAft>
              <a:buClr>
                <a:schemeClr val="dk1"/>
              </a:buClr>
              <a:buSzPts val="1800"/>
              <a:buNone/>
              <a:defRPr b="1" sz="1800"/>
            </a:lvl3pPr>
            <a:lvl4pPr indent="-228600" lvl="3" marL="1828800" algn="l">
              <a:lnSpc>
                <a:spcPct val="90000"/>
              </a:lnSpc>
              <a:spcBef>
                <a:spcPts val="400"/>
              </a:spcBef>
              <a:spcAft>
                <a:spcPts val="0"/>
              </a:spcAft>
              <a:buClr>
                <a:schemeClr val="dk1"/>
              </a:buClr>
              <a:buSzPts val="1600"/>
              <a:buNone/>
              <a:defRPr b="1" sz="1600"/>
            </a:lvl4pPr>
            <a:lvl5pPr indent="-228600" lvl="4" marL="2286000" algn="l">
              <a:lnSpc>
                <a:spcPct val="90000"/>
              </a:lnSpc>
              <a:spcBef>
                <a:spcPts val="400"/>
              </a:spcBef>
              <a:spcAft>
                <a:spcPts val="0"/>
              </a:spcAft>
              <a:buClr>
                <a:schemeClr val="dk1"/>
              </a:buClr>
              <a:buSzPts val="1600"/>
              <a:buNone/>
              <a:defRPr b="1" sz="1600"/>
            </a:lvl5pPr>
            <a:lvl6pPr indent="-228600" lvl="5" marL="2743200" algn="l">
              <a:lnSpc>
                <a:spcPct val="90000"/>
              </a:lnSpc>
              <a:spcBef>
                <a:spcPts val="400"/>
              </a:spcBef>
              <a:spcAft>
                <a:spcPts val="0"/>
              </a:spcAft>
              <a:buClr>
                <a:schemeClr val="dk1"/>
              </a:buClr>
              <a:buSzPts val="1600"/>
              <a:buNone/>
              <a:defRPr b="1" sz="1600"/>
            </a:lvl6pPr>
            <a:lvl7pPr indent="-228600" lvl="6" marL="3200400" algn="l">
              <a:lnSpc>
                <a:spcPct val="90000"/>
              </a:lnSpc>
              <a:spcBef>
                <a:spcPts val="400"/>
              </a:spcBef>
              <a:spcAft>
                <a:spcPts val="0"/>
              </a:spcAft>
              <a:buClr>
                <a:schemeClr val="dk1"/>
              </a:buClr>
              <a:buSzPts val="1600"/>
              <a:buNone/>
              <a:defRPr b="1" sz="1600"/>
            </a:lvl7pPr>
            <a:lvl8pPr indent="-228600" lvl="7" marL="3657600" algn="l">
              <a:lnSpc>
                <a:spcPct val="90000"/>
              </a:lnSpc>
              <a:spcBef>
                <a:spcPts val="400"/>
              </a:spcBef>
              <a:spcAft>
                <a:spcPts val="0"/>
              </a:spcAft>
              <a:buClr>
                <a:schemeClr val="dk1"/>
              </a:buClr>
              <a:buSzPts val="1600"/>
              <a:buNone/>
              <a:defRPr b="1" sz="1600"/>
            </a:lvl8pPr>
            <a:lvl9pPr indent="-228600" lvl="8" marL="4114800" algn="l">
              <a:lnSpc>
                <a:spcPct val="90000"/>
              </a:lnSpc>
              <a:spcBef>
                <a:spcPts val="400"/>
              </a:spcBef>
              <a:spcAft>
                <a:spcPts val="0"/>
              </a:spcAft>
              <a:buClr>
                <a:schemeClr val="dk1"/>
              </a:buClr>
              <a:buSzPts val="1600"/>
              <a:buNone/>
              <a:defRPr b="1" sz="1600"/>
            </a:lvl9pPr>
          </a:lstStyle>
          <a:p/>
        </p:txBody>
      </p:sp>
      <p:sp>
        <p:nvSpPr>
          <p:cNvPr id="46" name="Google Shape;46;p6"/>
          <p:cNvSpPr txBox="1"/>
          <p:nvPr>
            <p:ph idx="2" type="body"/>
          </p:nvPr>
        </p:nvSpPr>
        <p:spPr>
          <a:xfrm>
            <a:off x="1409699" y="2434147"/>
            <a:ext cx="4608576" cy="3811271"/>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47" name="Google Shape;47;p6"/>
          <p:cNvSpPr txBox="1"/>
          <p:nvPr>
            <p:ph idx="3" type="body"/>
          </p:nvPr>
        </p:nvSpPr>
        <p:spPr>
          <a:xfrm>
            <a:off x="6172200" y="1554480"/>
            <a:ext cx="461010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0"/>
              </a:spcBef>
              <a:spcAft>
                <a:spcPts val="0"/>
              </a:spcAft>
              <a:buClr>
                <a:schemeClr val="dk1"/>
              </a:buClr>
              <a:buSzPts val="2200"/>
              <a:buNone/>
              <a:defRPr b="1" sz="2200"/>
            </a:lvl1pPr>
            <a:lvl2pPr indent="-228600" lvl="1" marL="914400" algn="l">
              <a:lnSpc>
                <a:spcPct val="90000"/>
              </a:lnSpc>
              <a:spcBef>
                <a:spcPts val="400"/>
              </a:spcBef>
              <a:spcAft>
                <a:spcPts val="0"/>
              </a:spcAft>
              <a:buClr>
                <a:schemeClr val="dk1"/>
              </a:buClr>
              <a:buSzPts val="2000"/>
              <a:buNone/>
              <a:defRPr b="1" sz="2000"/>
            </a:lvl2pPr>
            <a:lvl3pPr indent="-228600" lvl="2" marL="1371600" algn="l">
              <a:lnSpc>
                <a:spcPct val="90000"/>
              </a:lnSpc>
              <a:spcBef>
                <a:spcPts val="400"/>
              </a:spcBef>
              <a:spcAft>
                <a:spcPts val="0"/>
              </a:spcAft>
              <a:buClr>
                <a:schemeClr val="dk1"/>
              </a:buClr>
              <a:buSzPts val="1800"/>
              <a:buNone/>
              <a:defRPr b="1" sz="1800"/>
            </a:lvl3pPr>
            <a:lvl4pPr indent="-228600" lvl="3" marL="1828800" algn="l">
              <a:lnSpc>
                <a:spcPct val="90000"/>
              </a:lnSpc>
              <a:spcBef>
                <a:spcPts val="400"/>
              </a:spcBef>
              <a:spcAft>
                <a:spcPts val="0"/>
              </a:spcAft>
              <a:buClr>
                <a:schemeClr val="dk1"/>
              </a:buClr>
              <a:buSzPts val="1600"/>
              <a:buNone/>
              <a:defRPr b="1" sz="1600"/>
            </a:lvl4pPr>
            <a:lvl5pPr indent="-228600" lvl="4" marL="2286000" algn="l">
              <a:lnSpc>
                <a:spcPct val="90000"/>
              </a:lnSpc>
              <a:spcBef>
                <a:spcPts val="400"/>
              </a:spcBef>
              <a:spcAft>
                <a:spcPts val="0"/>
              </a:spcAft>
              <a:buClr>
                <a:schemeClr val="dk1"/>
              </a:buClr>
              <a:buSzPts val="1600"/>
              <a:buNone/>
              <a:defRPr b="1" sz="1600"/>
            </a:lvl5pPr>
            <a:lvl6pPr indent="-228600" lvl="5" marL="2743200" algn="l">
              <a:lnSpc>
                <a:spcPct val="90000"/>
              </a:lnSpc>
              <a:spcBef>
                <a:spcPts val="400"/>
              </a:spcBef>
              <a:spcAft>
                <a:spcPts val="0"/>
              </a:spcAft>
              <a:buClr>
                <a:schemeClr val="dk1"/>
              </a:buClr>
              <a:buSzPts val="1600"/>
              <a:buNone/>
              <a:defRPr b="1" sz="1600"/>
            </a:lvl6pPr>
            <a:lvl7pPr indent="-228600" lvl="6" marL="3200400" algn="l">
              <a:lnSpc>
                <a:spcPct val="90000"/>
              </a:lnSpc>
              <a:spcBef>
                <a:spcPts val="400"/>
              </a:spcBef>
              <a:spcAft>
                <a:spcPts val="0"/>
              </a:spcAft>
              <a:buClr>
                <a:schemeClr val="dk1"/>
              </a:buClr>
              <a:buSzPts val="1600"/>
              <a:buNone/>
              <a:defRPr b="1" sz="1600"/>
            </a:lvl7pPr>
            <a:lvl8pPr indent="-228600" lvl="7" marL="3657600" algn="l">
              <a:lnSpc>
                <a:spcPct val="90000"/>
              </a:lnSpc>
              <a:spcBef>
                <a:spcPts val="400"/>
              </a:spcBef>
              <a:spcAft>
                <a:spcPts val="0"/>
              </a:spcAft>
              <a:buClr>
                <a:schemeClr val="dk1"/>
              </a:buClr>
              <a:buSzPts val="1600"/>
              <a:buNone/>
              <a:defRPr b="1" sz="1600"/>
            </a:lvl8pPr>
            <a:lvl9pPr indent="-228600" lvl="8" marL="4114800" algn="l">
              <a:lnSpc>
                <a:spcPct val="90000"/>
              </a:lnSpc>
              <a:spcBef>
                <a:spcPts val="400"/>
              </a:spcBef>
              <a:spcAft>
                <a:spcPts val="0"/>
              </a:spcAft>
              <a:buClr>
                <a:schemeClr val="dk1"/>
              </a:buClr>
              <a:buSzPts val="1600"/>
              <a:buNone/>
              <a:defRPr b="1" sz="1600"/>
            </a:lvl9pPr>
          </a:lstStyle>
          <a:p/>
        </p:txBody>
      </p:sp>
      <p:sp>
        <p:nvSpPr>
          <p:cNvPr id="48" name="Google Shape;48;p6"/>
          <p:cNvSpPr txBox="1"/>
          <p:nvPr>
            <p:ph idx="4" type="body"/>
          </p:nvPr>
        </p:nvSpPr>
        <p:spPr>
          <a:xfrm>
            <a:off x="6172200" y="2434147"/>
            <a:ext cx="4610100" cy="3811271"/>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49" name="Google Shape;49;p6"/>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6"/>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2" name="Shape 52"/>
        <p:cNvGrpSpPr/>
        <p:nvPr/>
      </p:nvGrpSpPr>
      <p:grpSpPr>
        <a:xfrm>
          <a:off x="0" y="0"/>
          <a:ext cx="0" cy="0"/>
          <a:chOff x="0" y="0"/>
          <a:chExt cx="0" cy="0"/>
        </a:xfrm>
      </p:grpSpPr>
      <p:sp>
        <p:nvSpPr>
          <p:cNvPr id="53" name="Google Shape;53;p7"/>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7"/>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5" name="Google Shape;55;p7"/>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7" name="Shape 57"/>
        <p:cNvGrpSpPr/>
        <p:nvPr/>
      </p:nvGrpSpPr>
      <p:grpSpPr>
        <a:xfrm>
          <a:off x="0" y="0"/>
          <a:ext cx="0" cy="0"/>
          <a:chOff x="0" y="0"/>
          <a:chExt cx="0" cy="0"/>
        </a:xfrm>
      </p:grpSpPr>
      <p:sp>
        <p:nvSpPr>
          <p:cNvPr id="58" name="Google Shape;58;p8"/>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9" name="Google Shape;59;p8"/>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1" name="Shape 61"/>
        <p:cNvGrpSpPr/>
        <p:nvPr/>
      </p:nvGrpSpPr>
      <p:grpSpPr>
        <a:xfrm>
          <a:off x="0" y="0"/>
          <a:ext cx="0" cy="0"/>
          <a:chOff x="0" y="0"/>
          <a:chExt cx="0" cy="0"/>
        </a:xfrm>
      </p:grpSpPr>
      <p:sp>
        <p:nvSpPr>
          <p:cNvPr id="62" name="Google Shape;62;p9"/>
          <p:cNvSpPr txBox="1"/>
          <p:nvPr>
            <p:ph type="title"/>
          </p:nvPr>
        </p:nvSpPr>
        <p:spPr>
          <a:xfrm>
            <a:off x="6682434" y="919616"/>
            <a:ext cx="4155622" cy="253288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3200"/>
              <a:buFont typeface="Corbe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9"/>
          <p:cNvSpPr txBox="1"/>
          <p:nvPr>
            <p:ph idx="1" type="body"/>
          </p:nvPr>
        </p:nvSpPr>
        <p:spPr>
          <a:xfrm>
            <a:off x="1409699" y="915923"/>
            <a:ext cx="5216979" cy="506577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100"/>
              </a:spcBef>
              <a:spcAft>
                <a:spcPts val="0"/>
              </a:spcAft>
              <a:buClr>
                <a:schemeClr val="dk1"/>
              </a:buClr>
              <a:buSzPts val="2200"/>
              <a:buChar char="•"/>
              <a:defRPr sz="2200"/>
            </a:lvl1pPr>
            <a:lvl2pPr indent="-342900" lvl="1" marL="914400" algn="l">
              <a:lnSpc>
                <a:spcPct val="90000"/>
              </a:lnSpc>
              <a:spcBef>
                <a:spcPts val="400"/>
              </a:spcBef>
              <a:spcAft>
                <a:spcPts val="0"/>
              </a:spcAft>
              <a:buClr>
                <a:schemeClr val="dk1"/>
              </a:buClr>
              <a:buSzPts val="1800"/>
              <a:buChar char="•"/>
              <a:defRPr sz="1800"/>
            </a:lvl2pPr>
            <a:lvl3pPr indent="-330200" lvl="2" marL="1371600" algn="l">
              <a:lnSpc>
                <a:spcPct val="90000"/>
              </a:lnSpc>
              <a:spcBef>
                <a:spcPts val="400"/>
              </a:spcBef>
              <a:spcAft>
                <a:spcPts val="0"/>
              </a:spcAft>
              <a:buClr>
                <a:schemeClr val="dk1"/>
              </a:buClr>
              <a:buSzPts val="1600"/>
              <a:buChar char="•"/>
              <a:defRPr sz="1600"/>
            </a:lvl3pPr>
            <a:lvl4pPr indent="-330200" lvl="3" marL="1828800" algn="l">
              <a:lnSpc>
                <a:spcPct val="90000"/>
              </a:lnSpc>
              <a:spcBef>
                <a:spcPts val="400"/>
              </a:spcBef>
              <a:spcAft>
                <a:spcPts val="0"/>
              </a:spcAft>
              <a:buClr>
                <a:schemeClr val="dk1"/>
              </a:buClr>
              <a:buSzPts val="1600"/>
              <a:buChar char="•"/>
              <a:defRPr sz="1600"/>
            </a:lvl4pPr>
            <a:lvl5pPr indent="-330200" lvl="4" marL="2286000" algn="l">
              <a:lnSpc>
                <a:spcPct val="90000"/>
              </a:lnSpc>
              <a:spcBef>
                <a:spcPts val="400"/>
              </a:spcBef>
              <a:spcAft>
                <a:spcPts val="0"/>
              </a:spcAft>
              <a:buClr>
                <a:schemeClr val="dk1"/>
              </a:buClr>
              <a:buSzPts val="1600"/>
              <a:buChar char="•"/>
              <a:defRPr sz="1600"/>
            </a:lvl5pPr>
            <a:lvl6pPr indent="-330200" lvl="5" marL="2743200" algn="l">
              <a:lnSpc>
                <a:spcPct val="90000"/>
              </a:lnSpc>
              <a:spcBef>
                <a:spcPts val="400"/>
              </a:spcBef>
              <a:spcAft>
                <a:spcPts val="0"/>
              </a:spcAft>
              <a:buClr>
                <a:schemeClr val="dk1"/>
              </a:buClr>
              <a:buSzPts val="1600"/>
              <a:buChar char="•"/>
              <a:defRPr sz="1600"/>
            </a:lvl6pPr>
            <a:lvl7pPr indent="-330200" lvl="6" marL="3200400" algn="l">
              <a:lnSpc>
                <a:spcPct val="90000"/>
              </a:lnSpc>
              <a:spcBef>
                <a:spcPts val="400"/>
              </a:spcBef>
              <a:spcAft>
                <a:spcPts val="0"/>
              </a:spcAft>
              <a:buClr>
                <a:schemeClr val="dk1"/>
              </a:buClr>
              <a:buSzPts val="1600"/>
              <a:buChar char="•"/>
              <a:defRPr sz="1600"/>
            </a:lvl7pPr>
            <a:lvl8pPr indent="-330200" lvl="7" marL="3657600" algn="l">
              <a:lnSpc>
                <a:spcPct val="90000"/>
              </a:lnSpc>
              <a:spcBef>
                <a:spcPts val="400"/>
              </a:spcBef>
              <a:spcAft>
                <a:spcPts val="0"/>
              </a:spcAft>
              <a:buClr>
                <a:schemeClr val="dk1"/>
              </a:buClr>
              <a:buSzPts val="1600"/>
              <a:buChar char="•"/>
              <a:defRPr sz="1600"/>
            </a:lvl8pPr>
            <a:lvl9pPr indent="-330200" lvl="8" marL="4114800" algn="l">
              <a:lnSpc>
                <a:spcPct val="90000"/>
              </a:lnSpc>
              <a:spcBef>
                <a:spcPts val="400"/>
              </a:spcBef>
              <a:spcAft>
                <a:spcPts val="0"/>
              </a:spcAft>
              <a:buClr>
                <a:schemeClr val="dk1"/>
              </a:buClr>
              <a:buSzPts val="1600"/>
              <a:buChar char="•"/>
              <a:defRPr sz="1600"/>
            </a:lvl9pPr>
          </a:lstStyle>
          <a:p/>
        </p:txBody>
      </p:sp>
      <p:sp>
        <p:nvSpPr>
          <p:cNvPr id="64" name="Google Shape;64;p9"/>
          <p:cNvSpPr txBox="1"/>
          <p:nvPr>
            <p:ph idx="2" type="body"/>
          </p:nvPr>
        </p:nvSpPr>
        <p:spPr>
          <a:xfrm>
            <a:off x="6682434" y="3502152"/>
            <a:ext cx="4155622" cy="247954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00"/>
              </a:spcBef>
              <a:spcAft>
                <a:spcPts val="0"/>
              </a:spcAft>
              <a:buClr>
                <a:schemeClr val="dk1"/>
              </a:buClr>
              <a:buSzPts val="1800"/>
              <a:buNone/>
              <a:defRPr sz="1800"/>
            </a:lvl1pPr>
            <a:lvl2pPr indent="-228600" lvl="1" marL="914400" algn="l">
              <a:lnSpc>
                <a:spcPct val="90000"/>
              </a:lnSpc>
              <a:spcBef>
                <a:spcPts val="400"/>
              </a:spcBef>
              <a:spcAft>
                <a:spcPts val="0"/>
              </a:spcAft>
              <a:buClr>
                <a:schemeClr val="dk1"/>
              </a:buClr>
              <a:buSzPts val="1400"/>
              <a:buNone/>
              <a:defRPr sz="1400"/>
            </a:lvl2pPr>
            <a:lvl3pPr indent="-228600" lvl="2" marL="1371600" algn="l">
              <a:lnSpc>
                <a:spcPct val="90000"/>
              </a:lnSpc>
              <a:spcBef>
                <a:spcPts val="400"/>
              </a:spcBef>
              <a:spcAft>
                <a:spcPts val="0"/>
              </a:spcAft>
              <a:buClr>
                <a:schemeClr val="dk1"/>
              </a:buClr>
              <a:buSzPts val="1200"/>
              <a:buNone/>
              <a:defRPr sz="1200"/>
            </a:lvl3pPr>
            <a:lvl4pPr indent="-228600" lvl="3" marL="1828800" algn="l">
              <a:lnSpc>
                <a:spcPct val="90000"/>
              </a:lnSpc>
              <a:spcBef>
                <a:spcPts val="400"/>
              </a:spcBef>
              <a:spcAft>
                <a:spcPts val="0"/>
              </a:spcAft>
              <a:buClr>
                <a:schemeClr val="dk1"/>
              </a:buClr>
              <a:buSzPts val="1000"/>
              <a:buNone/>
              <a:defRPr sz="1000"/>
            </a:lvl4pPr>
            <a:lvl5pPr indent="-228600" lvl="4" marL="2286000" algn="l">
              <a:lnSpc>
                <a:spcPct val="90000"/>
              </a:lnSpc>
              <a:spcBef>
                <a:spcPts val="400"/>
              </a:spcBef>
              <a:spcAft>
                <a:spcPts val="0"/>
              </a:spcAft>
              <a:buClr>
                <a:schemeClr val="dk1"/>
              </a:buClr>
              <a:buSzPts val="1000"/>
              <a:buNone/>
              <a:defRPr sz="1000"/>
            </a:lvl5pPr>
            <a:lvl6pPr indent="-228600" lvl="5" marL="2743200" algn="l">
              <a:lnSpc>
                <a:spcPct val="90000"/>
              </a:lnSpc>
              <a:spcBef>
                <a:spcPts val="400"/>
              </a:spcBef>
              <a:spcAft>
                <a:spcPts val="0"/>
              </a:spcAft>
              <a:buClr>
                <a:schemeClr val="dk1"/>
              </a:buClr>
              <a:buSzPts val="1000"/>
              <a:buNone/>
              <a:defRPr sz="1000"/>
            </a:lvl6pPr>
            <a:lvl7pPr indent="-228600" lvl="6" marL="3200400" algn="l">
              <a:lnSpc>
                <a:spcPct val="90000"/>
              </a:lnSpc>
              <a:spcBef>
                <a:spcPts val="400"/>
              </a:spcBef>
              <a:spcAft>
                <a:spcPts val="0"/>
              </a:spcAft>
              <a:buClr>
                <a:schemeClr val="dk1"/>
              </a:buClr>
              <a:buSzPts val="1000"/>
              <a:buNone/>
              <a:defRPr sz="1000"/>
            </a:lvl7pPr>
            <a:lvl8pPr indent="-228600" lvl="7" marL="3657600" algn="l">
              <a:lnSpc>
                <a:spcPct val="90000"/>
              </a:lnSpc>
              <a:spcBef>
                <a:spcPts val="400"/>
              </a:spcBef>
              <a:spcAft>
                <a:spcPts val="0"/>
              </a:spcAft>
              <a:buClr>
                <a:schemeClr val="dk1"/>
              </a:buClr>
              <a:buSzPts val="1000"/>
              <a:buNone/>
              <a:defRPr sz="1000"/>
            </a:lvl8pPr>
            <a:lvl9pPr indent="-228600" lvl="8" marL="4114800" algn="l">
              <a:lnSpc>
                <a:spcPct val="90000"/>
              </a:lnSpc>
              <a:spcBef>
                <a:spcPts val="400"/>
              </a:spcBef>
              <a:spcAft>
                <a:spcPts val="0"/>
              </a:spcAft>
              <a:buClr>
                <a:schemeClr val="dk1"/>
              </a:buClr>
              <a:buSzPts val="1000"/>
              <a:buNone/>
              <a:defRPr sz="1000"/>
            </a:lvl9pPr>
          </a:lstStyle>
          <a:p/>
        </p:txBody>
      </p:sp>
      <p:sp>
        <p:nvSpPr>
          <p:cNvPr id="65" name="Google Shape;65;p9"/>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66" name="Google Shape;66;p9"/>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9"/>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8" name="Shape 68"/>
        <p:cNvGrpSpPr/>
        <p:nvPr/>
      </p:nvGrpSpPr>
      <p:grpSpPr>
        <a:xfrm>
          <a:off x="0" y="0"/>
          <a:ext cx="0" cy="0"/>
          <a:chOff x="0" y="0"/>
          <a:chExt cx="0" cy="0"/>
        </a:xfrm>
      </p:grpSpPr>
      <p:sp>
        <p:nvSpPr>
          <p:cNvPr id="69" name="Google Shape;69;p10"/>
          <p:cNvSpPr txBox="1"/>
          <p:nvPr>
            <p:ph type="title"/>
          </p:nvPr>
        </p:nvSpPr>
        <p:spPr>
          <a:xfrm>
            <a:off x="6682435" y="919616"/>
            <a:ext cx="4155622" cy="253288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rgbClr val="687F00"/>
              </a:buClr>
              <a:buSzPts val="3200"/>
              <a:buFont typeface="Corbe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descr="An empty placeholder to add an image. Click on the placeholder and select the image that you wish to add" id="70" name="Google Shape;70;p10"/>
          <p:cNvSpPr/>
          <p:nvPr>
            <p:ph idx="2" type="pic"/>
          </p:nvPr>
        </p:nvSpPr>
        <p:spPr>
          <a:xfrm>
            <a:off x="0" y="915923"/>
            <a:ext cx="6626677" cy="5065776"/>
          </a:xfrm>
          <a:prstGeom prst="rect">
            <a:avLst/>
          </a:prstGeom>
          <a:noFill/>
          <a:ln>
            <a:noFill/>
          </a:ln>
        </p:spPr>
        <p:txBody>
          <a:bodyPr anchorCtr="0" anchor="t" bIns="45700" lIns="91425" spcFirstLastPara="1" rIns="91425" wrap="square" tIns="1371600">
            <a:noAutofit/>
          </a:bodyPr>
          <a:lstStyle>
            <a:lvl1pPr lvl="0" marR="0" rtl="0" algn="ctr">
              <a:lnSpc>
                <a:spcPct val="90000"/>
              </a:lnSpc>
              <a:spcBef>
                <a:spcPts val="0"/>
              </a:spcBef>
              <a:spcAft>
                <a:spcPts val="0"/>
              </a:spcAft>
              <a:buClr>
                <a:schemeClr val="dk1"/>
              </a:buClr>
              <a:buSzPts val="2200"/>
              <a:buFont typeface="Arial"/>
              <a:buNone/>
              <a:defRPr b="0" i="0" sz="2200" u="none" cap="none" strike="noStrike">
                <a:solidFill>
                  <a:schemeClr val="dk1"/>
                </a:solidFill>
                <a:latin typeface="Corbel"/>
                <a:ea typeface="Corbel"/>
                <a:cs typeface="Corbel"/>
                <a:sym typeface="Corbel"/>
              </a:defRPr>
            </a:lvl1pPr>
            <a:lvl2pPr lvl="1" marR="0" rtl="0" algn="l">
              <a:lnSpc>
                <a:spcPct val="90000"/>
              </a:lnSpc>
              <a:spcBef>
                <a:spcPts val="400"/>
              </a:spcBef>
              <a:spcAft>
                <a:spcPts val="0"/>
              </a:spcAft>
              <a:buClr>
                <a:schemeClr val="dk1"/>
              </a:buClr>
              <a:buSzPts val="2800"/>
              <a:buFont typeface="Arial"/>
              <a:buNone/>
              <a:defRPr b="0" i="0" sz="2800" u="none" cap="none" strike="noStrike">
                <a:solidFill>
                  <a:schemeClr val="dk1"/>
                </a:solidFill>
                <a:latin typeface="Corbel"/>
                <a:ea typeface="Corbel"/>
                <a:cs typeface="Corbel"/>
                <a:sym typeface="Corbel"/>
              </a:defRPr>
            </a:lvl2pPr>
            <a:lvl3pPr lvl="2" marR="0" rtl="0" algn="l">
              <a:lnSpc>
                <a:spcPct val="90000"/>
              </a:lnSpc>
              <a:spcBef>
                <a:spcPts val="400"/>
              </a:spcBef>
              <a:spcAft>
                <a:spcPts val="0"/>
              </a:spcAft>
              <a:buClr>
                <a:schemeClr val="dk1"/>
              </a:buClr>
              <a:buSzPts val="2400"/>
              <a:buFont typeface="Arial"/>
              <a:buNone/>
              <a:defRPr b="0" i="0" sz="2400" u="none" cap="none" strike="noStrike">
                <a:solidFill>
                  <a:schemeClr val="dk1"/>
                </a:solidFill>
                <a:latin typeface="Corbel"/>
                <a:ea typeface="Corbel"/>
                <a:cs typeface="Corbel"/>
                <a:sym typeface="Corbel"/>
              </a:defRPr>
            </a:lvl3pPr>
            <a:lvl4pPr lvl="3"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4pPr>
            <a:lvl5pPr lvl="4"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5pPr>
            <a:lvl6pPr lvl="5"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6pPr>
            <a:lvl7pPr lvl="6"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7pPr>
            <a:lvl8pPr lvl="7"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8pPr>
            <a:lvl9pPr lvl="8" marR="0" rtl="0" algn="l">
              <a:lnSpc>
                <a:spcPct val="90000"/>
              </a:lnSpc>
              <a:spcBef>
                <a:spcPts val="400"/>
              </a:spcBef>
              <a:spcAft>
                <a:spcPts val="0"/>
              </a:spcAft>
              <a:buClr>
                <a:schemeClr val="dk1"/>
              </a:buClr>
              <a:buSzPts val="2000"/>
              <a:buFont typeface="Arial"/>
              <a:buNone/>
              <a:defRPr b="0" i="0" sz="2000" u="none" cap="none" strike="noStrike">
                <a:solidFill>
                  <a:schemeClr val="dk1"/>
                </a:solidFill>
                <a:latin typeface="Corbel"/>
                <a:ea typeface="Corbel"/>
                <a:cs typeface="Corbel"/>
                <a:sym typeface="Corbel"/>
              </a:defRPr>
            </a:lvl9pPr>
          </a:lstStyle>
          <a:p/>
        </p:txBody>
      </p:sp>
      <p:sp>
        <p:nvSpPr>
          <p:cNvPr id="71" name="Google Shape;71;p10"/>
          <p:cNvSpPr txBox="1"/>
          <p:nvPr>
            <p:ph idx="1" type="body"/>
          </p:nvPr>
        </p:nvSpPr>
        <p:spPr>
          <a:xfrm>
            <a:off x="6682435" y="3502152"/>
            <a:ext cx="4155622" cy="247954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900"/>
              </a:spcBef>
              <a:spcAft>
                <a:spcPts val="0"/>
              </a:spcAft>
              <a:buClr>
                <a:schemeClr val="dk1"/>
              </a:buClr>
              <a:buSzPts val="1800"/>
              <a:buNone/>
              <a:defRPr sz="1800"/>
            </a:lvl1pPr>
            <a:lvl2pPr indent="-228600" lvl="1" marL="914400" algn="l">
              <a:lnSpc>
                <a:spcPct val="90000"/>
              </a:lnSpc>
              <a:spcBef>
                <a:spcPts val="400"/>
              </a:spcBef>
              <a:spcAft>
                <a:spcPts val="0"/>
              </a:spcAft>
              <a:buClr>
                <a:schemeClr val="dk1"/>
              </a:buClr>
              <a:buSzPts val="1400"/>
              <a:buNone/>
              <a:defRPr sz="1400"/>
            </a:lvl2pPr>
            <a:lvl3pPr indent="-228600" lvl="2" marL="1371600" algn="l">
              <a:lnSpc>
                <a:spcPct val="90000"/>
              </a:lnSpc>
              <a:spcBef>
                <a:spcPts val="400"/>
              </a:spcBef>
              <a:spcAft>
                <a:spcPts val="0"/>
              </a:spcAft>
              <a:buClr>
                <a:schemeClr val="dk1"/>
              </a:buClr>
              <a:buSzPts val="1200"/>
              <a:buNone/>
              <a:defRPr sz="1200"/>
            </a:lvl3pPr>
            <a:lvl4pPr indent="-228600" lvl="3" marL="1828800" algn="l">
              <a:lnSpc>
                <a:spcPct val="90000"/>
              </a:lnSpc>
              <a:spcBef>
                <a:spcPts val="400"/>
              </a:spcBef>
              <a:spcAft>
                <a:spcPts val="0"/>
              </a:spcAft>
              <a:buClr>
                <a:schemeClr val="dk1"/>
              </a:buClr>
              <a:buSzPts val="1000"/>
              <a:buNone/>
              <a:defRPr sz="1000"/>
            </a:lvl4pPr>
            <a:lvl5pPr indent="-228600" lvl="4" marL="2286000" algn="l">
              <a:lnSpc>
                <a:spcPct val="90000"/>
              </a:lnSpc>
              <a:spcBef>
                <a:spcPts val="400"/>
              </a:spcBef>
              <a:spcAft>
                <a:spcPts val="0"/>
              </a:spcAft>
              <a:buClr>
                <a:schemeClr val="dk1"/>
              </a:buClr>
              <a:buSzPts val="1000"/>
              <a:buNone/>
              <a:defRPr sz="1000"/>
            </a:lvl5pPr>
            <a:lvl6pPr indent="-228600" lvl="5" marL="2743200" algn="l">
              <a:lnSpc>
                <a:spcPct val="90000"/>
              </a:lnSpc>
              <a:spcBef>
                <a:spcPts val="400"/>
              </a:spcBef>
              <a:spcAft>
                <a:spcPts val="0"/>
              </a:spcAft>
              <a:buClr>
                <a:schemeClr val="dk1"/>
              </a:buClr>
              <a:buSzPts val="1000"/>
              <a:buNone/>
              <a:defRPr sz="1000"/>
            </a:lvl6pPr>
            <a:lvl7pPr indent="-228600" lvl="6" marL="3200400" algn="l">
              <a:lnSpc>
                <a:spcPct val="90000"/>
              </a:lnSpc>
              <a:spcBef>
                <a:spcPts val="400"/>
              </a:spcBef>
              <a:spcAft>
                <a:spcPts val="0"/>
              </a:spcAft>
              <a:buClr>
                <a:schemeClr val="dk1"/>
              </a:buClr>
              <a:buSzPts val="1000"/>
              <a:buNone/>
              <a:defRPr sz="1000"/>
            </a:lvl7pPr>
            <a:lvl8pPr indent="-228600" lvl="7" marL="3657600" algn="l">
              <a:lnSpc>
                <a:spcPct val="90000"/>
              </a:lnSpc>
              <a:spcBef>
                <a:spcPts val="400"/>
              </a:spcBef>
              <a:spcAft>
                <a:spcPts val="0"/>
              </a:spcAft>
              <a:buClr>
                <a:schemeClr val="dk1"/>
              </a:buClr>
              <a:buSzPts val="1000"/>
              <a:buNone/>
              <a:defRPr sz="1000"/>
            </a:lvl8pPr>
            <a:lvl9pPr indent="-228600" lvl="8" marL="4114800" algn="l">
              <a:lnSpc>
                <a:spcPct val="90000"/>
              </a:lnSpc>
              <a:spcBef>
                <a:spcPts val="400"/>
              </a:spcBef>
              <a:spcAft>
                <a:spcPts val="0"/>
              </a:spcAft>
              <a:buClr>
                <a:schemeClr val="dk1"/>
              </a:buClr>
              <a:buSzPts val="1000"/>
              <a:buNone/>
              <a:defRPr sz="1000"/>
            </a:lvl9pPr>
          </a:lstStyle>
          <a:p/>
        </p:txBody>
      </p:sp>
      <p:sp>
        <p:nvSpPr>
          <p:cNvPr id="72" name="Google Shape;72;p10"/>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73" name="Google Shape;73;p10"/>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0"/>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6629400"/>
            <a:ext cx="1499616" cy="228600"/>
          </a:xfrm>
          <a:prstGeom prst="rect">
            <a:avLst/>
          </a:prstGeom>
          <a:gradFill>
            <a:gsLst>
              <a:gs pos="0">
                <a:srgbClr val="F4FFCB"/>
              </a:gs>
              <a:gs pos="100000">
                <a:srgbClr val="F4FFCB"/>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rbel"/>
              <a:ea typeface="Corbel"/>
              <a:cs typeface="Corbel"/>
              <a:sym typeface="Corbel"/>
            </a:endParaRPr>
          </a:p>
        </p:txBody>
      </p:sp>
      <p:sp>
        <p:nvSpPr>
          <p:cNvPr id="11" name="Google Shape;11;p1"/>
          <p:cNvSpPr/>
          <p:nvPr/>
        </p:nvSpPr>
        <p:spPr>
          <a:xfrm>
            <a:off x="1609344" y="6629400"/>
            <a:ext cx="10582656" cy="228600"/>
          </a:xfrm>
          <a:prstGeom prst="rect">
            <a:avLst/>
          </a:prstGeom>
          <a:gradFill>
            <a:gsLst>
              <a:gs pos="0">
                <a:srgbClr val="E8FF87"/>
              </a:gs>
              <a:gs pos="100000">
                <a:srgbClr val="E8FF87"/>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687F00"/>
              </a:solidFill>
              <a:latin typeface="Corbel"/>
              <a:ea typeface="Corbel"/>
              <a:cs typeface="Corbel"/>
              <a:sym typeface="Corbel"/>
            </a:endParaRPr>
          </a:p>
        </p:txBody>
      </p:sp>
      <p:sp>
        <p:nvSpPr>
          <p:cNvPr id="12" name="Google Shape;12;p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rgbClr val="687F00"/>
              </a:buClr>
              <a:buSzPts val="3400"/>
              <a:buFont typeface="Corbel"/>
              <a:buNone/>
              <a:defRPr b="0" i="0" sz="3400" u="none" cap="none" strike="noStrike">
                <a:solidFill>
                  <a:srgbClr val="687F00"/>
                </a:solidFill>
                <a:latin typeface="Corbel"/>
                <a:ea typeface="Corbel"/>
                <a:cs typeface="Corbel"/>
                <a:sym typeface="Corbe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1"/>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100"/>
              </a:spcBef>
              <a:spcAft>
                <a:spcPts val="0"/>
              </a:spcAft>
              <a:buClr>
                <a:schemeClr val="dk1"/>
              </a:buClr>
              <a:buSzPts val="2200"/>
              <a:buFont typeface="Arial"/>
              <a:buChar char="•"/>
              <a:defRPr b="0" i="0" sz="2200" u="none" cap="none" strike="noStrike">
                <a:solidFill>
                  <a:schemeClr val="dk1"/>
                </a:solidFill>
                <a:latin typeface="Corbel"/>
                <a:ea typeface="Corbel"/>
                <a:cs typeface="Corbel"/>
                <a:sym typeface="Corbel"/>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orbel"/>
                <a:ea typeface="Corbel"/>
                <a:cs typeface="Corbel"/>
                <a:sym typeface="Corbel"/>
              </a:defRPr>
            </a:lvl2pPr>
            <a:lvl3pPr indent="-330200" lvl="2" marL="13716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3pPr>
            <a:lvl4pPr indent="-330200" lvl="3" marL="18288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4pPr>
            <a:lvl5pPr indent="-330200" lvl="4" marL="22860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5pPr>
            <a:lvl6pPr indent="-330200" lvl="5" marL="27432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6pPr>
            <a:lvl7pPr indent="-330200" lvl="6" marL="32004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7pPr>
            <a:lvl8pPr indent="-330200" lvl="7" marL="36576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8pPr>
            <a:lvl9pPr indent="-330200" lvl="8" marL="4114800" marR="0" rtl="0" algn="l">
              <a:lnSpc>
                <a:spcPct val="90000"/>
              </a:lnSpc>
              <a:spcBef>
                <a:spcPts val="400"/>
              </a:spcBef>
              <a:spcAft>
                <a:spcPts val="0"/>
              </a:spcAft>
              <a:buClr>
                <a:schemeClr val="dk1"/>
              </a:buClr>
              <a:buSzPts val="1600"/>
              <a:buFont typeface="Arial"/>
              <a:buChar char="•"/>
              <a:defRPr b="0" i="0" sz="1600" u="none" cap="none" strike="noStrike">
                <a:solidFill>
                  <a:schemeClr val="dk1"/>
                </a:solidFill>
                <a:latin typeface="Corbel"/>
                <a:ea typeface="Corbel"/>
                <a:cs typeface="Corbel"/>
                <a:sym typeface="Corbel"/>
              </a:defRPr>
            </a:lvl9pPr>
          </a:lstStyle>
          <a:p/>
        </p:txBody>
      </p:sp>
      <p:sp>
        <p:nvSpPr>
          <p:cNvPr id="14" name="Google Shape;14;p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100" u="none" cap="none" strike="noStrike">
                <a:solidFill>
                  <a:srgbClr val="455500"/>
                </a:solidFill>
                <a:latin typeface="Corbel"/>
                <a:ea typeface="Corbel"/>
                <a:cs typeface="Corbel"/>
                <a:sym typeface="Corbel"/>
              </a:defRPr>
            </a:lvl1pPr>
            <a:lvl2pPr indent="0" lvl="1" marL="0" marR="0" rtl="0" algn="r">
              <a:spcBef>
                <a:spcPts val="0"/>
              </a:spcBef>
              <a:buNone/>
              <a:defRPr b="0" i="0" sz="1100" u="none" cap="none" strike="noStrike">
                <a:solidFill>
                  <a:srgbClr val="455500"/>
                </a:solidFill>
                <a:latin typeface="Corbel"/>
                <a:ea typeface="Corbel"/>
                <a:cs typeface="Corbel"/>
                <a:sym typeface="Corbel"/>
              </a:defRPr>
            </a:lvl2pPr>
            <a:lvl3pPr indent="0" lvl="2" marL="0" marR="0" rtl="0" algn="r">
              <a:spcBef>
                <a:spcPts val="0"/>
              </a:spcBef>
              <a:buNone/>
              <a:defRPr b="0" i="0" sz="1100" u="none" cap="none" strike="noStrike">
                <a:solidFill>
                  <a:srgbClr val="455500"/>
                </a:solidFill>
                <a:latin typeface="Corbel"/>
                <a:ea typeface="Corbel"/>
                <a:cs typeface="Corbel"/>
                <a:sym typeface="Corbel"/>
              </a:defRPr>
            </a:lvl3pPr>
            <a:lvl4pPr indent="0" lvl="3" marL="0" marR="0" rtl="0" algn="r">
              <a:spcBef>
                <a:spcPts val="0"/>
              </a:spcBef>
              <a:buNone/>
              <a:defRPr b="0" i="0" sz="1100" u="none" cap="none" strike="noStrike">
                <a:solidFill>
                  <a:srgbClr val="455500"/>
                </a:solidFill>
                <a:latin typeface="Corbel"/>
                <a:ea typeface="Corbel"/>
                <a:cs typeface="Corbel"/>
                <a:sym typeface="Corbel"/>
              </a:defRPr>
            </a:lvl4pPr>
            <a:lvl5pPr indent="0" lvl="4" marL="0" marR="0" rtl="0" algn="r">
              <a:spcBef>
                <a:spcPts val="0"/>
              </a:spcBef>
              <a:buNone/>
              <a:defRPr b="0" i="0" sz="1100" u="none" cap="none" strike="noStrike">
                <a:solidFill>
                  <a:srgbClr val="455500"/>
                </a:solidFill>
                <a:latin typeface="Corbel"/>
                <a:ea typeface="Corbel"/>
                <a:cs typeface="Corbel"/>
                <a:sym typeface="Corbel"/>
              </a:defRPr>
            </a:lvl5pPr>
            <a:lvl6pPr indent="0" lvl="5" marL="0" marR="0" rtl="0" algn="r">
              <a:spcBef>
                <a:spcPts val="0"/>
              </a:spcBef>
              <a:buNone/>
              <a:defRPr b="0" i="0" sz="1100" u="none" cap="none" strike="noStrike">
                <a:solidFill>
                  <a:srgbClr val="455500"/>
                </a:solidFill>
                <a:latin typeface="Corbel"/>
                <a:ea typeface="Corbel"/>
                <a:cs typeface="Corbel"/>
                <a:sym typeface="Corbel"/>
              </a:defRPr>
            </a:lvl6pPr>
            <a:lvl7pPr indent="0" lvl="6" marL="0" marR="0" rtl="0" algn="r">
              <a:spcBef>
                <a:spcPts val="0"/>
              </a:spcBef>
              <a:buNone/>
              <a:defRPr b="0" i="0" sz="1100" u="none" cap="none" strike="noStrike">
                <a:solidFill>
                  <a:srgbClr val="455500"/>
                </a:solidFill>
                <a:latin typeface="Corbel"/>
                <a:ea typeface="Corbel"/>
                <a:cs typeface="Corbel"/>
                <a:sym typeface="Corbel"/>
              </a:defRPr>
            </a:lvl7pPr>
            <a:lvl8pPr indent="0" lvl="7" marL="0" marR="0" rtl="0" algn="r">
              <a:spcBef>
                <a:spcPts val="0"/>
              </a:spcBef>
              <a:buNone/>
              <a:defRPr b="0" i="0" sz="1100" u="none" cap="none" strike="noStrike">
                <a:solidFill>
                  <a:srgbClr val="455500"/>
                </a:solidFill>
                <a:latin typeface="Corbel"/>
                <a:ea typeface="Corbel"/>
                <a:cs typeface="Corbel"/>
                <a:sym typeface="Corbel"/>
              </a:defRPr>
            </a:lvl8pPr>
            <a:lvl9pPr indent="0" lvl="8" marL="0" marR="0" rtl="0" algn="r">
              <a:spcBef>
                <a:spcPts val="0"/>
              </a:spcBef>
              <a:buNone/>
              <a:defRPr b="0" i="0" sz="1100" u="none" cap="none" strike="noStrike">
                <a:solidFill>
                  <a:srgbClr val="455500"/>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100" u="none" cap="none" strike="noStrike">
                <a:solidFill>
                  <a:srgbClr val="455500"/>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
        <p:nvSpPr>
          <p:cNvPr id="16" name="Google Shape;16;p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100" u="none" cap="none" strike="noStrike">
                <a:solidFill>
                  <a:srgbClr val="455500"/>
                </a:solidFill>
                <a:latin typeface="Corbel"/>
                <a:ea typeface="Corbel"/>
                <a:cs typeface="Corbel"/>
                <a:sym typeface="Corbel"/>
              </a:defRPr>
            </a:lvl1pPr>
            <a:lvl2pPr lvl="1"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2pPr>
            <a:lvl3pPr lvl="2"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3pPr>
            <a:lvl4pPr lvl="3"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4pPr>
            <a:lvl5pPr lvl="4"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5pPr>
            <a:lvl6pPr lvl="5"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6pPr>
            <a:lvl7pPr lvl="6"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7pPr>
            <a:lvl8pPr lvl="7"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8pPr>
            <a:lvl9pPr lvl="8" marR="0" rtl="0" algn="l">
              <a:spcBef>
                <a:spcPts val="0"/>
              </a:spcBef>
              <a:spcAft>
                <a:spcPts val="0"/>
              </a:spcAft>
              <a:buSzPts val="1400"/>
              <a:buNone/>
              <a:defRPr b="0" i="0" sz="1800" u="none" cap="none" strike="noStrike">
                <a:solidFill>
                  <a:schemeClr val="dk1"/>
                </a:solidFill>
                <a:latin typeface="Corbel"/>
                <a:ea typeface="Corbel"/>
                <a:cs typeface="Corbel"/>
                <a:sym typeface="Corbe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700">
        <p:fade/>
      </p:transition>
    </mc:Choice>
    <mc:Fallback>
      <p:transition spd="slow">
        <p:fade/>
      </p:transition>
    </mc:Fallback>
  </mc:AlternateConten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3"/>
          <p:cNvSpPr txBox="1"/>
          <p:nvPr>
            <p:ph type="ctrTitle"/>
          </p:nvPr>
        </p:nvSpPr>
        <p:spPr>
          <a:xfrm>
            <a:off x="1751777" y="3019706"/>
            <a:ext cx="4846320" cy="23876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800"/>
              <a:buFont typeface="Corbel"/>
              <a:buNone/>
            </a:pPr>
            <a:r>
              <a:rPr lang="en-US"/>
              <a:t>PROSEDUR</a:t>
            </a:r>
            <a:br>
              <a:rPr lang="en-US"/>
            </a:br>
            <a:r>
              <a:rPr lang="en-US"/>
              <a:t>PEMBUKAAN</a:t>
            </a:r>
            <a:br>
              <a:rPr lang="en-US"/>
            </a:br>
            <a:r>
              <a:rPr lang="en-US"/>
              <a:t>REKENING</a:t>
            </a:r>
            <a:endParaRPr/>
          </a:p>
        </p:txBody>
      </p:sp>
      <p:sp>
        <p:nvSpPr>
          <p:cNvPr id="93" name="Google Shape;93;p13"/>
          <p:cNvSpPr txBox="1"/>
          <p:nvPr>
            <p:ph idx="1" type="subTitle"/>
          </p:nvPr>
        </p:nvSpPr>
        <p:spPr>
          <a:xfrm>
            <a:off x="1751777" y="5381894"/>
            <a:ext cx="4846320" cy="44805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1800"/>
              <a:buNone/>
            </a:pPr>
            <a:r>
              <a:rPr lang="en-US"/>
              <a:t>BAYU SEPTIADI</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4"/>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Pembukaan Rekening</a:t>
            </a:r>
            <a:endParaRPr/>
          </a:p>
        </p:txBody>
      </p:sp>
      <p:sp>
        <p:nvSpPr>
          <p:cNvPr id="99" name="Google Shape;99;p14"/>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210312" lvl="0" marL="210312" rtl="0" algn="l">
              <a:lnSpc>
                <a:spcPct val="90000"/>
              </a:lnSpc>
              <a:spcBef>
                <a:spcPts val="0"/>
              </a:spcBef>
              <a:spcAft>
                <a:spcPts val="0"/>
              </a:spcAft>
              <a:buClr>
                <a:schemeClr val="dk1"/>
              </a:buClr>
              <a:buSzPts val="2200"/>
              <a:buChar char="•"/>
            </a:pPr>
            <a:r>
              <a:rPr lang="en-US"/>
              <a:t>Menurut Ikatan Bankir Indonesia (2014:141) rekening adalah semua catatan transaksi keuangan baik keluar maupun masuknya aktivitas keuangan pemilik rekening, jenis-jenis rekening yang ada di bank antara lain tabungan, giro, atau deposito dan lain-lainnya. Salah satu tugas utama seorang costumer servise (CS) adalah melayani pembukaan rekening yang diajukan oleh nasabah. Setiap nasabah yang ingin membuka rekening di bank harus dijelaskan secara jelas mengenai informasi syarat dan ketentuan rekening yang akan di buka, sebagai syarat keterbukaan informasi dan produk. Penjelasan tersebut dapat dibantu dengan memberikan brosur kepada nasabah. Setelah dijelaskan, costumer servise (CS) akan memberikan formulir pembukaan rekening. Formulir pembukaan rekening itu sendiri adalah formulir yang diisi dan ditandatangani nasabah yang dimana bertujuan untuk pembukaan rekening</a:t>
            </a:r>
            <a:endParaRPr/>
          </a:p>
        </p:txBody>
      </p:sp>
      <p:sp>
        <p:nvSpPr>
          <p:cNvPr id="100" name="Google Shape;100;p14"/>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01" name="Google Shape;101;p14"/>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02" name="Google Shape;102;p14"/>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5"/>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Contoh Formulir Pembukaan Rekening</a:t>
            </a:r>
            <a:endParaRPr/>
          </a:p>
        </p:txBody>
      </p:sp>
      <p:pic>
        <p:nvPicPr>
          <p:cNvPr descr="Graphical user interface, application&#10;&#10;Description automatically generated" id="108" name="Google Shape;108;p15"/>
          <p:cNvPicPr preferRelativeResize="0"/>
          <p:nvPr>
            <p:ph idx="1" type="body"/>
          </p:nvPr>
        </p:nvPicPr>
        <p:blipFill rotWithShape="1">
          <a:blip r:embed="rId3">
            <a:alphaModFix/>
          </a:blip>
          <a:srcRect b="0" l="0" r="0" t="0"/>
          <a:stretch/>
        </p:blipFill>
        <p:spPr>
          <a:xfrm>
            <a:off x="2270786" y="1556281"/>
            <a:ext cx="2887926" cy="4620682"/>
          </a:xfrm>
          <a:prstGeom prst="rect">
            <a:avLst/>
          </a:prstGeom>
          <a:noFill/>
          <a:ln>
            <a:noFill/>
          </a:ln>
        </p:spPr>
      </p:pic>
      <p:sp>
        <p:nvSpPr>
          <p:cNvPr id="109" name="Google Shape;109;p15"/>
          <p:cNvSpPr txBox="1"/>
          <p:nvPr>
            <p:ph idx="2" type="body"/>
          </p:nvPr>
        </p:nvSpPr>
        <p:spPr>
          <a:xfrm>
            <a:off x="6172200" y="1556281"/>
            <a:ext cx="4609775" cy="4620682"/>
          </a:xfrm>
          <a:prstGeom prst="rect">
            <a:avLst/>
          </a:prstGeom>
          <a:noFill/>
          <a:ln>
            <a:noFill/>
          </a:ln>
        </p:spPr>
        <p:txBody>
          <a:bodyPr anchorCtr="0" anchor="t" bIns="45700" lIns="91425" spcFirstLastPara="1" rIns="91425" wrap="square" tIns="45700">
            <a:normAutofit/>
          </a:bodyPr>
          <a:lstStyle/>
          <a:p>
            <a:pPr indent="-210312" lvl="0" marL="210312" rtl="0" algn="l">
              <a:lnSpc>
                <a:spcPct val="90000"/>
              </a:lnSpc>
              <a:spcBef>
                <a:spcPts val="0"/>
              </a:spcBef>
              <a:spcAft>
                <a:spcPts val="0"/>
              </a:spcAft>
              <a:buClr>
                <a:schemeClr val="dk1"/>
              </a:buClr>
              <a:buSzPts val="2200"/>
              <a:buChar char="•"/>
            </a:pPr>
            <a:r>
              <a:rPr lang="en-US"/>
              <a:t>Poin penting dalam pengisian formulir pembukaan rekening</a:t>
            </a:r>
            <a:endParaRPr/>
          </a:p>
          <a:p>
            <a:pPr indent="-457200" lvl="0" marL="457200" rtl="0" algn="l">
              <a:lnSpc>
                <a:spcPct val="90000"/>
              </a:lnSpc>
              <a:spcBef>
                <a:spcPts val="1100"/>
              </a:spcBef>
              <a:spcAft>
                <a:spcPts val="0"/>
              </a:spcAft>
              <a:buClr>
                <a:schemeClr val="dk1"/>
              </a:buClr>
              <a:buSzPts val="2200"/>
              <a:buAutoNum type="arabicPeriod"/>
            </a:pPr>
            <a:r>
              <a:rPr lang="en-US"/>
              <a:t>Nama Sesuai Identitas</a:t>
            </a:r>
            <a:endParaRPr/>
          </a:p>
          <a:p>
            <a:pPr indent="-457200" lvl="0" marL="457200" rtl="0" algn="l">
              <a:lnSpc>
                <a:spcPct val="90000"/>
              </a:lnSpc>
              <a:spcBef>
                <a:spcPts val="1100"/>
              </a:spcBef>
              <a:spcAft>
                <a:spcPts val="0"/>
              </a:spcAft>
              <a:buClr>
                <a:schemeClr val="dk1"/>
              </a:buClr>
              <a:buSzPts val="2200"/>
              <a:buAutoNum type="arabicPeriod"/>
            </a:pPr>
            <a:r>
              <a:rPr lang="en-US"/>
              <a:t>Identitas</a:t>
            </a:r>
            <a:endParaRPr/>
          </a:p>
          <a:p>
            <a:pPr indent="-457200" lvl="0" marL="457200" rtl="0" algn="l">
              <a:lnSpc>
                <a:spcPct val="90000"/>
              </a:lnSpc>
              <a:spcBef>
                <a:spcPts val="1100"/>
              </a:spcBef>
              <a:spcAft>
                <a:spcPts val="0"/>
              </a:spcAft>
              <a:buClr>
                <a:schemeClr val="dk1"/>
              </a:buClr>
              <a:buSzPts val="2200"/>
              <a:buAutoNum type="arabicPeriod"/>
            </a:pPr>
            <a:r>
              <a:rPr lang="en-US"/>
              <a:t>Alamat</a:t>
            </a:r>
            <a:endParaRPr/>
          </a:p>
          <a:p>
            <a:pPr indent="-457200" lvl="0" marL="457200" rtl="0" algn="l">
              <a:lnSpc>
                <a:spcPct val="90000"/>
              </a:lnSpc>
              <a:spcBef>
                <a:spcPts val="1100"/>
              </a:spcBef>
              <a:spcAft>
                <a:spcPts val="0"/>
              </a:spcAft>
              <a:buClr>
                <a:schemeClr val="dk1"/>
              </a:buClr>
              <a:buSzPts val="2200"/>
              <a:buAutoNum type="arabicPeriod"/>
            </a:pPr>
            <a:r>
              <a:rPr lang="en-US"/>
              <a:t>Status Kependudukan &amp; Kewarganegaraan</a:t>
            </a:r>
            <a:endParaRPr/>
          </a:p>
          <a:p>
            <a:pPr indent="-457200" lvl="0" marL="457200" rtl="0" algn="l">
              <a:lnSpc>
                <a:spcPct val="90000"/>
              </a:lnSpc>
              <a:spcBef>
                <a:spcPts val="1100"/>
              </a:spcBef>
              <a:spcAft>
                <a:spcPts val="0"/>
              </a:spcAft>
              <a:buClr>
                <a:schemeClr val="dk1"/>
              </a:buClr>
              <a:buSzPts val="2200"/>
              <a:buAutoNum type="arabicPeriod"/>
            </a:pPr>
            <a:r>
              <a:rPr lang="en-US"/>
              <a:t>Nama Gadis Ibu Kandung</a:t>
            </a:r>
            <a:endParaRPr/>
          </a:p>
          <a:p>
            <a:pPr indent="-457200" lvl="0" marL="457200" rtl="0" algn="l">
              <a:lnSpc>
                <a:spcPct val="90000"/>
              </a:lnSpc>
              <a:spcBef>
                <a:spcPts val="1100"/>
              </a:spcBef>
              <a:spcAft>
                <a:spcPts val="0"/>
              </a:spcAft>
              <a:buClr>
                <a:schemeClr val="dk1"/>
              </a:buClr>
              <a:buSzPts val="2200"/>
              <a:buAutoNum type="arabicPeriod"/>
            </a:pPr>
            <a:r>
              <a:rPr lang="en-US"/>
              <a:t>Pekerjaan</a:t>
            </a:r>
            <a:endParaRPr/>
          </a:p>
          <a:p>
            <a:pPr indent="-457200" lvl="0" marL="457200" rtl="0" algn="l">
              <a:lnSpc>
                <a:spcPct val="90000"/>
              </a:lnSpc>
              <a:spcBef>
                <a:spcPts val="1100"/>
              </a:spcBef>
              <a:spcAft>
                <a:spcPts val="0"/>
              </a:spcAft>
              <a:buClr>
                <a:schemeClr val="dk1"/>
              </a:buClr>
              <a:buSzPts val="2200"/>
              <a:buAutoNum type="arabicPeriod"/>
            </a:pPr>
            <a:r>
              <a:rPr lang="en-US"/>
              <a:t>Sumber Pengahasilan</a:t>
            </a:r>
            <a:endParaRPr/>
          </a:p>
        </p:txBody>
      </p:sp>
      <p:sp>
        <p:nvSpPr>
          <p:cNvPr id="110" name="Google Shape;110;p15"/>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rmAutofit/>
          </a:bodyPr>
          <a:lstStyle/>
          <a:p>
            <a:pPr indent="0" lvl="0" marL="0" rtl="0" algn="r">
              <a:lnSpc>
                <a:spcPct val="90000"/>
              </a:lnSpc>
              <a:spcBef>
                <a:spcPts val="0"/>
              </a:spcBef>
              <a:spcAft>
                <a:spcPts val="0"/>
              </a:spcAft>
              <a:buNone/>
            </a:pPr>
            <a:fld id="{00000000-1234-1234-1234-123412341234}" type="slidenum">
              <a:rPr lang="en-US" sz="1000"/>
              <a:t>‹#›</a:t>
            </a:fld>
            <a:endParaRPr sz="1000"/>
          </a:p>
        </p:txBody>
      </p:sp>
      <p:sp>
        <p:nvSpPr>
          <p:cNvPr id="111" name="Google Shape;111;p15"/>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rmAutofit/>
          </a:bodyPr>
          <a:lstStyle/>
          <a:p>
            <a:pPr indent="0" lvl="0" marL="0" rtl="0" algn="r">
              <a:lnSpc>
                <a:spcPct val="90000"/>
              </a:lnSpc>
              <a:spcBef>
                <a:spcPts val="0"/>
              </a:spcBef>
              <a:spcAft>
                <a:spcPts val="0"/>
              </a:spcAft>
              <a:buNone/>
            </a:pPr>
            <a:r>
              <a:rPr lang="en-US" sz="1000"/>
              <a:t>4/21/2021</a:t>
            </a:r>
            <a:endParaRPr sz="1000"/>
          </a:p>
        </p:txBody>
      </p:sp>
      <p:sp>
        <p:nvSpPr>
          <p:cNvPr id="112" name="Google Shape;112;p15"/>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None/>
            </a:pPr>
            <a:r>
              <a:rPr lang="en-US" sz="1000"/>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6"/>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Pembukaan Rekening</a:t>
            </a:r>
            <a:endParaRPr/>
          </a:p>
        </p:txBody>
      </p:sp>
      <p:sp>
        <p:nvSpPr>
          <p:cNvPr id="118" name="Google Shape;118;p16"/>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210312" lvl="0" marL="210312" rtl="0" algn="l">
              <a:lnSpc>
                <a:spcPct val="90000"/>
              </a:lnSpc>
              <a:spcBef>
                <a:spcPts val="0"/>
              </a:spcBef>
              <a:spcAft>
                <a:spcPts val="0"/>
              </a:spcAft>
              <a:buClr>
                <a:schemeClr val="dk1"/>
              </a:buClr>
              <a:buSzPts val="2200"/>
              <a:buChar char="•"/>
            </a:pPr>
            <a:r>
              <a:rPr lang="en-US"/>
              <a:t>Pada umumnya persyaratan pembukaan rekening adalah sebagai berikut : </a:t>
            </a:r>
            <a:endParaRPr/>
          </a:p>
          <a:p>
            <a:pPr indent="-457200" lvl="0" marL="457200" rtl="0" algn="l">
              <a:lnSpc>
                <a:spcPct val="90000"/>
              </a:lnSpc>
              <a:spcBef>
                <a:spcPts val="1100"/>
              </a:spcBef>
              <a:spcAft>
                <a:spcPts val="0"/>
              </a:spcAft>
              <a:buClr>
                <a:schemeClr val="dk1"/>
              </a:buClr>
              <a:buSzPts val="2200"/>
              <a:buAutoNum type="arabicPeriod"/>
            </a:pPr>
            <a:r>
              <a:rPr lang="en-US"/>
              <a:t>Kartu Tanda Penduduk (KTP) / Surat Izin Mengemudi (SIM) / Kartu Pelajar / bukti identitas lainnya</a:t>
            </a:r>
            <a:endParaRPr/>
          </a:p>
          <a:p>
            <a:pPr indent="-457200" lvl="0" marL="457200" rtl="0" algn="l">
              <a:lnSpc>
                <a:spcPct val="90000"/>
              </a:lnSpc>
              <a:spcBef>
                <a:spcPts val="1100"/>
              </a:spcBef>
              <a:spcAft>
                <a:spcPts val="0"/>
              </a:spcAft>
              <a:buClr>
                <a:schemeClr val="dk1"/>
              </a:buClr>
              <a:buSzPts val="2200"/>
              <a:buAutoNum type="arabicPeriod"/>
            </a:pPr>
            <a:r>
              <a:rPr lang="en-US"/>
              <a:t>Nasabah membawa uang setoran awal sesuai aturan yang di tetapkan oleh bank</a:t>
            </a:r>
            <a:endParaRPr/>
          </a:p>
          <a:p>
            <a:pPr indent="-457200" lvl="0" marL="457200" rtl="0" algn="l">
              <a:lnSpc>
                <a:spcPct val="90000"/>
              </a:lnSpc>
              <a:spcBef>
                <a:spcPts val="1100"/>
              </a:spcBef>
              <a:spcAft>
                <a:spcPts val="0"/>
              </a:spcAft>
              <a:buClr>
                <a:schemeClr val="dk1"/>
              </a:buClr>
              <a:buSzPts val="2200"/>
              <a:buAutoNum type="arabicPeriod"/>
            </a:pPr>
            <a:r>
              <a:rPr lang="en-US"/>
              <a:t>Nasabah membayar biaya yang telah ditentukan pihak bank</a:t>
            </a:r>
            <a:endParaRPr/>
          </a:p>
          <a:p>
            <a:pPr indent="-457200" lvl="0" marL="457200" rtl="0" algn="l">
              <a:lnSpc>
                <a:spcPct val="90000"/>
              </a:lnSpc>
              <a:spcBef>
                <a:spcPts val="1100"/>
              </a:spcBef>
              <a:spcAft>
                <a:spcPts val="0"/>
              </a:spcAft>
              <a:buClr>
                <a:schemeClr val="dk1"/>
              </a:buClr>
              <a:buSzPts val="2200"/>
              <a:buAutoNum type="arabicPeriod"/>
            </a:pPr>
            <a:r>
              <a:rPr lang="en-US"/>
              <a:t>Tanda tangan nasabah harus sesuai dengan kartu identitas</a:t>
            </a:r>
            <a:endParaRPr/>
          </a:p>
          <a:p>
            <a:pPr indent="0" lvl="0" marL="0" rtl="0" algn="l">
              <a:lnSpc>
                <a:spcPct val="90000"/>
              </a:lnSpc>
              <a:spcBef>
                <a:spcPts val="1100"/>
              </a:spcBef>
              <a:spcAft>
                <a:spcPts val="0"/>
              </a:spcAft>
              <a:buClr>
                <a:schemeClr val="dk1"/>
              </a:buClr>
              <a:buSzPts val="2200"/>
              <a:buNone/>
            </a:pPr>
            <a:r>
              <a:t/>
            </a:r>
            <a:endParaRPr/>
          </a:p>
          <a:p>
            <a:pPr indent="0" lvl="0" marL="0" rtl="0" algn="l">
              <a:lnSpc>
                <a:spcPct val="90000"/>
              </a:lnSpc>
              <a:spcBef>
                <a:spcPts val="1100"/>
              </a:spcBef>
              <a:spcAft>
                <a:spcPts val="0"/>
              </a:spcAft>
              <a:buClr>
                <a:schemeClr val="dk1"/>
              </a:buClr>
              <a:buSzPts val="2200"/>
              <a:buNone/>
            </a:pPr>
            <a:r>
              <a:rPr lang="en-US"/>
              <a:t>Setiap permohonan pembukaan rekening baru harus menggunakan materai secukupnya pada salah satu formulir yang akan digunakan.</a:t>
            </a:r>
            <a:endParaRPr/>
          </a:p>
        </p:txBody>
      </p:sp>
      <p:sp>
        <p:nvSpPr>
          <p:cNvPr id="119" name="Google Shape;119;p16"/>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0" name="Google Shape;120;p16"/>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21" name="Google Shape;121;p16"/>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7"/>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Pembukaan Rekening</a:t>
            </a:r>
            <a:endParaRPr/>
          </a:p>
        </p:txBody>
      </p:sp>
      <p:sp>
        <p:nvSpPr>
          <p:cNvPr id="127" name="Google Shape;127;p17"/>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fontScale="92500" lnSpcReduction="10000"/>
          </a:bodyPr>
          <a:lstStyle/>
          <a:p>
            <a:pPr indent="-210312" lvl="0" marL="210312" rtl="0" algn="l">
              <a:lnSpc>
                <a:spcPct val="90000"/>
              </a:lnSpc>
              <a:spcBef>
                <a:spcPts val="0"/>
              </a:spcBef>
              <a:spcAft>
                <a:spcPts val="0"/>
              </a:spcAft>
              <a:buClr>
                <a:schemeClr val="dk1"/>
              </a:buClr>
              <a:buSzPct val="100000"/>
              <a:buChar char="•"/>
            </a:pPr>
            <a:r>
              <a:rPr lang="en-US"/>
              <a:t>Menurut Ikatan Bankir Indonesia (2014:145) Proses pembukaan rekening (Tabungan/Giro/Deposito) yang diberlakukan oleh petugas costumer service pada umumnya mengikuti proses dengan urutan sebagai berikut.</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Memastikan kelengkapan dokumen dan keabsahan identitas berdasarkan yang diterima dari nasabah </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Meminta nasabah mengisi form pembukaan rekening berdasarkan identitas dan melakukan Tanya jawab dengan nasabah </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Meminta nasabah memverifikasi hasil pengisian form dan membubuhkan tanda tangan </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Minta persetujuan pejabat berwenang pada form yang sudah ditandatangani </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Input data pada sistem aplikasi penunjang </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File form pembukaan rekening beserta dokumen utama dan dokumen pendukung</a:t>
            </a:r>
            <a:endParaRPr/>
          </a:p>
          <a:p>
            <a:pPr indent="-457200" lvl="0" marL="457200" rtl="0" algn="l">
              <a:lnSpc>
                <a:spcPct val="90000"/>
              </a:lnSpc>
              <a:spcBef>
                <a:spcPts val="1100"/>
              </a:spcBef>
              <a:spcAft>
                <a:spcPts val="0"/>
              </a:spcAft>
              <a:buClr>
                <a:schemeClr val="dk1"/>
              </a:buClr>
              <a:buSzPct val="100000"/>
              <a:buFont typeface="Corbel"/>
              <a:buAutoNum type="arabicPeriod"/>
            </a:pPr>
            <a:r>
              <a:rPr lang="en-US"/>
              <a:t>Meminta nasabah melakukan setoran/setoran awal untuk mengisi rekening</a:t>
            </a:r>
            <a:endParaRPr/>
          </a:p>
        </p:txBody>
      </p:sp>
      <p:sp>
        <p:nvSpPr>
          <p:cNvPr id="128" name="Google Shape;128;p17"/>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29" name="Google Shape;129;p17"/>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30" name="Google Shape;130;p17"/>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8"/>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Penutupan Rekening</a:t>
            </a:r>
            <a:endParaRPr/>
          </a:p>
        </p:txBody>
      </p:sp>
      <p:sp>
        <p:nvSpPr>
          <p:cNvPr id="136" name="Google Shape;136;p18"/>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210312" lvl="0" marL="210312" rtl="0" algn="l">
              <a:lnSpc>
                <a:spcPct val="90000"/>
              </a:lnSpc>
              <a:spcBef>
                <a:spcPts val="0"/>
              </a:spcBef>
              <a:spcAft>
                <a:spcPts val="0"/>
              </a:spcAft>
              <a:buClr>
                <a:schemeClr val="dk1"/>
              </a:buClr>
              <a:buSzPts val="2200"/>
              <a:buChar char="•"/>
            </a:pPr>
            <a:r>
              <a:rPr lang="en-US"/>
              <a:t>Penutupan rekening harus dilakukan di kantor cabang bank tempat membuka rekening. Untuk setiap penutupan rekening, Costumer Service harus mencabut fasilitas-fasilitas yang berhubungan dengan rekening tersebut. Sebelum penutupan rekening dilakukan, harus dipastikan terlebih dahulu bahwa yang melakukan penutupan rekening adalah pemilik rekening yang bersangkutan. Setiap penutupan rekening dapat dikenakan biaya penutupan rekening</a:t>
            </a:r>
            <a:endParaRPr/>
          </a:p>
          <a:p>
            <a:pPr indent="-210312" lvl="0" marL="210312" rtl="0" algn="l">
              <a:lnSpc>
                <a:spcPct val="90000"/>
              </a:lnSpc>
              <a:spcBef>
                <a:spcPts val="1100"/>
              </a:spcBef>
              <a:spcAft>
                <a:spcPts val="0"/>
              </a:spcAft>
              <a:buClr>
                <a:schemeClr val="dk1"/>
              </a:buClr>
              <a:buSzPts val="2200"/>
              <a:buChar char="•"/>
            </a:pPr>
            <a:r>
              <a:rPr lang="en-US"/>
              <a:t>Penutupan rekening khusus dapat disebabkan karena hal-hal berikut ini. </a:t>
            </a:r>
            <a:endParaRPr/>
          </a:p>
          <a:p>
            <a:pPr indent="-457200" lvl="0" marL="457200" rtl="0" algn="l">
              <a:lnSpc>
                <a:spcPct val="90000"/>
              </a:lnSpc>
              <a:spcBef>
                <a:spcPts val="1100"/>
              </a:spcBef>
              <a:spcAft>
                <a:spcPts val="0"/>
              </a:spcAft>
              <a:buClr>
                <a:schemeClr val="dk1"/>
              </a:buClr>
              <a:buSzPts val="2200"/>
              <a:buAutoNum type="arabicPeriod"/>
            </a:pPr>
            <a:r>
              <a:rPr lang="en-US"/>
              <a:t>Pemilik rekening meninggal dunia </a:t>
            </a:r>
            <a:endParaRPr/>
          </a:p>
          <a:p>
            <a:pPr indent="-457200" lvl="0" marL="457200" rtl="0" algn="l">
              <a:lnSpc>
                <a:spcPct val="90000"/>
              </a:lnSpc>
              <a:spcBef>
                <a:spcPts val="1100"/>
              </a:spcBef>
              <a:spcAft>
                <a:spcPts val="0"/>
              </a:spcAft>
              <a:buClr>
                <a:schemeClr val="dk1"/>
              </a:buClr>
              <a:buSzPts val="2200"/>
              <a:buAutoNum type="arabicPeriod"/>
            </a:pPr>
            <a:r>
              <a:rPr lang="en-US"/>
              <a:t>Pemilik rekening karena satu dan lain hal menjadi tidak cakap melakukan perbuatan-perbuatan hukum </a:t>
            </a:r>
            <a:endParaRPr/>
          </a:p>
          <a:p>
            <a:pPr indent="-457200" lvl="0" marL="457200" rtl="0" algn="l">
              <a:lnSpc>
                <a:spcPct val="90000"/>
              </a:lnSpc>
              <a:spcBef>
                <a:spcPts val="1100"/>
              </a:spcBef>
              <a:spcAft>
                <a:spcPts val="0"/>
              </a:spcAft>
              <a:buClr>
                <a:schemeClr val="dk1"/>
              </a:buClr>
              <a:buSzPts val="2200"/>
              <a:buAutoNum type="arabicPeriod"/>
            </a:pPr>
            <a:r>
              <a:rPr lang="en-US"/>
              <a:t>Pemilik rekening terkena sanksi dari Bank Indonesia (masuk dalam Daftar Hitam Nasional (DHN)) (Ikatan Bankir Indonesia, 2014:148)</a:t>
            </a:r>
            <a:endParaRPr/>
          </a:p>
        </p:txBody>
      </p:sp>
      <p:sp>
        <p:nvSpPr>
          <p:cNvPr id="137" name="Google Shape;137;p18"/>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38" name="Google Shape;138;p18"/>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39" name="Google Shape;139;p18"/>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9"/>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Penutupan Rekening</a:t>
            </a:r>
            <a:endParaRPr/>
          </a:p>
        </p:txBody>
      </p:sp>
      <p:sp>
        <p:nvSpPr>
          <p:cNvPr id="145" name="Google Shape;145;p19"/>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fontScale="92500" lnSpcReduction="10000"/>
          </a:bodyPr>
          <a:lstStyle/>
          <a:p>
            <a:pPr indent="-210312" lvl="0" marL="210312" rtl="0" algn="l">
              <a:lnSpc>
                <a:spcPct val="90000"/>
              </a:lnSpc>
              <a:spcBef>
                <a:spcPts val="0"/>
              </a:spcBef>
              <a:spcAft>
                <a:spcPts val="0"/>
              </a:spcAft>
              <a:buClr>
                <a:schemeClr val="dk1"/>
              </a:buClr>
              <a:buSzPct val="100000"/>
              <a:buChar char="•"/>
            </a:pPr>
            <a:r>
              <a:rPr lang="en-US"/>
              <a:t>Berikut ini syarat-syarat transaksi untuk penutupan rekening. </a:t>
            </a:r>
            <a:endParaRPr/>
          </a:p>
          <a:p>
            <a:pPr indent="-457200" lvl="0" marL="457200" rtl="0" algn="l">
              <a:lnSpc>
                <a:spcPct val="90000"/>
              </a:lnSpc>
              <a:spcBef>
                <a:spcPts val="1100"/>
              </a:spcBef>
              <a:spcAft>
                <a:spcPts val="0"/>
              </a:spcAft>
              <a:buClr>
                <a:schemeClr val="dk1"/>
              </a:buClr>
              <a:buSzPct val="100000"/>
              <a:buAutoNum type="alphaLcPeriod"/>
            </a:pPr>
            <a:r>
              <a:rPr lang="en-US"/>
              <a:t>Pengambilan bukti kepemilikan rekening </a:t>
            </a:r>
            <a:endParaRPr/>
          </a:p>
          <a:p>
            <a:pPr indent="-457200" lvl="0" marL="457200" rtl="0" algn="l">
              <a:lnSpc>
                <a:spcPct val="90000"/>
              </a:lnSpc>
              <a:spcBef>
                <a:spcPts val="1100"/>
              </a:spcBef>
              <a:spcAft>
                <a:spcPts val="0"/>
              </a:spcAft>
              <a:buClr>
                <a:schemeClr val="dk1"/>
              </a:buClr>
              <a:buSzPct val="100000"/>
              <a:buAutoNum type="alphaLcPeriod"/>
            </a:pPr>
            <a:r>
              <a:rPr lang="en-US"/>
              <a:t>Pencocokan nama, alamat, nomor identitas, dan tanda tangan </a:t>
            </a:r>
            <a:endParaRPr/>
          </a:p>
          <a:p>
            <a:pPr indent="-457200" lvl="0" marL="457200" rtl="0" algn="l">
              <a:lnSpc>
                <a:spcPct val="90000"/>
              </a:lnSpc>
              <a:spcBef>
                <a:spcPts val="1100"/>
              </a:spcBef>
              <a:spcAft>
                <a:spcPts val="0"/>
              </a:spcAft>
              <a:buClr>
                <a:schemeClr val="dk1"/>
              </a:buClr>
              <a:buSzPct val="100000"/>
              <a:buAutoNum type="alphaLcPeriod"/>
            </a:pPr>
            <a:r>
              <a:rPr lang="en-US"/>
              <a:t>Persetujuan pejabat yang berwenang </a:t>
            </a:r>
            <a:endParaRPr/>
          </a:p>
          <a:p>
            <a:pPr indent="-457200" lvl="0" marL="457200" rtl="0" algn="l">
              <a:lnSpc>
                <a:spcPct val="90000"/>
              </a:lnSpc>
              <a:spcBef>
                <a:spcPts val="1100"/>
              </a:spcBef>
              <a:spcAft>
                <a:spcPts val="0"/>
              </a:spcAft>
              <a:buClr>
                <a:schemeClr val="dk1"/>
              </a:buClr>
              <a:buSzPct val="100000"/>
              <a:buAutoNum type="alphaLcPeriod"/>
            </a:pPr>
            <a:r>
              <a:rPr lang="en-US"/>
              <a:t>Penyetoran untuk rekening bersaldo debet </a:t>
            </a:r>
            <a:endParaRPr/>
          </a:p>
          <a:p>
            <a:pPr indent="0" lvl="0" marL="0" rtl="0" algn="l">
              <a:lnSpc>
                <a:spcPct val="90000"/>
              </a:lnSpc>
              <a:spcBef>
                <a:spcPts val="1100"/>
              </a:spcBef>
              <a:spcAft>
                <a:spcPts val="0"/>
              </a:spcAft>
              <a:buClr>
                <a:schemeClr val="dk1"/>
              </a:buClr>
              <a:buSzPct val="100000"/>
              <a:buNone/>
            </a:pPr>
            <a:r>
              <a:rPr lang="en-US"/>
              <a:t>Tambahan syarat transaksi untuk rekening </a:t>
            </a:r>
            <a:endParaRPr/>
          </a:p>
          <a:p>
            <a:pPr indent="-457200" lvl="0" marL="457200" rtl="0" algn="l">
              <a:lnSpc>
                <a:spcPct val="90000"/>
              </a:lnSpc>
              <a:spcBef>
                <a:spcPts val="1100"/>
              </a:spcBef>
              <a:spcAft>
                <a:spcPts val="0"/>
              </a:spcAft>
              <a:buClr>
                <a:schemeClr val="dk1"/>
              </a:buClr>
              <a:buSzPct val="100000"/>
              <a:buAutoNum type="alphaLcPeriod"/>
            </a:pPr>
            <a:r>
              <a:rPr lang="en-US"/>
              <a:t>Pengisian formulir permohonan penutupan rekening </a:t>
            </a:r>
            <a:endParaRPr/>
          </a:p>
          <a:p>
            <a:pPr indent="-457200" lvl="0" marL="457200" rtl="0" algn="l">
              <a:lnSpc>
                <a:spcPct val="90000"/>
              </a:lnSpc>
              <a:spcBef>
                <a:spcPts val="1100"/>
              </a:spcBef>
              <a:spcAft>
                <a:spcPts val="0"/>
              </a:spcAft>
              <a:buClr>
                <a:schemeClr val="dk1"/>
              </a:buClr>
              <a:buSzPct val="100000"/>
              <a:buAutoNum type="alphaLcPeriod"/>
            </a:pPr>
            <a:r>
              <a:rPr lang="en-US"/>
              <a:t>Pelaksanaan prosedur pemeriksaan status rekening pada sistem aplikasi pendukung </a:t>
            </a:r>
            <a:endParaRPr/>
          </a:p>
          <a:p>
            <a:pPr indent="0" lvl="0" marL="0" rtl="0" algn="l">
              <a:lnSpc>
                <a:spcPct val="90000"/>
              </a:lnSpc>
              <a:spcBef>
                <a:spcPts val="1100"/>
              </a:spcBef>
              <a:spcAft>
                <a:spcPts val="0"/>
              </a:spcAft>
              <a:buClr>
                <a:schemeClr val="dk1"/>
              </a:buClr>
              <a:buSzPct val="100000"/>
              <a:buNone/>
            </a:pPr>
            <a:r>
              <a:rPr lang="en-US"/>
              <a:t>Tambahan syarat transaksi untuk deposito berjangka: </a:t>
            </a:r>
            <a:endParaRPr/>
          </a:p>
          <a:p>
            <a:pPr indent="-457200" lvl="0" marL="457200" rtl="0" algn="l">
              <a:lnSpc>
                <a:spcPct val="90000"/>
              </a:lnSpc>
              <a:spcBef>
                <a:spcPts val="1100"/>
              </a:spcBef>
              <a:spcAft>
                <a:spcPts val="0"/>
              </a:spcAft>
              <a:buClr>
                <a:schemeClr val="dk1"/>
              </a:buClr>
              <a:buSzPct val="100000"/>
              <a:buAutoNum type="alphaLcPeriod"/>
            </a:pPr>
            <a:r>
              <a:rPr lang="en-US"/>
              <a:t>Pemeriksaan keabsahan bilyet deposito </a:t>
            </a:r>
            <a:endParaRPr/>
          </a:p>
          <a:p>
            <a:pPr indent="-457200" lvl="0" marL="457200" rtl="0" algn="l">
              <a:lnSpc>
                <a:spcPct val="90000"/>
              </a:lnSpc>
              <a:spcBef>
                <a:spcPts val="1100"/>
              </a:spcBef>
              <a:spcAft>
                <a:spcPts val="0"/>
              </a:spcAft>
              <a:buClr>
                <a:schemeClr val="dk1"/>
              </a:buClr>
              <a:buSzPct val="100000"/>
              <a:buAutoNum type="alphaLcPeriod"/>
            </a:pPr>
            <a:r>
              <a:rPr lang="en-US"/>
              <a:t>Penandatanganan halaman belakang bilyet deposito </a:t>
            </a:r>
            <a:endParaRPr/>
          </a:p>
        </p:txBody>
      </p:sp>
      <p:sp>
        <p:nvSpPr>
          <p:cNvPr id="146" name="Google Shape;146;p19"/>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47" name="Google Shape;147;p19"/>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48" name="Google Shape;148;p19"/>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0"/>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Penutupan Rekening</a:t>
            </a:r>
            <a:endParaRPr/>
          </a:p>
        </p:txBody>
      </p:sp>
      <p:sp>
        <p:nvSpPr>
          <p:cNvPr id="154" name="Google Shape;154;p20"/>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lnSpcReduction="10000"/>
          </a:bodyPr>
          <a:lstStyle/>
          <a:p>
            <a:pPr indent="-210312" lvl="0" marL="210312" rtl="0" algn="l">
              <a:lnSpc>
                <a:spcPct val="90000"/>
              </a:lnSpc>
              <a:spcBef>
                <a:spcPts val="0"/>
              </a:spcBef>
              <a:spcAft>
                <a:spcPts val="0"/>
              </a:spcAft>
              <a:buClr>
                <a:schemeClr val="dk1"/>
              </a:buClr>
              <a:buSzPts val="2200"/>
              <a:buChar char="•"/>
            </a:pPr>
            <a:r>
              <a:rPr lang="en-US"/>
              <a:t>Dokumen kepemilikan rekening seperti kartu tabungan/ATM, Buku Tabungan, Warkat yang dikembalikan oleh nasabah sehubungan dengan penutupan rekening harus dirusak pada bagian chip/magnetic pada saat penutupan dan dimusnakan pada akhir bulan dengan dibuatkan berita acara.</a:t>
            </a:r>
            <a:endParaRPr/>
          </a:p>
          <a:p>
            <a:pPr indent="0" lvl="0" marL="0" rtl="0" algn="l">
              <a:lnSpc>
                <a:spcPct val="90000"/>
              </a:lnSpc>
              <a:spcBef>
                <a:spcPts val="1100"/>
              </a:spcBef>
              <a:spcAft>
                <a:spcPts val="0"/>
              </a:spcAft>
              <a:buClr>
                <a:schemeClr val="dk1"/>
              </a:buClr>
              <a:buSzPts val="2200"/>
              <a:buNone/>
            </a:pPr>
            <a:r>
              <a:rPr lang="en-US"/>
              <a:t>Proses penutupan rekening yang dilakukan oleh petugas Customer Service pada umumnya mengikuti tahapan proses sebagai berikut: </a:t>
            </a:r>
            <a:endParaRPr/>
          </a:p>
          <a:p>
            <a:pPr indent="-457200" lvl="0" marL="457200" rtl="0" algn="l">
              <a:lnSpc>
                <a:spcPct val="90000"/>
              </a:lnSpc>
              <a:spcBef>
                <a:spcPts val="1100"/>
              </a:spcBef>
              <a:spcAft>
                <a:spcPts val="0"/>
              </a:spcAft>
              <a:buClr>
                <a:schemeClr val="dk1"/>
              </a:buClr>
              <a:buSzPts val="2200"/>
              <a:buAutoNum type="alphaLcPeriod"/>
            </a:pPr>
            <a:r>
              <a:rPr lang="en-US"/>
              <a:t>Verifikasi nasabah dan pastikan kelengkapan dokumen yang diserahkan serta keabsahan kartu identitas</a:t>
            </a:r>
            <a:endParaRPr/>
          </a:p>
          <a:p>
            <a:pPr indent="-457200" lvl="0" marL="457200" rtl="0" algn="l">
              <a:lnSpc>
                <a:spcPct val="90000"/>
              </a:lnSpc>
              <a:spcBef>
                <a:spcPts val="1100"/>
              </a:spcBef>
              <a:spcAft>
                <a:spcPts val="0"/>
              </a:spcAft>
              <a:buClr>
                <a:schemeClr val="dk1"/>
              </a:buClr>
              <a:buSzPts val="2200"/>
              <a:buAutoNum type="alphaLcPeriod"/>
            </a:pPr>
            <a:r>
              <a:rPr lang="en-US"/>
              <a:t>Isi form penutupan rekening sesuai dengan kartu identitas </a:t>
            </a:r>
            <a:endParaRPr/>
          </a:p>
          <a:p>
            <a:pPr indent="-457200" lvl="0" marL="457200" rtl="0" algn="l">
              <a:lnSpc>
                <a:spcPct val="90000"/>
              </a:lnSpc>
              <a:spcBef>
                <a:spcPts val="1100"/>
              </a:spcBef>
              <a:spcAft>
                <a:spcPts val="0"/>
              </a:spcAft>
              <a:buClr>
                <a:schemeClr val="dk1"/>
              </a:buClr>
              <a:buSzPts val="2200"/>
              <a:buAutoNum type="alphaLcPeriod"/>
            </a:pPr>
            <a:r>
              <a:rPr lang="en-US"/>
              <a:t>Minta nasabah memverifikasikan data penutupan rekening dan membutuhkan tanda tangan pada from penutupan rekening </a:t>
            </a:r>
            <a:endParaRPr/>
          </a:p>
          <a:p>
            <a:pPr indent="-457200" lvl="0" marL="457200" rtl="0" algn="l">
              <a:lnSpc>
                <a:spcPct val="90000"/>
              </a:lnSpc>
              <a:spcBef>
                <a:spcPts val="1100"/>
              </a:spcBef>
              <a:spcAft>
                <a:spcPts val="0"/>
              </a:spcAft>
              <a:buClr>
                <a:schemeClr val="dk1"/>
              </a:buClr>
              <a:buSzPts val="2200"/>
              <a:buAutoNum type="alphaLcPeriod"/>
            </a:pPr>
            <a:r>
              <a:rPr lang="en-US"/>
              <a:t>Pastikan tanda tangan nasabah sama dengan bukti kepemilikan rekening, kartu identitas dan from penutupan</a:t>
            </a:r>
            <a:endParaRPr/>
          </a:p>
        </p:txBody>
      </p:sp>
      <p:sp>
        <p:nvSpPr>
          <p:cNvPr id="155" name="Google Shape;155;p20"/>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6" name="Google Shape;156;p20"/>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57" name="Google Shape;157;p20"/>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1"/>
          <p:cNvSpPr txBox="1"/>
          <p:nvPr>
            <p:ph type="title"/>
          </p:nvPr>
        </p:nvSpPr>
        <p:spPr>
          <a:xfrm>
            <a:off x="1410026" y="276087"/>
            <a:ext cx="9371949" cy="1183566"/>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rgbClr val="687F00"/>
              </a:buClr>
              <a:buSzPts val="3400"/>
              <a:buFont typeface="Corbel"/>
              <a:buNone/>
            </a:pPr>
            <a:r>
              <a:rPr lang="en-US"/>
              <a:t>Penutupan Rekening</a:t>
            </a:r>
            <a:endParaRPr/>
          </a:p>
        </p:txBody>
      </p:sp>
      <p:sp>
        <p:nvSpPr>
          <p:cNvPr id="163" name="Google Shape;163;p21"/>
          <p:cNvSpPr txBox="1"/>
          <p:nvPr>
            <p:ph idx="1" type="body"/>
          </p:nvPr>
        </p:nvSpPr>
        <p:spPr>
          <a:xfrm>
            <a:off x="1410027" y="1566001"/>
            <a:ext cx="9371948" cy="462068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200"/>
              <a:buNone/>
            </a:pPr>
            <a:r>
              <a:rPr lang="en-US"/>
              <a:t>(Lanjutan)Proses penutupan rekening yang dilakukan oleh petugas Customer Service pada umumnya mengikuti tahapan proses sebagai berikut: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Minta persetujuan pejabat untuk penutupan rekening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Lakukan penutupan rekening pada sistem aplikasi penunjang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Bubuhkan tanda tangan/parah form penutupan rekening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Gunting bukti kepemilikan (buku tabungan/ATM)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Proses pencairan dana hasil penutupan rekening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Serahkan bukti kepemilikan kepada nasabah </a:t>
            </a:r>
            <a:endParaRPr/>
          </a:p>
          <a:p>
            <a:pPr indent="-457200" lvl="0" marL="457200" rtl="0" algn="l">
              <a:lnSpc>
                <a:spcPct val="90000"/>
              </a:lnSpc>
              <a:spcBef>
                <a:spcPts val="1100"/>
              </a:spcBef>
              <a:spcAft>
                <a:spcPts val="0"/>
              </a:spcAft>
              <a:buClr>
                <a:schemeClr val="dk1"/>
              </a:buClr>
              <a:buSzPts val="2200"/>
              <a:buFont typeface="Corbel"/>
              <a:buAutoNum type="alphaLcPeriod"/>
            </a:pPr>
            <a:r>
              <a:rPr lang="en-US"/>
              <a:t>File dokumen penutupan rekening</a:t>
            </a:r>
            <a:endParaRPr/>
          </a:p>
        </p:txBody>
      </p:sp>
      <p:sp>
        <p:nvSpPr>
          <p:cNvPr id="164" name="Google Shape;164;p21"/>
          <p:cNvSpPr txBox="1"/>
          <p:nvPr>
            <p:ph idx="12" type="sldNum"/>
          </p:nvPr>
        </p:nvSpPr>
        <p:spPr>
          <a:xfrm>
            <a:off x="0" y="6629400"/>
            <a:ext cx="41040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5" name="Google Shape;165;p21"/>
          <p:cNvSpPr txBox="1"/>
          <p:nvPr>
            <p:ph idx="10" type="dt"/>
          </p:nvPr>
        </p:nvSpPr>
        <p:spPr>
          <a:xfrm>
            <a:off x="453403" y="6629400"/>
            <a:ext cx="1000662" cy="2286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r>
              <a:rPr lang="en-US"/>
              <a:t>4/21/2021</a:t>
            </a:r>
            <a:endParaRPr/>
          </a:p>
        </p:txBody>
      </p:sp>
      <p:sp>
        <p:nvSpPr>
          <p:cNvPr id="166" name="Google Shape;166;p21"/>
          <p:cNvSpPr txBox="1"/>
          <p:nvPr>
            <p:ph idx="11" type="ftr"/>
          </p:nvPr>
        </p:nvSpPr>
        <p:spPr>
          <a:xfrm>
            <a:off x="1637716" y="6629400"/>
            <a:ext cx="9144259" cy="228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Add a footer</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Ecology">
      <a:dk1>
        <a:srgbClr val="4D3E2F"/>
      </a:dk1>
      <a:lt1>
        <a:srgbClr val="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cology 16x9">
  <a:themeElements>
    <a:clrScheme name="Ecology">
      <a:dk1>
        <a:srgbClr val="4D3E2F"/>
      </a:dk1>
      <a:lt1>
        <a:srgbClr val="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